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7.xml"/><Relationship Id="rId22" Type="http://schemas.openxmlformats.org/officeDocument/2006/relationships/font" Target="fonts/Nunito-italic.fntdata"/><Relationship Id="rId10" Type="http://schemas.openxmlformats.org/officeDocument/2006/relationships/slide" Target="slides/slide6.xml"/><Relationship Id="rId21" Type="http://schemas.openxmlformats.org/officeDocument/2006/relationships/font" Target="fonts/Nunito-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accent6"/>
        </a:solidFill>
      </p:bgPr>
    </p:bg>
    <p:spTree>
      <p:nvGrpSpPr>
        <p:cNvPr id="9"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16" name="Shape 16"/>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17" name="Shape 17"/>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21" name="Shape 21"/>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29" name="Shape 2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grpSp>
      <p:sp>
        <p:nvSpPr>
          <p:cNvPr id="34" name="Shape 34"/>
          <p:cNvSpPr txBox="1"/>
          <p:nvPr>
            <p:ph type="ctrTitle"/>
          </p:nvPr>
        </p:nvSpPr>
        <p:spPr>
          <a:xfrm>
            <a:off x="1858703" y="1822833"/>
            <a:ext cx="5361300" cy="1448100"/>
          </a:xfrm>
          <a:prstGeom prst="rect">
            <a:avLst/>
          </a:prstGeom>
        </p:spPr>
        <p:txBody>
          <a:bodyPr anchorCtr="0" anchor="ctr" bIns="91425" lIns="91425" rIns="91425" wrap="square"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35" name="Shape 35"/>
          <p:cNvSpPr txBox="1"/>
          <p:nvPr>
            <p:ph idx="1" type="subTitle"/>
          </p:nvPr>
        </p:nvSpPr>
        <p:spPr>
          <a:xfrm>
            <a:off x="1858700" y="3413158"/>
            <a:ext cx="5361300" cy="5226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lt1"/>
              </a:buClr>
              <a:buSzPct val="100000"/>
              <a:buNone/>
              <a:defRPr sz="1600">
                <a:solidFill>
                  <a:schemeClr val="lt1"/>
                </a:solidFill>
              </a:defRPr>
            </a:lvl1pPr>
            <a:lvl2pPr lvl="1" algn="ctr">
              <a:lnSpc>
                <a:spcPct val="100000"/>
              </a:lnSpc>
              <a:spcBef>
                <a:spcPts val="0"/>
              </a:spcBef>
              <a:spcAft>
                <a:spcPts val="0"/>
              </a:spcAft>
              <a:buClr>
                <a:schemeClr val="lt1"/>
              </a:buClr>
              <a:buSzPct val="100000"/>
              <a:buNone/>
              <a:defRPr sz="1600">
                <a:solidFill>
                  <a:schemeClr val="lt1"/>
                </a:solidFill>
              </a:defRPr>
            </a:lvl2pPr>
            <a:lvl3pPr lvl="2" algn="ctr">
              <a:lnSpc>
                <a:spcPct val="100000"/>
              </a:lnSpc>
              <a:spcBef>
                <a:spcPts val="0"/>
              </a:spcBef>
              <a:spcAft>
                <a:spcPts val="0"/>
              </a:spcAft>
              <a:buClr>
                <a:schemeClr val="lt1"/>
              </a:buClr>
              <a:buSzPct val="100000"/>
              <a:buNone/>
              <a:defRPr sz="1600">
                <a:solidFill>
                  <a:schemeClr val="lt1"/>
                </a:solidFill>
              </a:defRPr>
            </a:lvl3pPr>
            <a:lvl4pPr lvl="3" algn="ctr">
              <a:lnSpc>
                <a:spcPct val="100000"/>
              </a:lnSpc>
              <a:spcBef>
                <a:spcPts val="0"/>
              </a:spcBef>
              <a:spcAft>
                <a:spcPts val="0"/>
              </a:spcAft>
              <a:buClr>
                <a:schemeClr val="lt1"/>
              </a:buClr>
              <a:buSzPct val="100000"/>
              <a:buNone/>
              <a:defRPr sz="1600">
                <a:solidFill>
                  <a:schemeClr val="lt1"/>
                </a:solidFill>
              </a:defRPr>
            </a:lvl4pPr>
            <a:lvl5pPr lvl="4" algn="ctr">
              <a:lnSpc>
                <a:spcPct val="100000"/>
              </a:lnSpc>
              <a:spcBef>
                <a:spcPts val="0"/>
              </a:spcBef>
              <a:spcAft>
                <a:spcPts val="0"/>
              </a:spcAft>
              <a:buClr>
                <a:schemeClr val="lt1"/>
              </a:buClr>
              <a:buSzPct val="100000"/>
              <a:buNone/>
              <a:defRPr sz="1600">
                <a:solidFill>
                  <a:schemeClr val="lt1"/>
                </a:solidFill>
              </a:defRPr>
            </a:lvl5pPr>
            <a:lvl6pPr lvl="5" algn="ctr">
              <a:lnSpc>
                <a:spcPct val="100000"/>
              </a:lnSpc>
              <a:spcBef>
                <a:spcPts val="0"/>
              </a:spcBef>
              <a:spcAft>
                <a:spcPts val="0"/>
              </a:spcAft>
              <a:buClr>
                <a:schemeClr val="lt1"/>
              </a:buClr>
              <a:buSzPct val="100000"/>
              <a:buNone/>
              <a:defRPr sz="1600">
                <a:solidFill>
                  <a:schemeClr val="lt1"/>
                </a:solidFill>
              </a:defRPr>
            </a:lvl6pPr>
            <a:lvl7pPr lvl="6" algn="ctr">
              <a:lnSpc>
                <a:spcPct val="100000"/>
              </a:lnSpc>
              <a:spcBef>
                <a:spcPts val="0"/>
              </a:spcBef>
              <a:spcAft>
                <a:spcPts val="0"/>
              </a:spcAft>
              <a:buClr>
                <a:schemeClr val="lt1"/>
              </a:buClr>
              <a:buSzPct val="100000"/>
              <a:buNone/>
              <a:defRPr sz="1600">
                <a:solidFill>
                  <a:schemeClr val="lt1"/>
                </a:solidFill>
              </a:defRPr>
            </a:lvl7pPr>
            <a:lvl8pPr lvl="7" algn="ctr">
              <a:lnSpc>
                <a:spcPct val="100000"/>
              </a:lnSpc>
              <a:spcBef>
                <a:spcPts val="0"/>
              </a:spcBef>
              <a:spcAft>
                <a:spcPts val="0"/>
              </a:spcAft>
              <a:buClr>
                <a:schemeClr val="lt1"/>
              </a:buClr>
              <a:buSzPct val="100000"/>
              <a:buNone/>
              <a:defRPr sz="1600">
                <a:solidFill>
                  <a:schemeClr val="lt1"/>
                </a:solidFill>
              </a:defRPr>
            </a:lvl8pPr>
            <a:lvl9pPr lvl="8" algn="ctr">
              <a:lnSpc>
                <a:spcPct val="100000"/>
              </a:lnSpc>
              <a:spcBef>
                <a:spcPts val="0"/>
              </a:spcBef>
              <a:spcAft>
                <a:spcPts val="0"/>
              </a:spcAft>
              <a:buClr>
                <a:schemeClr val="lt1"/>
              </a:buClr>
              <a:buSzPct val="100000"/>
              <a:buNone/>
              <a:defRPr sz="1600">
                <a:solidFill>
                  <a:schemeClr val="lt1"/>
                </a:solidFill>
              </a:defRPr>
            </a:lvl9pPr>
          </a:lstStyle>
          <a:p/>
        </p:txBody>
      </p:sp>
      <p:sp>
        <p:nvSpPr>
          <p:cNvPr id="36" name="Shape 36"/>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3"/>
        </a:solidFill>
      </p:bgPr>
    </p:bg>
    <p:spTree>
      <p:nvGrpSpPr>
        <p:cNvPr id="109"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13" name="Shape 11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14" name="Shape 11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118" name="Shape 11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grpSp>
      <p:sp>
        <p:nvSpPr>
          <p:cNvPr id="119" name="Shape 119"/>
          <p:cNvSpPr txBox="1"/>
          <p:nvPr>
            <p:ph type="title"/>
          </p:nvPr>
        </p:nvSpPr>
        <p:spPr>
          <a:xfrm>
            <a:off x="1385850" y="1383850"/>
            <a:ext cx="6372300" cy="1379700"/>
          </a:xfrm>
          <a:prstGeom prst="rect">
            <a:avLst/>
          </a:prstGeom>
        </p:spPr>
        <p:txBody>
          <a:bodyPr anchorCtr="0" anchor="ctr" bIns="91425" lIns="91425" rIns="91425" wrap="square" tIns="91425"/>
          <a:lstStyle>
            <a:lvl1pPr lvl="0" algn="ctr">
              <a:spcBef>
                <a:spcPts val="0"/>
              </a:spcBef>
              <a:buClr>
                <a:schemeClr val="dk2"/>
              </a:buClr>
              <a:buSzPct val="100000"/>
              <a:defRPr sz="8600">
                <a:solidFill>
                  <a:schemeClr val="dk2"/>
                </a:solidFill>
              </a:defRPr>
            </a:lvl1pPr>
            <a:lvl2pPr lvl="1" algn="ctr">
              <a:spcBef>
                <a:spcPts val="0"/>
              </a:spcBef>
              <a:buClr>
                <a:schemeClr val="dk2"/>
              </a:buClr>
              <a:buSzPct val="100000"/>
              <a:defRPr sz="8600">
                <a:solidFill>
                  <a:schemeClr val="dk2"/>
                </a:solidFill>
              </a:defRPr>
            </a:lvl2pPr>
            <a:lvl3pPr lvl="2" algn="ctr">
              <a:spcBef>
                <a:spcPts val="0"/>
              </a:spcBef>
              <a:buClr>
                <a:schemeClr val="dk2"/>
              </a:buClr>
              <a:buSzPct val="100000"/>
              <a:defRPr sz="8600">
                <a:solidFill>
                  <a:schemeClr val="dk2"/>
                </a:solidFill>
              </a:defRPr>
            </a:lvl3pPr>
            <a:lvl4pPr lvl="3" algn="ctr">
              <a:spcBef>
                <a:spcPts val="0"/>
              </a:spcBef>
              <a:buClr>
                <a:schemeClr val="dk2"/>
              </a:buClr>
              <a:buSzPct val="100000"/>
              <a:defRPr sz="8600">
                <a:solidFill>
                  <a:schemeClr val="dk2"/>
                </a:solidFill>
              </a:defRPr>
            </a:lvl4pPr>
            <a:lvl5pPr lvl="4" algn="ctr">
              <a:spcBef>
                <a:spcPts val="0"/>
              </a:spcBef>
              <a:buClr>
                <a:schemeClr val="dk2"/>
              </a:buClr>
              <a:buSzPct val="100000"/>
              <a:defRPr sz="8600">
                <a:solidFill>
                  <a:schemeClr val="dk2"/>
                </a:solidFill>
              </a:defRPr>
            </a:lvl5pPr>
            <a:lvl6pPr lvl="5" algn="ctr">
              <a:spcBef>
                <a:spcPts val="0"/>
              </a:spcBef>
              <a:buClr>
                <a:schemeClr val="dk2"/>
              </a:buClr>
              <a:buSzPct val="100000"/>
              <a:defRPr sz="8600">
                <a:solidFill>
                  <a:schemeClr val="dk2"/>
                </a:solidFill>
              </a:defRPr>
            </a:lvl6pPr>
            <a:lvl7pPr lvl="6" algn="ctr">
              <a:spcBef>
                <a:spcPts val="0"/>
              </a:spcBef>
              <a:buClr>
                <a:schemeClr val="dk2"/>
              </a:buClr>
              <a:buSzPct val="100000"/>
              <a:defRPr sz="8600">
                <a:solidFill>
                  <a:schemeClr val="dk2"/>
                </a:solidFill>
              </a:defRPr>
            </a:lvl7pPr>
            <a:lvl8pPr lvl="7" algn="ctr">
              <a:spcBef>
                <a:spcPts val="0"/>
              </a:spcBef>
              <a:buClr>
                <a:schemeClr val="dk2"/>
              </a:buClr>
              <a:buSzPct val="100000"/>
              <a:defRPr sz="8600">
                <a:solidFill>
                  <a:schemeClr val="dk2"/>
                </a:solidFill>
              </a:defRPr>
            </a:lvl8pPr>
            <a:lvl9pPr lvl="8" algn="ctr">
              <a:spcBef>
                <a:spcPts val="0"/>
              </a:spcBef>
              <a:buClr>
                <a:schemeClr val="dk2"/>
              </a:buClr>
              <a:buSzPct val="100000"/>
              <a:defRPr sz="8600">
                <a:solidFill>
                  <a:schemeClr val="dk2"/>
                </a:solidFill>
              </a:defRPr>
            </a:lvl9pPr>
          </a:lstStyle>
          <a:p/>
        </p:txBody>
      </p:sp>
      <p:sp>
        <p:nvSpPr>
          <p:cNvPr id="120" name="Shape 120"/>
          <p:cNvSpPr txBox="1"/>
          <p:nvPr>
            <p:ph idx="1" type="body"/>
          </p:nvPr>
        </p:nvSpPr>
        <p:spPr>
          <a:xfrm>
            <a:off x="1385850" y="2863850"/>
            <a:ext cx="6372300" cy="6411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21" name="Shape 121"/>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2" name="Shape 122"/>
        <p:cNvGrpSpPr/>
        <p:nvPr/>
      </p:nvGrpSpPr>
      <p:grpSpPr>
        <a:xfrm>
          <a:off x="0" y="0"/>
          <a:ext cx="0" cy="0"/>
          <a:chOff x="0" y="0"/>
          <a:chExt cx="0" cy="0"/>
        </a:xfrm>
      </p:grpSpPr>
      <p:sp>
        <p:nvSpPr>
          <p:cNvPr id="123" name="Shape 123"/>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accent3"/>
        </a:solidFill>
      </p:bgPr>
    </p:bg>
    <p:spTree>
      <p:nvGrpSpPr>
        <p:cNvPr id="37"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1" name="Shape 4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2" name="Shape 4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45" name="Shape 4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46" name="Shape 4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grpSp>
      <p:sp>
        <p:nvSpPr>
          <p:cNvPr id="47" name="Shape 47"/>
          <p:cNvSpPr txBox="1"/>
          <p:nvPr>
            <p:ph type="title"/>
          </p:nvPr>
        </p:nvSpPr>
        <p:spPr>
          <a:xfrm>
            <a:off x="1888684" y="1746100"/>
            <a:ext cx="5377500" cy="1646100"/>
          </a:xfrm>
          <a:prstGeom prst="rect">
            <a:avLst/>
          </a:prstGeom>
        </p:spPr>
        <p:txBody>
          <a:bodyPr anchorCtr="0" anchor="ctr" bIns="91425" lIns="91425" rIns="91425" wrap="square" tIns="91425"/>
          <a:lstStyle>
            <a:lvl1pPr lvl="0" algn="ctr">
              <a:spcBef>
                <a:spcPts val="0"/>
              </a:spcBef>
              <a:buClr>
                <a:schemeClr val="dk2"/>
              </a:buClr>
              <a:buSzPct val="100000"/>
              <a:defRPr sz="3200">
                <a:solidFill>
                  <a:schemeClr val="dk2"/>
                </a:solidFill>
              </a:defRPr>
            </a:lvl1pPr>
            <a:lvl2pPr lvl="1" algn="ctr">
              <a:spcBef>
                <a:spcPts val="0"/>
              </a:spcBef>
              <a:buClr>
                <a:schemeClr val="dk2"/>
              </a:buClr>
              <a:buSzPct val="100000"/>
              <a:defRPr sz="3200">
                <a:solidFill>
                  <a:schemeClr val="dk2"/>
                </a:solidFill>
              </a:defRPr>
            </a:lvl2pPr>
            <a:lvl3pPr lvl="2" algn="ctr">
              <a:spcBef>
                <a:spcPts val="0"/>
              </a:spcBef>
              <a:buClr>
                <a:schemeClr val="dk2"/>
              </a:buClr>
              <a:buSzPct val="100000"/>
              <a:defRPr sz="3200">
                <a:solidFill>
                  <a:schemeClr val="dk2"/>
                </a:solidFill>
              </a:defRPr>
            </a:lvl3pPr>
            <a:lvl4pPr lvl="3" algn="ctr">
              <a:spcBef>
                <a:spcPts val="0"/>
              </a:spcBef>
              <a:buClr>
                <a:schemeClr val="dk2"/>
              </a:buClr>
              <a:buSzPct val="100000"/>
              <a:defRPr sz="3200">
                <a:solidFill>
                  <a:schemeClr val="dk2"/>
                </a:solidFill>
              </a:defRPr>
            </a:lvl4pPr>
            <a:lvl5pPr lvl="4" algn="ctr">
              <a:spcBef>
                <a:spcPts val="0"/>
              </a:spcBef>
              <a:buClr>
                <a:schemeClr val="dk2"/>
              </a:buClr>
              <a:buSzPct val="100000"/>
              <a:defRPr sz="3200">
                <a:solidFill>
                  <a:schemeClr val="dk2"/>
                </a:solidFill>
              </a:defRPr>
            </a:lvl5pPr>
            <a:lvl6pPr lvl="5" algn="ctr">
              <a:spcBef>
                <a:spcPts val="0"/>
              </a:spcBef>
              <a:buClr>
                <a:schemeClr val="dk2"/>
              </a:buClr>
              <a:buSzPct val="100000"/>
              <a:defRPr sz="3200">
                <a:solidFill>
                  <a:schemeClr val="dk2"/>
                </a:solidFill>
              </a:defRPr>
            </a:lvl6pPr>
            <a:lvl7pPr lvl="6" algn="ctr">
              <a:spcBef>
                <a:spcPts val="0"/>
              </a:spcBef>
              <a:buClr>
                <a:schemeClr val="dk2"/>
              </a:buClr>
              <a:buSzPct val="100000"/>
              <a:defRPr sz="3200">
                <a:solidFill>
                  <a:schemeClr val="dk2"/>
                </a:solidFill>
              </a:defRPr>
            </a:lvl7pPr>
            <a:lvl8pPr lvl="7" algn="ctr">
              <a:spcBef>
                <a:spcPts val="0"/>
              </a:spcBef>
              <a:buClr>
                <a:schemeClr val="dk2"/>
              </a:buClr>
              <a:buSzPct val="100000"/>
              <a:defRPr sz="3200">
                <a:solidFill>
                  <a:schemeClr val="dk2"/>
                </a:solidFill>
              </a:defRPr>
            </a:lvl8pPr>
            <a:lvl9pPr lvl="8" algn="ctr">
              <a:spcBef>
                <a:spcPts val="0"/>
              </a:spcBef>
              <a:buClr>
                <a:schemeClr val="dk2"/>
              </a:buClr>
              <a:buSzPct val="100000"/>
              <a:defRPr sz="3200">
                <a:solidFill>
                  <a:schemeClr val="dk2"/>
                </a:solidFill>
              </a:defRPr>
            </a:lvl9pPr>
          </a:lstStyle>
          <a:p/>
        </p:txBody>
      </p:sp>
      <p:sp>
        <p:nvSpPr>
          <p:cNvPr id="48" name="Shape 48"/>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chemeClr val="dk2"/>
        </a:solidFill>
      </p:bgPr>
    </p:bg>
    <p:spTree>
      <p:nvGrpSpPr>
        <p:cNvPr id="49"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a:off x="31" y="2824500"/>
            <a:ext cx="7370400" cy="23190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sp>
        <p:nvSpPr>
          <p:cNvPr id="53" name="Shape 53"/>
          <p:cNvSpPr txBox="1"/>
          <p:nvPr>
            <p:ph type="title"/>
          </p:nvPr>
        </p:nvSpPr>
        <p:spPr>
          <a:xfrm>
            <a:off x="819150" y="845600"/>
            <a:ext cx="7505700" cy="954600"/>
          </a:xfrm>
          <a:prstGeom prst="rect">
            <a:avLst/>
          </a:prstGeom>
        </p:spPr>
        <p:txBody>
          <a:bodyPr anchorCtr="0" anchor="t" bIns="91425" lIns="91425" rIns="91425" wrap="square"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54" name="Shape 54"/>
          <p:cNvSpPr txBox="1"/>
          <p:nvPr>
            <p:ph idx="1" type="body"/>
          </p:nvPr>
        </p:nvSpPr>
        <p:spPr>
          <a:xfrm>
            <a:off x="819150" y="1990725"/>
            <a:ext cx="7505700" cy="2448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bg>
      <p:bgPr>
        <a:solidFill>
          <a:schemeClr val="dk2"/>
        </a:solidFill>
      </p:bgPr>
    </p:bg>
    <p:spTree>
      <p:nvGrpSpPr>
        <p:cNvPr id="56"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a:off x="31" y="2824500"/>
            <a:ext cx="7370400" cy="23190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sp>
        <p:nvSpPr>
          <p:cNvPr id="60" name="Shape 60"/>
          <p:cNvSpPr txBox="1"/>
          <p:nvPr>
            <p:ph type="title"/>
          </p:nvPr>
        </p:nvSpPr>
        <p:spPr>
          <a:xfrm>
            <a:off x="819150" y="845600"/>
            <a:ext cx="7505700" cy="954600"/>
          </a:xfrm>
          <a:prstGeom prst="rect">
            <a:avLst/>
          </a:prstGeom>
        </p:spPr>
        <p:txBody>
          <a:bodyPr anchorCtr="0" anchor="t" bIns="91425" lIns="91425" rIns="91425" wrap="square"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61" name="Shape 61"/>
          <p:cNvSpPr txBox="1"/>
          <p:nvPr>
            <p:ph idx="1" type="body"/>
          </p:nvPr>
        </p:nvSpPr>
        <p:spPr>
          <a:xfrm>
            <a:off x="819150" y="1990725"/>
            <a:ext cx="3686100" cy="2448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2" name="Shape 62"/>
          <p:cNvSpPr txBox="1"/>
          <p:nvPr>
            <p:ph idx="2" type="body"/>
          </p:nvPr>
        </p:nvSpPr>
        <p:spPr>
          <a:xfrm>
            <a:off x="4638675" y="1990725"/>
            <a:ext cx="3686100" cy="2448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3" name="Shape 63"/>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bg>
      <p:bgPr>
        <a:solidFill>
          <a:schemeClr val="dk2"/>
        </a:solidFill>
      </p:bgPr>
    </p:bg>
    <p:spTree>
      <p:nvGrpSpPr>
        <p:cNvPr id="64"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66" name="Shape 66"/>
          <p:cNvSpPr/>
          <p:nvPr/>
        </p:nvSpPr>
        <p:spPr>
          <a:xfrm>
            <a:off x="31" y="2824500"/>
            <a:ext cx="7370400" cy="23190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sp>
        <p:nvSpPr>
          <p:cNvPr id="68" name="Shape 68"/>
          <p:cNvSpPr txBox="1"/>
          <p:nvPr>
            <p:ph type="title"/>
          </p:nvPr>
        </p:nvSpPr>
        <p:spPr>
          <a:xfrm>
            <a:off x="819150" y="845600"/>
            <a:ext cx="7505700" cy="954600"/>
          </a:xfrm>
          <a:prstGeom prst="rect">
            <a:avLst/>
          </a:prstGeom>
        </p:spPr>
        <p:txBody>
          <a:bodyPr anchorCtr="0" anchor="t" bIns="91425" lIns="91425" rIns="91425" wrap="square"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69" name="Shape 69"/>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bg>
      <p:bgPr>
        <a:solidFill>
          <a:schemeClr val="accent3"/>
        </a:solidFill>
      </p:bgPr>
    </p:bg>
    <p:spTree>
      <p:nvGrpSpPr>
        <p:cNvPr id="70"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a:off x="31" y="2824500"/>
            <a:ext cx="7370400" cy="2319000"/>
          </a:xfrm>
          <a:prstGeom prst="rtTriangle">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sp>
        <p:nvSpPr>
          <p:cNvPr id="74" name="Shape 74"/>
          <p:cNvSpPr txBox="1"/>
          <p:nvPr>
            <p:ph type="title"/>
          </p:nvPr>
        </p:nvSpPr>
        <p:spPr>
          <a:xfrm>
            <a:off x="819150" y="845600"/>
            <a:ext cx="3709200" cy="1383000"/>
          </a:xfrm>
          <a:prstGeom prst="rect">
            <a:avLst/>
          </a:prstGeom>
        </p:spPr>
        <p:txBody>
          <a:bodyPr anchorCtr="0" anchor="t" bIns="91425" lIns="91425" rIns="91425" wrap="square"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75" name="Shape 75"/>
          <p:cNvSpPr txBox="1"/>
          <p:nvPr>
            <p:ph idx="1" type="body"/>
          </p:nvPr>
        </p:nvSpPr>
        <p:spPr>
          <a:xfrm>
            <a:off x="830700" y="2319050"/>
            <a:ext cx="3709200" cy="2119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6" name="Shape 76"/>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1"/>
        </a:solidFill>
      </p:bgPr>
    </p:bg>
    <p:spTree>
      <p:nvGrpSpPr>
        <p:cNvPr id="77"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83" name="Shape 8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88" name="Shape 8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91" name="Shape 9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92" name="Shape 9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grpSp>
      <p:sp>
        <p:nvSpPr>
          <p:cNvPr id="93" name="Shape 93"/>
          <p:cNvSpPr txBox="1"/>
          <p:nvPr>
            <p:ph type="title"/>
          </p:nvPr>
        </p:nvSpPr>
        <p:spPr>
          <a:xfrm>
            <a:off x="1393929" y="1301146"/>
            <a:ext cx="6366900" cy="2539200"/>
          </a:xfrm>
          <a:prstGeom prst="rect">
            <a:avLst/>
          </a:prstGeom>
        </p:spPr>
        <p:txBody>
          <a:bodyPr anchorCtr="0" anchor="ctr" bIns="91425" lIns="91425" rIns="91425" wrap="square" tIns="91425"/>
          <a:lstStyle>
            <a:lvl1pPr lvl="0" algn="ctr">
              <a:spcBef>
                <a:spcPts val="0"/>
              </a:spcBef>
              <a:buSzPct val="100000"/>
              <a:defRPr sz="3200"/>
            </a:lvl1pPr>
            <a:lvl2pPr lvl="1" algn="ctr">
              <a:spcBef>
                <a:spcPts val="0"/>
              </a:spcBef>
              <a:buSzPct val="100000"/>
              <a:defRPr sz="3200"/>
            </a:lvl2pPr>
            <a:lvl3pPr lvl="2" algn="ctr">
              <a:spcBef>
                <a:spcPts val="0"/>
              </a:spcBef>
              <a:buSzPct val="100000"/>
              <a:defRPr sz="3200"/>
            </a:lvl3pPr>
            <a:lvl4pPr lvl="3" algn="ctr">
              <a:spcBef>
                <a:spcPts val="0"/>
              </a:spcBef>
              <a:buSzPct val="100000"/>
              <a:defRPr sz="3200"/>
            </a:lvl4pPr>
            <a:lvl5pPr lvl="4" algn="ctr">
              <a:spcBef>
                <a:spcPts val="0"/>
              </a:spcBef>
              <a:buSzPct val="100000"/>
              <a:defRPr sz="3200"/>
            </a:lvl5pPr>
            <a:lvl6pPr lvl="5" algn="ctr">
              <a:spcBef>
                <a:spcPts val="0"/>
              </a:spcBef>
              <a:buSzPct val="100000"/>
              <a:defRPr sz="3200"/>
            </a:lvl6pPr>
            <a:lvl7pPr lvl="6" algn="ctr">
              <a:spcBef>
                <a:spcPts val="0"/>
              </a:spcBef>
              <a:buSzPct val="100000"/>
              <a:defRPr sz="3200"/>
            </a:lvl7pPr>
            <a:lvl8pPr lvl="7" algn="ctr">
              <a:spcBef>
                <a:spcPts val="0"/>
              </a:spcBef>
              <a:buSzPct val="100000"/>
              <a:defRPr sz="3200"/>
            </a:lvl8pPr>
            <a:lvl9pPr lvl="8" algn="ctr">
              <a:spcBef>
                <a:spcPts val="0"/>
              </a:spcBef>
              <a:buSzPct val="100000"/>
              <a:defRPr sz="3200"/>
            </a:lvl9pPr>
          </a:lstStyle>
          <a:p/>
        </p:txBody>
      </p:sp>
      <p:sp>
        <p:nvSpPr>
          <p:cNvPr id="94" name="Shape 94"/>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bg>
      <p:bgPr>
        <a:solidFill>
          <a:schemeClr val="dk2"/>
        </a:solidFill>
      </p:bgPr>
    </p:bg>
    <p:spTree>
      <p:nvGrpSpPr>
        <p:cNvPr id="95"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97" name="Shape 97"/>
          <p:cNvSpPr/>
          <p:nvPr/>
        </p:nvSpPr>
        <p:spPr>
          <a:xfrm>
            <a:off x="31" y="2824500"/>
            <a:ext cx="7370400" cy="23190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sp>
        <p:nvSpPr>
          <p:cNvPr id="99" name="Shape 99"/>
          <p:cNvSpPr txBox="1"/>
          <p:nvPr>
            <p:ph type="title"/>
          </p:nvPr>
        </p:nvSpPr>
        <p:spPr>
          <a:xfrm>
            <a:off x="819150" y="845600"/>
            <a:ext cx="6424200" cy="705000"/>
          </a:xfrm>
          <a:prstGeom prst="rect">
            <a:avLst/>
          </a:prstGeom>
        </p:spPr>
        <p:txBody>
          <a:bodyPr anchorCtr="0" anchor="t" bIns="91425" lIns="91425" rIns="91425" wrap="square"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100" name="Shape 100"/>
          <p:cNvSpPr txBox="1"/>
          <p:nvPr>
            <p:ph idx="1" type="subTitle"/>
          </p:nvPr>
        </p:nvSpPr>
        <p:spPr>
          <a:xfrm>
            <a:off x="819150" y="1550700"/>
            <a:ext cx="5859900" cy="3936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ct val="100000"/>
              <a:buNone/>
              <a:defRPr sz="1600">
                <a:solidFill>
                  <a:schemeClr val="lt1"/>
                </a:solidFill>
              </a:defRPr>
            </a:lvl1pPr>
            <a:lvl2pPr lvl="1">
              <a:lnSpc>
                <a:spcPct val="100000"/>
              </a:lnSpc>
              <a:spcBef>
                <a:spcPts val="0"/>
              </a:spcBef>
              <a:spcAft>
                <a:spcPts val="0"/>
              </a:spcAft>
              <a:buClr>
                <a:schemeClr val="lt1"/>
              </a:buClr>
              <a:buSzPct val="100000"/>
              <a:buNone/>
              <a:defRPr sz="1600">
                <a:solidFill>
                  <a:schemeClr val="lt1"/>
                </a:solidFill>
              </a:defRPr>
            </a:lvl2pPr>
            <a:lvl3pPr lvl="2">
              <a:lnSpc>
                <a:spcPct val="100000"/>
              </a:lnSpc>
              <a:spcBef>
                <a:spcPts val="0"/>
              </a:spcBef>
              <a:spcAft>
                <a:spcPts val="0"/>
              </a:spcAft>
              <a:buClr>
                <a:schemeClr val="lt1"/>
              </a:buClr>
              <a:buSzPct val="100000"/>
              <a:buNone/>
              <a:defRPr sz="1600">
                <a:solidFill>
                  <a:schemeClr val="lt1"/>
                </a:solidFill>
              </a:defRPr>
            </a:lvl3pPr>
            <a:lvl4pPr lvl="3">
              <a:lnSpc>
                <a:spcPct val="100000"/>
              </a:lnSpc>
              <a:spcBef>
                <a:spcPts val="0"/>
              </a:spcBef>
              <a:spcAft>
                <a:spcPts val="0"/>
              </a:spcAft>
              <a:buClr>
                <a:schemeClr val="lt1"/>
              </a:buClr>
              <a:buSzPct val="100000"/>
              <a:buNone/>
              <a:defRPr sz="1600">
                <a:solidFill>
                  <a:schemeClr val="lt1"/>
                </a:solidFill>
              </a:defRPr>
            </a:lvl4pPr>
            <a:lvl5pPr lvl="4">
              <a:lnSpc>
                <a:spcPct val="100000"/>
              </a:lnSpc>
              <a:spcBef>
                <a:spcPts val="0"/>
              </a:spcBef>
              <a:spcAft>
                <a:spcPts val="0"/>
              </a:spcAft>
              <a:buClr>
                <a:schemeClr val="lt1"/>
              </a:buClr>
              <a:buSzPct val="100000"/>
              <a:buNone/>
              <a:defRPr sz="1600">
                <a:solidFill>
                  <a:schemeClr val="lt1"/>
                </a:solidFill>
              </a:defRPr>
            </a:lvl5pPr>
            <a:lvl6pPr lvl="5">
              <a:lnSpc>
                <a:spcPct val="100000"/>
              </a:lnSpc>
              <a:spcBef>
                <a:spcPts val="0"/>
              </a:spcBef>
              <a:spcAft>
                <a:spcPts val="0"/>
              </a:spcAft>
              <a:buClr>
                <a:schemeClr val="lt1"/>
              </a:buClr>
              <a:buSzPct val="100000"/>
              <a:buNone/>
              <a:defRPr sz="1600">
                <a:solidFill>
                  <a:schemeClr val="lt1"/>
                </a:solidFill>
              </a:defRPr>
            </a:lvl6pPr>
            <a:lvl7pPr lvl="6">
              <a:lnSpc>
                <a:spcPct val="100000"/>
              </a:lnSpc>
              <a:spcBef>
                <a:spcPts val="0"/>
              </a:spcBef>
              <a:spcAft>
                <a:spcPts val="0"/>
              </a:spcAft>
              <a:buClr>
                <a:schemeClr val="lt1"/>
              </a:buClr>
              <a:buSzPct val="100000"/>
              <a:buNone/>
              <a:defRPr sz="1600">
                <a:solidFill>
                  <a:schemeClr val="lt1"/>
                </a:solidFill>
              </a:defRPr>
            </a:lvl7pPr>
            <a:lvl8pPr lvl="7">
              <a:lnSpc>
                <a:spcPct val="100000"/>
              </a:lnSpc>
              <a:spcBef>
                <a:spcPts val="0"/>
              </a:spcBef>
              <a:spcAft>
                <a:spcPts val="0"/>
              </a:spcAft>
              <a:buClr>
                <a:schemeClr val="lt1"/>
              </a:buClr>
              <a:buSzPct val="100000"/>
              <a:buNone/>
              <a:defRPr sz="1600">
                <a:solidFill>
                  <a:schemeClr val="lt1"/>
                </a:solidFill>
              </a:defRPr>
            </a:lvl8pPr>
            <a:lvl9pPr lvl="8">
              <a:lnSpc>
                <a:spcPct val="100000"/>
              </a:lnSpc>
              <a:spcBef>
                <a:spcPts val="0"/>
              </a:spcBef>
              <a:spcAft>
                <a:spcPts val="0"/>
              </a:spcAft>
              <a:buClr>
                <a:schemeClr val="lt1"/>
              </a:buClr>
              <a:buSzPct val="100000"/>
              <a:buNone/>
              <a:defRPr sz="1600">
                <a:solidFill>
                  <a:schemeClr val="lt1"/>
                </a:solidFill>
              </a:defRPr>
            </a:lvl9pPr>
          </a:lstStyle>
          <a:p/>
        </p:txBody>
      </p:sp>
      <p:sp>
        <p:nvSpPr>
          <p:cNvPr id="101" name="Shape 101"/>
          <p:cNvSpPr txBox="1"/>
          <p:nvPr>
            <p:ph idx="2" type="body"/>
          </p:nvPr>
        </p:nvSpPr>
        <p:spPr>
          <a:xfrm>
            <a:off x="819150" y="2467050"/>
            <a:ext cx="5859900" cy="2095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02" name="Shape 102"/>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bg>
      <p:bgPr>
        <a:solidFill>
          <a:schemeClr val="accent1"/>
        </a:solidFill>
      </p:bgPr>
    </p:bg>
    <p:spTree>
      <p:nvGrpSpPr>
        <p:cNvPr id="103"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sp>
        <p:nvSpPr>
          <p:cNvPr id="107" name="Shape 107"/>
          <p:cNvSpPr txBox="1"/>
          <p:nvPr>
            <p:ph idx="1" type="body"/>
          </p:nvPr>
        </p:nvSpPr>
        <p:spPr>
          <a:xfrm>
            <a:off x="328025" y="4163500"/>
            <a:ext cx="7415100" cy="605100"/>
          </a:xfrm>
          <a:prstGeom prst="rect">
            <a:avLst/>
          </a:prstGeom>
        </p:spPr>
        <p:txBody>
          <a:bodyPr anchorCtr="0" anchor="b" bIns="91425" lIns="91425" rIns="91425" wrap="square" tIns="91425"/>
          <a:lstStyle>
            <a:lvl1pPr lvl="0">
              <a:lnSpc>
                <a:spcPct val="100000"/>
              </a:lnSpc>
              <a:spcBef>
                <a:spcPts val="0"/>
              </a:spcBef>
              <a:spcAft>
                <a:spcPts val="0"/>
              </a:spcAft>
              <a:buNone/>
              <a:defRPr/>
            </a:lvl1pPr>
          </a:lstStyle>
          <a:p/>
        </p:txBody>
      </p:sp>
      <p:sp>
        <p:nvSpPr>
          <p:cNvPr id="108" name="Shape 108"/>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lt1"/>
              </a:buClr>
              <a:buSzPct val="100000"/>
              <a:buFont typeface="Nunito"/>
              <a:buNone/>
              <a:defRPr sz="2800">
                <a:solidFill>
                  <a:schemeClr val="lt1"/>
                </a:solidFill>
                <a:latin typeface="Nunito"/>
                <a:ea typeface="Nunito"/>
                <a:cs typeface="Nunito"/>
                <a:sym typeface="Nunito"/>
              </a:defRPr>
            </a:lvl1pPr>
            <a:lvl2pPr lvl="1">
              <a:spcBef>
                <a:spcPts val="0"/>
              </a:spcBef>
              <a:buClr>
                <a:schemeClr val="lt1"/>
              </a:buClr>
              <a:buSzPct val="100000"/>
              <a:buFont typeface="Nunito"/>
              <a:buNone/>
              <a:defRPr sz="2800">
                <a:solidFill>
                  <a:schemeClr val="lt1"/>
                </a:solidFill>
                <a:latin typeface="Nunito"/>
                <a:ea typeface="Nunito"/>
                <a:cs typeface="Nunito"/>
                <a:sym typeface="Nunito"/>
              </a:defRPr>
            </a:lvl2pPr>
            <a:lvl3pPr lvl="2">
              <a:spcBef>
                <a:spcPts val="0"/>
              </a:spcBef>
              <a:buClr>
                <a:schemeClr val="lt1"/>
              </a:buClr>
              <a:buSzPct val="100000"/>
              <a:buFont typeface="Nunito"/>
              <a:buNone/>
              <a:defRPr sz="2800">
                <a:solidFill>
                  <a:schemeClr val="lt1"/>
                </a:solidFill>
                <a:latin typeface="Nunito"/>
                <a:ea typeface="Nunito"/>
                <a:cs typeface="Nunito"/>
                <a:sym typeface="Nunito"/>
              </a:defRPr>
            </a:lvl3pPr>
            <a:lvl4pPr lvl="3">
              <a:spcBef>
                <a:spcPts val="0"/>
              </a:spcBef>
              <a:buClr>
                <a:schemeClr val="lt1"/>
              </a:buClr>
              <a:buSzPct val="100000"/>
              <a:buFont typeface="Nunito"/>
              <a:buNone/>
              <a:defRPr sz="2800">
                <a:solidFill>
                  <a:schemeClr val="lt1"/>
                </a:solidFill>
                <a:latin typeface="Nunito"/>
                <a:ea typeface="Nunito"/>
                <a:cs typeface="Nunito"/>
                <a:sym typeface="Nunito"/>
              </a:defRPr>
            </a:lvl4pPr>
            <a:lvl5pPr lvl="4">
              <a:spcBef>
                <a:spcPts val="0"/>
              </a:spcBef>
              <a:buClr>
                <a:schemeClr val="lt1"/>
              </a:buClr>
              <a:buSzPct val="100000"/>
              <a:buFont typeface="Nunito"/>
              <a:buNone/>
              <a:defRPr sz="2800">
                <a:solidFill>
                  <a:schemeClr val="lt1"/>
                </a:solidFill>
                <a:latin typeface="Nunito"/>
                <a:ea typeface="Nunito"/>
                <a:cs typeface="Nunito"/>
                <a:sym typeface="Nunito"/>
              </a:defRPr>
            </a:lvl5pPr>
            <a:lvl6pPr lvl="5">
              <a:spcBef>
                <a:spcPts val="0"/>
              </a:spcBef>
              <a:buClr>
                <a:schemeClr val="lt1"/>
              </a:buClr>
              <a:buSzPct val="100000"/>
              <a:buFont typeface="Nunito"/>
              <a:buNone/>
              <a:defRPr sz="2800">
                <a:solidFill>
                  <a:schemeClr val="lt1"/>
                </a:solidFill>
                <a:latin typeface="Nunito"/>
                <a:ea typeface="Nunito"/>
                <a:cs typeface="Nunito"/>
                <a:sym typeface="Nunito"/>
              </a:defRPr>
            </a:lvl6pPr>
            <a:lvl7pPr lvl="6">
              <a:spcBef>
                <a:spcPts val="0"/>
              </a:spcBef>
              <a:buClr>
                <a:schemeClr val="lt1"/>
              </a:buClr>
              <a:buSzPct val="100000"/>
              <a:buFont typeface="Nunito"/>
              <a:buNone/>
              <a:defRPr sz="2800">
                <a:solidFill>
                  <a:schemeClr val="lt1"/>
                </a:solidFill>
                <a:latin typeface="Nunito"/>
                <a:ea typeface="Nunito"/>
                <a:cs typeface="Nunito"/>
                <a:sym typeface="Nunito"/>
              </a:defRPr>
            </a:lvl7pPr>
            <a:lvl8pPr lvl="7">
              <a:spcBef>
                <a:spcPts val="0"/>
              </a:spcBef>
              <a:buClr>
                <a:schemeClr val="lt1"/>
              </a:buClr>
              <a:buSzPct val="100000"/>
              <a:buFont typeface="Nunito"/>
              <a:buNone/>
              <a:defRPr sz="2800">
                <a:solidFill>
                  <a:schemeClr val="lt1"/>
                </a:solidFill>
                <a:latin typeface="Nunito"/>
                <a:ea typeface="Nunito"/>
                <a:cs typeface="Nunito"/>
                <a:sym typeface="Nunito"/>
              </a:defRPr>
            </a:lvl8pPr>
            <a:lvl9pPr lvl="8">
              <a:spcBef>
                <a:spcPts val="0"/>
              </a:spcBef>
              <a:buClr>
                <a:schemeClr val="lt1"/>
              </a:buClr>
              <a:buSzPct val="100000"/>
              <a:buFont typeface="Nunito"/>
              <a:buNone/>
              <a:defRPr sz="2800">
                <a:solidFill>
                  <a:schemeClr val="lt1"/>
                </a:solidFill>
                <a:latin typeface="Nunito"/>
                <a:ea typeface="Nunito"/>
                <a:cs typeface="Nunito"/>
                <a:sym typeface="Nunito"/>
              </a:defRPr>
            </a:lvl9pPr>
          </a:lstStyle>
          <a:p/>
        </p:txBody>
      </p:sp>
      <p:sp>
        <p:nvSpPr>
          <p:cNvPr id="7" name="Shape 7"/>
          <p:cNvSpPr txBox="1"/>
          <p:nvPr>
            <p:ph idx="1" type="body"/>
          </p:nvPr>
        </p:nvSpPr>
        <p:spPr>
          <a:xfrm>
            <a:off x="311700" y="1152475"/>
            <a:ext cx="8520600" cy="3391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Calibri"/>
              <a:buChar char="●"/>
              <a:defRPr sz="1300">
                <a:solidFill>
                  <a:schemeClr val="dk2"/>
                </a:solidFill>
                <a:latin typeface="Calibri"/>
                <a:ea typeface="Calibri"/>
                <a:cs typeface="Calibri"/>
                <a:sym typeface="Calibri"/>
              </a:defRPr>
            </a:lvl1pPr>
            <a:lvl2pPr lvl="1">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2pPr>
            <a:lvl3pPr lvl="2">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3pPr>
            <a:lvl4pPr lvl="3">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4pPr>
            <a:lvl5pPr lvl="4">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5pPr>
            <a:lvl6pPr lvl="5">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6pPr>
            <a:lvl7pPr lvl="6">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7pPr>
            <a:lvl8pPr lvl="7">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8pPr>
            <a:lvl9pPr lvl="8">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9pPr>
          </a:lstStyle>
          <a:p/>
        </p:txBody>
      </p:sp>
      <p:sp>
        <p:nvSpPr>
          <p:cNvPr id="8" name="Shape 8"/>
          <p:cNvSpPr txBox="1"/>
          <p:nvPr>
            <p:ph idx="12" type="sldNum"/>
          </p:nvPr>
        </p:nvSpPr>
        <p:spPr>
          <a:xfrm>
            <a:off x="8390734" y="4543668"/>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s" sz="1000">
                <a:solidFill>
                  <a:schemeClr val="dk2"/>
                </a:solidFill>
                <a:latin typeface="Nunito"/>
                <a:ea typeface="Nunito"/>
                <a:cs typeface="Nunito"/>
                <a:sym typeface="Nuni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ctrTitle"/>
          </p:nvPr>
        </p:nvSpPr>
        <p:spPr>
          <a:xfrm>
            <a:off x="1858703" y="1544258"/>
            <a:ext cx="5361300" cy="1448100"/>
          </a:xfrm>
          <a:prstGeom prst="rect">
            <a:avLst/>
          </a:prstGeom>
        </p:spPr>
        <p:txBody>
          <a:bodyPr anchorCtr="0" anchor="ctr" bIns="91425" lIns="91425" rIns="91425" wrap="square" tIns="91425">
            <a:noAutofit/>
          </a:bodyPr>
          <a:lstStyle/>
          <a:p>
            <a:pPr lvl="0">
              <a:spcBef>
                <a:spcPts val="0"/>
              </a:spcBef>
              <a:buNone/>
            </a:pPr>
            <a:r>
              <a:rPr lang="es"/>
              <a:t>PATRONES DE </a:t>
            </a:r>
            <a:r>
              <a:rPr lang="es"/>
              <a:t>DISEÑO</a:t>
            </a:r>
          </a:p>
          <a:p>
            <a:pPr lvl="0">
              <a:spcBef>
                <a:spcPts val="0"/>
              </a:spcBef>
              <a:buNone/>
            </a:pPr>
            <a:r>
              <a:rPr lang="es"/>
              <a:t>BUILDER</a:t>
            </a:r>
          </a:p>
        </p:txBody>
      </p:sp>
      <p:sp>
        <p:nvSpPr>
          <p:cNvPr id="129" name="Shape 129"/>
          <p:cNvSpPr txBox="1"/>
          <p:nvPr>
            <p:ph idx="1" type="subTitle"/>
          </p:nvPr>
        </p:nvSpPr>
        <p:spPr>
          <a:xfrm>
            <a:off x="1858700" y="2748333"/>
            <a:ext cx="5361300" cy="522600"/>
          </a:xfrm>
          <a:prstGeom prst="rect">
            <a:avLst/>
          </a:prstGeom>
        </p:spPr>
        <p:txBody>
          <a:bodyPr anchorCtr="0" anchor="t" bIns="91425" lIns="91425" rIns="91425" wrap="square" tIns="91425">
            <a:noAutofit/>
          </a:bodyPr>
          <a:lstStyle/>
          <a:p>
            <a:pPr lvl="0">
              <a:spcBef>
                <a:spcPts val="0"/>
              </a:spcBef>
              <a:buNone/>
            </a:pPr>
            <a:r>
              <a:rPr lang="es"/>
              <a:t>EQUIPO:</a:t>
            </a:r>
          </a:p>
          <a:p>
            <a:pPr lvl="0">
              <a:spcBef>
                <a:spcPts val="0"/>
              </a:spcBef>
              <a:buNone/>
            </a:pPr>
            <a:r>
              <a:rPr lang="es"/>
              <a:t>BLANCO ROCHA VICTOR</a:t>
            </a:r>
          </a:p>
          <a:p>
            <a:pPr lvl="0">
              <a:spcBef>
                <a:spcPts val="0"/>
              </a:spcBef>
              <a:buNone/>
            </a:pPr>
            <a:r>
              <a:rPr lang="es"/>
              <a:t>HERNANDEZ BARRIOS ERIC HARIM</a:t>
            </a:r>
          </a:p>
          <a:p>
            <a:pPr lvl="0">
              <a:spcBef>
                <a:spcPts val="0"/>
              </a:spcBef>
              <a:buNone/>
            </a:pPr>
            <a:r>
              <a:rPr lang="es"/>
              <a:t>CASTILLO </a:t>
            </a:r>
            <a:r>
              <a:rPr lang="es"/>
              <a:t>ROMERO EDGAR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2657550" y="344850"/>
            <a:ext cx="3676500" cy="954600"/>
          </a:xfrm>
          <a:prstGeom prst="rect">
            <a:avLst/>
          </a:prstGeom>
        </p:spPr>
        <p:txBody>
          <a:bodyPr anchorCtr="0" anchor="t" bIns="91425" lIns="91425" rIns="91425" wrap="square" tIns="91425">
            <a:noAutofit/>
          </a:bodyPr>
          <a:lstStyle/>
          <a:p>
            <a:pPr lvl="0" algn="ctr">
              <a:spcBef>
                <a:spcPts val="0"/>
              </a:spcBef>
              <a:buNone/>
            </a:pPr>
            <a:r>
              <a:rPr lang="es"/>
              <a:t>Implementación</a:t>
            </a:r>
          </a:p>
        </p:txBody>
      </p:sp>
      <p:pic>
        <p:nvPicPr>
          <p:cNvPr id="187" name="Shape 187"/>
          <p:cNvPicPr preferRelativeResize="0"/>
          <p:nvPr/>
        </p:nvPicPr>
        <p:blipFill>
          <a:blip r:embed="rId3">
            <a:alphaModFix/>
          </a:blip>
          <a:stretch>
            <a:fillRect/>
          </a:stretch>
        </p:blipFill>
        <p:spPr>
          <a:xfrm>
            <a:off x="2774463" y="1168825"/>
            <a:ext cx="3595066" cy="3517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524225" y="444500"/>
            <a:ext cx="7505700" cy="954600"/>
          </a:xfrm>
          <a:prstGeom prst="rect">
            <a:avLst/>
          </a:prstGeom>
        </p:spPr>
        <p:txBody>
          <a:bodyPr anchorCtr="0" anchor="t" bIns="91425" lIns="91425" rIns="91425" wrap="square" tIns="91425">
            <a:noAutofit/>
          </a:bodyPr>
          <a:lstStyle/>
          <a:p>
            <a:pPr lvl="0">
              <a:spcBef>
                <a:spcPts val="0"/>
              </a:spcBef>
              <a:buNone/>
            </a:pPr>
            <a:r>
              <a:rPr lang="es"/>
              <a:t>Ejemplo</a:t>
            </a:r>
          </a:p>
        </p:txBody>
      </p:sp>
      <p:sp>
        <p:nvSpPr>
          <p:cNvPr id="193" name="Shape 193"/>
          <p:cNvSpPr txBox="1"/>
          <p:nvPr>
            <p:ph idx="1" type="body"/>
          </p:nvPr>
        </p:nvSpPr>
        <p:spPr>
          <a:xfrm>
            <a:off x="618600" y="1282925"/>
            <a:ext cx="7505700" cy="2448000"/>
          </a:xfrm>
          <a:prstGeom prst="rect">
            <a:avLst/>
          </a:prstGeom>
        </p:spPr>
        <p:txBody>
          <a:bodyPr anchorCtr="0" anchor="t" bIns="91425" lIns="91425" rIns="91425" wrap="square" tIns="91425">
            <a:noAutofit/>
          </a:bodyPr>
          <a:lstStyle/>
          <a:p>
            <a:pPr lvl="0">
              <a:spcBef>
                <a:spcPts val="0"/>
              </a:spcBef>
              <a:buNone/>
            </a:pPr>
            <a:r>
              <a:rPr lang="es"/>
              <a:t>/** "Producto" */</a:t>
            </a:r>
            <a:br>
              <a:rPr lang="es"/>
            </a:br>
            <a:r>
              <a:rPr lang="es"/>
              <a:t>class Pizza {</a:t>
            </a:r>
            <a:br>
              <a:rPr lang="es"/>
            </a:br>
            <a:r>
              <a:rPr lang="es"/>
              <a:t>    private String masa = "";</a:t>
            </a:r>
            <a:br>
              <a:rPr lang="es"/>
            </a:br>
            <a:r>
              <a:rPr lang="es"/>
              <a:t>    private String salsa = "";</a:t>
            </a:r>
            <a:br>
              <a:rPr lang="es"/>
            </a:br>
            <a:r>
              <a:rPr lang="es"/>
              <a:t>    private String relleno = "";</a:t>
            </a:r>
            <a:br>
              <a:rPr lang="es"/>
            </a:br>
            <a:r>
              <a:rPr lang="es"/>
              <a:t> </a:t>
            </a:r>
            <a:br>
              <a:rPr lang="es"/>
            </a:br>
            <a:r>
              <a:rPr lang="es"/>
              <a:t>    public void setMasa(String masa)     { this.masa = masa; }</a:t>
            </a:r>
            <a:br>
              <a:rPr lang="es"/>
            </a:br>
            <a:r>
              <a:rPr lang="es"/>
              <a:t>    public void setSalsa(String salsa)     { this.salsa = salsa; }</a:t>
            </a:r>
            <a:br>
              <a:rPr lang="es"/>
            </a:br>
            <a:r>
              <a:rPr lang="es"/>
              <a:t>    public void setRelleno(String relleno) { this.relleno = relleno; }</a:t>
            </a:r>
            <a:br>
              <a:rPr lang="es"/>
            </a:br>
            <a:r>
              <a:rPr lang="es"/>
              <a:t>}</a:t>
            </a:r>
          </a:p>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idx="1" type="body"/>
          </p:nvPr>
        </p:nvSpPr>
        <p:spPr>
          <a:xfrm>
            <a:off x="689375" y="586900"/>
            <a:ext cx="7505700" cy="2448000"/>
          </a:xfrm>
          <a:prstGeom prst="rect">
            <a:avLst/>
          </a:prstGeom>
        </p:spPr>
        <p:txBody>
          <a:bodyPr anchorCtr="0" anchor="t" bIns="91425" lIns="91425" rIns="91425" wrap="square" tIns="91425">
            <a:noAutofit/>
          </a:bodyPr>
          <a:lstStyle/>
          <a:p>
            <a:pPr lvl="0">
              <a:spcBef>
                <a:spcPts val="0"/>
              </a:spcBef>
              <a:buNone/>
            </a:pPr>
            <a:r>
              <a:rPr lang="es"/>
              <a:t>/** "Abstract Builder" */</a:t>
            </a:r>
            <a:br>
              <a:rPr lang="es"/>
            </a:br>
            <a:r>
              <a:rPr lang="es"/>
              <a:t>abstract class PizzaBuilder {</a:t>
            </a:r>
            <a:br>
              <a:rPr lang="es"/>
            </a:br>
            <a:r>
              <a:rPr lang="es"/>
              <a:t>    protected Pizza pizza;</a:t>
            </a:r>
            <a:br>
              <a:rPr lang="es"/>
            </a:br>
            <a:r>
              <a:rPr lang="es"/>
              <a:t> </a:t>
            </a:r>
            <a:br>
              <a:rPr lang="es"/>
            </a:br>
            <a:r>
              <a:rPr lang="es"/>
              <a:t>    public Pizza getPizza() { return pizza; }</a:t>
            </a:r>
            <a:br>
              <a:rPr lang="es"/>
            </a:br>
            <a:r>
              <a:rPr lang="es"/>
              <a:t>    public void crearNuevaPizza() { pizza = new Pizza(); }</a:t>
            </a:r>
            <a:br>
              <a:rPr lang="es"/>
            </a:br>
            <a:r>
              <a:rPr lang="es"/>
              <a:t> </a:t>
            </a:r>
            <a:br>
              <a:rPr lang="es"/>
            </a:br>
            <a:r>
              <a:rPr lang="es"/>
              <a:t>    public abstract void buildMasa();</a:t>
            </a:r>
            <a:br>
              <a:rPr lang="es"/>
            </a:br>
            <a:r>
              <a:rPr lang="es"/>
              <a:t>    public abstract void buildSalsa();</a:t>
            </a:r>
            <a:br>
              <a:rPr lang="es"/>
            </a:br>
            <a:r>
              <a:rPr lang="es"/>
              <a:t>    public abstract void buildRelleno();</a:t>
            </a:r>
            <a:br>
              <a:rPr lang="es"/>
            </a:br>
            <a:r>
              <a:rPr lang="es"/>
              <a:t>}</a:t>
            </a:r>
            <a:br>
              <a:rPr lang="es"/>
            </a:br>
            <a:br>
              <a:rPr lang="es"/>
            </a:b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idx="1" type="body"/>
          </p:nvPr>
        </p:nvSpPr>
        <p:spPr>
          <a:xfrm>
            <a:off x="819150" y="849375"/>
            <a:ext cx="7505700" cy="3589500"/>
          </a:xfrm>
          <a:prstGeom prst="rect">
            <a:avLst/>
          </a:prstGeom>
        </p:spPr>
        <p:txBody>
          <a:bodyPr anchorCtr="0" anchor="t" bIns="91425" lIns="91425" rIns="91425" wrap="square" tIns="91425">
            <a:noAutofit/>
          </a:bodyPr>
          <a:lstStyle/>
          <a:p>
            <a:pPr lvl="0">
              <a:spcBef>
                <a:spcPts val="0"/>
              </a:spcBef>
              <a:buNone/>
            </a:pPr>
            <a:r>
              <a:rPr lang="es"/>
              <a:t>/** "ConcreteBuilder" */</a:t>
            </a:r>
            <a:br>
              <a:rPr lang="es"/>
            </a:br>
            <a:r>
              <a:rPr lang="es"/>
              <a:t>class PicantePizzaBuilder extends PizzaBuilder {</a:t>
            </a:r>
            <a:br>
              <a:rPr lang="es"/>
            </a:br>
            <a:r>
              <a:rPr lang="es"/>
              <a:t>    public void buildMasa()   { pizza.setMasa("cocida"); }</a:t>
            </a:r>
            <a:br>
              <a:rPr lang="es"/>
            </a:br>
            <a:r>
              <a:rPr lang="es"/>
              <a:t>    public void buildSalsa()   { pizza.setSalsa("picante"); }</a:t>
            </a:r>
            <a:br>
              <a:rPr lang="es"/>
            </a:br>
            <a:r>
              <a:rPr lang="es"/>
              <a:t>    public void buildRelleno() { pizza.setRelleno("pimienta+salchichón"); }</a:t>
            </a:r>
            <a:br>
              <a:rPr lang="es"/>
            </a:br>
            <a:r>
              <a:rPr lang="es"/>
              <a:t>}</a:t>
            </a:r>
          </a:p>
          <a:p>
            <a:pPr lvl="0">
              <a:spcBef>
                <a:spcPts val="0"/>
              </a:spcBef>
              <a:buNone/>
            </a:pPr>
            <a:r>
              <a:rPr lang="es"/>
              <a:t>/** "ConcreteBuilder" */</a:t>
            </a:r>
            <a:br>
              <a:rPr lang="es"/>
            </a:br>
            <a:r>
              <a:rPr lang="es"/>
              <a:t>class HawaiPizzaBuilder extends PizzaBuilder {</a:t>
            </a:r>
            <a:br>
              <a:rPr lang="es"/>
            </a:br>
            <a:r>
              <a:rPr lang="es"/>
              <a:t>    public void buildMasa()   { pizza.setMasa("suave"); }</a:t>
            </a:r>
            <a:br>
              <a:rPr lang="es"/>
            </a:br>
            <a:r>
              <a:rPr lang="es"/>
              <a:t>    public void buildSalsa()   { pizza.setSalsa("dulce"); }</a:t>
            </a:r>
            <a:br>
              <a:rPr lang="es"/>
            </a:br>
            <a:r>
              <a:rPr lang="es"/>
              <a:t>    public void buildRelleno() { pizza.setRelleno("chorizo+alcachofas"); }</a:t>
            </a:r>
            <a:br>
              <a:rPr lang="es"/>
            </a:br>
            <a:r>
              <a:rPr lang="es"/>
              <a:t>}</a:t>
            </a:r>
          </a:p>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idx="1" type="body"/>
          </p:nvPr>
        </p:nvSpPr>
        <p:spPr>
          <a:xfrm>
            <a:off x="736550" y="893600"/>
            <a:ext cx="7505700" cy="2448000"/>
          </a:xfrm>
          <a:prstGeom prst="rect">
            <a:avLst/>
          </a:prstGeom>
        </p:spPr>
        <p:txBody>
          <a:bodyPr anchorCtr="0" anchor="t" bIns="91425" lIns="91425" rIns="91425" wrap="square" tIns="91425">
            <a:noAutofit/>
          </a:bodyPr>
          <a:lstStyle/>
          <a:p>
            <a:pPr lvl="0">
              <a:spcBef>
                <a:spcPts val="0"/>
              </a:spcBef>
              <a:buNone/>
            </a:pPr>
            <a:r>
              <a:rPr lang="es"/>
              <a:t>/** "Director" */</a:t>
            </a:r>
            <a:br>
              <a:rPr lang="es"/>
            </a:br>
            <a:r>
              <a:rPr lang="es"/>
              <a:t>class Cocina {</a:t>
            </a:r>
            <a:br>
              <a:rPr lang="es"/>
            </a:br>
            <a:r>
              <a:rPr lang="es"/>
              <a:t>    private PizzaBuilder pizzaBuilder;</a:t>
            </a:r>
            <a:br>
              <a:rPr lang="es"/>
            </a:br>
            <a:r>
              <a:rPr lang="es"/>
              <a:t> </a:t>
            </a:r>
            <a:br>
              <a:rPr lang="es"/>
            </a:br>
            <a:r>
              <a:rPr lang="es"/>
              <a:t>    public void setPizzaBuilder(PizzaBuilder pb) { pizzaBuilder = pb; }</a:t>
            </a:r>
            <a:br>
              <a:rPr lang="es"/>
            </a:br>
            <a:r>
              <a:rPr lang="es"/>
              <a:t>    public Pizza getPizza() { return pizzaBuilder.getPizza(); }</a:t>
            </a:r>
            <a:br>
              <a:rPr lang="es"/>
            </a:br>
            <a:r>
              <a:rPr lang="es"/>
              <a:t> </a:t>
            </a:r>
            <a:br>
              <a:rPr lang="es"/>
            </a:br>
            <a:r>
              <a:rPr lang="es"/>
              <a:t>    public void construirPizza() {</a:t>
            </a:r>
            <a:br>
              <a:rPr lang="es"/>
            </a:br>
            <a:r>
              <a:rPr lang="es"/>
              <a:t>       pizzaBuilder.crearNuevaPizza();</a:t>
            </a:r>
            <a:br>
              <a:rPr lang="es"/>
            </a:br>
            <a:r>
              <a:rPr lang="es"/>
              <a:t>       pizzaBuilder.buildMasa();</a:t>
            </a:r>
            <a:br>
              <a:rPr lang="es"/>
            </a:br>
            <a:r>
              <a:rPr lang="es"/>
              <a:t>       pizzaBuilder.buildSalsa();</a:t>
            </a:r>
            <a:br>
              <a:rPr lang="es"/>
            </a:br>
            <a:r>
              <a:rPr lang="es"/>
              <a:t>       pizzaBuilder.buildRelleno();</a:t>
            </a:r>
            <a:br>
              <a:rPr lang="es"/>
            </a:br>
            <a:r>
              <a:rPr lang="es"/>
              <a:t>    }</a:t>
            </a:r>
            <a:br>
              <a:rPr lang="es"/>
            </a:br>
            <a:r>
              <a:rPr lang="es"/>
              <a:t>}</a:t>
            </a:r>
          </a:p>
          <a:p>
            <a:pPr lvl="0">
              <a:spcBef>
                <a:spcPts val="0"/>
              </a:spcBef>
              <a:buNone/>
            </a:pPr>
            <a:br>
              <a:rPr lang="es"/>
            </a:br>
            <a:r>
              <a:rPr lang="es"/>
              <a:t> </a:t>
            </a:r>
            <a:br>
              <a:rPr lang="es"/>
            </a:br>
            <a:r>
              <a:rPr lang="es"/>
              <a:t> </a:t>
            </a:r>
          </a:p>
          <a:p>
            <a:pPr lvl="0">
              <a:spcBef>
                <a:spcPts val="0"/>
              </a:spcBef>
              <a:buNone/>
            </a:pPr>
            <a:r>
              <a:t/>
            </a:r>
            <a:endParaRPr/>
          </a:p>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idx="1" type="body"/>
          </p:nvPr>
        </p:nvSpPr>
        <p:spPr>
          <a:xfrm>
            <a:off x="819150" y="409900"/>
            <a:ext cx="7505700" cy="2448000"/>
          </a:xfrm>
          <a:prstGeom prst="rect">
            <a:avLst/>
          </a:prstGeom>
        </p:spPr>
        <p:txBody>
          <a:bodyPr anchorCtr="0" anchor="t" bIns="91425" lIns="91425" rIns="91425" wrap="square" tIns="91425">
            <a:noAutofit/>
          </a:bodyPr>
          <a:lstStyle/>
          <a:p>
            <a:pPr lvl="0">
              <a:spcBef>
                <a:spcPts val="0"/>
              </a:spcBef>
              <a:buNone/>
            </a:pPr>
            <a:r>
              <a:rPr lang="es"/>
              <a:t>/** Un cliente pidiendo una pizza. */</a:t>
            </a:r>
            <a:br>
              <a:rPr lang="es"/>
            </a:br>
            <a:r>
              <a:rPr lang="es"/>
              <a:t>class BuilderExample {</a:t>
            </a:r>
            <a:br>
              <a:rPr lang="es"/>
            </a:br>
            <a:r>
              <a:rPr lang="es"/>
              <a:t>    public static void main(String[] args) {</a:t>
            </a:r>
            <a:br>
              <a:rPr lang="es"/>
            </a:br>
            <a:r>
              <a:rPr lang="es"/>
              <a:t>        Cocina cocina = new Cocina();</a:t>
            </a:r>
            <a:br>
              <a:rPr lang="es"/>
            </a:br>
            <a:r>
              <a:rPr lang="es"/>
              <a:t>        PizzaBuilder hawai_pizzabuilder = new HawaiPizzaBuilder();</a:t>
            </a:r>
            <a:br>
              <a:rPr lang="es"/>
            </a:br>
            <a:r>
              <a:rPr lang="es"/>
              <a:t>        PizzaBuilder picante_pizzabuilder = new PicantePizzaBuilder();</a:t>
            </a:r>
            <a:br>
              <a:rPr lang="es"/>
            </a:br>
            <a:r>
              <a:rPr lang="es"/>
              <a:t>        cocina.setPizzaBuilder( hawai_pizzabuilder );</a:t>
            </a:r>
            <a:br>
              <a:rPr lang="es"/>
            </a:br>
            <a:r>
              <a:rPr lang="es"/>
              <a:t>        cocina.construirPizza();</a:t>
            </a:r>
            <a:br>
              <a:rPr lang="es"/>
            </a:br>
            <a:r>
              <a:rPr lang="es"/>
              <a:t> </a:t>
            </a:r>
            <a:br>
              <a:rPr lang="es"/>
            </a:br>
            <a:r>
              <a:rPr lang="es"/>
              <a:t>        Pizza pizza = cocina.getPizza();</a:t>
            </a:r>
            <a:br>
              <a:rPr lang="es"/>
            </a:br>
            <a:r>
              <a:rPr lang="es"/>
              <a:t>    }</a:t>
            </a:r>
            <a:br>
              <a:rPr lang="es"/>
            </a:br>
            <a:r>
              <a:rPr lang="es"/>
              <a:t>}</a:t>
            </a:r>
            <a:br>
              <a:rPr lang="es"/>
            </a:br>
            <a:r>
              <a:rPr lang="es"/>
              <a:t> </a:t>
            </a:r>
            <a:br>
              <a:rPr lang="es"/>
            </a:br>
            <a:r>
              <a:rPr lang="es"/>
              <a:t>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a:spcBef>
                <a:spcPts val="0"/>
              </a:spcBef>
              <a:buNone/>
            </a:pPr>
            <a:r>
              <a:rPr lang="es"/>
              <a:t>Cuestionario</a:t>
            </a:r>
          </a:p>
        </p:txBody>
      </p:sp>
      <p:sp>
        <p:nvSpPr>
          <p:cNvPr id="135" name="Shape 135"/>
          <p:cNvSpPr txBox="1"/>
          <p:nvPr>
            <p:ph idx="1" type="body"/>
          </p:nvPr>
        </p:nvSpPr>
        <p:spPr>
          <a:xfrm>
            <a:off x="819150" y="1686825"/>
            <a:ext cx="7505700" cy="2448000"/>
          </a:xfrm>
          <a:prstGeom prst="rect">
            <a:avLst/>
          </a:prstGeom>
        </p:spPr>
        <p:txBody>
          <a:bodyPr anchorCtr="0" anchor="t" bIns="91425" lIns="91425" rIns="91425" wrap="square" tIns="91425">
            <a:noAutofit/>
          </a:bodyPr>
          <a:lstStyle/>
          <a:p>
            <a:pPr indent="-342900" lvl="0" marL="457200">
              <a:spcBef>
                <a:spcPts val="0"/>
              </a:spcBef>
              <a:buClr>
                <a:srgbClr val="000000"/>
              </a:buClr>
              <a:buSzPct val="100000"/>
              <a:buFont typeface="Arial"/>
              <a:buAutoNum type="arabicPeriod"/>
            </a:pPr>
            <a:r>
              <a:rPr lang="es" sz="1800">
                <a:solidFill>
                  <a:srgbClr val="000000"/>
                </a:solidFill>
                <a:latin typeface="Arial"/>
                <a:ea typeface="Arial"/>
                <a:cs typeface="Arial"/>
                <a:sym typeface="Arial"/>
              </a:rPr>
              <a:t>¿Cuáles son las ventajas y Desventajas  de este patrón?</a:t>
            </a:r>
          </a:p>
          <a:p>
            <a:pPr indent="-342900" lvl="0" marL="457200">
              <a:spcBef>
                <a:spcPts val="0"/>
              </a:spcBef>
              <a:buClr>
                <a:srgbClr val="000000"/>
              </a:buClr>
              <a:buSzPct val="100000"/>
              <a:buFont typeface="Arial"/>
              <a:buAutoNum type="arabicPeriod"/>
            </a:pPr>
            <a:r>
              <a:rPr lang="es" sz="1800">
                <a:solidFill>
                  <a:srgbClr val="000000"/>
                </a:solidFill>
                <a:latin typeface="Arial"/>
                <a:ea typeface="Arial"/>
                <a:cs typeface="Arial"/>
                <a:sym typeface="Arial"/>
              </a:rPr>
              <a:t>¿Cuáles son las intenciones de este patrón?</a:t>
            </a:r>
          </a:p>
          <a:p>
            <a:pPr indent="-342900" lvl="0" marL="457200">
              <a:spcBef>
                <a:spcPts val="0"/>
              </a:spcBef>
              <a:buClr>
                <a:srgbClr val="000000"/>
              </a:buClr>
              <a:buSzPct val="100000"/>
              <a:buFont typeface="Arial"/>
              <a:buAutoNum type="arabicPeriod"/>
            </a:pPr>
            <a:r>
              <a:rPr lang="es" sz="1800">
                <a:solidFill>
                  <a:srgbClr val="000000"/>
                </a:solidFill>
                <a:latin typeface="Arial"/>
                <a:ea typeface="Arial"/>
                <a:cs typeface="Arial"/>
                <a:sym typeface="Arial"/>
              </a:rPr>
              <a:t>Escribe las clases del diagrama de este patrón</a:t>
            </a:r>
          </a:p>
          <a:p>
            <a:pPr indent="-342900" lvl="0" marL="457200">
              <a:spcBef>
                <a:spcPts val="0"/>
              </a:spcBef>
              <a:buClr>
                <a:srgbClr val="000000"/>
              </a:buClr>
              <a:buSzPct val="100000"/>
              <a:buFont typeface="Arial"/>
              <a:buAutoNum type="arabicPeriod"/>
            </a:pPr>
            <a:r>
              <a:rPr lang="es" sz="1800">
                <a:solidFill>
                  <a:srgbClr val="000000"/>
                </a:solidFill>
                <a:latin typeface="Arial"/>
                <a:ea typeface="Arial"/>
                <a:cs typeface="Arial"/>
                <a:sym typeface="Arial"/>
              </a:rPr>
              <a:t>Menciona un ejemplo del cual se puede utilizar este patrón</a:t>
            </a:r>
          </a:p>
          <a:p>
            <a:pPr indent="-342900" lvl="0" marL="457200">
              <a:spcBef>
                <a:spcPts val="0"/>
              </a:spcBef>
              <a:buClr>
                <a:srgbClr val="000000"/>
              </a:buClr>
              <a:buSzPct val="100000"/>
              <a:buFont typeface="Arial"/>
              <a:buAutoNum type="arabicPeriod"/>
            </a:pPr>
            <a:r>
              <a:rPr lang="es" sz="1800">
                <a:solidFill>
                  <a:srgbClr val="000000"/>
                </a:solidFill>
                <a:latin typeface="Arial"/>
                <a:ea typeface="Arial"/>
                <a:cs typeface="Arial"/>
                <a:sym typeface="Arial"/>
              </a:rPr>
              <a:t>¿Cuál es la función del Director?</a:t>
            </a:r>
          </a:p>
          <a:p>
            <a:pPr lvl="0">
              <a:spcBef>
                <a:spcPts val="0"/>
              </a:spcBef>
              <a:buNone/>
            </a:pPr>
            <a:r>
              <a:t/>
            </a:r>
            <a:endParaRPr sz="1400"/>
          </a:p>
          <a:p>
            <a:pPr lvl="0">
              <a:spcBef>
                <a:spcPts val="0"/>
              </a:spcBef>
              <a:buNone/>
            </a:pPr>
            <a:r>
              <a:t/>
            </a:r>
            <a:endParaRPr sz="1400"/>
          </a:p>
          <a:p>
            <a:pPr lvl="0">
              <a:spcBef>
                <a:spcPts val="0"/>
              </a:spcBef>
              <a:buNone/>
            </a:pPr>
            <a:r>
              <a:t/>
            </a:r>
            <a:endParaRPr sz="1400"/>
          </a:p>
          <a:p>
            <a:pPr lvl="0">
              <a:spcBef>
                <a:spcPts val="0"/>
              </a:spcBef>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819150" y="392750"/>
            <a:ext cx="7505700" cy="1061100"/>
          </a:xfrm>
          <a:prstGeom prst="rect">
            <a:avLst/>
          </a:prstGeom>
        </p:spPr>
        <p:txBody>
          <a:bodyPr anchorCtr="0" anchor="t" bIns="91425" lIns="91425" rIns="91425" wrap="square" tIns="91425">
            <a:noAutofit/>
          </a:bodyPr>
          <a:lstStyle/>
          <a:p>
            <a:pPr lvl="0">
              <a:spcBef>
                <a:spcPts val="0"/>
              </a:spcBef>
              <a:buNone/>
            </a:pPr>
            <a:r>
              <a:rPr b="1" lang="es" sz="1300"/>
              <a:t>Director - Se encarga de construir un objeto utilizando el Constructor (Builder).</a:t>
            </a:r>
          </a:p>
          <a:p>
            <a:pPr lvl="0">
              <a:spcBef>
                <a:spcPts val="0"/>
              </a:spcBef>
              <a:buNone/>
            </a:pPr>
            <a:br>
              <a:rPr b="1" lang="es" sz="1300"/>
            </a:br>
            <a:r>
              <a:rPr b="1" lang="es" sz="1300"/>
              <a:t>Builder - Interfaz abstracta que permite la creación de objetos.</a:t>
            </a:r>
            <a:br>
              <a:rPr b="1" lang="es" sz="1300"/>
            </a:br>
            <a:br>
              <a:rPr b="1" lang="es" sz="1300"/>
            </a:br>
            <a:r>
              <a:rPr b="1" lang="es" sz="1300"/>
              <a:t>Concrete Builder - Implementación concreta del Builder definida para cada uno de los tipos. Permite crear el objeto concreto recopilando y creando cada una de las partes que lo compone.</a:t>
            </a:r>
            <a:br>
              <a:rPr b="1" lang="es" sz="1300"/>
            </a:br>
            <a:br>
              <a:rPr b="1" lang="es" sz="1300"/>
            </a:br>
            <a:r>
              <a:rPr b="1" lang="es" sz="1300"/>
              <a:t>Product - Objeto que se ha construido tras el proceso definido por el patrón.</a:t>
            </a:r>
            <a:br>
              <a:rPr b="1" lang="es" sz="1200"/>
            </a:br>
          </a:p>
        </p:txBody>
      </p:sp>
      <p:pic>
        <p:nvPicPr>
          <p:cNvPr id="141" name="Shape 141"/>
          <p:cNvPicPr preferRelativeResize="0"/>
          <p:nvPr/>
        </p:nvPicPr>
        <p:blipFill>
          <a:blip r:embed="rId3">
            <a:alphaModFix/>
          </a:blip>
          <a:stretch>
            <a:fillRect/>
          </a:stretch>
        </p:blipFill>
        <p:spPr>
          <a:xfrm>
            <a:off x="1576262" y="2233550"/>
            <a:ext cx="5991475" cy="2529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algn="ctr">
              <a:spcBef>
                <a:spcPts val="0"/>
              </a:spcBef>
              <a:buNone/>
            </a:pPr>
            <a:r>
              <a:rPr lang="es"/>
              <a:t>Concepto</a:t>
            </a:r>
          </a:p>
        </p:txBody>
      </p:sp>
      <p:sp>
        <p:nvSpPr>
          <p:cNvPr id="147" name="Shape 147"/>
          <p:cNvSpPr txBox="1"/>
          <p:nvPr>
            <p:ph idx="1" type="body"/>
          </p:nvPr>
        </p:nvSpPr>
        <p:spPr>
          <a:xfrm>
            <a:off x="819150" y="1457325"/>
            <a:ext cx="7505700" cy="2448000"/>
          </a:xfrm>
          <a:prstGeom prst="rect">
            <a:avLst/>
          </a:prstGeom>
        </p:spPr>
        <p:txBody>
          <a:bodyPr anchorCtr="0" anchor="t" bIns="91425" lIns="91425" rIns="91425" wrap="square" tIns="91425">
            <a:noAutofit/>
          </a:bodyPr>
          <a:lstStyle/>
          <a:p>
            <a:pPr lvl="0" algn="just">
              <a:spcBef>
                <a:spcPts val="0"/>
              </a:spcBef>
              <a:buNone/>
            </a:pPr>
            <a:r>
              <a:rPr lang="es" sz="1800">
                <a:latin typeface="Arial"/>
                <a:ea typeface="Arial"/>
                <a:cs typeface="Arial"/>
                <a:sym typeface="Arial"/>
              </a:rPr>
              <a:t>E</a:t>
            </a:r>
            <a:r>
              <a:rPr lang="es" sz="1800">
                <a:latin typeface="Arial"/>
                <a:ea typeface="Arial"/>
                <a:cs typeface="Arial"/>
                <a:sym typeface="Arial"/>
              </a:rPr>
              <a:t>l patrón Builder es un patrón creacional cuyo objetivo es instanciar objetos complejos que generalmente están compuestos por varios elementos y que admite diversas configuraciones. Cuando hablamos de “construcción” nos referimos al proceso, mientras que cuando hablamos de “representación” nos estaremos refiriendo a los datos que componen el objeto. Se encargará, por tanto, de encapsular todo el proceso de generación de modo que únicamente necesite los detalles necesarios para “personalizar” el objeto, devolviendo como resultado una instancia del objeto complejo que deseamos construir.</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a:spcBef>
                <a:spcPts val="0"/>
              </a:spcBef>
              <a:buNone/>
            </a:pPr>
            <a:r>
              <a:rPr lang="es"/>
              <a:t>Intención</a:t>
            </a:r>
            <a:r>
              <a:rPr lang="es"/>
              <a:t> del </a:t>
            </a:r>
            <a:r>
              <a:rPr lang="es"/>
              <a:t>Patrón</a:t>
            </a:r>
          </a:p>
        </p:txBody>
      </p:sp>
      <p:sp>
        <p:nvSpPr>
          <p:cNvPr id="153" name="Shape 153"/>
          <p:cNvSpPr txBox="1"/>
          <p:nvPr>
            <p:ph idx="1" type="body"/>
          </p:nvPr>
        </p:nvSpPr>
        <p:spPr>
          <a:xfrm>
            <a:off x="819150" y="1503975"/>
            <a:ext cx="7505700" cy="1011000"/>
          </a:xfrm>
          <a:prstGeom prst="rect">
            <a:avLst/>
          </a:prstGeom>
        </p:spPr>
        <p:txBody>
          <a:bodyPr anchorCtr="0" anchor="t" bIns="91425" lIns="91425" rIns="91425" wrap="square" tIns="91425">
            <a:noAutofit/>
          </a:bodyPr>
          <a:lstStyle/>
          <a:p>
            <a:pPr indent="-317500" lvl="0" marL="457200">
              <a:spcBef>
                <a:spcPts val="0"/>
              </a:spcBef>
              <a:buSzPct val="100000"/>
              <a:buFont typeface="Arial"/>
            </a:pPr>
            <a:r>
              <a:rPr lang="es" sz="1400">
                <a:latin typeface="Arial"/>
                <a:ea typeface="Arial"/>
                <a:cs typeface="Arial"/>
                <a:sym typeface="Arial"/>
              </a:rPr>
              <a:t>Separar la construcción de un objeto complejo de su representación para que el mismo proceso de construcción pueda crear diferentes representaciones.</a:t>
            </a:r>
          </a:p>
          <a:p>
            <a:pPr indent="-317500" lvl="0" marL="457200">
              <a:spcBef>
                <a:spcPts val="0"/>
              </a:spcBef>
              <a:buSzPct val="100000"/>
              <a:buFont typeface="Arial"/>
            </a:pPr>
            <a:r>
              <a:rPr lang="es" sz="1400">
                <a:latin typeface="Arial"/>
                <a:ea typeface="Arial"/>
                <a:cs typeface="Arial"/>
                <a:sym typeface="Arial"/>
              </a:rPr>
              <a:t>Procesar una representación compleja y crear uno de los diversos tipos de objeto.</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algn="ctr">
              <a:spcBef>
                <a:spcPts val="0"/>
              </a:spcBef>
              <a:buNone/>
            </a:pPr>
            <a:r>
              <a:rPr lang="es"/>
              <a:t>Ventajas y Desventajas</a:t>
            </a:r>
          </a:p>
        </p:txBody>
      </p:sp>
      <p:sp>
        <p:nvSpPr>
          <p:cNvPr id="159" name="Shape 159"/>
          <p:cNvSpPr txBox="1"/>
          <p:nvPr>
            <p:ph idx="1" type="body"/>
          </p:nvPr>
        </p:nvSpPr>
        <p:spPr>
          <a:xfrm>
            <a:off x="819150" y="1571250"/>
            <a:ext cx="7505700" cy="2448000"/>
          </a:xfrm>
          <a:prstGeom prst="rect">
            <a:avLst/>
          </a:prstGeom>
        </p:spPr>
        <p:txBody>
          <a:bodyPr anchorCtr="0" anchor="t" bIns="91425" lIns="91425" rIns="91425" wrap="square" tIns="91425">
            <a:noAutofit/>
          </a:bodyPr>
          <a:lstStyle/>
          <a:p>
            <a:pPr lvl="0">
              <a:lnSpc>
                <a:spcPct val="100000"/>
              </a:lnSpc>
              <a:spcBef>
                <a:spcPts val="0"/>
              </a:spcBef>
              <a:spcAft>
                <a:spcPts val="0"/>
              </a:spcAft>
              <a:buNone/>
            </a:pPr>
            <a:r>
              <a:rPr lang="es" sz="1400">
                <a:solidFill>
                  <a:srgbClr val="000000"/>
                </a:solidFill>
                <a:latin typeface="Arial"/>
                <a:ea typeface="Arial"/>
                <a:cs typeface="Arial"/>
                <a:sym typeface="Arial"/>
              </a:rPr>
              <a:t>Ventajas</a:t>
            </a:r>
          </a:p>
          <a:p>
            <a:pPr indent="-317500" lvl="0" marL="457200" rtl="0">
              <a:lnSpc>
                <a:spcPct val="100000"/>
              </a:lnSpc>
              <a:spcBef>
                <a:spcPts val="0"/>
              </a:spcBef>
              <a:spcAft>
                <a:spcPts val="0"/>
              </a:spcAft>
              <a:buClr>
                <a:srgbClr val="000000"/>
              </a:buClr>
              <a:buSzPct val="100000"/>
              <a:buFont typeface="Arial"/>
              <a:buChar char="●"/>
            </a:pPr>
            <a:r>
              <a:rPr lang="es" sz="1400">
                <a:solidFill>
                  <a:srgbClr val="000000"/>
                </a:solidFill>
                <a:latin typeface="Arial"/>
                <a:ea typeface="Arial"/>
                <a:cs typeface="Arial"/>
                <a:sym typeface="Arial"/>
              </a:rPr>
              <a:t>Reduce el acoplamiento.</a:t>
            </a:r>
          </a:p>
          <a:p>
            <a:pPr indent="-317500" lvl="0" marL="457200" rtl="0">
              <a:lnSpc>
                <a:spcPct val="100000"/>
              </a:lnSpc>
              <a:spcBef>
                <a:spcPts val="0"/>
              </a:spcBef>
              <a:spcAft>
                <a:spcPts val="0"/>
              </a:spcAft>
              <a:buClr>
                <a:srgbClr val="000000"/>
              </a:buClr>
              <a:buSzPct val="100000"/>
              <a:buFont typeface="Arial"/>
              <a:buChar char="●"/>
            </a:pPr>
            <a:r>
              <a:rPr lang="es" sz="1400">
                <a:solidFill>
                  <a:srgbClr val="000000"/>
                </a:solidFill>
                <a:latin typeface="Arial"/>
                <a:ea typeface="Arial"/>
                <a:cs typeface="Arial"/>
                <a:sym typeface="Arial"/>
              </a:rPr>
              <a:t>Permite variar la representación interna del objeto, respetando la clase builder. Es decir, conseguimos independizar la construcción de la representación.</a:t>
            </a:r>
          </a:p>
          <a:p>
            <a:pPr lvl="0" rtl="0">
              <a:lnSpc>
                <a:spcPct val="100000"/>
              </a:lnSpc>
              <a:spcBef>
                <a:spcPts val="0"/>
              </a:spcBef>
              <a:spcAft>
                <a:spcPts val="0"/>
              </a:spcAft>
              <a:buNone/>
            </a:pPr>
            <a:r>
              <a:t/>
            </a:r>
            <a:endParaRPr sz="1400">
              <a:solidFill>
                <a:srgbClr val="000000"/>
              </a:solidFill>
              <a:latin typeface="Arial"/>
              <a:ea typeface="Arial"/>
              <a:cs typeface="Arial"/>
              <a:sym typeface="Arial"/>
            </a:endParaRPr>
          </a:p>
          <a:p>
            <a:pPr lvl="0" rtl="0">
              <a:lnSpc>
                <a:spcPct val="100000"/>
              </a:lnSpc>
              <a:spcBef>
                <a:spcPts val="0"/>
              </a:spcBef>
              <a:spcAft>
                <a:spcPts val="0"/>
              </a:spcAft>
              <a:buNone/>
            </a:pPr>
            <a:r>
              <a:rPr lang="es" sz="1400">
                <a:solidFill>
                  <a:srgbClr val="000000"/>
                </a:solidFill>
                <a:latin typeface="Arial"/>
                <a:ea typeface="Arial"/>
                <a:cs typeface="Arial"/>
                <a:sym typeface="Arial"/>
              </a:rPr>
              <a:t>Desventajas</a:t>
            </a:r>
          </a:p>
          <a:p>
            <a:pPr indent="-317500" lvl="0" marL="457200">
              <a:lnSpc>
                <a:spcPct val="100000"/>
              </a:lnSpc>
              <a:spcBef>
                <a:spcPts val="0"/>
              </a:spcBef>
              <a:spcAft>
                <a:spcPts val="0"/>
              </a:spcAft>
              <a:buClr>
                <a:srgbClr val="000000"/>
              </a:buClr>
              <a:buSzPct val="100000"/>
              <a:buFont typeface="Arial"/>
            </a:pPr>
            <a:r>
              <a:rPr lang="es" sz="1400">
                <a:solidFill>
                  <a:srgbClr val="000000"/>
                </a:solidFill>
                <a:latin typeface="Arial"/>
                <a:ea typeface="Arial"/>
                <a:cs typeface="Arial"/>
                <a:sym typeface="Arial"/>
              </a:rPr>
              <a:t>Introduce complejidad en los programas.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a:spcBef>
                <a:spcPts val="0"/>
              </a:spcBef>
              <a:buNone/>
            </a:pPr>
            <a:r>
              <a:rPr lang="es"/>
              <a:t>¿Cuándo utilizar este patrón?</a:t>
            </a:r>
          </a:p>
        </p:txBody>
      </p:sp>
      <p:sp>
        <p:nvSpPr>
          <p:cNvPr id="165" name="Shape 165"/>
          <p:cNvSpPr txBox="1"/>
          <p:nvPr>
            <p:ph idx="1" type="body"/>
          </p:nvPr>
        </p:nvSpPr>
        <p:spPr>
          <a:xfrm>
            <a:off x="819150" y="1573825"/>
            <a:ext cx="7505700" cy="2448000"/>
          </a:xfrm>
          <a:prstGeom prst="rect">
            <a:avLst/>
          </a:prstGeom>
        </p:spPr>
        <p:txBody>
          <a:bodyPr anchorCtr="0" anchor="t" bIns="91425" lIns="91425" rIns="91425" wrap="square" tIns="91425">
            <a:noAutofit/>
          </a:bodyPr>
          <a:lstStyle/>
          <a:p>
            <a:pPr indent="-317500" lvl="0" marL="457200" rtl="0">
              <a:spcBef>
                <a:spcPts val="0"/>
              </a:spcBef>
              <a:buClr>
                <a:srgbClr val="000000"/>
              </a:buClr>
              <a:buSzPct val="100000"/>
              <a:buFont typeface="Arial"/>
            </a:pPr>
            <a:r>
              <a:rPr lang="es" sz="1400">
                <a:solidFill>
                  <a:srgbClr val="000000"/>
                </a:solidFill>
                <a:latin typeface="Arial"/>
                <a:ea typeface="Arial"/>
                <a:cs typeface="Arial"/>
                <a:sym typeface="Arial"/>
              </a:rPr>
              <a:t>Cuando el algoritmo para crear un objeto complejo puede independizarse de las partes que componen el objeto y de cómo son ensambladas.</a:t>
            </a:r>
          </a:p>
          <a:p>
            <a:pPr indent="-317500" lvl="0" marL="457200" rtl="0">
              <a:spcBef>
                <a:spcPts val="0"/>
              </a:spcBef>
              <a:buClr>
                <a:srgbClr val="000000"/>
              </a:buClr>
              <a:buSzPct val="100000"/>
              <a:buFont typeface="Arial"/>
            </a:pPr>
            <a:r>
              <a:rPr lang="es" sz="1400">
                <a:solidFill>
                  <a:srgbClr val="000000"/>
                </a:solidFill>
                <a:latin typeface="Arial"/>
                <a:ea typeface="Arial"/>
                <a:cs typeface="Arial"/>
                <a:sym typeface="Arial"/>
              </a:rPr>
              <a:t>Cuando el proceso de construcción debe permitir distintas representaciones para el objeto que se construye.</a:t>
            </a:r>
          </a:p>
          <a:p>
            <a:pPr indent="-317500" lvl="0" marL="457200">
              <a:spcBef>
                <a:spcPts val="0"/>
              </a:spcBef>
              <a:buClr>
                <a:srgbClr val="000000"/>
              </a:buClr>
              <a:buSzPct val="100000"/>
              <a:buFont typeface="Arial"/>
            </a:pPr>
            <a:r>
              <a:rPr lang="es" sz="1400">
                <a:solidFill>
                  <a:srgbClr val="000000"/>
                </a:solidFill>
                <a:latin typeface="Arial"/>
                <a:ea typeface="Arial"/>
                <a:cs typeface="Arial"/>
                <a:sym typeface="Arial"/>
              </a:rPr>
              <a:t>Cuando el objeto a construir es complejo y sus distintas configuraciones son limitadas. En caso de que necesitemos un objeto complejo pero cada una de sus partes deba ser configurado de forma individual (en el ejemplo que nos ocupa, se trataría de definir cada elemento “al gusto” del consumidor en lugar de objetos predefinidos), este patrón no será una buena idea, ya que será necesario realizar el proceso de asignación de cada elemento paso a paso.</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a:spcBef>
                <a:spcPts val="0"/>
              </a:spcBef>
              <a:buNone/>
            </a:pPr>
            <a:r>
              <a:rPr lang="es"/>
              <a:t>Colaboraciones</a:t>
            </a:r>
          </a:p>
        </p:txBody>
      </p:sp>
      <p:sp>
        <p:nvSpPr>
          <p:cNvPr id="171" name="Shape 171"/>
          <p:cNvSpPr txBox="1"/>
          <p:nvPr>
            <p:ph idx="1" type="body"/>
          </p:nvPr>
        </p:nvSpPr>
        <p:spPr>
          <a:xfrm>
            <a:off x="819150" y="1621200"/>
            <a:ext cx="7505700" cy="2448000"/>
          </a:xfrm>
          <a:prstGeom prst="rect">
            <a:avLst/>
          </a:prstGeom>
        </p:spPr>
        <p:txBody>
          <a:bodyPr anchorCtr="0" anchor="t" bIns="91425" lIns="91425" rIns="91425" wrap="square" tIns="91425">
            <a:noAutofit/>
          </a:bodyPr>
          <a:lstStyle/>
          <a:p>
            <a:pPr indent="-342900" lvl="0" marL="457200">
              <a:spcBef>
                <a:spcPts val="0"/>
              </a:spcBef>
              <a:buClr>
                <a:srgbClr val="000000"/>
              </a:buClr>
              <a:buSzPct val="100000"/>
              <a:buFont typeface="Arial"/>
            </a:pPr>
            <a:r>
              <a:rPr lang="es" sz="1800">
                <a:solidFill>
                  <a:srgbClr val="000000"/>
                </a:solidFill>
                <a:latin typeface="Arial"/>
                <a:ea typeface="Arial"/>
                <a:cs typeface="Arial"/>
                <a:sym typeface="Arial"/>
              </a:rPr>
              <a:t>El cliente crea el objeto director y lo configura con el constructor (Builder) deseado. </a:t>
            </a:r>
          </a:p>
          <a:p>
            <a:pPr indent="-342900" lvl="0" marL="457200">
              <a:spcBef>
                <a:spcPts val="0"/>
              </a:spcBef>
              <a:buClr>
                <a:srgbClr val="000000"/>
              </a:buClr>
              <a:buSzPct val="100000"/>
              <a:buFont typeface="Arial"/>
            </a:pPr>
            <a:r>
              <a:rPr lang="es" sz="1800">
                <a:solidFill>
                  <a:srgbClr val="000000"/>
                </a:solidFill>
                <a:latin typeface="Arial"/>
                <a:ea typeface="Arial"/>
                <a:cs typeface="Arial"/>
                <a:sym typeface="Arial"/>
              </a:rPr>
              <a:t>El director le notifica al constructor cuando una parte del objeto debe ser creada. </a:t>
            </a:r>
          </a:p>
          <a:p>
            <a:pPr indent="-342900" lvl="0" marL="457200">
              <a:spcBef>
                <a:spcPts val="0"/>
              </a:spcBef>
              <a:buClr>
                <a:srgbClr val="000000"/>
              </a:buClr>
              <a:buSzPct val="100000"/>
              <a:buFont typeface="Arial"/>
            </a:pPr>
            <a:r>
              <a:rPr lang="es" sz="1800">
                <a:solidFill>
                  <a:srgbClr val="000000"/>
                </a:solidFill>
                <a:latin typeface="Arial"/>
                <a:ea typeface="Arial"/>
                <a:cs typeface="Arial"/>
                <a:sym typeface="Arial"/>
              </a:rPr>
              <a:t>El constructor (Builder) maneja las peticiones del director y agrega las partes del producto.</a:t>
            </a:r>
          </a:p>
          <a:p>
            <a:pPr indent="-342900" lvl="0" marL="457200">
              <a:spcBef>
                <a:spcPts val="0"/>
              </a:spcBef>
              <a:buClr>
                <a:srgbClr val="000000"/>
              </a:buClr>
              <a:buSzPct val="100000"/>
              <a:buFont typeface="Arial"/>
            </a:pPr>
            <a:r>
              <a:rPr lang="es" sz="1800">
                <a:solidFill>
                  <a:srgbClr val="000000"/>
                </a:solidFill>
                <a:latin typeface="Arial"/>
                <a:ea typeface="Arial"/>
                <a:cs typeface="Arial"/>
                <a:sym typeface="Arial"/>
              </a:rPr>
              <a:t>El cliente recibe el producto del constructor.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359725" y="369900"/>
            <a:ext cx="7505700" cy="954600"/>
          </a:xfrm>
          <a:prstGeom prst="rect">
            <a:avLst/>
          </a:prstGeom>
        </p:spPr>
        <p:txBody>
          <a:bodyPr anchorCtr="0" anchor="t" bIns="91425" lIns="91425" rIns="91425" wrap="square" tIns="91425">
            <a:noAutofit/>
          </a:bodyPr>
          <a:lstStyle/>
          <a:p>
            <a:pPr lvl="0">
              <a:spcBef>
                <a:spcPts val="0"/>
              </a:spcBef>
              <a:buNone/>
            </a:pPr>
            <a:r>
              <a:rPr lang="es"/>
              <a:t>Estructura</a:t>
            </a:r>
          </a:p>
        </p:txBody>
      </p:sp>
      <p:pic>
        <p:nvPicPr>
          <p:cNvPr id="177" name="Shape 177"/>
          <p:cNvPicPr preferRelativeResize="0"/>
          <p:nvPr/>
        </p:nvPicPr>
        <p:blipFill>
          <a:blip r:embed="rId3">
            <a:alphaModFix/>
          </a:blip>
          <a:stretch>
            <a:fillRect/>
          </a:stretch>
        </p:blipFill>
        <p:spPr>
          <a:xfrm>
            <a:off x="442600" y="996150"/>
            <a:ext cx="2691775" cy="1528500"/>
          </a:xfrm>
          <a:prstGeom prst="rect">
            <a:avLst/>
          </a:prstGeom>
          <a:noFill/>
          <a:ln>
            <a:noFill/>
          </a:ln>
        </p:spPr>
      </p:pic>
      <p:pic>
        <p:nvPicPr>
          <p:cNvPr id="178" name="Shape 178"/>
          <p:cNvPicPr preferRelativeResize="0"/>
          <p:nvPr/>
        </p:nvPicPr>
        <p:blipFill>
          <a:blip r:embed="rId4">
            <a:alphaModFix/>
          </a:blip>
          <a:stretch>
            <a:fillRect/>
          </a:stretch>
        </p:blipFill>
        <p:spPr>
          <a:xfrm>
            <a:off x="3589975" y="3086062"/>
            <a:ext cx="3587425" cy="1398250"/>
          </a:xfrm>
          <a:prstGeom prst="rect">
            <a:avLst/>
          </a:prstGeom>
          <a:noFill/>
          <a:ln>
            <a:noFill/>
          </a:ln>
        </p:spPr>
      </p:pic>
      <p:pic>
        <p:nvPicPr>
          <p:cNvPr id="179" name="Shape 179"/>
          <p:cNvPicPr preferRelativeResize="0"/>
          <p:nvPr/>
        </p:nvPicPr>
        <p:blipFill>
          <a:blip r:embed="rId5">
            <a:alphaModFix/>
          </a:blip>
          <a:stretch>
            <a:fillRect/>
          </a:stretch>
        </p:blipFill>
        <p:spPr>
          <a:xfrm>
            <a:off x="3214725" y="440880"/>
            <a:ext cx="2428700" cy="2287445"/>
          </a:xfrm>
          <a:prstGeom prst="rect">
            <a:avLst/>
          </a:prstGeom>
          <a:noFill/>
          <a:ln>
            <a:noFill/>
          </a:ln>
        </p:spPr>
      </p:pic>
      <p:pic>
        <p:nvPicPr>
          <p:cNvPr id="180" name="Shape 180"/>
          <p:cNvPicPr preferRelativeResize="0"/>
          <p:nvPr/>
        </p:nvPicPr>
        <p:blipFill>
          <a:blip r:embed="rId6">
            <a:alphaModFix/>
          </a:blip>
          <a:stretch>
            <a:fillRect/>
          </a:stretch>
        </p:blipFill>
        <p:spPr>
          <a:xfrm>
            <a:off x="5643423" y="391073"/>
            <a:ext cx="2503368" cy="2387050"/>
          </a:xfrm>
          <a:prstGeom prst="rect">
            <a:avLst/>
          </a:prstGeom>
          <a:noFill/>
          <a:ln>
            <a:noFill/>
          </a:ln>
        </p:spPr>
      </p:pic>
      <p:pic>
        <p:nvPicPr>
          <p:cNvPr id="181" name="Shape 181"/>
          <p:cNvPicPr preferRelativeResize="0"/>
          <p:nvPr/>
        </p:nvPicPr>
        <p:blipFill>
          <a:blip r:embed="rId7">
            <a:alphaModFix/>
          </a:blip>
          <a:stretch>
            <a:fillRect/>
          </a:stretch>
        </p:blipFill>
        <p:spPr>
          <a:xfrm>
            <a:off x="446750" y="2789156"/>
            <a:ext cx="2767975" cy="199206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