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6"/>
  </p:notesMasterIdLst>
  <p:handoutMasterIdLst>
    <p:handoutMasterId r:id="rId17"/>
  </p:handoutMasterIdLst>
  <p:sldIdLst>
    <p:sldId id="257" r:id="rId3"/>
    <p:sldId id="272" r:id="rId4"/>
    <p:sldId id="261" r:id="rId5"/>
    <p:sldId id="262" r:id="rId6"/>
    <p:sldId id="273" r:id="rId7"/>
    <p:sldId id="274" r:id="rId8"/>
    <p:sldId id="263" r:id="rId9"/>
    <p:sldId id="271" r:id="rId10"/>
    <p:sldId id="265" r:id="rId11"/>
    <p:sldId id="275" r:id="rId12"/>
    <p:sldId id="276" r:id="rId13"/>
    <p:sldId id="277" r:id="rId14"/>
    <p:sldId id="278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109" d="100"/>
          <a:sy n="109" d="100"/>
        </p:scale>
        <p:origin x="114" y="27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6/3/2015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6/3/2015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DE44D0-30B5-4408-BE03-16672EE3AD95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81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298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6/3/2015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6/3/2015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6/3/2015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6/3/2015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6/3/2015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6/3/2015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6/3/2015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6/3/2015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“Bullet Bot” (Working Title)</a:t>
            </a:r>
            <a:br>
              <a:rPr lang="en-US" b="1" dirty="0" smtClean="0"/>
            </a:br>
            <a:r>
              <a:rPr lang="en-US" b="1" dirty="0" smtClean="0"/>
              <a:t>Game Pitch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 Team Quicksilver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Prototyping </a:t>
            </a:r>
            <a:r>
              <a:rPr lang="en-US" sz="4800" b="1" dirty="0" smtClean="0"/>
              <a:t>Plans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3600" dirty="0"/>
              <a:t>Pen and paper prototypes</a:t>
            </a:r>
          </a:p>
          <a:p>
            <a:pPr lvl="1" fontAlgn="base"/>
            <a:r>
              <a:rPr lang="en-US" sz="3200" dirty="0"/>
              <a:t>Turn the game into a </a:t>
            </a:r>
            <a:r>
              <a:rPr lang="en-US" sz="3200" dirty="0" smtClean="0"/>
              <a:t>turn-based game on </a:t>
            </a:r>
            <a:r>
              <a:rPr lang="en-US" sz="3200" dirty="0"/>
              <a:t>grid paper</a:t>
            </a:r>
          </a:p>
          <a:p>
            <a:pPr lvl="2" fontAlgn="base"/>
            <a:r>
              <a:rPr lang="en-US" sz="2800" dirty="0"/>
              <a:t>Grid represents environmental units (obstacles, floor, doors, etc.)</a:t>
            </a:r>
          </a:p>
          <a:p>
            <a:pPr lvl="2" fontAlgn="base"/>
            <a:r>
              <a:rPr lang="en-US" sz="2800" dirty="0"/>
              <a:t>Translates directly to a 3D level design</a:t>
            </a:r>
          </a:p>
          <a:p>
            <a:pPr lvl="1" fontAlgn="base"/>
            <a:r>
              <a:rPr lang="en-US" sz="3200" dirty="0"/>
              <a:t>Goal is </a:t>
            </a:r>
            <a:r>
              <a:rPr lang="en-US" sz="3200" dirty="0" smtClean="0"/>
              <a:t>to rapidly </a:t>
            </a:r>
            <a:r>
              <a:rPr lang="en-US" sz="3200" dirty="0"/>
              <a:t>build and test level </a:t>
            </a:r>
            <a:r>
              <a:rPr lang="en-US" sz="3200" dirty="0" smtClean="0"/>
              <a:t>designs and mechanics</a:t>
            </a:r>
          </a:p>
          <a:p>
            <a:pPr fontAlgn="base"/>
            <a:r>
              <a:rPr lang="en-US" sz="3600" dirty="0"/>
              <a:t>Using successful paper level designs, create </a:t>
            </a:r>
            <a:r>
              <a:rPr lang="en-US" sz="3600" dirty="0" smtClean="0"/>
              <a:t>and play-test </a:t>
            </a:r>
            <a:r>
              <a:rPr lang="en-US" sz="3600" dirty="0"/>
              <a:t>3D version of levels in </a:t>
            </a:r>
            <a:r>
              <a:rPr lang="en-US" sz="3600" dirty="0" smtClean="0"/>
              <a:t>Unity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15400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Key Prototyping Questions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3200" dirty="0" smtClean="0"/>
              <a:t>How </a:t>
            </a:r>
            <a:r>
              <a:rPr lang="en-US" sz="3200" dirty="0"/>
              <a:t>do players react to the energy system?</a:t>
            </a:r>
          </a:p>
          <a:p>
            <a:pPr lvl="1" fontAlgn="base"/>
            <a:r>
              <a:rPr lang="en-US" sz="2800" dirty="0"/>
              <a:t>Are they running out of energy too quickly or too slowly?</a:t>
            </a:r>
          </a:p>
          <a:p>
            <a:pPr lvl="1" fontAlgn="base"/>
            <a:r>
              <a:rPr lang="en-US" sz="2800" dirty="0"/>
              <a:t>How often does a player lose a level from running out of energy?</a:t>
            </a:r>
          </a:p>
          <a:p>
            <a:pPr fontAlgn="base"/>
            <a:r>
              <a:rPr lang="en-US" sz="3200" dirty="0"/>
              <a:t>Are players avoiding fights, engaging enemies, or a mix of both?</a:t>
            </a:r>
          </a:p>
          <a:p>
            <a:pPr fontAlgn="base"/>
            <a:r>
              <a:rPr lang="en-US" sz="3200" dirty="0"/>
              <a:t>Are the controls easy to pick up?</a:t>
            </a:r>
          </a:p>
          <a:p>
            <a:pPr fontAlgn="base"/>
            <a:r>
              <a:rPr lang="en-US" sz="3200" dirty="0" smtClean="0"/>
              <a:t>How often are players using each respective ability?</a:t>
            </a:r>
          </a:p>
          <a:p>
            <a:pPr fontAlgn="base"/>
            <a:r>
              <a:rPr lang="en-US" sz="3200" dirty="0" smtClean="0"/>
              <a:t>How </a:t>
            </a:r>
            <a:r>
              <a:rPr lang="en-US" sz="3200" dirty="0"/>
              <a:t>much time did the player feel like they played</a:t>
            </a:r>
            <a:r>
              <a:rPr lang="en-US" sz="3200" dirty="0" smtClean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55554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Work </a:t>
            </a:r>
            <a:r>
              <a:rPr lang="en-US" sz="4800" b="1" dirty="0" smtClean="0"/>
              <a:t>Plan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Main Player </a:t>
            </a:r>
            <a:endParaRPr lang="en-US" dirty="0" smtClean="0"/>
          </a:p>
          <a:p>
            <a:pPr lvl="1" fontAlgn="base"/>
            <a:r>
              <a:rPr lang="en-US" dirty="0" smtClean="0"/>
              <a:t>Refining </a:t>
            </a:r>
            <a:r>
              <a:rPr lang="en-US" dirty="0"/>
              <a:t>controls and physics interactions</a:t>
            </a:r>
          </a:p>
          <a:p>
            <a:pPr lvl="1" fontAlgn="base"/>
            <a:r>
              <a:rPr lang="en-US" dirty="0"/>
              <a:t>Developing the model, key animations, and blend tree</a:t>
            </a:r>
          </a:p>
          <a:p>
            <a:pPr fontAlgn="base"/>
            <a:r>
              <a:rPr lang="en-US" dirty="0"/>
              <a:t>Enemy Design and AI </a:t>
            </a:r>
            <a:r>
              <a:rPr lang="en-US" dirty="0" err="1" smtClean="0"/>
              <a:t>Pathing</a:t>
            </a:r>
            <a:endParaRPr lang="en-US" dirty="0"/>
          </a:p>
          <a:p>
            <a:pPr lvl="1" fontAlgn="base"/>
            <a:r>
              <a:rPr lang="en-US" dirty="0"/>
              <a:t>Create several types of enemies</a:t>
            </a:r>
          </a:p>
          <a:p>
            <a:pPr lvl="1" fontAlgn="base"/>
            <a:r>
              <a:rPr lang="en-US" dirty="0"/>
              <a:t>Design AI </a:t>
            </a:r>
            <a:r>
              <a:rPr lang="en-US" dirty="0" err="1"/>
              <a:t>pathing</a:t>
            </a:r>
            <a:r>
              <a:rPr lang="en-US" dirty="0"/>
              <a:t> to react to player movements and mistakes</a:t>
            </a:r>
          </a:p>
          <a:p>
            <a:pPr fontAlgn="base"/>
            <a:r>
              <a:rPr lang="en-US" dirty="0"/>
              <a:t>Environment </a:t>
            </a:r>
            <a:endParaRPr lang="en-US" dirty="0" smtClean="0"/>
          </a:p>
          <a:p>
            <a:pPr lvl="1" fontAlgn="base"/>
            <a:r>
              <a:rPr lang="en-US" dirty="0" smtClean="0"/>
              <a:t>Game </a:t>
            </a:r>
            <a:r>
              <a:rPr lang="en-US" dirty="0"/>
              <a:t>obstacles - Crates, doors, tunnels, etc.</a:t>
            </a:r>
          </a:p>
          <a:p>
            <a:pPr lvl="1" fontAlgn="base"/>
            <a:r>
              <a:rPr lang="en-US" dirty="0"/>
              <a:t>HUD - Display key game info in an aesthetically pleasing manner</a:t>
            </a:r>
          </a:p>
          <a:p>
            <a:pPr lvl="1" fontAlgn="base"/>
            <a:r>
              <a:rPr lang="en-US" dirty="0"/>
              <a:t>Sound effects - Metal clank sounds when bullet hits walls or when player falls off high position, etc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17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927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800" b="1" dirty="0" smtClean="0">
                <a:ln>
                  <a:noFill/>
                </a:ln>
              </a:rPr>
              <a:t>Team Quicksilver</a:t>
            </a:r>
          </a:p>
        </p:txBody>
      </p:sp>
      <p:pic>
        <p:nvPicPr>
          <p:cNvPr id="7171" name="Content Placeholder 2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4828" y="4391640"/>
            <a:ext cx="1663700" cy="1954213"/>
          </a:xfrm>
        </p:spPr>
      </p:pic>
      <p:sp>
        <p:nvSpPr>
          <p:cNvPr id="7172" name="Text Box 11"/>
          <p:cNvSpPr txBox="1">
            <a:spLocks noChangeArrowheads="1"/>
          </p:cNvSpPr>
          <p:nvPr/>
        </p:nvSpPr>
        <p:spPr bwMode="auto">
          <a:xfrm>
            <a:off x="2955820" y="1720572"/>
            <a:ext cx="2909991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/>
              <a:t>Rahmaan Lodhia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Graduate (E.C.E.)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PhD Student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rahmaanl@gatech.edu</a:t>
            </a:r>
          </a:p>
        </p:txBody>
      </p:sp>
      <p:sp>
        <p:nvSpPr>
          <p:cNvPr id="7173" name="Text Box 12"/>
          <p:cNvSpPr txBox="1">
            <a:spLocks noChangeArrowheads="1"/>
          </p:cNvSpPr>
          <p:nvPr/>
        </p:nvSpPr>
        <p:spPr bwMode="auto">
          <a:xfrm>
            <a:off x="8088628" y="1682472"/>
            <a:ext cx="276313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/>
              <a:t>Mitch </a:t>
            </a:r>
            <a:r>
              <a:rPr lang="en-US" altLang="en-US" sz="2000" b="1" dirty="0" err="1"/>
              <a:t>Leff</a:t>
            </a:r>
            <a:endParaRPr lang="en-US" altLang="en-US" sz="2000" b="1" dirty="0"/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Undergrad (C.S.)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Junior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mal8960@gatech.edu</a:t>
            </a:r>
          </a:p>
        </p:txBody>
      </p:sp>
      <p:sp>
        <p:nvSpPr>
          <p:cNvPr id="7174" name="Text Box 13"/>
          <p:cNvSpPr txBox="1">
            <a:spLocks noChangeArrowheads="1"/>
          </p:cNvSpPr>
          <p:nvPr/>
        </p:nvSpPr>
        <p:spPr bwMode="auto">
          <a:xfrm>
            <a:off x="2903583" y="4316414"/>
            <a:ext cx="3232103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/>
              <a:t>Larry He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Undergrad (C.S.)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Senior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larry.he@gatech.edu</a:t>
            </a:r>
          </a:p>
        </p:txBody>
      </p:sp>
      <p:pic>
        <p:nvPicPr>
          <p:cNvPr id="717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52" t="307" r="2" b="59818"/>
          <a:stretch>
            <a:fillRect/>
          </a:stretch>
        </p:blipFill>
        <p:spPr bwMode="auto">
          <a:xfrm>
            <a:off x="6261100" y="4316414"/>
            <a:ext cx="1738312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48" t="1083" r="4456" b="31062"/>
          <a:stretch>
            <a:fillRect/>
          </a:stretch>
        </p:blipFill>
        <p:spPr bwMode="auto">
          <a:xfrm>
            <a:off x="6275387" y="1638301"/>
            <a:ext cx="1709738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295" y="1714501"/>
            <a:ext cx="15779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8136693" y="4416998"/>
            <a:ext cx="276313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 smtClean="0"/>
              <a:t>William </a:t>
            </a:r>
            <a:r>
              <a:rPr lang="en-US" altLang="en-US" sz="2000" b="1" dirty="0" err="1" smtClean="0"/>
              <a:t>Gu</a:t>
            </a:r>
            <a:endParaRPr lang="en-US" altLang="en-US" sz="2000" b="1" dirty="0"/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Undergrad (C.S.)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Junior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 smtClean="0"/>
              <a:t>wgu36@gatech.edu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9216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/>
              <a:t>Basic Gameplay and Core </a:t>
            </a:r>
            <a:r>
              <a:rPr lang="en-US" sz="4800" b="1" dirty="0" smtClean="0"/>
              <a:t>Mechanics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Bullet Bot is an isometric 3D stealth-action game where you control a robot that can shrink himself into a bullet to launch at enemies</a:t>
            </a:r>
          </a:p>
          <a:p>
            <a:r>
              <a:rPr lang="en-US" sz="3600" dirty="0"/>
              <a:t>The game’s core mechanics revolve around a stringent energy system where all your actions drain units of energy</a:t>
            </a:r>
          </a:p>
          <a:p>
            <a:r>
              <a:rPr lang="en-US" sz="3600" dirty="0"/>
              <a:t>Being caught by an enemy or running out of energy results in a Game Over, so every </a:t>
            </a:r>
            <a:r>
              <a:rPr lang="en-US" sz="3600" dirty="0" smtClean="0"/>
              <a:t>input and choice </a:t>
            </a:r>
            <a:r>
              <a:rPr lang="en-US" sz="3600" dirty="0"/>
              <a:t>matters in this </a:t>
            </a:r>
            <a:r>
              <a:rPr lang="en-US" sz="3600" dirty="0" smtClean="0"/>
              <a:t>game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Formal Elements of the Game</a:t>
            </a:r>
            <a:endParaRPr lang="en-US" sz="4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600" dirty="0"/>
              <a:t>Objectives</a:t>
            </a:r>
          </a:p>
          <a:p>
            <a:pPr lvl="1" fontAlgn="base"/>
            <a:r>
              <a:rPr lang="en-US" sz="3200" dirty="0" smtClean="0"/>
              <a:t>Navigate to </a:t>
            </a:r>
            <a:r>
              <a:rPr lang="en-US" sz="3200" dirty="0"/>
              <a:t>the end of the </a:t>
            </a:r>
            <a:r>
              <a:rPr lang="en-US" sz="3200" dirty="0" smtClean="0"/>
              <a:t>level</a:t>
            </a:r>
          </a:p>
          <a:p>
            <a:pPr lvl="1" fontAlgn="base"/>
            <a:r>
              <a:rPr lang="en-US" sz="3200" dirty="0" smtClean="0"/>
              <a:t>Avoid enemy detection and eliminate enemies before they can eliminate you</a:t>
            </a:r>
            <a:endParaRPr lang="en-US" sz="3200" dirty="0"/>
          </a:p>
          <a:p>
            <a:pPr fontAlgn="base"/>
            <a:r>
              <a:rPr lang="en-US" sz="3600" dirty="0" smtClean="0"/>
              <a:t>Restrictions</a:t>
            </a:r>
            <a:endParaRPr lang="en-US" sz="3600" dirty="0"/>
          </a:p>
          <a:p>
            <a:pPr lvl="1" fontAlgn="base"/>
            <a:r>
              <a:rPr lang="en-US" sz="3200" dirty="0"/>
              <a:t>Limiting energy resource</a:t>
            </a:r>
          </a:p>
          <a:p>
            <a:pPr lvl="1" fontAlgn="base"/>
            <a:r>
              <a:rPr lang="en-US" sz="3200" dirty="0"/>
              <a:t>Low durability </a:t>
            </a:r>
          </a:p>
          <a:p>
            <a:pPr lvl="1" fontAlgn="base"/>
            <a:r>
              <a:rPr lang="en-US" sz="3200" dirty="0"/>
              <a:t>Enemy 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Game Mockup</a:t>
            </a:r>
            <a:endParaRPr lang="en-US" sz="4800" b="1" dirty="0"/>
          </a:p>
        </p:txBody>
      </p:sp>
      <p:pic>
        <p:nvPicPr>
          <p:cNvPr id="5122" name="Picture 2" descr="mock_up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2" y="1752600"/>
            <a:ext cx="9129521" cy="474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84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Tactical View</a:t>
            </a:r>
            <a:endParaRPr lang="en-US" sz="4800" b="1" dirty="0"/>
          </a:p>
        </p:txBody>
      </p:sp>
      <p:pic>
        <p:nvPicPr>
          <p:cNvPr id="6146" name="Picture 2" descr="mock_up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320" y="1498600"/>
            <a:ext cx="5629625" cy="479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773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The Hero</a:t>
            </a:r>
            <a:endParaRPr lang="en-US" sz="4800" b="1" dirty="0"/>
          </a:p>
        </p:txBody>
      </p:sp>
      <p:pic>
        <p:nvPicPr>
          <p:cNvPr id="1026" name="Picture 2" descr="https://lh3.googleusercontent.com/guWyi5vfYVwP3s86FXP8rOvcmlErfnb4r7ZxkgGhgDwY_2ZUoBbKQpstOv6MGWAKQSYN4MfqkrjSfppTvu3PQ-1pDZr4aAU2mjUjKgvaIN66VXhU_9a1mrj5NlXlwPNwFY3h_dwQ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83" y="1905000"/>
            <a:ext cx="5552059" cy="38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bot_mo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12" y="1731962"/>
            <a:ext cx="4714875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Player </a:t>
            </a:r>
            <a:r>
              <a:rPr lang="en-US" sz="4800" b="1" dirty="0" smtClean="0"/>
              <a:t>Abilities</a:t>
            </a:r>
            <a:endParaRPr lang="en-US" sz="4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dirty="0"/>
              <a:t>Player Actions</a:t>
            </a:r>
          </a:p>
          <a:p>
            <a:pPr lvl="2" fontAlgn="base"/>
            <a:r>
              <a:rPr lang="en-US" dirty="0" smtClean="0"/>
              <a:t>Moving (walking, crouching, etc.)</a:t>
            </a:r>
          </a:p>
          <a:p>
            <a:pPr lvl="2" fontAlgn="base"/>
            <a:r>
              <a:rPr lang="en-US" dirty="0" smtClean="0"/>
              <a:t>Attacking</a:t>
            </a:r>
          </a:p>
          <a:p>
            <a:pPr lvl="2" fontAlgn="base"/>
            <a:r>
              <a:rPr lang="en-US" dirty="0" smtClean="0"/>
              <a:t>Shrinking</a:t>
            </a:r>
            <a:endParaRPr lang="en-US" dirty="0"/>
          </a:p>
          <a:p>
            <a:pPr lvl="2" fontAlgn="base"/>
            <a:r>
              <a:rPr lang="en-US" dirty="0"/>
              <a:t>Shooting</a:t>
            </a:r>
          </a:p>
          <a:p>
            <a:pPr lvl="2" fontAlgn="base"/>
            <a:r>
              <a:rPr lang="en-US" dirty="0" smtClean="0"/>
              <a:t>Dashing</a:t>
            </a:r>
          </a:p>
          <a:p>
            <a:pPr fontAlgn="base"/>
            <a:r>
              <a:rPr lang="en-US" dirty="0"/>
              <a:t>Every action costs energy</a:t>
            </a:r>
          </a:p>
          <a:p>
            <a:pPr lvl="2" fontAlgn="base"/>
            <a:r>
              <a:rPr lang="en-US" dirty="0"/>
              <a:t>Cost varies between actions to help encourage careful approaches to levels</a:t>
            </a:r>
          </a:p>
          <a:p>
            <a:pPr lvl="2" fontAlgn="base"/>
            <a:r>
              <a:rPr lang="en-US" dirty="0"/>
              <a:t>Can be regained by:</a:t>
            </a:r>
          </a:p>
          <a:p>
            <a:pPr lvl="3" fontAlgn="base"/>
            <a:r>
              <a:rPr lang="en-US" dirty="0"/>
              <a:t>Defeating enemies</a:t>
            </a:r>
          </a:p>
          <a:p>
            <a:pPr lvl="3" fontAlgn="base"/>
            <a:r>
              <a:rPr lang="en-US" dirty="0"/>
              <a:t>Energy recharge stations in level</a:t>
            </a:r>
          </a:p>
          <a:p>
            <a:pPr lvl="2" fontAlgn="base"/>
            <a:endParaRPr lang="en-US" dirty="0"/>
          </a:p>
        </p:txBody>
      </p:sp>
      <p:pic>
        <p:nvPicPr>
          <p:cNvPr id="4100" name="Picture 4" descr="da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2" y="1508897"/>
            <a:ext cx="3484510" cy="281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Enemies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3200" dirty="0"/>
              <a:t>Enemies patrol and protect the level’s exit</a:t>
            </a:r>
          </a:p>
          <a:p>
            <a:pPr fontAlgn="base"/>
            <a:r>
              <a:rPr lang="en-US" sz="3200" dirty="0"/>
              <a:t>Detect the player’s interaction with environment and react to them</a:t>
            </a:r>
          </a:p>
          <a:p>
            <a:pPr fontAlgn="base"/>
            <a:r>
              <a:rPr lang="en-US" sz="3200" dirty="0"/>
              <a:t>Pre-determined enemy placement per level</a:t>
            </a:r>
          </a:p>
          <a:p>
            <a:pPr fontAlgn="base"/>
            <a:r>
              <a:rPr lang="en-US" sz="3200" dirty="0"/>
              <a:t>Different Enemy types - simple, shielded, heavy, etc.</a:t>
            </a:r>
          </a:p>
          <a:p>
            <a:pPr fontAlgn="base"/>
            <a:r>
              <a:rPr lang="en-US" sz="3200" dirty="0"/>
              <a:t>Not every enemy has to be killed</a:t>
            </a:r>
          </a:p>
          <a:p>
            <a:pPr lvl="1" fontAlgn="base"/>
            <a:r>
              <a:rPr lang="en-US" sz="2800" dirty="0"/>
              <a:t>Some can be avoided if the player is careful</a:t>
            </a:r>
          </a:p>
          <a:p>
            <a:pPr lvl="1" fontAlgn="base"/>
            <a:r>
              <a:rPr lang="en-US" sz="2800" dirty="0"/>
              <a:t>Some levels may require certain enemies to be defeated to unlock the level’s </a:t>
            </a:r>
            <a:r>
              <a:rPr lang="en-US" sz="2800" dirty="0" smtClean="0"/>
              <a:t>exit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492</Words>
  <Application>Microsoft Office PowerPoint</Application>
  <PresentationFormat>Custom</PresentationFormat>
  <Paragraphs>82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MS PGothic</vt:lpstr>
      <vt:lpstr>Arial</vt:lpstr>
      <vt:lpstr>Calibri</vt:lpstr>
      <vt:lpstr>Tech 16x9</vt:lpstr>
      <vt:lpstr>“Bullet Bot” (Working Title) Game Pitch</vt:lpstr>
      <vt:lpstr>Team Quicksilver</vt:lpstr>
      <vt:lpstr>Basic Gameplay and Core Mechanics</vt:lpstr>
      <vt:lpstr>Formal Elements of the Game</vt:lpstr>
      <vt:lpstr>Game Mockup</vt:lpstr>
      <vt:lpstr>Tactical View</vt:lpstr>
      <vt:lpstr>The Hero</vt:lpstr>
      <vt:lpstr>Player Abilities</vt:lpstr>
      <vt:lpstr>Enemies</vt:lpstr>
      <vt:lpstr>Prototyping Plans</vt:lpstr>
      <vt:lpstr>Key Prototyping Questions</vt:lpstr>
      <vt:lpstr>Work Plan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2015-06-03T20:53:14Z</dcterms:created>
  <dcterms:modified xsi:type="dcterms:W3CDTF">2015-06-04T02:26:47Z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