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30" name="PlaceHolder 2"/>
          <p:cNvSpPr>
            <a:spLocks noGrp="1"/>
          </p:cNvSpPr>
          <p:nvPr>
            <p:ph type="body"/>
          </p:nvPr>
        </p:nvSpPr>
        <p:spPr>
          <a:xfrm>
            <a:off x="360000" y="14850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31" name="PlaceHolder 3"/>
          <p:cNvSpPr>
            <a:spLocks noGrp="1"/>
          </p:cNvSpPr>
          <p:nvPr>
            <p:ph type="body"/>
          </p:nvPr>
        </p:nvSpPr>
        <p:spPr>
          <a:xfrm>
            <a:off x="360000" y="34596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33"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34"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35" name="PlaceHolder 4"/>
          <p:cNvSpPr>
            <a:spLocks noGrp="1"/>
          </p:cNvSpPr>
          <p:nvPr>
            <p:ph type="body"/>
          </p:nvPr>
        </p:nvSpPr>
        <p:spPr>
          <a:xfrm>
            <a:off x="36000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36" name="PlaceHolder 5"/>
          <p:cNvSpPr>
            <a:spLocks noGrp="1"/>
          </p:cNvSpPr>
          <p:nvPr>
            <p:ph type="body"/>
          </p:nvPr>
        </p:nvSpPr>
        <p:spPr>
          <a:xfrm>
            <a:off x="515592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38" name="PlaceHolder 2"/>
          <p:cNvSpPr>
            <a:spLocks noGrp="1"/>
          </p:cNvSpPr>
          <p:nvPr>
            <p:ph type="body"/>
          </p:nvPr>
        </p:nvSpPr>
        <p:spPr>
          <a:xfrm>
            <a:off x="36000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39" name="PlaceHolder 3"/>
          <p:cNvSpPr>
            <a:spLocks noGrp="1"/>
          </p:cNvSpPr>
          <p:nvPr>
            <p:ph type="body"/>
          </p:nvPr>
        </p:nvSpPr>
        <p:spPr>
          <a:xfrm>
            <a:off x="352476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40" name="PlaceHolder 4"/>
          <p:cNvSpPr>
            <a:spLocks noGrp="1"/>
          </p:cNvSpPr>
          <p:nvPr>
            <p:ph type="body"/>
          </p:nvPr>
        </p:nvSpPr>
        <p:spPr>
          <a:xfrm>
            <a:off x="668916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41" name="PlaceHolder 5"/>
          <p:cNvSpPr>
            <a:spLocks noGrp="1"/>
          </p:cNvSpPr>
          <p:nvPr>
            <p:ph type="body"/>
          </p:nvPr>
        </p:nvSpPr>
        <p:spPr>
          <a:xfrm>
            <a:off x="36000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42" name="PlaceHolder 6"/>
          <p:cNvSpPr>
            <a:spLocks noGrp="1"/>
          </p:cNvSpPr>
          <p:nvPr>
            <p:ph type="body"/>
          </p:nvPr>
        </p:nvSpPr>
        <p:spPr>
          <a:xfrm>
            <a:off x="352476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43" name="PlaceHolder 7"/>
          <p:cNvSpPr>
            <a:spLocks noGrp="1"/>
          </p:cNvSpPr>
          <p:nvPr>
            <p:ph type="body"/>
          </p:nvPr>
        </p:nvSpPr>
        <p:spPr>
          <a:xfrm>
            <a:off x="668916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52"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s-MX" sz="3200" spc="-1" strike="noStrike">
              <a:solidFill>
                <a:srgbClr val="2c3e50"/>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54" name="PlaceHolder 2"/>
          <p:cNvSpPr>
            <a:spLocks noGrp="1"/>
          </p:cNvSpPr>
          <p:nvPr>
            <p:ph type="body"/>
          </p:nvPr>
        </p:nvSpPr>
        <p:spPr>
          <a:xfrm>
            <a:off x="360000" y="1485000"/>
            <a:ext cx="9360000" cy="378000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56" name="PlaceHolder 2"/>
          <p:cNvSpPr>
            <a:spLocks noGrp="1"/>
          </p:cNvSpPr>
          <p:nvPr>
            <p:ph type="body"/>
          </p:nvPr>
        </p:nvSpPr>
        <p:spPr>
          <a:xfrm>
            <a:off x="36000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57" name="PlaceHolder 3"/>
          <p:cNvSpPr>
            <a:spLocks noGrp="1"/>
          </p:cNvSpPr>
          <p:nvPr>
            <p:ph type="body"/>
          </p:nvPr>
        </p:nvSpPr>
        <p:spPr>
          <a:xfrm>
            <a:off x="515592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s-MX" sz="3200" spc="-1" strike="noStrike">
              <a:solidFill>
                <a:srgbClr val="2c3e50"/>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61"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62" name="PlaceHolder 3"/>
          <p:cNvSpPr>
            <a:spLocks noGrp="1"/>
          </p:cNvSpPr>
          <p:nvPr>
            <p:ph type="body"/>
          </p:nvPr>
        </p:nvSpPr>
        <p:spPr>
          <a:xfrm>
            <a:off x="515592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63" name="PlaceHolder 4"/>
          <p:cNvSpPr>
            <a:spLocks noGrp="1"/>
          </p:cNvSpPr>
          <p:nvPr>
            <p:ph type="body"/>
          </p:nvPr>
        </p:nvSpPr>
        <p:spPr>
          <a:xfrm>
            <a:off x="36000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9"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s-MX" sz="3200" spc="-1" strike="noStrike">
              <a:solidFill>
                <a:srgbClr val="2c3e50"/>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65" name="PlaceHolder 2"/>
          <p:cNvSpPr>
            <a:spLocks noGrp="1"/>
          </p:cNvSpPr>
          <p:nvPr>
            <p:ph type="body"/>
          </p:nvPr>
        </p:nvSpPr>
        <p:spPr>
          <a:xfrm>
            <a:off x="36000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66"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67" name="PlaceHolder 4"/>
          <p:cNvSpPr>
            <a:spLocks noGrp="1"/>
          </p:cNvSpPr>
          <p:nvPr>
            <p:ph type="body"/>
          </p:nvPr>
        </p:nvSpPr>
        <p:spPr>
          <a:xfrm>
            <a:off x="515592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69"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70"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71" name="PlaceHolder 4"/>
          <p:cNvSpPr>
            <a:spLocks noGrp="1"/>
          </p:cNvSpPr>
          <p:nvPr>
            <p:ph type="body"/>
          </p:nvPr>
        </p:nvSpPr>
        <p:spPr>
          <a:xfrm>
            <a:off x="360000" y="34596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73" name="PlaceHolder 2"/>
          <p:cNvSpPr>
            <a:spLocks noGrp="1"/>
          </p:cNvSpPr>
          <p:nvPr>
            <p:ph type="body"/>
          </p:nvPr>
        </p:nvSpPr>
        <p:spPr>
          <a:xfrm>
            <a:off x="360000" y="14850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74" name="PlaceHolder 3"/>
          <p:cNvSpPr>
            <a:spLocks noGrp="1"/>
          </p:cNvSpPr>
          <p:nvPr>
            <p:ph type="body"/>
          </p:nvPr>
        </p:nvSpPr>
        <p:spPr>
          <a:xfrm>
            <a:off x="360000" y="34596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76"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77"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78" name="PlaceHolder 4"/>
          <p:cNvSpPr>
            <a:spLocks noGrp="1"/>
          </p:cNvSpPr>
          <p:nvPr>
            <p:ph type="body"/>
          </p:nvPr>
        </p:nvSpPr>
        <p:spPr>
          <a:xfrm>
            <a:off x="36000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79" name="PlaceHolder 5"/>
          <p:cNvSpPr>
            <a:spLocks noGrp="1"/>
          </p:cNvSpPr>
          <p:nvPr>
            <p:ph type="body"/>
          </p:nvPr>
        </p:nvSpPr>
        <p:spPr>
          <a:xfrm>
            <a:off x="515592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81" name="PlaceHolder 2"/>
          <p:cNvSpPr>
            <a:spLocks noGrp="1"/>
          </p:cNvSpPr>
          <p:nvPr>
            <p:ph type="body"/>
          </p:nvPr>
        </p:nvSpPr>
        <p:spPr>
          <a:xfrm>
            <a:off x="36000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82" name="PlaceHolder 3"/>
          <p:cNvSpPr>
            <a:spLocks noGrp="1"/>
          </p:cNvSpPr>
          <p:nvPr>
            <p:ph type="body"/>
          </p:nvPr>
        </p:nvSpPr>
        <p:spPr>
          <a:xfrm>
            <a:off x="352476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83" name="PlaceHolder 4"/>
          <p:cNvSpPr>
            <a:spLocks noGrp="1"/>
          </p:cNvSpPr>
          <p:nvPr>
            <p:ph type="body"/>
          </p:nvPr>
        </p:nvSpPr>
        <p:spPr>
          <a:xfrm>
            <a:off x="668916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84" name="PlaceHolder 5"/>
          <p:cNvSpPr>
            <a:spLocks noGrp="1"/>
          </p:cNvSpPr>
          <p:nvPr>
            <p:ph type="body"/>
          </p:nvPr>
        </p:nvSpPr>
        <p:spPr>
          <a:xfrm>
            <a:off x="36000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85" name="PlaceHolder 6"/>
          <p:cNvSpPr>
            <a:spLocks noGrp="1"/>
          </p:cNvSpPr>
          <p:nvPr>
            <p:ph type="body"/>
          </p:nvPr>
        </p:nvSpPr>
        <p:spPr>
          <a:xfrm>
            <a:off x="352476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86" name="PlaceHolder 7"/>
          <p:cNvSpPr>
            <a:spLocks noGrp="1"/>
          </p:cNvSpPr>
          <p:nvPr>
            <p:ph type="body"/>
          </p:nvPr>
        </p:nvSpPr>
        <p:spPr>
          <a:xfrm>
            <a:off x="668916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95"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s-MX" sz="3200" spc="-1" strike="noStrike">
              <a:solidFill>
                <a:srgbClr val="2c3e50"/>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97" name="PlaceHolder 2"/>
          <p:cNvSpPr>
            <a:spLocks noGrp="1"/>
          </p:cNvSpPr>
          <p:nvPr>
            <p:ph type="body"/>
          </p:nvPr>
        </p:nvSpPr>
        <p:spPr>
          <a:xfrm>
            <a:off x="360000" y="1485000"/>
            <a:ext cx="9360000" cy="378000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99" name="PlaceHolder 2"/>
          <p:cNvSpPr>
            <a:spLocks noGrp="1"/>
          </p:cNvSpPr>
          <p:nvPr>
            <p:ph type="body"/>
          </p:nvPr>
        </p:nvSpPr>
        <p:spPr>
          <a:xfrm>
            <a:off x="36000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100" name="PlaceHolder 3"/>
          <p:cNvSpPr>
            <a:spLocks noGrp="1"/>
          </p:cNvSpPr>
          <p:nvPr>
            <p:ph type="body"/>
          </p:nvPr>
        </p:nvSpPr>
        <p:spPr>
          <a:xfrm>
            <a:off x="515592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1" name="PlaceHolder 2"/>
          <p:cNvSpPr>
            <a:spLocks noGrp="1"/>
          </p:cNvSpPr>
          <p:nvPr>
            <p:ph type="body"/>
          </p:nvPr>
        </p:nvSpPr>
        <p:spPr>
          <a:xfrm>
            <a:off x="360000" y="1485000"/>
            <a:ext cx="9360000" cy="378000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s-MX" sz="3200" spc="-1" strike="noStrike">
              <a:solidFill>
                <a:srgbClr val="2c3e50"/>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04"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05" name="PlaceHolder 3"/>
          <p:cNvSpPr>
            <a:spLocks noGrp="1"/>
          </p:cNvSpPr>
          <p:nvPr>
            <p:ph type="body"/>
          </p:nvPr>
        </p:nvSpPr>
        <p:spPr>
          <a:xfrm>
            <a:off x="515592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106" name="PlaceHolder 4"/>
          <p:cNvSpPr>
            <a:spLocks noGrp="1"/>
          </p:cNvSpPr>
          <p:nvPr>
            <p:ph type="body"/>
          </p:nvPr>
        </p:nvSpPr>
        <p:spPr>
          <a:xfrm>
            <a:off x="36000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08" name="PlaceHolder 2"/>
          <p:cNvSpPr>
            <a:spLocks noGrp="1"/>
          </p:cNvSpPr>
          <p:nvPr>
            <p:ph type="body"/>
          </p:nvPr>
        </p:nvSpPr>
        <p:spPr>
          <a:xfrm>
            <a:off x="36000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109"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10" name="PlaceHolder 4"/>
          <p:cNvSpPr>
            <a:spLocks noGrp="1"/>
          </p:cNvSpPr>
          <p:nvPr>
            <p:ph type="body"/>
          </p:nvPr>
        </p:nvSpPr>
        <p:spPr>
          <a:xfrm>
            <a:off x="515592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12"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13"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14" name="PlaceHolder 4"/>
          <p:cNvSpPr>
            <a:spLocks noGrp="1"/>
          </p:cNvSpPr>
          <p:nvPr>
            <p:ph type="body"/>
          </p:nvPr>
        </p:nvSpPr>
        <p:spPr>
          <a:xfrm>
            <a:off x="360000" y="34596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16" name="PlaceHolder 2"/>
          <p:cNvSpPr>
            <a:spLocks noGrp="1"/>
          </p:cNvSpPr>
          <p:nvPr>
            <p:ph type="body"/>
          </p:nvPr>
        </p:nvSpPr>
        <p:spPr>
          <a:xfrm>
            <a:off x="360000" y="14850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17" name="PlaceHolder 3"/>
          <p:cNvSpPr>
            <a:spLocks noGrp="1"/>
          </p:cNvSpPr>
          <p:nvPr>
            <p:ph type="body"/>
          </p:nvPr>
        </p:nvSpPr>
        <p:spPr>
          <a:xfrm>
            <a:off x="360000" y="34596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19"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0"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1" name="PlaceHolder 4"/>
          <p:cNvSpPr>
            <a:spLocks noGrp="1"/>
          </p:cNvSpPr>
          <p:nvPr>
            <p:ph type="body"/>
          </p:nvPr>
        </p:nvSpPr>
        <p:spPr>
          <a:xfrm>
            <a:off x="36000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2" name="PlaceHolder 5"/>
          <p:cNvSpPr>
            <a:spLocks noGrp="1"/>
          </p:cNvSpPr>
          <p:nvPr>
            <p:ph type="body"/>
          </p:nvPr>
        </p:nvSpPr>
        <p:spPr>
          <a:xfrm>
            <a:off x="515592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24" name="PlaceHolder 2"/>
          <p:cNvSpPr>
            <a:spLocks noGrp="1"/>
          </p:cNvSpPr>
          <p:nvPr>
            <p:ph type="body"/>
          </p:nvPr>
        </p:nvSpPr>
        <p:spPr>
          <a:xfrm>
            <a:off x="36000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5" name="PlaceHolder 3"/>
          <p:cNvSpPr>
            <a:spLocks noGrp="1"/>
          </p:cNvSpPr>
          <p:nvPr>
            <p:ph type="body"/>
          </p:nvPr>
        </p:nvSpPr>
        <p:spPr>
          <a:xfrm>
            <a:off x="352476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6" name="PlaceHolder 4"/>
          <p:cNvSpPr>
            <a:spLocks noGrp="1"/>
          </p:cNvSpPr>
          <p:nvPr>
            <p:ph type="body"/>
          </p:nvPr>
        </p:nvSpPr>
        <p:spPr>
          <a:xfrm>
            <a:off x="6689160" y="14850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7" name="PlaceHolder 5"/>
          <p:cNvSpPr>
            <a:spLocks noGrp="1"/>
          </p:cNvSpPr>
          <p:nvPr>
            <p:ph type="body"/>
          </p:nvPr>
        </p:nvSpPr>
        <p:spPr>
          <a:xfrm>
            <a:off x="36000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8" name="PlaceHolder 6"/>
          <p:cNvSpPr>
            <a:spLocks noGrp="1"/>
          </p:cNvSpPr>
          <p:nvPr>
            <p:ph type="body"/>
          </p:nvPr>
        </p:nvSpPr>
        <p:spPr>
          <a:xfrm>
            <a:off x="352476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29" name="PlaceHolder 7"/>
          <p:cNvSpPr>
            <a:spLocks noGrp="1"/>
          </p:cNvSpPr>
          <p:nvPr>
            <p:ph type="body"/>
          </p:nvPr>
        </p:nvSpPr>
        <p:spPr>
          <a:xfrm>
            <a:off x="6689160" y="3459600"/>
            <a:ext cx="301356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3" name="PlaceHolder 2"/>
          <p:cNvSpPr>
            <a:spLocks noGrp="1"/>
          </p:cNvSpPr>
          <p:nvPr>
            <p:ph type="body"/>
          </p:nvPr>
        </p:nvSpPr>
        <p:spPr>
          <a:xfrm>
            <a:off x="36000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14" name="PlaceHolder 3"/>
          <p:cNvSpPr>
            <a:spLocks noGrp="1"/>
          </p:cNvSpPr>
          <p:nvPr>
            <p:ph type="body"/>
          </p:nvPr>
        </p:nvSpPr>
        <p:spPr>
          <a:xfrm>
            <a:off x="515592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s-MX" sz="3200" spc="-1" strike="noStrike">
              <a:solidFill>
                <a:srgbClr val="2c3e50"/>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18"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19" name="PlaceHolder 3"/>
          <p:cNvSpPr>
            <a:spLocks noGrp="1"/>
          </p:cNvSpPr>
          <p:nvPr>
            <p:ph type="body"/>
          </p:nvPr>
        </p:nvSpPr>
        <p:spPr>
          <a:xfrm>
            <a:off x="515592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20" name="PlaceHolder 4"/>
          <p:cNvSpPr>
            <a:spLocks noGrp="1"/>
          </p:cNvSpPr>
          <p:nvPr>
            <p:ph type="body"/>
          </p:nvPr>
        </p:nvSpPr>
        <p:spPr>
          <a:xfrm>
            <a:off x="36000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22" name="PlaceHolder 2"/>
          <p:cNvSpPr>
            <a:spLocks noGrp="1"/>
          </p:cNvSpPr>
          <p:nvPr>
            <p:ph type="body"/>
          </p:nvPr>
        </p:nvSpPr>
        <p:spPr>
          <a:xfrm>
            <a:off x="360000" y="1485000"/>
            <a:ext cx="4567320" cy="3780000"/>
          </a:xfrm>
          <a:prstGeom prst="rect">
            <a:avLst/>
          </a:prstGeom>
        </p:spPr>
        <p:txBody>
          <a:bodyPr lIns="0" rIns="0" tIns="0" bIns="0">
            <a:normAutofit/>
          </a:bodyPr>
          <a:p>
            <a:endParaRPr b="1" lang="es-MX" sz="2400" spc="-1" strike="noStrike">
              <a:solidFill>
                <a:srgbClr val="2c3e50"/>
              </a:solidFill>
              <a:latin typeface="Arial"/>
            </a:endParaRPr>
          </a:p>
        </p:txBody>
      </p:sp>
      <p:sp>
        <p:nvSpPr>
          <p:cNvPr id="23"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24" name="PlaceHolder 4"/>
          <p:cNvSpPr>
            <a:spLocks noGrp="1"/>
          </p:cNvSpPr>
          <p:nvPr>
            <p:ph type="body"/>
          </p:nvPr>
        </p:nvSpPr>
        <p:spPr>
          <a:xfrm>
            <a:off x="5155920" y="34596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s-MX" sz="2700" spc="-1" strike="noStrike">
              <a:solidFill>
                <a:srgbClr val="ffffff"/>
              </a:solidFill>
              <a:latin typeface="Source Sans Pro Black"/>
            </a:endParaRPr>
          </a:p>
        </p:txBody>
      </p:sp>
      <p:sp>
        <p:nvSpPr>
          <p:cNvPr id="26" name="PlaceHolder 2"/>
          <p:cNvSpPr>
            <a:spLocks noGrp="1"/>
          </p:cNvSpPr>
          <p:nvPr>
            <p:ph type="body"/>
          </p:nvPr>
        </p:nvSpPr>
        <p:spPr>
          <a:xfrm>
            <a:off x="36000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27" name="PlaceHolder 3"/>
          <p:cNvSpPr>
            <a:spLocks noGrp="1"/>
          </p:cNvSpPr>
          <p:nvPr>
            <p:ph type="body"/>
          </p:nvPr>
        </p:nvSpPr>
        <p:spPr>
          <a:xfrm>
            <a:off x="5155920" y="1485000"/>
            <a:ext cx="4567320" cy="1802880"/>
          </a:xfrm>
          <a:prstGeom prst="rect">
            <a:avLst/>
          </a:prstGeom>
        </p:spPr>
        <p:txBody>
          <a:bodyPr lIns="0" rIns="0" tIns="0" bIns="0">
            <a:normAutofit/>
          </a:bodyPr>
          <a:p>
            <a:endParaRPr b="1" lang="es-MX" sz="2400" spc="-1" strike="noStrike">
              <a:solidFill>
                <a:srgbClr val="2c3e50"/>
              </a:solidFill>
              <a:latin typeface="Arial"/>
            </a:endParaRPr>
          </a:p>
        </p:txBody>
      </p:sp>
      <p:sp>
        <p:nvSpPr>
          <p:cNvPr id="28" name="PlaceHolder 4"/>
          <p:cNvSpPr>
            <a:spLocks noGrp="1"/>
          </p:cNvSpPr>
          <p:nvPr>
            <p:ph type="body"/>
          </p:nvPr>
        </p:nvSpPr>
        <p:spPr>
          <a:xfrm>
            <a:off x="360000" y="3459600"/>
            <a:ext cx="9360000" cy="1802880"/>
          </a:xfrm>
          <a:prstGeom prst="rect">
            <a:avLst/>
          </a:prstGeom>
        </p:spPr>
        <p:txBody>
          <a:bodyPr lIns="0" rIns="0" tIns="0" bIns="0">
            <a:normAutofit/>
          </a:bodyPr>
          <a:p>
            <a:endParaRPr b="1" lang="es-MX" sz="2400" spc="-1" strike="noStrike">
              <a:solidFill>
                <a:srgbClr val="2c3e5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80000" cy="270000"/>
          </a:xfrm>
          <a:prstGeom prst="rect">
            <a:avLst/>
          </a:prstGeom>
          <a:solidFill>
            <a:srgbClr val="2c3e50"/>
          </a:solidFill>
          <a:ln w="10800">
            <a:noFill/>
          </a:ln>
        </p:spPr>
        <p:style>
          <a:lnRef idx="0"/>
          <a:fillRef idx="0"/>
          <a:effectRef idx="0"/>
          <a:fontRef idx="minor"/>
        </p:style>
      </p:sp>
      <p:sp>
        <p:nvSpPr>
          <p:cNvPr id="1" name=""/>
          <p:cNvSpPr/>
          <p:nvPr/>
        </p:nvSpPr>
        <p:spPr>
          <a:xfrm>
            <a:off x="0" y="0"/>
            <a:ext cx="10080000" cy="121500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title"/>
          </p:nvPr>
        </p:nvSpPr>
        <p:spPr>
          <a:xfrm>
            <a:off x="360000" y="225720"/>
            <a:ext cx="9360000" cy="718920"/>
          </a:xfrm>
          <a:prstGeom prst="rect">
            <a:avLst/>
          </a:prstGeom>
        </p:spPr>
        <p:txBody>
          <a:bodyPr lIns="0" rIns="0" tIns="0" bIns="0" anchor="ctr">
            <a:noAutofit/>
          </a:bodyPr>
          <a:p>
            <a:r>
              <a:rPr b="1" lang="es-MX" sz="2700" spc="-1" strike="noStrike">
                <a:solidFill>
                  <a:srgbClr val="ffffff"/>
                </a:solidFill>
                <a:latin typeface="Source Sans Pro Black"/>
              </a:rPr>
              <a:t>Click to edit the title text format</a:t>
            </a:r>
            <a:endParaRPr b="1" lang="es-MX" sz="2700" spc="-1" strike="noStrike">
              <a:solidFill>
                <a:srgbClr val="ffffff"/>
              </a:solidFill>
              <a:latin typeface="Source Sans Pro Black"/>
            </a:endParaRPr>
          </a:p>
        </p:txBody>
      </p:sp>
      <p:sp>
        <p:nvSpPr>
          <p:cNvPr id="3" name="PlaceHolder 2"/>
          <p:cNvSpPr>
            <a:spLocks noGrp="1"/>
          </p:cNvSpPr>
          <p:nvPr>
            <p:ph type="body"/>
          </p:nvPr>
        </p:nvSpPr>
        <p:spPr>
          <a:xfrm>
            <a:off x="360000" y="1485000"/>
            <a:ext cx="9360000" cy="3780000"/>
          </a:xfrm>
          <a:prstGeom prst="rect">
            <a:avLst/>
          </a:prstGeom>
        </p:spPr>
        <p:txBody>
          <a:bodyPr lIns="0" rIns="0" tIns="0" bIns="0">
            <a:normAutofit/>
          </a:bodyPr>
          <a:p>
            <a:pPr marL="432000" indent="-324000">
              <a:spcAft>
                <a:spcPts val="1057"/>
              </a:spcAft>
              <a:buClr>
                <a:srgbClr val="2c3e50"/>
              </a:buClr>
              <a:buSzPct val="45000"/>
              <a:buFont typeface="Wingdings" charset="2"/>
              <a:buChar char=""/>
            </a:pPr>
            <a:r>
              <a:rPr b="0" lang="es-MX" sz="2400" spc="599" strike="noStrike">
                <a:solidFill>
                  <a:srgbClr val="2c3e50"/>
                </a:solidFill>
                <a:latin typeface="Arial"/>
              </a:rPr>
              <a:t>Click to edit the outline text format</a:t>
            </a:r>
            <a:endParaRPr b="0" lang="es-MX" sz="2400" spc="599" strike="noStrike">
              <a:solidFill>
                <a:srgbClr val="2c3e50"/>
              </a:solidFill>
              <a:latin typeface="Arial"/>
            </a:endParaRPr>
          </a:p>
          <a:p>
            <a:pPr lvl="1" marL="864000" indent="-324000">
              <a:spcAft>
                <a:spcPts val="850"/>
              </a:spcAft>
              <a:buClr>
                <a:srgbClr val="2c3e50"/>
              </a:buClr>
              <a:buSzPct val="75000"/>
              <a:buFont typeface="Symbol" charset="2"/>
              <a:buChar char=""/>
            </a:pPr>
            <a:r>
              <a:rPr b="0" lang="es-MX" sz="2400" spc="599" strike="noStrike">
                <a:solidFill>
                  <a:srgbClr val="2c3e50"/>
                </a:solidFill>
                <a:latin typeface="Arial"/>
              </a:rPr>
              <a:t>Second Outline Level</a:t>
            </a:r>
            <a:endParaRPr b="0" lang="es-MX" sz="2400" spc="599" strike="noStrike">
              <a:solidFill>
                <a:srgbClr val="2c3e50"/>
              </a:solidFill>
              <a:latin typeface="Arial"/>
            </a:endParaRPr>
          </a:p>
          <a:p>
            <a:pPr lvl="2" marL="1296000" indent="-288000">
              <a:spcAft>
                <a:spcPts val="635"/>
              </a:spcAft>
              <a:buClr>
                <a:srgbClr val="2c3e50"/>
              </a:buClr>
              <a:buSzPct val="45000"/>
              <a:buFont typeface="Wingdings" charset="2"/>
              <a:buChar char=""/>
            </a:pPr>
            <a:r>
              <a:rPr b="0" lang="es-MX" sz="2400" spc="599" strike="noStrike">
                <a:solidFill>
                  <a:srgbClr val="2c3e50"/>
                </a:solidFill>
                <a:latin typeface="Arial"/>
              </a:rPr>
              <a:t>Third Outline Level</a:t>
            </a:r>
            <a:endParaRPr b="0" lang="es-MX" sz="2400" spc="599" strike="noStrike">
              <a:solidFill>
                <a:srgbClr val="2c3e50"/>
              </a:solidFill>
              <a:latin typeface="Arial"/>
            </a:endParaRPr>
          </a:p>
          <a:p>
            <a:pPr lvl="3" marL="1728000" indent="-216000">
              <a:spcAft>
                <a:spcPts val="425"/>
              </a:spcAft>
              <a:buClr>
                <a:srgbClr val="2c3e50"/>
              </a:buClr>
              <a:buSzPct val="75000"/>
              <a:buFont typeface="Symbol" charset="2"/>
              <a:buChar char=""/>
            </a:pPr>
            <a:r>
              <a:rPr b="0" lang="es-MX" sz="2400" spc="599" strike="noStrike">
                <a:solidFill>
                  <a:srgbClr val="2c3e50"/>
                </a:solidFill>
                <a:latin typeface="Arial"/>
              </a:rPr>
              <a:t>Fourth Outline Level</a:t>
            </a:r>
            <a:endParaRPr b="0" lang="es-MX" sz="2400" spc="599" strike="noStrike">
              <a:solidFill>
                <a:srgbClr val="2c3e50"/>
              </a:solidFill>
              <a:latin typeface="Arial"/>
            </a:endParaRPr>
          </a:p>
          <a:p>
            <a:pPr lvl="4" marL="2160000" indent="-216000">
              <a:spcAft>
                <a:spcPts val="213"/>
              </a:spcAft>
              <a:buClr>
                <a:srgbClr val="2c3e50"/>
              </a:buClr>
              <a:buSzPct val="45000"/>
              <a:buFont typeface="Wingdings" charset="2"/>
              <a:buChar char=""/>
            </a:pPr>
            <a:r>
              <a:rPr b="0" lang="es-MX" sz="2400" spc="599" strike="noStrike">
                <a:solidFill>
                  <a:srgbClr val="2c3e50"/>
                </a:solidFill>
                <a:latin typeface="Arial"/>
              </a:rPr>
              <a:t>Fifth Outline Level</a:t>
            </a:r>
            <a:endParaRPr b="0" lang="es-MX" sz="2400" spc="599" strike="noStrike">
              <a:solidFill>
                <a:srgbClr val="2c3e50"/>
              </a:solidFill>
              <a:latin typeface="Arial"/>
            </a:endParaRPr>
          </a:p>
          <a:p>
            <a:pPr lvl="5" marL="2592000" indent="-216000">
              <a:spcAft>
                <a:spcPts val="213"/>
              </a:spcAft>
              <a:buClr>
                <a:srgbClr val="2c3e50"/>
              </a:buClr>
              <a:buSzPct val="45000"/>
              <a:buFont typeface="Wingdings" charset="2"/>
              <a:buChar char=""/>
            </a:pPr>
            <a:r>
              <a:rPr b="0" lang="es-MX" sz="2400" spc="599" strike="noStrike">
                <a:solidFill>
                  <a:srgbClr val="2c3e50"/>
                </a:solidFill>
                <a:latin typeface="Arial"/>
              </a:rPr>
              <a:t>Sixth Outline Level</a:t>
            </a:r>
            <a:endParaRPr b="0" lang="es-MX" sz="2400" spc="599" strike="noStrike">
              <a:solidFill>
                <a:srgbClr val="2c3e50"/>
              </a:solidFill>
              <a:latin typeface="Arial"/>
            </a:endParaRPr>
          </a:p>
          <a:p>
            <a:pPr lvl="6" marL="3024000" indent="-216000">
              <a:spcAft>
                <a:spcPts val="213"/>
              </a:spcAft>
              <a:buClr>
                <a:srgbClr val="2c3e50"/>
              </a:buClr>
              <a:buSzPct val="45000"/>
              <a:buFont typeface="Wingdings" charset="2"/>
              <a:buChar char=""/>
            </a:pPr>
            <a:r>
              <a:rPr b="0" lang="es-MX" sz="2400" spc="599" strike="noStrike">
                <a:solidFill>
                  <a:srgbClr val="2c3e50"/>
                </a:solidFill>
                <a:latin typeface="Arial"/>
              </a:rPr>
              <a:t>Seventh Outline Level</a:t>
            </a:r>
            <a:endParaRPr b="0" lang="es-MX" sz="2400" spc="599" strike="noStrike">
              <a:solidFill>
                <a:srgbClr val="2c3e50"/>
              </a:solidFill>
              <a:latin typeface="Arial"/>
            </a:endParaRPr>
          </a:p>
        </p:txBody>
      </p:sp>
      <p:sp>
        <p:nvSpPr>
          <p:cNvPr id="4" name="PlaceHolder 3"/>
          <p:cNvSpPr>
            <a:spLocks noGrp="1"/>
          </p:cNvSpPr>
          <p:nvPr>
            <p:ph type="dt"/>
          </p:nvPr>
        </p:nvSpPr>
        <p:spPr>
          <a:xfrm>
            <a:off x="360000" y="5400000"/>
            <a:ext cx="2880000" cy="270000"/>
          </a:xfrm>
          <a:prstGeom prst="rect">
            <a:avLst/>
          </a:prstGeom>
        </p:spPr>
        <p:txBody>
          <a:bodyPr lIns="0" rIns="0" tIns="0" bIns="0">
            <a:noAutofit/>
          </a:bodyPr>
          <a:p>
            <a:r>
              <a:rPr b="1" lang="es-MX" sz="1800" spc="-1" strike="noStrike">
                <a:solidFill>
                  <a:srgbClr val="ffffff"/>
                </a:solidFill>
                <a:latin typeface="Source Sans Pro Black"/>
              </a:rPr>
              <a:t>&lt;date/time&gt;</a:t>
            </a:r>
            <a:endParaRPr b="1" lang="es-MX" sz="1800" spc="-1" strike="noStrike">
              <a:solidFill>
                <a:srgbClr val="ffffff"/>
              </a:solidFill>
              <a:latin typeface="Source Sans Pro Black"/>
            </a:endParaRPr>
          </a:p>
        </p:txBody>
      </p:sp>
      <p:sp>
        <p:nvSpPr>
          <p:cNvPr id="5" name="PlaceHolder 4"/>
          <p:cNvSpPr>
            <a:spLocks noGrp="1"/>
          </p:cNvSpPr>
          <p:nvPr>
            <p:ph type="ftr"/>
          </p:nvPr>
        </p:nvSpPr>
        <p:spPr>
          <a:xfrm>
            <a:off x="3420000" y="5400000"/>
            <a:ext cx="3240000" cy="270000"/>
          </a:xfrm>
          <a:prstGeom prst="rect">
            <a:avLst/>
          </a:prstGeom>
        </p:spPr>
        <p:txBody>
          <a:bodyPr lIns="0" rIns="0" tIns="0" bIns="0">
            <a:noAutofit/>
          </a:bodyPr>
          <a:p>
            <a:pPr algn="ctr"/>
            <a:r>
              <a:rPr b="1" lang="es-MX" sz="1800" spc="-1" strike="noStrike">
                <a:solidFill>
                  <a:srgbClr val="ffffff"/>
                </a:solidFill>
                <a:latin typeface="Source Sans Pro Black"/>
              </a:rPr>
              <a:t>&lt;footer&gt;</a:t>
            </a:r>
            <a:endParaRPr b="1" lang="es-MX" sz="1800" spc="-1" strike="noStrike">
              <a:solidFill>
                <a:srgbClr val="ffffff"/>
              </a:solidFill>
              <a:latin typeface="Source Sans Pro Black"/>
            </a:endParaRPr>
          </a:p>
        </p:txBody>
      </p:sp>
      <p:sp>
        <p:nvSpPr>
          <p:cNvPr id="6" name=""/>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sp>
      <p:sp>
        <p:nvSpPr>
          <p:cNvPr id="7" name=""/>
          <p:cNvSpPr txBox="1"/>
          <p:nvPr/>
        </p:nvSpPr>
        <p:spPr>
          <a:xfrm>
            <a:off x="9180000" y="5130000"/>
            <a:ext cx="720000" cy="540000"/>
          </a:xfrm>
          <a:prstGeom prst="rect">
            <a:avLst/>
          </a:prstGeom>
          <a:noFill/>
          <a:ln w="72000">
            <a:noFill/>
          </a:ln>
        </p:spPr>
        <p:txBody>
          <a:bodyPr lIns="0" rIns="0" tIns="0" bIns="0" anchor="ctr">
            <a:noAutofit/>
          </a:bodyPr>
          <a:p>
            <a:pPr algn="ctr"/>
            <a:fld id="{971B932D-380A-46B9-9152-DAB2F04F6F17}" type="slidenum">
              <a:rPr b="1" lang="es-MX" sz="1800" spc="-1" strike="noStrike">
                <a:solidFill>
                  <a:srgbClr val="ffffff"/>
                </a:solidFill>
                <a:latin typeface="Source Sans Pro Black"/>
              </a:rPr>
              <a:t>&lt;number&gt;</a:t>
            </a:fld>
            <a:endParaRPr b="1" lang="es-MX"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45" name=""/>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sp>
      <p:sp>
        <p:nvSpPr>
          <p:cNvPr id="46" name="PlaceHolder 1"/>
          <p:cNvSpPr>
            <a:spLocks noGrp="1"/>
          </p:cNvSpPr>
          <p:nvPr>
            <p:ph type="title"/>
          </p:nvPr>
        </p:nvSpPr>
        <p:spPr>
          <a:xfrm>
            <a:off x="360000" y="2835000"/>
            <a:ext cx="9360000" cy="718920"/>
          </a:xfrm>
          <a:prstGeom prst="rect">
            <a:avLst/>
          </a:prstGeom>
        </p:spPr>
        <p:txBody>
          <a:bodyPr lIns="0" rIns="0" tIns="0" bIns="0" anchor="ctr" anchorCtr="1">
            <a:noAutofit/>
          </a:bodyPr>
          <a:p>
            <a:pPr algn="ctr"/>
            <a:r>
              <a:rPr b="1" lang="es-MX" sz="2700" spc="-1" strike="noStrike">
                <a:solidFill>
                  <a:srgbClr val="ffffff"/>
                </a:solidFill>
                <a:latin typeface="Source Sans Pro Black"/>
              </a:rPr>
              <a:t>Click to edit the title text format</a:t>
            </a:r>
            <a:endParaRPr b="1" lang="es-MX" sz="2700" spc="-1" strike="noStrike">
              <a:solidFill>
                <a:srgbClr val="ffffff"/>
              </a:solidFill>
              <a:latin typeface="Source Sans Pro Black"/>
            </a:endParaRPr>
          </a:p>
        </p:txBody>
      </p:sp>
      <p:sp>
        <p:nvSpPr>
          <p:cNvPr id="47" name="PlaceHolder 2"/>
          <p:cNvSpPr>
            <a:spLocks noGrp="1"/>
          </p:cNvSpPr>
          <p:nvPr>
            <p:ph type="body"/>
          </p:nvPr>
        </p:nvSpPr>
        <p:spPr>
          <a:xfrm>
            <a:off x="360000" y="3915000"/>
            <a:ext cx="9360000" cy="1485000"/>
          </a:xfrm>
          <a:prstGeom prst="rect">
            <a:avLst/>
          </a:prstGeom>
        </p:spPr>
        <p:txBody>
          <a:bodyPr lIns="0" rIns="0" tIns="0" bIns="0">
            <a:normAutofit fontScale="66000"/>
          </a:bodyPr>
          <a:p>
            <a:pPr marL="432000" indent="-324000">
              <a:spcAft>
                <a:spcPts val="655"/>
              </a:spcAft>
            </a:pPr>
            <a:r>
              <a:rPr b="0" lang="es-MX" sz="1500" spc="-1" strike="noStrike">
                <a:solidFill>
                  <a:srgbClr val="ffffff"/>
                </a:solidFill>
                <a:latin typeface="Source Sans Pro"/>
              </a:rPr>
              <a:t>Click to edit the outline text format</a:t>
            </a:r>
            <a:endParaRPr b="0" lang="es-MX" sz="1500" spc="-1" strike="noStrike">
              <a:solidFill>
                <a:srgbClr val="ffffff"/>
              </a:solidFill>
              <a:latin typeface="Source Sans Pro"/>
            </a:endParaRPr>
          </a:p>
          <a:p>
            <a:pPr lvl="1" marL="864000" indent="-324000">
              <a:spcAft>
                <a:spcPts val="850"/>
              </a:spcAft>
            </a:pPr>
            <a:r>
              <a:rPr b="0" lang="es-MX" sz="1500" spc="-1" strike="noStrike">
                <a:solidFill>
                  <a:srgbClr val="ffffff"/>
                </a:solidFill>
                <a:latin typeface="Source Sans Pro"/>
              </a:rPr>
              <a:t>Second Outline Level</a:t>
            </a:r>
            <a:endParaRPr b="0" lang="es-MX" sz="1500" spc="-1" strike="noStrike">
              <a:solidFill>
                <a:srgbClr val="ffffff"/>
              </a:solidFill>
              <a:latin typeface="Source Sans Pro"/>
            </a:endParaRPr>
          </a:p>
          <a:p>
            <a:pPr lvl="2" marL="1296000" indent="-288000">
              <a:spcAft>
                <a:spcPts val="635"/>
              </a:spcAft>
            </a:pPr>
            <a:r>
              <a:rPr b="0" lang="es-MX" sz="1500" spc="-1" strike="noStrike">
                <a:solidFill>
                  <a:srgbClr val="ffffff"/>
                </a:solidFill>
                <a:latin typeface="Source Sans Pro"/>
              </a:rPr>
              <a:t>Third Outline Level</a:t>
            </a:r>
            <a:endParaRPr b="0" lang="es-MX" sz="1500" spc="-1" strike="noStrike">
              <a:solidFill>
                <a:srgbClr val="ffffff"/>
              </a:solidFill>
              <a:latin typeface="Source Sans Pro"/>
            </a:endParaRPr>
          </a:p>
          <a:p>
            <a:pPr lvl="3" marL="1728000" indent="-216000">
              <a:spcAft>
                <a:spcPts val="425"/>
              </a:spcAft>
            </a:pPr>
            <a:r>
              <a:rPr b="0" lang="es-MX" sz="1500" spc="-1" strike="noStrike">
                <a:solidFill>
                  <a:srgbClr val="ffffff"/>
                </a:solidFill>
                <a:latin typeface="Source Sans Pro"/>
              </a:rPr>
              <a:t>Fourth Outline Level</a:t>
            </a:r>
            <a:endParaRPr b="0" lang="es-MX" sz="1500" spc="-1" strike="noStrike">
              <a:solidFill>
                <a:srgbClr val="ffffff"/>
              </a:solidFill>
              <a:latin typeface="Source Sans Pro"/>
            </a:endParaRPr>
          </a:p>
          <a:p>
            <a:pPr lvl="4" marL="2160000" indent="-216000">
              <a:spcAft>
                <a:spcPts val="213"/>
              </a:spcAft>
            </a:pPr>
            <a:r>
              <a:rPr b="0" lang="es-MX" sz="1500" spc="-1" strike="noStrike">
                <a:solidFill>
                  <a:srgbClr val="ffffff"/>
                </a:solidFill>
                <a:latin typeface="Source Sans Pro"/>
              </a:rPr>
              <a:t>Fifth Outline Level</a:t>
            </a:r>
            <a:endParaRPr b="0" lang="es-MX" sz="1500" spc="-1" strike="noStrike">
              <a:solidFill>
                <a:srgbClr val="ffffff"/>
              </a:solidFill>
              <a:latin typeface="Source Sans Pro"/>
            </a:endParaRPr>
          </a:p>
          <a:p>
            <a:pPr lvl="5" marL="2592000" indent="-216000">
              <a:spcAft>
                <a:spcPts val="213"/>
              </a:spcAft>
            </a:pPr>
            <a:r>
              <a:rPr b="0" lang="es-MX" sz="1500" spc="-1" strike="noStrike">
                <a:solidFill>
                  <a:srgbClr val="ffffff"/>
                </a:solidFill>
                <a:latin typeface="Source Sans Pro"/>
              </a:rPr>
              <a:t>Sixth Outline Level</a:t>
            </a:r>
            <a:endParaRPr b="0" lang="es-MX" sz="1500" spc="-1" strike="noStrike">
              <a:solidFill>
                <a:srgbClr val="ffffff"/>
              </a:solidFill>
              <a:latin typeface="Source Sans Pro"/>
            </a:endParaRPr>
          </a:p>
          <a:p>
            <a:pPr lvl="6" marL="3024000" indent="-216000">
              <a:spcAft>
                <a:spcPts val="213"/>
              </a:spcAft>
            </a:pPr>
            <a:r>
              <a:rPr b="0" lang="es-MX" sz="1500" spc="-1" strike="noStrike">
                <a:solidFill>
                  <a:srgbClr val="ffffff"/>
                </a:solidFill>
                <a:latin typeface="Source Sans Pro"/>
              </a:rPr>
              <a:t>Seventh Outline Level</a:t>
            </a:r>
            <a:endParaRPr b="0" lang="es-MX" sz="1500" spc="-1" strike="noStrike">
              <a:solidFill>
                <a:srgbClr val="ffffff"/>
              </a:solidFill>
              <a:latin typeface="Source Sans Pro"/>
            </a:endParaRPr>
          </a:p>
        </p:txBody>
      </p:sp>
      <p:sp>
        <p:nvSpPr>
          <p:cNvPr id="48" name="PlaceHolder 3"/>
          <p:cNvSpPr>
            <a:spLocks noGrp="1"/>
          </p:cNvSpPr>
          <p:nvPr>
            <p:ph type="dt"/>
          </p:nvPr>
        </p:nvSpPr>
        <p:spPr>
          <a:xfrm>
            <a:off x="360000" y="5400000"/>
            <a:ext cx="2880000" cy="270000"/>
          </a:xfrm>
          <a:prstGeom prst="rect">
            <a:avLst/>
          </a:prstGeom>
        </p:spPr>
        <p:txBody>
          <a:bodyPr lIns="0" rIns="0" tIns="0" bIns="0">
            <a:noAutofit/>
          </a:bodyPr>
          <a:p>
            <a:r>
              <a:rPr b="1" lang="es-MX" sz="1800" spc="-1" strike="noStrike">
                <a:solidFill>
                  <a:srgbClr val="ffffff"/>
                </a:solidFill>
                <a:latin typeface="Source Sans Pro Black"/>
              </a:rPr>
              <a:t>&lt;date/time&gt;</a:t>
            </a:r>
            <a:endParaRPr b="1" lang="es-MX" sz="1800" spc="-1" strike="noStrike">
              <a:solidFill>
                <a:srgbClr val="ffffff"/>
              </a:solidFill>
              <a:latin typeface="Source Sans Pro Black"/>
            </a:endParaRPr>
          </a:p>
        </p:txBody>
      </p:sp>
      <p:sp>
        <p:nvSpPr>
          <p:cNvPr id="49" name="PlaceHolder 4"/>
          <p:cNvSpPr>
            <a:spLocks noGrp="1"/>
          </p:cNvSpPr>
          <p:nvPr>
            <p:ph type="ftr"/>
          </p:nvPr>
        </p:nvSpPr>
        <p:spPr>
          <a:xfrm>
            <a:off x="3420000" y="5400000"/>
            <a:ext cx="3240000" cy="270000"/>
          </a:xfrm>
          <a:prstGeom prst="rect">
            <a:avLst/>
          </a:prstGeom>
        </p:spPr>
        <p:txBody>
          <a:bodyPr lIns="0" rIns="0" tIns="0" bIns="0">
            <a:noAutofit/>
          </a:bodyPr>
          <a:p>
            <a:pPr algn="ctr"/>
            <a:r>
              <a:rPr b="1" lang="es-MX" sz="1800" spc="-1" strike="noStrike">
                <a:solidFill>
                  <a:srgbClr val="ffffff"/>
                </a:solidFill>
                <a:latin typeface="Source Sans Pro Black"/>
              </a:rPr>
              <a:t>&lt;footer&gt;</a:t>
            </a:r>
            <a:endParaRPr b="1" lang="es-MX" sz="1800" spc="-1" strike="noStrike">
              <a:solidFill>
                <a:srgbClr val="ffffff"/>
              </a:solidFill>
              <a:latin typeface="Source Sans Pro Black"/>
            </a:endParaRPr>
          </a:p>
        </p:txBody>
      </p:sp>
      <p:sp>
        <p:nvSpPr>
          <p:cNvPr id="50" name="PlaceHolder 5"/>
          <p:cNvSpPr>
            <a:spLocks noGrp="1"/>
          </p:cNvSpPr>
          <p:nvPr>
            <p:ph type="sldNum"/>
          </p:nvPr>
        </p:nvSpPr>
        <p:spPr>
          <a:xfrm>
            <a:off x="9180000" y="5130000"/>
            <a:ext cx="720000" cy="540000"/>
          </a:xfrm>
          <a:prstGeom prst="rect">
            <a:avLst/>
          </a:prstGeom>
        </p:spPr>
        <p:txBody>
          <a:bodyPr lIns="0" rIns="0" tIns="0" bIns="0" anchor="ctr">
            <a:noAutofit/>
          </a:bodyPr>
          <a:p>
            <a:pPr algn="ctr"/>
            <a:fld id="{4AB7A311-CA5B-492E-96F0-7139CF777099}" type="slidenum">
              <a:rPr b="1" lang="es-MX" sz="1800" spc="-1" strike="noStrike">
                <a:solidFill>
                  <a:srgbClr val="ffffff"/>
                </a:solidFill>
                <a:latin typeface="Source Sans Pro Black"/>
              </a:rPr>
              <a:t>&lt;number&gt;</a:t>
            </a:fld>
            <a:endParaRPr b="1" lang="es-MX"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r>
              <a:rPr b="1" lang="es-MX" sz="2700" spc="-1" strike="noStrike">
                <a:solidFill>
                  <a:srgbClr val="2c3e50"/>
                </a:solidFill>
                <a:latin typeface="Source Sans Pro Black"/>
              </a:rPr>
              <a:t>Click to edit the title text format</a:t>
            </a:r>
            <a:endParaRPr b="1" lang="es-MX" sz="2700" spc="-1" strike="noStrike">
              <a:solidFill>
                <a:srgbClr val="2c3e50"/>
              </a:solidFill>
              <a:latin typeface="Source Sans Pro Black"/>
            </a:endParaRPr>
          </a:p>
        </p:txBody>
      </p:sp>
      <p:sp>
        <p:nvSpPr>
          <p:cNvPr id="90" name="PlaceHolder 2"/>
          <p:cNvSpPr>
            <a:spLocks noGrp="1"/>
          </p:cNvSpPr>
          <p:nvPr>
            <p:ph type="body"/>
          </p:nvPr>
        </p:nvSpPr>
        <p:spPr>
          <a:xfrm>
            <a:off x="3420000" y="3240000"/>
            <a:ext cx="6300000" cy="1620000"/>
          </a:xfrm>
          <a:prstGeom prst="rect">
            <a:avLst/>
          </a:prstGeom>
        </p:spPr>
        <p:txBody>
          <a:bodyPr lIns="0" rIns="0" tIns="0" bIns="0">
            <a:normAutofit fontScale="76000"/>
          </a:bodyPr>
          <a:p>
            <a:pPr marL="432000" indent="-324000">
              <a:spcAft>
                <a:spcPts val="655"/>
              </a:spcAft>
            </a:pPr>
            <a:r>
              <a:rPr b="0" lang="es-MX" sz="1500" spc="-1" strike="noStrike">
                <a:solidFill>
                  <a:srgbClr val="ffffff"/>
                </a:solidFill>
                <a:latin typeface="Source Sans Pro"/>
              </a:rPr>
              <a:t>Click to edit the outline text format</a:t>
            </a:r>
            <a:endParaRPr b="0" lang="es-MX" sz="1500" spc="-1" strike="noStrike">
              <a:solidFill>
                <a:srgbClr val="ffffff"/>
              </a:solidFill>
              <a:latin typeface="Source Sans Pro"/>
            </a:endParaRPr>
          </a:p>
          <a:p>
            <a:pPr lvl="1" marL="864000" indent="-324000">
              <a:spcAft>
                <a:spcPts val="850"/>
              </a:spcAft>
            </a:pPr>
            <a:r>
              <a:rPr b="0" lang="es-MX" sz="1500" spc="-1" strike="noStrike">
                <a:solidFill>
                  <a:srgbClr val="ffffff"/>
                </a:solidFill>
                <a:latin typeface="Source Sans Pro"/>
              </a:rPr>
              <a:t>Second Outline Level</a:t>
            </a:r>
            <a:endParaRPr b="0" lang="es-MX" sz="1500" spc="-1" strike="noStrike">
              <a:solidFill>
                <a:srgbClr val="ffffff"/>
              </a:solidFill>
              <a:latin typeface="Source Sans Pro"/>
            </a:endParaRPr>
          </a:p>
          <a:p>
            <a:pPr lvl="2" marL="1296000" indent="-288000">
              <a:spcAft>
                <a:spcPts val="635"/>
              </a:spcAft>
            </a:pPr>
            <a:r>
              <a:rPr b="0" lang="es-MX" sz="1500" spc="-1" strike="noStrike">
                <a:solidFill>
                  <a:srgbClr val="ffffff"/>
                </a:solidFill>
                <a:latin typeface="Source Sans Pro"/>
              </a:rPr>
              <a:t>Third Outline Level</a:t>
            </a:r>
            <a:endParaRPr b="0" lang="es-MX" sz="1500" spc="-1" strike="noStrike">
              <a:solidFill>
                <a:srgbClr val="ffffff"/>
              </a:solidFill>
              <a:latin typeface="Source Sans Pro"/>
            </a:endParaRPr>
          </a:p>
          <a:p>
            <a:pPr lvl="3" marL="1728000" indent="-216000">
              <a:spcAft>
                <a:spcPts val="425"/>
              </a:spcAft>
            </a:pPr>
            <a:r>
              <a:rPr b="0" lang="es-MX" sz="1500" spc="-1" strike="noStrike">
                <a:solidFill>
                  <a:srgbClr val="ffffff"/>
                </a:solidFill>
                <a:latin typeface="Source Sans Pro"/>
              </a:rPr>
              <a:t>Fourth Outline Level</a:t>
            </a:r>
            <a:endParaRPr b="0" lang="es-MX" sz="1500" spc="-1" strike="noStrike">
              <a:solidFill>
                <a:srgbClr val="ffffff"/>
              </a:solidFill>
              <a:latin typeface="Source Sans Pro"/>
            </a:endParaRPr>
          </a:p>
          <a:p>
            <a:pPr lvl="4" marL="2160000" indent="-216000">
              <a:spcAft>
                <a:spcPts val="213"/>
              </a:spcAft>
            </a:pPr>
            <a:r>
              <a:rPr b="0" lang="es-MX" sz="1500" spc="-1" strike="noStrike">
                <a:solidFill>
                  <a:srgbClr val="ffffff"/>
                </a:solidFill>
                <a:latin typeface="Source Sans Pro"/>
              </a:rPr>
              <a:t>Fifth Outline Level</a:t>
            </a:r>
            <a:endParaRPr b="0" lang="es-MX" sz="1500" spc="-1" strike="noStrike">
              <a:solidFill>
                <a:srgbClr val="ffffff"/>
              </a:solidFill>
              <a:latin typeface="Source Sans Pro"/>
            </a:endParaRPr>
          </a:p>
          <a:p>
            <a:pPr lvl="5" marL="2592000" indent="-216000">
              <a:spcAft>
                <a:spcPts val="213"/>
              </a:spcAft>
            </a:pPr>
            <a:r>
              <a:rPr b="0" lang="es-MX" sz="1500" spc="-1" strike="noStrike">
                <a:solidFill>
                  <a:srgbClr val="ffffff"/>
                </a:solidFill>
                <a:latin typeface="Source Sans Pro"/>
              </a:rPr>
              <a:t>Sixth Outline Level</a:t>
            </a:r>
            <a:endParaRPr b="0" lang="es-MX" sz="1500" spc="-1" strike="noStrike">
              <a:solidFill>
                <a:srgbClr val="ffffff"/>
              </a:solidFill>
              <a:latin typeface="Source Sans Pro"/>
            </a:endParaRPr>
          </a:p>
          <a:p>
            <a:pPr lvl="6" marL="3024000" indent="-216000">
              <a:spcAft>
                <a:spcPts val="213"/>
              </a:spcAft>
            </a:pPr>
            <a:r>
              <a:rPr b="0" lang="es-MX" sz="1500" spc="-1" strike="noStrike">
                <a:solidFill>
                  <a:srgbClr val="ffffff"/>
                </a:solidFill>
                <a:latin typeface="Source Sans Pro"/>
              </a:rPr>
              <a:t>Seventh Outline Level</a:t>
            </a:r>
            <a:endParaRPr b="0" lang="es-MX" sz="1500" spc="-1" strike="noStrike">
              <a:solidFill>
                <a:srgbClr val="ffffff"/>
              </a:solidFill>
              <a:latin typeface="Source Sans Pro"/>
            </a:endParaRPr>
          </a:p>
        </p:txBody>
      </p:sp>
      <p:sp>
        <p:nvSpPr>
          <p:cNvPr id="91" name="PlaceHolder 3"/>
          <p:cNvSpPr>
            <a:spLocks noGrp="1"/>
          </p:cNvSpPr>
          <p:nvPr>
            <p:ph type="dt"/>
          </p:nvPr>
        </p:nvSpPr>
        <p:spPr>
          <a:xfrm>
            <a:off x="360000" y="5400000"/>
            <a:ext cx="2880000" cy="270000"/>
          </a:xfrm>
          <a:prstGeom prst="rect">
            <a:avLst/>
          </a:prstGeom>
        </p:spPr>
        <p:txBody>
          <a:bodyPr lIns="0" rIns="0" tIns="0" bIns="0">
            <a:noAutofit/>
          </a:bodyPr>
          <a:p>
            <a:r>
              <a:rPr b="1" lang="es-MX" sz="1800" spc="-1" strike="noStrike">
                <a:solidFill>
                  <a:srgbClr val="ffffff"/>
                </a:solidFill>
                <a:latin typeface="Source Sans Pro Black"/>
              </a:rPr>
              <a:t>&lt;date/time&gt;</a:t>
            </a:r>
            <a:endParaRPr b="1" lang="es-MX" sz="1800" spc="-1" strike="noStrike">
              <a:solidFill>
                <a:srgbClr val="ffffff"/>
              </a:solidFill>
              <a:latin typeface="Source Sans Pro Black"/>
            </a:endParaRPr>
          </a:p>
        </p:txBody>
      </p:sp>
      <p:sp>
        <p:nvSpPr>
          <p:cNvPr id="92" name="PlaceHolder 4"/>
          <p:cNvSpPr>
            <a:spLocks noGrp="1"/>
          </p:cNvSpPr>
          <p:nvPr>
            <p:ph type="ftr"/>
          </p:nvPr>
        </p:nvSpPr>
        <p:spPr>
          <a:xfrm>
            <a:off x="3420000" y="5400000"/>
            <a:ext cx="3240000" cy="270000"/>
          </a:xfrm>
          <a:prstGeom prst="rect">
            <a:avLst/>
          </a:prstGeom>
        </p:spPr>
        <p:txBody>
          <a:bodyPr lIns="0" rIns="0" tIns="0" bIns="0">
            <a:noAutofit/>
          </a:bodyPr>
          <a:p>
            <a:pPr algn="ctr"/>
            <a:r>
              <a:rPr b="1" lang="es-MX" sz="1800" spc="-1" strike="noStrike">
                <a:solidFill>
                  <a:srgbClr val="ffffff"/>
                </a:solidFill>
                <a:latin typeface="Source Sans Pro Black"/>
              </a:rPr>
              <a:t>&lt;footer&gt;</a:t>
            </a:r>
            <a:endParaRPr b="1" lang="es-MX" sz="1800" spc="-1" strike="noStrike">
              <a:solidFill>
                <a:srgbClr val="ffffff"/>
              </a:solidFill>
              <a:latin typeface="Source Sans Pro Black"/>
            </a:endParaRPr>
          </a:p>
        </p:txBody>
      </p:sp>
      <p:sp>
        <p:nvSpPr>
          <p:cNvPr id="93" name="PlaceHolder 5"/>
          <p:cNvSpPr>
            <a:spLocks noGrp="1"/>
          </p:cNvSpPr>
          <p:nvPr>
            <p:ph type="sldNum"/>
          </p:nvPr>
        </p:nvSpPr>
        <p:spPr>
          <a:xfrm>
            <a:off x="9180000" y="5130000"/>
            <a:ext cx="720000" cy="540000"/>
          </a:xfrm>
          <a:prstGeom prst="rect">
            <a:avLst/>
          </a:prstGeom>
        </p:spPr>
        <p:txBody>
          <a:bodyPr lIns="0" rIns="0" tIns="0" bIns="0" anchor="ctr">
            <a:noAutofit/>
          </a:bodyPr>
          <a:p>
            <a:pPr algn="ctr"/>
            <a:fld id="{EBE52BE6-820F-4191-ADD5-B8F3F7C5F63C}" type="slidenum">
              <a:rPr b="1" lang="es-MX" sz="1800" spc="-1" strike="noStrike">
                <a:solidFill>
                  <a:srgbClr val="ffffff"/>
                </a:solidFill>
                <a:latin typeface="Source Sans Pro Black"/>
              </a:rPr>
              <a:t>&lt;number&gt;</a:t>
            </a:fld>
            <a:endParaRPr b="1" lang="es-MX"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txBox="1"/>
          <p:nvPr/>
        </p:nvSpPr>
        <p:spPr>
          <a:xfrm>
            <a:off x="360000" y="2231280"/>
            <a:ext cx="9360000" cy="1197720"/>
          </a:xfrm>
          <a:prstGeom prst="rect">
            <a:avLst/>
          </a:prstGeom>
          <a:noFill/>
          <a:ln w="0">
            <a:noFill/>
          </a:ln>
        </p:spPr>
        <p:txBody>
          <a:bodyPr lIns="0" rIns="0" tIns="0" bIns="0" anchor="ctr" anchorCtr="1">
            <a:noAutofit/>
          </a:bodyPr>
          <a:p>
            <a:pPr algn="ctr"/>
            <a:r>
              <a:rPr b="1" lang="es-MX" sz="2700" spc="-1" strike="noStrike">
                <a:solidFill>
                  <a:srgbClr val="ffffff"/>
                </a:solidFill>
                <a:latin typeface="Source Sans Pro Black"/>
              </a:rPr>
              <a:t>Using Classification Models to Determine How To Win Soccer Games In Europe</a:t>
            </a:r>
            <a:endParaRPr b="1" lang="es-MX" sz="2700" spc="-1" strike="noStrike">
              <a:solidFill>
                <a:srgbClr val="ffffff"/>
              </a:solidFill>
              <a:latin typeface="Source Sans Pro Black"/>
            </a:endParaRPr>
          </a:p>
        </p:txBody>
      </p:sp>
      <p:sp>
        <p:nvSpPr>
          <p:cNvPr id="131" name=""/>
          <p:cNvSpPr txBox="1"/>
          <p:nvPr/>
        </p:nvSpPr>
        <p:spPr>
          <a:xfrm>
            <a:off x="360000" y="3915000"/>
            <a:ext cx="9360000" cy="1485000"/>
          </a:xfrm>
          <a:prstGeom prst="rect">
            <a:avLst/>
          </a:prstGeom>
          <a:noFill/>
          <a:ln w="0">
            <a:noFill/>
          </a:ln>
        </p:spPr>
        <p:txBody>
          <a:bodyPr lIns="0" rIns="0" tIns="0" bIns="0" anchor="ctr">
            <a:noAutofit/>
          </a:bodyPr>
          <a:p>
            <a:pPr algn="ctr"/>
            <a:r>
              <a:rPr b="0" lang="es-MX" sz="2200" spc="-1" strike="noStrike">
                <a:solidFill>
                  <a:srgbClr val="ffffff"/>
                </a:solidFill>
                <a:latin typeface="Source Sans Pro"/>
              </a:rPr>
              <a:t>Mitchell Gil</a:t>
            </a:r>
            <a:endParaRPr b="0" lang="es-MX"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Model Tuning</a:t>
            </a:r>
            <a:endParaRPr b="1" lang="es-MX" sz="2700" spc="-1" strike="noStrike">
              <a:solidFill>
                <a:srgbClr val="ffffff"/>
              </a:solidFill>
              <a:latin typeface="Source Sans Pro Black"/>
            </a:endParaRPr>
          </a:p>
        </p:txBody>
      </p:sp>
      <p:sp>
        <p:nvSpPr>
          <p:cNvPr id="152" name=""/>
          <p:cNvSpPr txBox="1"/>
          <p:nvPr/>
        </p:nvSpPr>
        <p:spPr>
          <a:xfrm>
            <a:off x="360000" y="1513080"/>
            <a:ext cx="9360000" cy="3780000"/>
          </a:xfrm>
          <a:prstGeom prst="rect">
            <a:avLst/>
          </a:prstGeom>
          <a:noFill/>
          <a:ln w="0">
            <a:noFill/>
          </a:ln>
        </p:spPr>
        <p:txBody>
          <a:bodyPr lIns="0" rIns="0" tIns="0" bIns="0">
            <a:normAutofit/>
          </a:bodyPr>
          <a:p>
            <a:endParaRPr b="1" lang="es-MX" sz="2400" spc="-1" strike="noStrike">
              <a:solidFill>
                <a:srgbClr val="2c3e50"/>
              </a:solidFill>
              <a:latin typeface="Arial"/>
            </a:endParaRPr>
          </a:p>
        </p:txBody>
      </p:sp>
      <p:pic>
        <p:nvPicPr>
          <p:cNvPr id="153" name="" descr=""/>
          <p:cNvPicPr/>
          <p:nvPr/>
        </p:nvPicPr>
        <p:blipFill>
          <a:blip r:embed="rId1"/>
          <a:stretch/>
        </p:blipFill>
        <p:spPr>
          <a:xfrm>
            <a:off x="1371600" y="1371600"/>
            <a:ext cx="2251800" cy="3921480"/>
          </a:xfrm>
          <a:prstGeom prst="rect">
            <a:avLst/>
          </a:prstGeom>
          <a:ln w="10800">
            <a:noFill/>
          </a:ln>
        </p:spPr>
      </p:pic>
      <p:pic>
        <p:nvPicPr>
          <p:cNvPr id="154" name="" descr=""/>
          <p:cNvPicPr/>
          <p:nvPr/>
        </p:nvPicPr>
        <p:blipFill>
          <a:blip r:embed="rId2"/>
          <a:stretch/>
        </p:blipFill>
        <p:spPr>
          <a:xfrm>
            <a:off x="4114800" y="1299240"/>
            <a:ext cx="2286000" cy="3993840"/>
          </a:xfrm>
          <a:prstGeom prst="rect">
            <a:avLst/>
          </a:prstGeom>
          <a:ln w="10800">
            <a:noFill/>
          </a:ln>
        </p:spPr>
      </p:pic>
      <p:pic>
        <p:nvPicPr>
          <p:cNvPr id="155" name="" descr=""/>
          <p:cNvPicPr/>
          <p:nvPr/>
        </p:nvPicPr>
        <p:blipFill>
          <a:blip r:embed="rId3"/>
          <a:stretch/>
        </p:blipFill>
        <p:spPr>
          <a:xfrm>
            <a:off x="6858720" y="1900080"/>
            <a:ext cx="2742480" cy="2443320"/>
          </a:xfrm>
          <a:prstGeom prst="rect">
            <a:avLst/>
          </a:prstGeom>
          <a:ln w="108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Model Tuning</a:t>
            </a:r>
            <a:endParaRPr b="1" lang="es-MX" sz="2700" spc="-1" strike="noStrike">
              <a:solidFill>
                <a:srgbClr val="ffffff"/>
              </a:solidFill>
              <a:latin typeface="Source Sans Pro Black"/>
            </a:endParaRPr>
          </a:p>
        </p:txBody>
      </p:sp>
      <p:sp>
        <p:nvSpPr>
          <p:cNvPr id="157" name=""/>
          <p:cNvSpPr txBox="1"/>
          <p:nvPr/>
        </p:nvSpPr>
        <p:spPr>
          <a:xfrm>
            <a:off x="360000" y="1513080"/>
            <a:ext cx="9360000" cy="3780000"/>
          </a:xfrm>
          <a:prstGeom prst="rect">
            <a:avLst/>
          </a:prstGeom>
          <a:noFill/>
          <a:ln w="0">
            <a:noFill/>
          </a:ln>
        </p:spPr>
        <p:txBody>
          <a:bodyPr lIns="0" rIns="0" tIns="0" bIns="0">
            <a:normAutofit/>
          </a:bodyPr>
          <a:p>
            <a:endParaRPr b="1" lang="es-MX" sz="2400" spc="-1" strike="noStrike">
              <a:solidFill>
                <a:srgbClr val="2c3e50"/>
              </a:solidFill>
              <a:latin typeface="Arial"/>
            </a:endParaRPr>
          </a:p>
        </p:txBody>
      </p:sp>
      <p:pic>
        <p:nvPicPr>
          <p:cNvPr id="158" name="" descr=""/>
          <p:cNvPicPr/>
          <p:nvPr/>
        </p:nvPicPr>
        <p:blipFill>
          <a:blip r:embed="rId1"/>
          <a:stretch/>
        </p:blipFill>
        <p:spPr>
          <a:xfrm>
            <a:off x="2172600" y="2075040"/>
            <a:ext cx="4497120" cy="2954160"/>
          </a:xfrm>
          <a:prstGeom prst="rect">
            <a:avLst/>
          </a:prstGeom>
          <a:ln w="108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Model Tuning</a:t>
            </a:r>
            <a:endParaRPr b="1" lang="es-MX" sz="2700" spc="-1" strike="noStrike">
              <a:solidFill>
                <a:srgbClr val="ffffff"/>
              </a:solidFill>
              <a:latin typeface="Source Sans Pro Black"/>
            </a:endParaRPr>
          </a:p>
        </p:txBody>
      </p:sp>
      <p:sp>
        <p:nvSpPr>
          <p:cNvPr id="160" name=""/>
          <p:cNvSpPr txBox="1"/>
          <p:nvPr/>
        </p:nvSpPr>
        <p:spPr>
          <a:xfrm>
            <a:off x="360000" y="1485000"/>
            <a:ext cx="9360000" cy="3780000"/>
          </a:xfrm>
          <a:prstGeom prst="rect">
            <a:avLst/>
          </a:prstGeom>
          <a:noFill/>
          <a:ln w="0">
            <a:noFill/>
          </a:ln>
        </p:spPr>
        <p:txBody>
          <a:bodyPr lIns="0" rIns="0" tIns="0" bIns="0">
            <a:normAutofit fontScale="51000"/>
          </a:bodyPr>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SelectKBest(k=44) LogisticRegression(max_iter=50, n_jobs=-1) score: 0.4928559019410813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SelectKBest(k=9) KNeighborsClassifier(leaf_size=5, n_jobs=-1, n_neighbors=100) score: 0.49435914188634245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SelectKBest(k=4) RandomForestClassifier(max_depth=5, max_leaf_nodes=20, n_estimators=20,n_jobs=-1) score: 0.4986564053489831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SelectKBest(k=60) RidgeClassifier() score: 0.49382243126046477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 </a:t>
            </a:r>
            <a:endParaRPr b="1" lang="es-MX" sz="2400" spc="-1"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1" strike="noStrike">
                <a:solidFill>
                  <a:srgbClr val="2c3e50"/>
                </a:solidFill>
                <a:latin typeface="Arial"/>
              </a:rPr>
              <a:t>SelectKBest(k=42) SVC() score: 0.5056408003966314 </a:t>
            </a:r>
            <a:endParaRPr b="1" lang="es-MX" sz="2400" spc="-1"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Findings</a:t>
            </a:r>
            <a:endParaRPr b="1" lang="es-MX" sz="2700" spc="-1" strike="noStrike">
              <a:solidFill>
                <a:srgbClr val="ffffff"/>
              </a:solidFill>
              <a:latin typeface="Source Sans Pro Black"/>
            </a:endParaRPr>
          </a:p>
        </p:txBody>
      </p:sp>
      <p:sp>
        <p:nvSpPr>
          <p:cNvPr id="162" name=""/>
          <p:cNvSpPr txBox="1"/>
          <p:nvPr/>
        </p:nvSpPr>
        <p:spPr>
          <a:xfrm>
            <a:off x="360000" y="1485000"/>
            <a:ext cx="9360000" cy="3780000"/>
          </a:xfrm>
          <a:prstGeom prst="rect">
            <a:avLst/>
          </a:prstGeom>
          <a:noFill/>
          <a:ln w="0">
            <a:noFill/>
          </a:ln>
        </p:spPr>
        <p:txBody>
          <a:bodyPr lIns="0" rIns="0" tIns="0" bIns="0">
            <a:normAutofit/>
          </a:bodyPr>
          <a:p>
            <a:endParaRPr b="1" lang="es-MX" sz="2400" spc="-1" strike="noStrike">
              <a:solidFill>
                <a:srgbClr val="2c3e50"/>
              </a:solidFill>
              <a:latin typeface="Arial"/>
            </a:endParaRPr>
          </a:p>
        </p:txBody>
      </p:sp>
      <p:pic>
        <p:nvPicPr>
          <p:cNvPr id="163" name="" descr=""/>
          <p:cNvPicPr/>
          <p:nvPr/>
        </p:nvPicPr>
        <p:blipFill>
          <a:blip r:embed="rId1"/>
          <a:stretch/>
        </p:blipFill>
        <p:spPr>
          <a:xfrm>
            <a:off x="76680" y="1485000"/>
            <a:ext cx="4038120" cy="3429000"/>
          </a:xfrm>
          <a:prstGeom prst="rect">
            <a:avLst/>
          </a:prstGeom>
          <a:ln w="10800">
            <a:noFill/>
          </a:ln>
        </p:spPr>
      </p:pic>
      <p:pic>
        <p:nvPicPr>
          <p:cNvPr id="164" name="" descr=""/>
          <p:cNvPicPr/>
          <p:nvPr/>
        </p:nvPicPr>
        <p:blipFill>
          <a:blip r:embed="rId2"/>
          <a:stretch/>
        </p:blipFill>
        <p:spPr>
          <a:xfrm>
            <a:off x="4114800" y="1485000"/>
            <a:ext cx="5556960" cy="2971800"/>
          </a:xfrm>
          <a:prstGeom prst="rect">
            <a:avLst/>
          </a:prstGeom>
          <a:ln w="108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Findings</a:t>
            </a:r>
            <a:endParaRPr b="1" lang="es-MX" sz="2700" spc="-1" strike="noStrike">
              <a:solidFill>
                <a:srgbClr val="ffffff"/>
              </a:solidFill>
              <a:latin typeface="Source Sans Pro Black"/>
            </a:endParaRPr>
          </a:p>
        </p:txBody>
      </p:sp>
      <p:sp>
        <p:nvSpPr>
          <p:cNvPr id="166"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buildUpPlayPassing_h</a:t>
            </a:r>
            <a:r>
              <a:rPr b="1" lang="es-MX" sz="2400" spc="599" strike="noStrike">
                <a:solidFill>
                  <a:srgbClr val="2c3e50"/>
                </a:solidFill>
                <a:latin typeface="Arial"/>
              </a:rPr>
              <a:t>	</a:t>
            </a:r>
            <a:r>
              <a:rPr b="1" lang="es-MX" sz="2400" spc="599" strike="noStrike">
                <a:solidFill>
                  <a:srgbClr val="2c3e50"/>
                </a:solidFill>
                <a:latin typeface="Arial"/>
              </a:rPr>
              <a:t>81.907244</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defencePressure_a</a:t>
            </a:r>
            <a:r>
              <a:rPr b="1" lang="es-MX" sz="2400" spc="599" strike="noStrike">
                <a:solidFill>
                  <a:srgbClr val="2c3e50"/>
                </a:solidFill>
                <a:latin typeface="Arial"/>
              </a:rPr>
              <a:t>	</a:t>
            </a:r>
            <a:r>
              <a:rPr b="1" lang="es-MX" sz="2400" spc="599" strike="noStrike">
                <a:solidFill>
                  <a:srgbClr val="2c3e50"/>
                </a:solidFill>
                <a:latin typeface="Arial"/>
              </a:rPr>
              <a:t>77.684631</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buildUpPlayPassing_a</a:t>
            </a:r>
            <a:r>
              <a:rPr b="1" lang="es-MX" sz="2400" spc="599" strike="noStrike">
                <a:solidFill>
                  <a:srgbClr val="2c3e50"/>
                </a:solidFill>
                <a:latin typeface="Arial"/>
              </a:rPr>
              <a:t>	</a:t>
            </a:r>
            <a:r>
              <a:rPr b="1" lang="es-MX" sz="2400" spc="599" strike="noStrike">
                <a:solidFill>
                  <a:srgbClr val="2c3e50"/>
                </a:solidFill>
                <a:latin typeface="Arial"/>
              </a:rPr>
              <a:t>76.626319</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defencePressure_h</a:t>
            </a:r>
            <a:r>
              <a:rPr b="1" lang="es-MX" sz="2400" spc="599" strike="noStrike">
                <a:solidFill>
                  <a:srgbClr val="2c3e50"/>
                </a:solidFill>
                <a:latin typeface="Arial"/>
              </a:rPr>
              <a:t>	</a:t>
            </a:r>
            <a:r>
              <a:rPr b="1" lang="es-MX" sz="2400" spc="599" strike="noStrike">
                <a:solidFill>
                  <a:srgbClr val="2c3e50"/>
                </a:solidFill>
                <a:latin typeface="Arial"/>
              </a:rPr>
              <a:t>68.157454</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chanceCreationShooting_h</a:t>
            </a:r>
            <a:r>
              <a:rPr b="1" lang="es-MX" sz="2400" spc="599" strike="noStrike">
                <a:solidFill>
                  <a:srgbClr val="2c3e50"/>
                </a:solidFill>
                <a:latin typeface="Arial"/>
              </a:rPr>
              <a:t>	</a:t>
            </a:r>
            <a:r>
              <a:rPr b="1" lang="es-MX" sz="2400" spc="599" strike="noStrike">
                <a:solidFill>
                  <a:srgbClr val="2c3e50"/>
                </a:solidFill>
                <a:latin typeface="Arial"/>
              </a:rPr>
              <a:t>30.724597</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interceptions_a</a:t>
            </a:r>
            <a:r>
              <a:rPr b="1" lang="es-MX" sz="2400" spc="599" strike="noStrike">
                <a:solidFill>
                  <a:srgbClr val="2c3e50"/>
                </a:solidFill>
                <a:latin typeface="Arial"/>
              </a:rPr>
              <a:t>	</a:t>
            </a:r>
            <a:r>
              <a:rPr b="1" lang="es-MX" sz="2400" spc="599" strike="noStrike">
                <a:solidFill>
                  <a:srgbClr val="2c3e50"/>
                </a:solidFill>
                <a:latin typeface="Arial"/>
              </a:rPr>
              <a:t>28.603195</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chanceCreationShooting_a</a:t>
            </a:r>
            <a:r>
              <a:rPr b="1" lang="es-MX" sz="2400" spc="599" strike="noStrike">
                <a:solidFill>
                  <a:srgbClr val="2c3e50"/>
                </a:solidFill>
                <a:latin typeface="Arial"/>
              </a:rPr>
              <a:t>	</a:t>
            </a:r>
            <a:r>
              <a:rPr b="1" lang="es-MX" sz="2400" spc="599" strike="noStrike">
                <a:solidFill>
                  <a:srgbClr val="2c3e50"/>
                </a:solidFill>
                <a:latin typeface="Arial"/>
              </a:rPr>
              <a:t>28.168730</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possession_h</a:t>
            </a:r>
            <a:r>
              <a:rPr b="1" lang="es-MX" sz="2400" spc="599" strike="noStrike">
                <a:solidFill>
                  <a:srgbClr val="2c3e50"/>
                </a:solidFill>
                <a:latin typeface="Arial"/>
              </a:rPr>
              <a:t>	</a:t>
            </a:r>
            <a:r>
              <a:rPr b="1" lang="es-MX" sz="2400" spc="599" strike="noStrike">
                <a:solidFill>
                  <a:srgbClr val="2c3e50"/>
                </a:solidFill>
                <a:latin typeface="Arial"/>
              </a:rPr>
              <a:t>15.194224</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Findings</a:t>
            </a:r>
            <a:endParaRPr b="1" lang="es-MX" sz="2700" spc="-1" strike="noStrike">
              <a:solidFill>
                <a:srgbClr val="ffffff"/>
              </a:solidFill>
              <a:latin typeface="Source Sans Pro Black"/>
            </a:endParaRPr>
          </a:p>
        </p:txBody>
      </p:sp>
      <p:sp>
        <p:nvSpPr>
          <p:cNvPr id="168" name=""/>
          <p:cNvSpPr txBox="1"/>
          <p:nvPr/>
        </p:nvSpPr>
        <p:spPr>
          <a:xfrm>
            <a:off x="360000" y="1485000"/>
            <a:ext cx="9360000" cy="3780000"/>
          </a:xfrm>
          <a:prstGeom prst="rect">
            <a:avLst/>
          </a:prstGeom>
          <a:noFill/>
          <a:ln w="0">
            <a:noFill/>
          </a:ln>
        </p:spPr>
        <p:txBody>
          <a:bodyPr lIns="0" rIns="0" tIns="0" bIns="0">
            <a:normAutofit/>
          </a:bodyPr>
          <a:p>
            <a:endParaRPr b="1" lang="es-MX" sz="2400" spc="-1" strike="noStrike">
              <a:solidFill>
                <a:srgbClr val="2c3e50"/>
              </a:solidFill>
              <a:latin typeface="Arial"/>
            </a:endParaRPr>
          </a:p>
        </p:txBody>
      </p:sp>
      <p:pic>
        <p:nvPicPr>
          <p:cNvPr id="169" name="" descr=""/>
          <p:cNvPicPr/>
          <p:nvPr/>
        </p:nvPicPr>
        <p:blipFill>
          <a:blip r:embed="rId1"/>
          <a:stretch/>
        </p:blipFill>
        <p:spPr>
          <a:xfrm>
            <a:off x="2602080" y="1143000"/>
            <a:ext cx="4941720" cy="4437720"/>
          </a:xfrm>
          <a:prstGeom prst="rect">
            <a:avLst/>
          </a:prstGeom>
          <a:ln w="108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Findings</a:t>
            </a:r>
            <a:endParaRPr b="1" lang="es-MX" sz="2700" spc="-1" strike="noStrike">
              <a:solidFill>
                <a:srgbClr val="ffffff"/>
              </a:solidFill>
              <a:latin typeface="Source Sans Pro Black"/>
            </a:endParaRPr>
          </a:p>
        </p:txBody>
      </p:sp>
      <p:sp>
        <p:nvSpPr>
          <p:cNvPr id="171" name=""/>
          <p:cNvSpPr txBox="1"/>
          <p:nvPr/>
        </p:nvSpPr>
        <p:spPr>
          <a:xfrm>
            <a:off x="360000" y="1485000"/>
            <a:ext cx="9360000" cy="3780000"/>
          </a:xfrm>
          <a:prstGeom prst="rect">
            <a:avLst/>
          </a:prstGeom>
          <a:noFill/>
          <a:ln w="0">
            <a:noFill/>
          </a:ln>
        </p:spPr>
        <p:txBody>
          <a:bodyPr lIns="0" rIns="0" tIns="0" bIns="0">
            <a:normAutofit fontScale="65000"/>
          </a:bodyPr>
          <a:p>
            <a:pPr marL="432000" indent="-324000">
              <a:spcAft>
                <a:spcPts val="1057"/>
              </a:spcAft>
              <a:buClr>
                <a:srgbClr val="2c3e50"/>
              </a:buClr>
              <a:buSzPct val="45000"/>
              <a:buFont typeface="Wingdings" charset="2"/>
              <a:buChar char=""/>
            </a:pPr>
            <a:r>
              <a:rPr b="1" lang="es-MX" sz="2400" spc="497" strike="noStrike">
                <a:solidFill>
                  <a:srgbClr val="2c3e50"/>
                </a:solidFill>
                <a:latin typeface="Arial"/>
              </a:rPr>
              <a:t>I used all four classification models to find the important features used to tune them. This is the result of all of them having an equal accuracy score of around 49%.</a:t>
            </a:r>
            <a:endParaRPr b="1" lang="es-MX" sz="2400" spc="497"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497" strike="noStrike">
                <a:solidFill>
                  <a:srgbClr val="2c3e50"/>
                </a:solidFill>
                <a:latin typeface="Arial"/>
              </a:rPr>
              <a:t>Correlation heatmap shows features each model prefered were correlated.</a:t>
            </a:r>
            <a:endParaRPr b="1" lang="es-MX" sz="2400" spc="497"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497" strike="noStrike">
                <a:solidFill>
                  <a:srgbClr val="2c3e50"/>
                </a:solidFill>
                <a:latin typeface="Arial"/>
              </a:rPr>
              <a:t>The models all heavily favor home team as the winner</a:t>
            </a:r>
            <a:endParaRPr b="1" lang="es-MX" sz="2400" spc="497"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497" strike="noStrike">
                <a:solidFill>
                  <a:srgbClr val="2c3e50"/>
                </a:solidFill>
                <a:latin typeface="Arial"/>
              </a:rPr>
              <a:t>Most of the favorable features also heavily lean towards the home team, so they accurately reflect what attributes the home team had to contribute to the win.</a:t>
            </a:r>
            <a:endParaRPr b="1" lang="es-MX" sz="2400" spc="497"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497" strike="noStrike">
                <a:solidFill>
                  <a:srgbClr val="2c3e50"/>
                </a:solidFill>
                <a:latin typeface="Arial"/>
              </a:rPr>
              <a:t> </a:t>
            </a:r>
            <a:endParaRPr b="1" lang="es-MX" sz="2400" spc="497"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Findings</a:t>
            </a:r>
            <a:endParaRPr b="1" lang="es-MX" sz="2700" spc="-1" strike="noStrike">
              <a:solidFill>
                <a:srgbClr val="ffffff"/>
              </a:solidFill>
              <a:latin typeface="Source Sans Pro Black"/>
            </a:endParaRPr>
          </a:p>
        </p:txBody>
      </p:sp>
      <p:sp>
        <p:nvSpPr>
          <p:cNvPr id="173" name=""/>
          <p:cNvSpPr txBox="1"/>
          <p:nvPr/>
        </p:nvSpPr>
        <p:spPr>
          <a:xfrm>
            <a:off x="360000" y="1485000"/>
            <a:ext cx="9360000" cy="3780000"/>
          </a:xfrm>
          <a:prstGeom prst="rect">
            <a:avLst/>
          </a:prstGeom>
          <a:noFill/>
          <a:ln w="0">
            <a:noFill/>
          </a:ln>
        </p:spPr>
        <p:txBody>
          <a:bodyPr lIns="0" rIns="0" tIns="0" bIns="0">
            <a:normAutofit fontScale="70000"/>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Attributes related to defensive pressure and buildup passing show up across multiple feature importances in the different models.</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Although the models are inaccurate, the attributes make sense from a tactical standpoint. Teams need to be incredibly coordinated in order to perform better than the opposing team to win their respective game.</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Passing during the buildup and pressue against the defence are reflections of that coordination.</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Findings</a:t>
            </a:r>
            <a:endParaRPr b="1" lang="es-MX" sz="2700" spc="-1" strike="noStrike">
              <a:solidFill>
                <a:srgbClr val="ffffff"/>
              </a:solidFill>
              <a:latin typeface="Source Sans Pro Black"/>
            </a:endParaRPr>
          </a:p>
        </p:txBody>
      </p:sp>
      <p:sp>
        <p:nvSpPr>
          <p:cNvPr id="175"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Random Forest prefered features related to average individual player statistics rather than team attributes, but even those are a reflection of the findings of the other models. Two of the attributes are passing relatyed, and the “header accuracy” attribute is the result of receiving the pass with the head and slotting it into goal.</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Conclusion</a:t>
            </a:r>
            <a:endParaRPr b="1" lang="es-MX" sz="2700" spc="-1" strike="noStrike">
              <a:solidFill>
                <a:srgbClr val="ffffff"/>
              </a:solidFill>
              <a:latin typeface="Source Sans Pro Black"/>
            </a:endParaRPr>
          </a:p>
        </p:txBody>
      </p:sp>
      <p:sp>
        <p:nvSpPr>
          <p:cNvPr id="177"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Based on multiple classification models , teams with great passing, with players who are great passers, are more likely to win their games against teams who cannot pass as well. The raw dataset also suggests there is a home team advantage to the game as well, though the models pronounce this advantge a bit too much</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The Problem</a:t>
            </a:r>
            <a:endParaRPr b="1" lang="es-MX" sz="2700" spc="-1" strike="noStrike">
              <a:solidFill>
                <a:srgbClr val="ffffff"/>
              </a:solidFill>
              <a:latin typeface="Source Sans Pro Black"/>
            </a:endParaRPr>
          </a:p>
        </p:txBody>
      </p:sp>
      <p:sp>
        <p:nvSpPr>
          <p:cNvPr id="133"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How to best predict what attributes and properties of a team will best contribute towards a game win in European soccer?</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StakeHolders</a:t>
            </a:r>
            <a:endParaRPr b="1" lang="es-MX" sz="2700" spc="-1" strike="noStrike">
              <a:solidFill>
                <a:srgbClr val="ffffff"/>
              </a:solidFill>
              <a:latin typeface="Source Sans Pro Black"/>
            </a:endParaRPr>
          </a:p>
        </p:txBody>
      </p:sp>
      <p:sp>
        <p:nvSpPr>
          <p:cNvPr id="135"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European Soccer Coaches looking to further improve their team</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Data Information</a:t>
            </a:r>
            <a:endParaRPr b="1" lang="es-MX" sz="2700" spc="-1" strike="noStrike">
              <a:solidFill>
                <a:srgbClr val="ffffff"/>
              </a:solidFill>
              <a:latin typeface="Source Sans Pro Black"/>
            </a:endParaRPr>
          </a:p>
        </p:txBody>
      </p:sp>
      <p:sp>
        <p:nvSpPr>
          <p:cNvPr id="137" name=""/>
          <p:cNvSpPr txBox="1"/>
          <p:nvPr/>
        </p:nvSpPr>
        <p:spPr>
          <a:xfrm>
            <a:off x="360000" y="1485000"/>
            <a:ext cx="9360000" cy="3780000"/>
          </a:xfrm>
          <a:prstGeom prst="rect">
            <a:avLst/>
          </a:prstGeom>
          <a:noFill/>
          <a:ln w="0">
            <a:noFill/>
          </a:ln>
        </p:spPr>
        <p:txBody>
          <a:bodyPr lIns="0" rIns="0" tIns="0" bIns="0">
            <a:normAutofit fontScale="73000"/>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Original dataset when merged contained  25k matches and around 200 columns of potential features.</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This was spread across seven different SQL tables.</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Some of the attributes were in XML format</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Match data was sourced from official FIFA records, player attributes were sourced from EA FIFA 2016 Video Game.</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Match data also contains betting odds from 10 different gambling sites.</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Data Exploration</a:t>
            </a:r>
            <a:endParaRPr b="1" lang="es-MX" sz="2700" spc="-1" strike="noStrike">
              <a:solidFill>
                <a:srgbClr val="ffffff"/>
              </a:solidFill>
              <a:latin typeface="Source Sans Pro Black"/>
            </a:endParaRPr>
          </a:p>
        </p:txBody>
      </p:sp>
      <p:sp>
        <p:nvSpPr>
          <p:cNvPr id="139"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Over 55% of the Data contained NaN values across multiple features</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The 45% of the dataset that was complete was kept. This still left around 12,000 rows of data to work with. </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Most of the features except for some goalkeeper attributes were within normal distribution</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Data Models Chosen</a:t>
            </a:r>
            <a:endParaRPr b="1" lang="es-MX" sz="2700" spc="-1" strike="noStrike">
              <a:solidFill>
                <a:srgbClr val="ffffff"/>
              </a:solidFill>
              <a:latin typeface="Source Sans Pro Black"/>
            </a:endParaRPr>
          </a:p>
        </p:txBody>
      </p:sp>
      <p:sp>
        <p:nvSpPr>
          <p:cNvPr id="141" name=""/>
          <p:cNvSpPr txBox="1"/>
          <p:nvPr/>
        </p:nvSpPr>
        <p:spPr>
          <a:xfrm>
            <a:off x="360000" y="1485000"/>
            <a:ext cx="9360000" cy="3780000"/>
          </a:xfrm>
          <a:prstGeom prst="rect">
            <a:avLst/>
          </a:prstGeom>
          <a:noFill/>
          <a:ln w="0">
            <a:noFill/>
          </a:ln>
        </p:spPr>
        <p:txBody>
          <a:bodyPr lIns="0" rIns="0" tIns="0" bIns="0">
            <a:normAutofit/>
          </a:bodyPr>
          <a:p>
            <a:r>
              <a:rPr b="1" lang="es-MX" sz="2400" spc="599" strike="noStrike">
                <a:solidFill>
                  <a:srgbClr val="2c3e50"/>
                </a:solidFill>
                <a:latin typeface="Arial"/>
              </a:rPr>
              <a:t>Problem is a Multiple Classification Problem (Win, Draw, loss)</a:t>
            </a:r>
            <a:endParaRPr b="1" lang="es-MX" sz="2400" spc="599" strike="noStrike">
              <a:solidFill>
                <a:srgbClr val="2c3e50"/>
              </a:solidFill>
              <a:latin typeface="Arial"/>
            </a:endParaRPr>
          </a:p>
          <a:p>
            <a:r>
              <a:rPr b="1" lang="es-MX" sz="2400" spc="599" strike="noStrike">
                <a:solidFill>
                  <a:srgbClr val="2c3e50"/>
                </a:solidFill>
                <a:latin typeface="Arial"/>
              </a:rPr>
              <a:t>Used Common Sci-kit-Learn Classification Models</a:t>
            </a:r>
            <a:endParaRPr b="1" lang="es-MX" sz="2400" spc="599" strike="noStrike">
              <a:solidFill>
                <a:srgbClr val="2c3e50"/>
              </a:solidFill>
              <a:latin typeface="Arial"/>
            </a:endParaRPr>
          </a:p>
          <a:p>
            <a:r>
              <a:rPr b="1" lang="es-MX" sz="2400" spc="599" strike="noStrike">
                <a:solidFill>
                  <a:srgbClr val="2c3e50"/>
                </a:solidFill>
                <a:latin typeface="Arial"/>
              </a:rPr>
              <a:t>KnearestClassifier</a:t>
            </a:r>
            <a:endParaRPr b="1" lang="es-MX" sz="2400" spc="599" strike="noStrike">
              <a:solidFill>
                <a:srgbClr val="2c3e50"/>
              </a:solidFill>
              <a:latin typeface="Arial"/>
            </a:endParaRPr>
          </a:p>
          <a:p>
            <a:r>
              <a:rPr b="1" lang="es-MX" sz="2400" spc="599" strike="noStrike">
                <a:solidFill>
                  <a:srgbClr val="2c3e50"/>
                </a:solidFill>
                <a:latin typeface="Arial"/>
              </a:rPr>
              <a:t>RandomForestClassifier</a:t>
            </a:r>
            <a:endParaRPr b="1" lang="es-MX" sz="2400" spc="599" strike="noStrike">
              <a:solidFill>
                <a:srgbClr val="2c3e50"/>
              </a:solidFill>
              <a:latin typeface="Arial"/>
            </a:endParaRPr>
          </a:p>
          <a:p>
            <a:r>
              <a:rPr b="1" lang="es-MX" sz="2400" spc="599" strike="noStrike">
                <a:solidFill>
                  <a:srgbClr val="2c3e50"/>
                </a:solidFill>
                <a:latin typeface="Arial"/>
              </a:rPr>
              <a:t>Support Vector Machines</a:t>
            </a:r>
            <a:endParaRPr b="1" lang="es-MX" sz="2400" spc="599" strike="noStrike">
              <a:solidFill>
                <a:srgbClr val="2c3e50"/>
              </a:solidFill>
              <a:latin typeface="Arial"/>
            </a:endParaRPr>
          </a:p>
          <a:p>
            <a:r>
              <a:rPr b="1" lang="es-MX" sz="2400" spc="599" strike="noStrike">
                <a:solidFill>
                  <a:srgbClr val="2c3e50"/>
                </a:solidFill>
                <a:latin typeface="Arial"/>
              </a:rPr>
              <a:t>Logistic regression</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Initial Modeling</a:t>
            </a:r>
            <a:endParaRPr b="1" lang="es-MX" sz="2700" spc="-1" strike="noStrike">
              <a:solidFill>
                <a:srgbClr val="ffffff"/>
              </a:solidFill>
              <a:latin typeface="Source Sans Pro Black"/>
            </a:endParaRPr>
          </a:p>
        </p:txBody>
      </p:sp>
      <p:sp>
        <p:nvSpPr>
          <p:cNvPr id="143" name=""/>
          <p:cNvSpPr txBox="1"/>
          <p:nvPr/>
        </p:nvSpPr>
        <p:spPr>
          <a:xfrm>
            <a:off x="360000" y="1485000"/>
            <a:ext cx="9360000" cy="3780000"/>
          </a:xfrm>
          <a:prstGeom prst="rect">
            <a:avLst/>
          </a:prstGeom>
          <a:noFill/>
          <a:ln w="0">
            <a:noFill/>
          </a:ln>
        </p:spPr>
        <p:txBody>
          <a:bodyPr lIns="0" rIns="0" tIns="0" bIns="0">
            <a:normAutofit/>
          </a:bodyPr>
          <a:p>
            <a:endParaRPr b="1" lang="es-MX" sz="2400" spc="-1" strike="noStrike">
              <a:solidFill>
                <a:srgbClr val="2c3e50"/>
              </a:solidFill>
              <a:latin typeface="Arial"/>
            </a:endParaRPr>
          </a:p>
        </p:txBody>
      </p:sp>
      <p:pic>
        <p:nvPicPr>
          <p:cNvPr id="144" name="" descr=""/>
          <p:cNvPicPr/>
          <p:nvPr/>
        </p:nvPicPr>
        <p:blipFill>
          <a:blip r:embed="rId1"/>
          <a:stretch/>
        </p:blipFill>
        <p:spPr>
          <a:xfrm>
            <a:off x="360000" y="1371600"/>
            <a:ext cx="2264760" cy="3841200"/>
          </a:xfrm>
          <a:prstGeom prst="rect">
            <a:avLst/>
          </a:prstGeom>
          <a:ln w="10800">
            <a:noFill/>
          </a:ln>
        </p:spPr>
      </p:pic>
      <p:pic>
        <p:nvPicPr>
          <p:cNvPr id="145" name="" descr=""/>
          <p:cNvPicPr/>
          <p:nvPr/>
        </p:nvPicPr>
        <p:blipFill>
          <a:blip r:embed="rId2"/>
          <a:stretch/>
        </p:blipFill>
        <p:spPr>
          <a:xfrm>
            <a:off x="3429000" y="1378800"/>
            <a:ext cx="2245320" cy="3886200"/>
          </a:xfrm>
          <a:prstGeom prst="rect">
            <a:avLst/>
          </a:prstGeom>
          <a:ln w="10800">
            <a:noFill/>
          </a:ln>
        </p:spPr>
      </p:pic>
      <p:pic>
        <p:nvPicPr>
          <p:cNvPr id="146" name="" descr=""/>
          <p:cNvPicPr/>
          <p:nvPr/>
        </p:nvPicPr>
        <p:blipFill>
          <a:blip r:embed="rId3"/>
          <a:stretch/>
        </p:blipFill>
        <p:spPr>
          <a:xfrm>
            <a:off x="6503040" y="1874520"/>
            <a:ext cx="2869560" cy="2468880"/>
          </a:xfrm>
          <a:prstGeom prst="rect">
            <a:avLst/>
          </a:prstGeom>
          <a:ln w="108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Initial Modeling (Cont)</a:t>
            </a:r>
            <a:endParaRPr b="1" lang="es-MX" sz="2700" spc="-1" strike="noStrike">
              <a:solidFill>
                <a:srgbClr val="ffffff"/>
              </a:solidFill>
              <a:latin typeface="Source Sans Pro Black"/>
            </a:endParaRPr>
          </a:p>
        </p:txBody>
      </p:sp>
      <p:sp>
        <p:nvSpPr>
          <p:cNvPr id="148" name=""/>
          <p:cNvSpPr txBox="1"/>
          <p:nvPr/>
        </p:nvSpPr>
        <p:spPr>
          <a:xfrm>
            <a:off x="360000" y="1485000"/>
            <a:ext cx="9360000" cy="3780000"/>
          </a:xfrm>
          <a:prstGeom prst="rect">
            <a:avLst/>
          </a:prstGeom>
          <a:noFill/>
          <a:ln w="0">
            <a:noFill/>
          </a:ln>
        </p:spPr>
        <p:txBody>
          <a:bodyPr lIns="0" rIns="0" tIns="0" bIns="0">
            <a:normAutofit fontScale="51000"/>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Metrics:</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LogisticRegression() score:  0.474937343358396 accuracy:  0.4880232840164929</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KNeighborsClassifier() score:  0.43734335839599 accuracy:  0.4406395019807584</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RandomForestClassifier() score:  0.45964912280701753 accuracy:  0.46202245244447526</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RidgeClassifier() score:  0.4756892230576441 accuracy:  0.4874863425845721</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SVC() score:  0.47969924812030074 accuracy:  0.49081771248397493</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
          <p:cNvSpPr txBox="1"/>
          <p:nvPr/>
        </p:nvSpPr>
        <p:spPr>
          <a:xfrm>
            <a:off x="360000" y="225720"/>
            <a:ext cx="9360000" cy="720000"/>
          </a:xfrm>
          <a:prstGeom prst="rect">
            <a:avLst/>
          </a:prstGeom>
          <a:noFill/>
          <a:ln w="0">
            <a:noFill/>
          </a:ln>
        </p:spPr>
        <p:txBody>
          <a:bodyPr lIns="0" rIns="0" tIns="0" bIns="0" anchor="ctr">
            <a:noAutofit/>
          </a:bodyPr>
          <a:p>
            <a:r>
              <a:rPr b="1" lang="es-MX" sz="2700" spc="-1" strike="noStrike">
                <a:solidFill>
                  <a:srgbClr val="ffffff"/>
                </a:solidFill>
                <a:latin typeface="Source Sans Pro Black"/>
              </a:rPr>
              <a:t>Model Tuning</a:t>
            </a:r>
            <a:endParaRPr b="1" lang="es-MX" sz="2700" spc="-1" strike="noStrike">
              <a:solidFill>
                <a:srgbClr val="ffffff"/>
              </a:solidFill>
              <a:latin typeface="Source Sans Pro Black"/>
            </a:endParaRPr>
          </a:p>
        </p:txBody>
      </p:sp>
      <p:sp>
        <p:nvSpPr>
          <p:cNvPr id="150"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Took over two hours to tune.</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Scores virtually within the argin of error on tuned models vs untuned..</a:t>
            </a:r>
            <a:endParaRPr b="1" lang="es-MX" sz="2400" spc="599" strike="noStrike">
              <a:solidFill>
                <a:srgbClr val="2c3e50"/>
              </a:solidFill>
              <a:latin typeface="Arial"/>
            </a:endParaRPr>
          </a:p>
          <a:p>
            <a:pPr marL="432000" indent="-324000">
              <a:spcAft>
                <a:spcPts val="1057"/>
              </a:spcAft>
              <a:buClr>
                <a:srgbClr val="2c3e50"/>
              </a:buClr>
              <a:buSzPct val="45000"/>
              <a:buFont typeface="Wingdings" charset="2"/>
              <a:buChar char=""/>
            </a:pPr>
            <a:r>
              <a:rPr b="1" lang="es-MX" sz="2400" spc="599" strike="noStrike">
                <a:solidFill>
                  <a:srgbClr val="2c3e50"/>
                </a:solidFill>
                <a:latin typeface="Arial"/>
              </a:rPr>
              <a:t>Average model score was still close to 49% just like the untuned models.</a:t>
            </a:r>
            <a:endParaRPr b="1" lang="es-MX" sz="2400" spc="599" strike="noStrike">
              <a:solidFill>
                <a:srgbClr val="2c3e5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LibreOffice/7.1.3.2$Linux_X86_64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2021-05-31T17:14:40Z</dcterms:created>
  <dc:creator/>
  <dc:description/>
  <dc:language>en-US</dc:language>
  <cp:lastModifiedBy/>
  <dcterms:modified xsi:type="dcterms:W3CDTF">2021-05-31T18:45:22Z</dcterms:modified>
  <cp:revision>12</cp:revision>
  <dc:subject/>
  <dc:title>Midnightblue</dc:title>
</cp:coreProperties>
</file>