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70" r:id="rId14"/>
    <p:sldId id="269" r:id="rId15"/>
    <p:sldId id="271" r:id="rId16"/>
    <p:sldId id="266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>
                <a:solidFill>
                  <a:srgbClr val="FFFFFF"/>
                </a:solidFill>
                <a:latin typeface="Cantarel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338">
                <a:solidFill>
                  <a:srgbClr val="FFFFFF"/>
                </a:solidFill>
                <a:latin typeface="Cantarel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338">
                <a:solidFill>
                  <a:srgbClr val="FFFFFF"/>
                </a:solidFill>
                <a:latin typeface="Cantarel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338">
                <a:solidFill>
                  <a:srgbClr val="FFFFFF"/>
                </a:solidFill>
                <a:latin typeface="Cantarel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338">
                <a:solidFill>
                  <a:srgbClr val="FFFFFF"/>
                </a:solidFill>
                <a:latin typeface="Cantarel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338">
                <a:solidFill>
                  <a:srgbClr val="FFFFFF"/>
                </a:solidFill>
                <a:latin typeface="Cantarel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338">
                <a:solidFill>
                  <a:srgbClr val="FFFFFF"/>
                </a:solidFill>
                <a:latin typeface="Cantarel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MX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680421A-A8D7-449F-809E-13C191C7DDB9}" type="slidenum">
              <a:rPr lang="es-MX" sz="1400" b="0" strike="noStrike" spc="-1">
                <a:latin typeface="Times New Roman"/>
              </a:rPr>
              <a:t>‹#›</a:t>
            </a:fld>
            <a:endParaRPr lang="es-M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29560" y="4311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2800" b="0" strike="noStrike" spc="-1">
                <a:solidFill>
                  <a:srgbClr val="FFFFFF"/>
                </a:solidFill>
                <a:latin typeface="Arial"/>
              </a:rPr>
              <a:t>Mitchell Gil 2019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4000" y="685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000" b="0" strike="noStrike" spc="-1">
                <a:solidFill>
                  <a:srgbClr val="FFFFFF"/>
                </a:solidFill>
                <a:latin typeface="Arial"/>
              </a:rPr>
              <a:t>Using Stocks in Different Timezones to Predict Each Other’s Movement</a:t>
            </a: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Model tuning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Linear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not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tunable</a:t>
            </a:r>
            <a:endParaRPr lang="es-MX" sz="3200" b="0" strike="noStrike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Other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three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tuned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n_estimators</a:t>
            </a:r>
            <a:endParaRPr lang="es-MX" sz="3200" spc="338" dirty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KNR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tuned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n_neighbors</a:t>
            </a:r>
            <a:endParaRPr lang="es-MX" sz="3200" b="0" strike="noStrike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XGBoost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tuned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base_score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and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learning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rate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Model tuning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Tuning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did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not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alter mean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squared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error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metrics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much</a:t>
            </a:r>
            <a:endParaRPr lang="es-MX" sz="3200" b="0" strike="noStrike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KNN: -1.2367414767293954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XGB: -1.1476706434330874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RFR: -1.14195235219997 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2235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Findings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64" y="1576974"/>
            <a:ext cx="6285714" cy="3149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Findings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9" y="1260672"/>
            <a:ext cx="6285714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Findings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Linear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and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Random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Forest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Regressor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provided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best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metrics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Linear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is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favored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due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lower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computational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KNR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provided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nothing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useful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5973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Findings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XBGBoost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required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time-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consuming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tuning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provide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a usable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model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.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9783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Linear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shows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that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índices can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predict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within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a 1.2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percentage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point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of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each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other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’s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general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momentum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The Problem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es-MX" sz="3200" b="0" strike="noStrike" spc="338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9320" y="2646720"/>
            <a:ext cx="73893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Using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Stocks in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Different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Timezones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to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Predict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Other’s</a:t>
            </a:r>
            <a:r>
              <a:rPr lang="es-MX" sz="24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s-MX" sz="2400" b="0" strike="noStrike" spc="-1" dirty="0" err="1">
                <a:solidFill>
                  <a:srgbClr val="FFFFFF"/>
                </a:solidFill>
                <a:latin typeface="Arial"/>
              </a:rPr>
              <a:t>Movement</a:t>
            </a: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 dirty="0" err="1" smtClean="0">
                <a:solidFill>
                  <a:srgbClr val="FFFFFF"/>
                </a:solidFill>
                <a:latin typeface="Arial"/>
              </a:rPr>
              <a:t>Stakeholders</a:t>
            </a:r>
            <a:endParaRPr lang="es-MX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Investors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wishing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for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a new  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way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make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more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accurate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predictions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on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their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stocks.</a:t>
            </a:r>
          </a:p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Investors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wishing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see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if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performance of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cetrain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stocks are a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reflection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of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the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general trading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day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or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a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reflection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of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the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stock’s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Data Information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The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four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incides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have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varying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>
                <a:solidFill>
                  <a:srgbClr val="FFFFFF"/>
                </a:solidFill>
                <a:latin typeface="Cantarell"/>
              </a:rPr>
              <a:t>ranges</a:t>
            </a:r>
            <a:r>
              <a:rPr lang="es-MX" sz="3200" b="0" strike="noStrike" spc="338" dirty="0">
                <a:solidFill>
                  <a:srgbClr val="FFFFFF"/>
                </a:solidFill>
                <a:latin typeface="Cantarell"/>
              </a:rPr>
              <a:t> of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numerical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values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All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look to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have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similar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trends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Must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convert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to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percentage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change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Data Information</a:t>
            </a: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371600" y="1371600"/>
            <a:ext cx="6400800" cy="449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Data Exploration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2241" y="1355354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No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missing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values</a:t>
            </a:r>
            <a:endParaRPr lang="es-MX" sz="3200" b="0" strike="noStrike" spc="338" dirty="0" smtClean="0">
              <a:solidFill>
                <a:srgbClr val="FFFFFF"/>
              </a:solidFill>
              <a:latin typeface="Cantarell"/>
            </a:endParaRPr>
          </a:p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Different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exchanges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close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at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different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dates</a:t>
            </a:r>
          </a:p>
          <a:p>
            <a:pPr marL="432000" indent="-324000">
              <a:spcBef>
                <a:spcPts val="1417"/>
              </a:spcBef>
              <a:buClr>
                <a:schemeClr val="bg1"/>
              </a:buClr>
              <a:buSzPct val="45000"/>
              <a:buFont typeface="Wingdings" charset="2"/>
              <a:buChar char="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90% of trading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days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had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activity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in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all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four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indices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Data Models Chosen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Problem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is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a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style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model</a:t>
            </a:r>
            <a:endParaRPr lang="es-MX" sz="3200" spc="338" dirty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Used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common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scikitlearn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models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	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Knearest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Regressor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	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XGBRegressor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	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RandomForest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Regressor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>
                <a:solidFill>
                  <a:srgbClr val="FFFFFF"/>
                </a:solidFill>
                <a:latin typeface="Cantarell"/>
              </a:rPr>
              <a:t>	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Linear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Regression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Initial Modeling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Test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train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Split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was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done 80-20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using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unconventional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TimeSeriesSplit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Allows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conservation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of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ordered</a:t>
            </a:r>
            <a:r>
              <a:rPr lang="es-MX" sz="3200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spc="338" dirty="0" err="1" smtClean="0">
                <a:solidFill>
                  <a:srgbClr val="FFFFFF"/>
                </a:solidFill>
                <a:latin typeface="Cantarell"/>
              </a:rPr>
              <a:t>rows</a:t>
            </a:r>
            <a:endParaRPr lang="es-MX" sz="3200" spc="338" dirty="0" smtClean="0">
              <a:solidFill>
                <a:srgbClr val="FFFFFF"/>
              </a:solidFill>
              <a:latin typeface="Cantarel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Model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isolated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Dow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Jonesand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tested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it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against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the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other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three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indices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solidFill>
                  <a:srgbClr val="FFFFFF"/>
                </a:solidFill>
                <a:latin typeface="Arial"/>
              </a:rPr>
              <a:t>Initial Modeling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Initial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models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using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negative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mean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squared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regressor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</a:t>
            </a:r>
            <a:r>
              <a:rPr lang="es-MX" sz="3200" b="0" strike="noStrike" spc="338" dirty="0" err="1" smtClean="0">
                <a:solidFill>
                  <a:srgbClr val="FFFFFF"/>
                </a:solidFill>
                <a:latin typeface="Cantarell"/>
              </a:rPr>
              <a:t>metric</a:t>
            </a: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 performance</a:t>
            </a:r>
            <a:b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</a:b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LR: -0.797767 (0.628795)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KNN: -1.669319 (1.253311)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XGB: -1.460775 (1.113711)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0" strike="noStrike" spc="338" dirty="0" smtClean="0">
                <a:solidFill>
                  <a:srgbClr val="FFFFFF"/>
                </a:solidFill>
                <a:latin typeface="Cantarell"/>
              </a:rPr>
              <a:t>RFR: -1.189993 (0.886198)</a:t>
            </a:r>
            <a:endParaRPr lang="es-MX" sz="3200" b="0" strike="noStrike" spc="338" dirty="0">
              <a:solidFill>
                <a:srgbClr val="FFFFFF"/>
              </a:solidFill>
              <a:latin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8162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9951</TotalTime>
  <Words>265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Cantarell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mitchell gil</cp:lastModifiedBy>
  <cp:revision>13</cp:revision>
  <dcterms:created xsi:type="dcterms:W3CDTF">2021-02-25T19:58:14Z</dcterms:created>
  <dcterms:modified xsi:type="dcterms:W3CDTF">2021-04-02T19:40:45Z</dcterms:modified>
  <dc:language>en-US</dc:language>
</cp:coreProperties>
</file>