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4"/>
  </p:handoutMasterIdLst>
  <p:sldIdLst>
    <p:sldId id="256" r:id="rId2"/>
    <p:sldId id="347" r:id="rId3"/>
    <p:sldId id="393" r:id="rId4"/>
    <p:sldId id="395" r:id="rId5"/>
    <p:sldId id="396" r:id="rId6"/>
    <p:sldId id="359" r:id="rId7"/>
    <p:sldId id="360" r:id="rId8"/>
    <p:sldId id="361" r:id="rId9"/>
    <p:sldId id="362" r:id="rId10"/>
    <p:sldId id="377" r:id="rId11"/>
    <p:sldId id="378" r:id="rId12"/>
    <p:sldId id="379" r:id="rId13"/>
    <p:sldId id="380" r:id="rId14"/>
    <p:sldId id="381" r:id="rId15"/>
    <p:sldId id="397" r:id="rId16"/>
    <p:sldId id="392" r:id="rId17"/>
    <p:sldId id="363" r:id="rId18"/>
    <p:sldId id="368" r:id="rId19"/>
    <p:sldId id="371" r:id="rId20"/>
    <p:sldId id="369" r:id="rId21"/>
    <p:sldId id="364" r:id="rId22"/>
    <p:sldId id="383" r:id="rId23"/>
    <p:sldId id="370" r:id="rId24"/>
    <p:sldId id="384" r:id="rId25"/>
    <p:sldId id="365" r:id="rId26"/>
    <p:sldId id="372" r:id="rId27"/>
    <p:sldId id="373" r:id="rId28"/>
    <p:sldId id="374" r:id="rId29"/>
    <p:sldId id="366" r:id="rId30"/>
    <p:sldId id="375" r:id="rId31"/>
    <p:sldId id="376" r:id="rId32"/>
    <p:sldId id="388" r:id="rId33"/>
    <p:sldId id="389" r:id="rId34"/>
    <p:sldId id="367" r:id="rId35"/>
    <p:sldId id="382" r:id="rId36"/>
    <p:sldId id="386" r:id="rId37"/>
    <p:sldId id="390" r:id="rId38"/>
    <p:sldId id="391" r:id="rId39"/>
    <p:sldId id="387" r:id="rId40"/>
    <p:sldId id="398" r:id="rId41"/>
    <p:sldId id="293" r:id="rId42"/>
    <p:sldId id="302" r:id="rId4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29" d="100"/>
          <a:sy n="129" d="100"/>
        </p:scale>
        <p:origin x="126" y="3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6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freestuff" TargetMode="External"/><Relationship Id="rId2" Type="http://schemas.openxmlformats.org/officeDocument/2006/relationships/hyperlink" Target="http://www.xrmcoaches.com/knowledgebits" TargetMode="External"/><Relationship Id="rId1" Type="http://schemas.openxmlformats.org/officeDocument/2006/relationships/hyperlink" Target="http://www.xrmcoaches.com/webinar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freestuff" TargetMode="External"/><Relationship Id="rId2" Type="http://schemas.openxmlformats.org/officeDocument/2006/relationships/hyperlink" Target="http://www.xrmcoaches.com/knowledgebits" TargetMode="External"/><Relationship Id="rId1" Type="http://schemas.openxmlformats.org/officeDocument/2006/relationships/hyperlink" Target="http://www.xrmcoaches.com/webinar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062DF-A8E8-4FB4-9D39-6A7899CD64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0BDF2-0D3F-4345-8102-8E314139EE4B}">
      <dgm:prSet/>
      <dgm:spPr/>
      <dgm:t>
        <a:bodyPr/>
        <a:lstStyle/>
        <a:p>
          <a:pPr rtl="0"/>
          <a:r>
            <a:rPr lang="en-US" smtClean="0"/>
            <a:t>Webinars</a:t>
          </a:r>
          <a:endParaRPr lang="en-US"/>
        </a:p>
      </dgm:t>
    </dgm:pt>
    <dgm:pt modelId="{79944268-6579-456C-91F9-19B5B5114463}" type="parTrans" cxnId="{8FD84067-92FC-48F9-8366-09A45DD42DA4}">
      <dgm:prSet/>
      <dgm:spPr/>
      <dgm:t>
        <a:bodyPr/>
        <a:lstStyle/>
        <a:p>
          <a:endParaRPr lang="en-US"/>
        </a:p>
      </dgm:t>
    </dgm:pt>
    <dgm:pt modelId="{9D8E6EB9-BDED-447C-B570-086C68C67DC6}" type="sibTrans" cxnId="{8FD84067-92FC-48F9-8366-09A45DD42DA4}">
      <dgm:prSet/>
      <dgm:spPr/>
      <dgm:t>
        <a:bodyPr/>
        <a:lstStyle/>
        <a:p>
          <a:endParaRPr lang="en-US"/>
        </a:p>
      </dgm:t>
    </dgm:pt>
    <dgm:pt modelId="{56543F02-3E2A-4C53-B291-D23408E80632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http://www.xrmcoaches.com/webinars</a:t>
          </a:r>
          <a:endParaRPr lang="en-US"/>
        </a:p>
      </dgm:t>
    </dgm:pt>
    <dgm:pt modelId="{8281978E-E387-4405-9C15-51EB2D975AB5}" type="parTrans" cxnId="{E7E2EA6E-EF3F-4D04-85A8-9735A546CD00}">
      <dgm:prSet/>
      <dgm:spPr/>
      <dgm:t>
        <a:bodyPr/>
        <a:lstStyle/>
        <a:p>
          <a:endParaRPr lang="en-US"/>
        </a:p>
      </dgm:t>
    </dgm:pt>
    <dgm:pt modelId="{6C73B77A-01F7-4D26-8915-23224663CEA5}" type="sibTrans" cxnId="{E7E2EA6E-EF3F-4D04-85A8-9735A546CD00}">
      <dgm:prSet/>
      <dgm:spPr/>
      <dgm:t>
        <a:bodyPr/>
        <a:lstStyle/>
        <a:p>
          <a:endParaRPr lang="en-US"/>
        </a:p>
      </dgm:t>
    </dgm:pt>
    <dgm:pt modelId="{4225D415-A0AD-4858-8380-2A84E182DBA4}">
      <dgm:prSet/>
      <dgm:spPr/>
      <dgm:t>
        <a:bodyPr/>
        <a:lstStyle/>
        <a:p>
          <a:pPr rtl="0"/>
          <a:r>
            <a:rPr lang="en-US" smtClean="0"/>
            <a:t>KnowledgeBits</a:t>
          </a:r>
          <a:endParaRPr lang="en-US"/>
        </a:p>
      </dgm:t>
    </dgm:pt>
    <dgm:pt modelId="{8BBA9526-24A2-46BE-96D1-117B08DE05B5}" type="parTrans" cxnId="{07D0917D-8631-4611-86A7-CF70135B062F}">
      <dgm:prSet/>
      <dgm:spPr/>
      <dgm:t>
        <a:bodyPr/>
        <a:lstStyle/>
        <a:p>
          <a:endParaRPr lang="en-US"/>
        </a:p>
      </dgm:t>
    </dgm:pt>
    <dgm:pt modelId="{38AD2F50-9442-4C30-88CF-D4F2DF1F7A4D}" type="sibTrans" cxnId="{07D0917D-8631-4611-86A7-CF70135B062F}">
      <dgm:prSet/>
      <dgm:spPr/>
      <dgm:t>
        <a:bodyPr/>
        <a:lstStyle/>
        <a:p>
          <a:endParaRPr lang="en-US"/>
        </a:p>
      </dgm:t>
    </dgm:pt>
    <dgm:pt modelId="{B2E1C3BC-D044-40F1-A4E4-3E9CE13CD506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http://www.xrmcoaches.com/knowledgebits</a:t>
          </a:r>
          <a:endParaRPr lang="en-US"/>
        </a:p>
      </dgm:t>
    </dgm:pt>
    <dgm:pt modelId="{072D2F57-01A6-439F-9BF0-21F24B2C8BC1}" type="parTrans" cxnId="{9B208DBF-5548-4BD4-A312-720EA5F9FCC8}">
      <dgm:prSet/>
      <dgm:spPr/>
      <dgm:t>
        <a:bodyPr/>
        <a:lstStyle/>
        <a:p>
          <a:endParaRPr lang="en-US"/>
        </a:p>
      </dgm:t>
    </dgm:pt>
    <dgm:pt modelId="{943BA92C-8CB9-4D8B-A9BE-FE5D71C177A5}" type="sibTrans" cxnId="{9B208DBF-5548-4BD4-A312-720EA5F9FCC8}">
      <dgm:prSet/>
      <dgm:spPr/>
      <dgm:t>
        <a:bodyPr/>
        <a:lstStyle/>
        <a:p>
          <a:endParaRPr lang="en-US"/>
        </a:p>
      </dgm:t>
    </dgm:pt>
    <dgm:pt modelId="{DDD448EC-9783-4D47-8E1B-3D24F2D1E95E}">
      <dgm:prSet/>
      <dgm:spPr/>
      <dgm:t>
        <a:bodyPr/>
        <a:lstStyle/>
        <a:p>
          <a:pPr rtl="0"/>
          <a:r>
            <a:rPr lang="en-US" smtClean="0"/>
            <a:t>Learning Plans</a:t>
          </a:r>
          <a:endParaRPr lang="en-US"/>
        </a:p>
      </dgm:t>
    </dgm:pt>
    <dgm:pt modelId="{51B1B11B-6C95-44F2-8DDB-083909FD0CF2}" type="parTrans" cxnId="{737D7063-7601-42DC-88C0-E147EE87F909}">
      <dgm:prSet/>
      <dgm:spPr/>
      <dgm:t>
        <a:bodyPr/>
        <a:lstStyle/>
        <a:p>
          <a:endParaRPr lang="en-US"/>
        </a:p>
      </dgm:t>
    </dgm:pt>
    <dgm:pt modelId="{75010080-2DDB-4D16-88E4-A1C25ACFB31B}" type="sibTrans" cxnId="{737D7063-7601-42DC-88C0-E147EE87F909}">
      <dgm:prSet/>
      <dgm:spPr/>
      <dgm:t>
        <a:bodyPr/>
        <a:lstStyle/>
        <a:p>
          <a:endParaRPr lang="en-US"/>
        </a:p>
      </dgm:t>
    </dgm:pt>
    <dgm:pt modelId="{4BC298A7-7927-4454-8580-525C1D92E018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3"/>
            </a:rPr>
            <a:t>http://www.xrmcoaches.com/freestuff</a:t>
          </a:r>
          <a:endParaRPr lang="en-US"/>
        </a:p>
      </dgm:t>
    </dgm:pt>
    <dgm:pt modelId="{20078183-81CC-4051-8D51-678E09F71045}" type="parTrans" cxnId="{B28BB3A9-C945-42EB-86E0-FB7B47AC10FC}">
      <dgm:prSet/>
      <dgm:spPr/>
      <dgm:t>
        <a:bodyPr/>
        <a:lstStyle/>
        <a:p>
          <a:endParaRPr lang="en-US"/>
        </a:p>
      </dgm:t>
    </dgm:pt>
    <dgm:pt modelId="{E1B79127-2C26-48AC-9411-A930EC65DB47}" type="sibTrans" cxnId="{B28BB3A9-C945-42EB-86E0-FB7B47AC10FC}">
      <dgm:prSet/>
      <dgm:spPr/>
      <dgm:t>
        <a:bodyPr/>
        <a:lstStyle/>
        <a:p>
          <a:endParaRPr lang="en-US"/>
        </a:p>
      </dgm:t>
    </dgm:pt>
    <dgm:pt modelId="{0A457BF5-B8D4-4502-BB30-B067AC06844A}">
      <dgm:prSet/>
      <dgm:spPr/>
      <dgm:t>
        <a:bodyPr/>
        <a:lstStyle/>
        <a:p>
          <a:pPr rtl="0"/>
          <a:r>
            <a:rPr lang="en-US" smtClean="0"/>
            <a:t>More Goodies</a:t>
          </a:r>
          <a:endParaRPr lang="en-US"/>
        </a:p>
      </dgm:t>
    </dgm:pt>
    <dgm:pt modelId="{AF0A3681-C0F7-4C1C-9113-84F2417BEA30}" type="parTrans" cxnId="{A5F76A6F-A148-46FA-ADFD-19F2A40E7ED7}">
      <dgm:prSet/>
      <dgm:spPr/>
      <dgm:t>
        <a:bodyPr/>
        <a:lstStyle/>
        <a:p>
          <a:endParaRPr lang="en-US"/>
        </a:p>
      </dgm:t>
    </dgm:pt>
    <dgm:pt modelId="{FDAE065E-469D-4F77-95CA-5568CB0F1B39}" type="sibTrans" cxnId="{A5F76A6F-A148-46FA-ADFD-19F2A40E7ED7}">
      <dgm:prSet/>
      <dgm:spPr/>
      <dgm:t>
        <a:bodyPr/>
        <a:lstStyle/>
        <a:p>
          <a:endParaRPr lang="en-US"/>
        </a:p>
      </dgm:t>
    </dgm:pt>
    <dgm:pt modelId="{931A3A66-84BD-4E86-B496-DBA7F9073BE5}">
      <dgm:prSet/>
      <dgm:spPr/>
      <dgm:t>
        <a:bodyPr/>
        <a:lstStyle/>
        <a:p>
          <a:pPr rtl="0"/>
          <a:r>
            <a:rPr lang="en-US" dirty="0" smtClean="0"/>
            <a:t>Practice tests</a:t>
          </a:r>
          <a:endParaRPr lang="en-US" dirty="0"/>
        </a:p>
      </dgm:t>
    </dgm:pt>
    <dgm:pt modelId="{DF1A53CF-1C19-430B-9271-BE9FA4714BEA}" type="parTrans" cxnId="{A1EDEB82-6E98-4546-B1C6-CE1BA440FD96}">
      <dgm:prSet/>
      <dgm:spPr/>
      <dgm:t>
        <a:bodyPr/>
        <a:lstStyle/>
        <a:p>
          <a:endParaRPr lang="en-US"/>
        </a:p>
      </dgm:t>
    </dgm:pt>
    <dgm:pt modelId="{FFFB7524-891E-45EE-B32F-CB05DD52FC6B}" type="sibTrans" cxnId="{A1EDEB82-6E98-4546-B1C6-CE1BA440FD96}">
      <dgm:prSet/>
      <dgm:spPr/>
      <dgm:t>
        <a:bodyPr/>
        <a:lstStyle/>
        <a:p>
          <a:endParaRPr lang="en-US"/>
        </a:p>
      </dgm:t>
    </dgm:pt>
    <dgm:pt modelId="{6C5BE73F-71DB-4FAD-AA2E-F348734AD809}">
      <dgm:prSet/>
      <dgm:spPr/>
      <dgm:t>
        <a:bodyPr/>
        <a:lstStyle/>
        <a:p>
          <a:pPr rtl="0"/>
          <a:r>
            <a:rPr lang="en-US" dirty="0" smtClean="0"/>
            <a:t>On–Demand video training</a:t>
          </a:r>
          <a:endParaRPr lang="en-US" dirty="0"/>
        </a:p>
      </dgm:t>
    </dgm:pt>
    <dgm:pt modelId="{444EE61D-2076-4CC3-B529-B3BF459CB39D}" type="parTrans" cxnId="{AD5AC457-7C7B-4206-9DC7-7267965B5599}">
      <dgm:prSet/>
      <dgm:spPr/>
      <dgm:t>
        <a:bodyPr/>
        <a:lstStyle/>
        <a:p>
          <a:endParaRPr lang="en-US"/>
        </a:p>
      </dgm:t>
    </dgm:pt>
    <dgm:pt modelId="{CECBE0A8-5310-46D7-B6CA-7A5F6027D30F}" type="sibTrans" cxnId="{AD5AC457-7C7B-4206-9DC7-7267965B5599}">
      <dgm:prSet/>
      <dgm:spPr/>
      <dgm:t>
        <a:bodyPr/>
        <a:lstStyle/>
        <a:p>
          <a:endParaRPr lang="en-US"/>
        </a:p>
      </dgm:t>
    </dgm:pt>
    <dgm:pt modelId="{77991FAD-E18F-4FB5-B0A3-0027CFF34750}">
      <dgm:prSet/>
      <dgm:spPr/>
      <dgm:t>
        <a:bodyPr/>
        <a:lstStyle/>
        <a:p>
          <a:pPr rtl="0"/>
          <a:r>
            <a:rPr lang="en-US" dirty="0" smtClean="0"/>
            <a:t>Instructor–led training</a:t>
          </a:r>
          <a:endParaRPr lang="en-US" dirty="0"/>
        </a:p>
      </dgm:t>
    </dgm:pt>
    <dgm:pt modelId="{C3209511-547A-4A02-9928-6669F1FACD1E}" type="parTrans" cxnId="{93E2B4F1-F40E-4D2E-A9B6-73826BFD1D0F}">
      <dgm:prSet/>
      <dgm:spPr/>
      <dgm:t>
        <a:bodyPr/>
        <a:lstStyle/>
        <a:p>
          <a:endParaRPr lang="en-US"/>
        </a:p>
      </dgm:t>
    </dgm:pt>
    <dgm:pt modelId="{42F0F304-336E-4C0E-85C2-79018F1CD982}" type="sibTrans" cxnId="{93E2B4F1-F40E-4D2E-A9B6-73826BFD1D0F}">
      <dgm:prSet/>
      <dgm:spPr/>
      <dgm:t>
        <a:bodyPr/>
        <a:lstStyle/>
        <a:p>
          <a:endParaRPr lang="en-US"/>
        </a:p>
      </dgm:t>
    </dgm:pt>
    <dgm:pt modelId="{9BED91DA-3346-4025-BA82-8DACEFEC6E58}">
      <dgm:prSet/>
      <dgm:spPr/>
      <dgm:t>
        <a:bodyPr/>
        <a:lstStyle/>
        <a:p>
          <a:pPr rtl="0"/>
          <a:r>
            <a:rPr lang="en-US" smtClean="0"/>
            <a:t>Books</a:t>
          </a:r>
          <a:endParaRPr lang="en-US"/>
        </a:p>
      </dgm:t>
    </dgm:pt>
    <dgm:pt modelId="{0F9EA9BA-D0BF-40A6-8BE3-D2A9A49392F1}" type="parTrans" cxnId="{F2982549-F3FD-4775-BA07-6773FC182905}">
      <dgm:prSet/>
      <dgm:spPr/>
      <dgm:t>
        <a:bodyPr/>
        <a:lstStyle/>
        <a:p>
          <a:endParaRPr lang="en-US"/>
        </a:p>
      </dgm:t>
    </dgm:pt>
    <dgm:pt modelId="{93FE58B0-795D-4800-8FDD-EB80C8E953BD}" type="sibTrans" cxnId="{F2982549-F3FD-4775-BA07-6773FC182905}">
      <dgm:prSet/>
      <dgm:spPr/>
      <dgm:t>
        <a:bodyPr/>
        <a:lstStyle/>
        <a:p>
          <a:endParaRPr lang="en-US"/>
        </a:p>
      </dgm:t>
    </dgm:pt>
    <dgm:pt modelId="{B0108477-B084-4BC7-8A73-C0AFEA407896}" type="pres">
      <dgm:prSet presAssocID="{9D9062DF-A8E8-4FB4-9D39-6A7899CD648D}" presName="linear" presStyleCnt="0">
        <dgm:presLayoutVars>
          <dgm:animLvl val="lvl"/>
          <dgm:resizeHandles val="exact"/>
        </dgm:presLayoutVars>
      </dgm:prSet>
      <dgm:spPr/>
    </dgm:pt>
    <dgm:pt modelId="{606AD5D8-63BB-46AD-90C4-70C240DCC046}" type="pres">
      <dgm:prSet presAssocID="{1BE0BDF2-0D3F-4345-8102-8E314139EE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3CC6FF-307F-47F1-915E-A9CC865EAFA7}" type="pres">
      <dgm:prSet presAssocID="{1BE0BDF2-0D3F-4345-8102-8E314139EE4B}" presName="childText" presStyleLbl="revTx" presStyleIdx="0" presStyleCnt="4">
        <dgm:presLayoutVars>
          <dgm:bulletEnabled val="1"/>
        </dgm:presLayoutVars>
      </dgm:prSet>
      <dgm:spPr/>
    </dgm:pt>
    <dgm:pt modelId="{3A3F27AC-A8F3-434C-920A-04CA386D4C14}" type="pres">
      <dgm:prSet presAssocID="{4225D415-A0AD-4858-8380-2A84E182DB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F6A320-7371-4EE7-9F0A-93D6C049C658}" type="pres">
      <dgm:prSet presAssocID="{4225D415-A0AD-4858-8380-2A84E182DBA4}" presName="childText" presStyleLbl="revTx" presStyleIdx="1" presStyleCnt="4">
        <dgm:presLayoutVars>
          <dgm:bulletEnabled val="1"/>
        </dgm:presLayoutVars>
      </dgm:prSet>
      <dgm:spPr/>
    </dgm:pt>
    <dgm:pt modelId="{B18147D2-E176-4543-949B-62BFEDBEF59B}" type="pres">
      <dgm:prSet presAssocID="{DDD448EC-9783-4D47-8E1B-3D24F2D1E9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B66CAB-DEC2-4471-9823-C9F042DD9475}" type="pres">
      <dgm:prSet presAssocID="{DDD448EC-9783-4D47-8E1B-3D24F2D1E95E}" presName="childText" presStyleLbl="revTx" presStyleIdx="2" presStyleCnt="4">
        <dgm:presLayoutVars>
          <dgm:bulletEnabled val="1"/>
        </dgm:presLayoutVars>
      </dgm:prSet>
      <dgm:spPr/>
    </dgm:pt>
    <dgm:pt modelId="{048DA71F-2E63-43D2-9357-A76251AFB4A1}" type="pres">
      <dgm:prSet presAssocID="{0A457BF5-B8D4-4502-BB30-B067AC0684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52FFB-BBDC-420A-9AF5-07CB56F8CD59}" type="pres">
      <dgm:prSet presAssocID="{0A457BF5-B8D4-4502-BB30-B067AC06844A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08DBF-5548-4BD4-A312-720EA5F9FCC8}" srcId="{4225D415-A0AD-4858-8380-2A84E182DBA4}" destId="{B2E1C3BC-D044-40F1-A4E4-3E9CE13CD506}" srcOrd="0" destOrd="0" parTransId="{072D2F57-01A6-439F-9BF0-21F24B2C8BC1}" sibTransId="{943BA92C-8CB9-4D8B-A9BE-FE5D71C177A5}"/>
    <dgm:cxn modelId="{F2982549-F3FD-4775-BA07-6773FC182905}" srcId="{0A457BF5-B8D4-4502-BB30-B067AC06844A}" destId="{9BED91DA-3346-4025-BA82-8DACEFEC6E58}" srcOrd="3" destOrd="0" parTransId="{0F9EA9BA-D0BF-40A6-8BE3-D2A9A49392F1}" sibTransId="{93FE58B0-795D-4800-8FDD-EB80C8E953BD}"/>
    <dgm:cxn modelId="{AD5AC457-7C7B-4206-9DC7-7267965B5599}" srcId="{0A457BF5-B8D4-4502-BB30-B067AC06844A}" destId="{6C5BE73F-71DB-4FAD-AA2E-F348734AD809}" srcOrd="1" destOrd="0" parTransId="{444EE61D-2076-4CC3-B529-B3BF459CB39D}" sibTransId="{CECBE0A8-5310-46D7-B6CA-7A5F6027D30F}"/>
    <dgm:cxn modelId="{BF1614F0-E280-400D-9AF3-099BAE09DE39}" type="presOf" srcId="{77991FAD-E18F-4FB5-B0A3-0027CFF34750}" destId="{0A752FFB-BBDC-420A-9AF5-07CB56F8CD59}" srcOrd="0" destOrd="2" presId="urn:microsoft.com/office/officeart/2005/8/layout/vList2"/>
    <dgm:cxn modelId="{A1EDEB82-6E98-4546-B1C6-CE1BA440FD96}" srcId="{0A457BF5-B8D4-4502-BB30-B067AC06844A}" destId="{931A3A66-84BD-4E86-B496-DBA7F9073BE5}" srcOrd="0" destOrd="0" parTransId="{DF1A53CF-1C19-430B-9271-BE9FA4714BEA}" sibTransId="{FFFB7524-891E-45EE-B32F-CB05DD52FC6B}"/>
    <dgm:cxn modelId="{07D0917D-8631-4611-86A7-CF70135B062F}" srcId="{9D9062DF-A8E8-4FB4-9D39-6A7899CD648D}" destId="{4225D415-A0AD-4858-8380-2A84E182DBA4}" srcOrd="1" destOrd="0" parTransId="{8BBA9526-24A2-46BE-96D1-117B08DE05B5}" sibTransId="{38AD2F50-9442-4C30-88CF-D4F2DF1F7A4D}"/>
    <dgm:cxn modelId="{B57A9314-955B-448D-8D95-177F96D9FBFD}" type="presOf" srcId="{4BC298A7-7927-4454-8580-525C1D92E018}" destId="{34B66CAB-DEC2-4471-9823-C9F042DD9475}" srcOrd="0" destOrd="0" presId="urn:microsoft.com/office/officeart/2005/8/layout/vList2"/>
    <dgm:cxn modelId="{3A1FB5F2-0545-4B86-BFDB-590A5A9DC3D1}" type="presOf" srcId="{9D9062DF-A8E8-4FB4-9D39-6A7899CD648D}" destId="{B0108477-B084-4BC7-8A73-C0AFEA407896}" srcOrd="0" destOrd="0" presId="urn:microsoft.com/office/officeart/2005/8/layout/vList2"/>
    <dgm:cxn modelId="{737D7063-7601-42DC-88C0-E147EE87F909}" srcId="{9D9062DF-A8E8-4FB4-9D39-6A7899CD648D}" destId="{DDD448EC-9783-4D47-8E1B-3D24F2D1E95E}" srcOrd="2" destOrd="0" parTransId="{51B1B11B-6C95-44F2-8DDB-083909FD0CF2}" sibTransId="{75010080-2DDB-4D16-88E4-A1C25ACFB31B}"/>
    <dgm:cxn modelId="{82324403-FF4F-470C-9A10-8DCAF6A81D41}" type="presOf" srcId="{56543F02-3E2A-4C53-B291-D23408E80632}" destId="{9E3CC6FF-307F-47F1-915E-A9CC865EAFA7}" srcOrd="0" destOrd="0" presId="urn:microsoft.com/office/officeart/2005/8/layout/vList2"/>
    <dgm:cxn modelId="{B28BB3A9-C945-42EB-86E0-FB7B47AC10FC}" srcId="{DDD448EC-9783-4D47-8E1B-3D24F2D1E95E}" destId="{4BC298A7-7927-4454-8580-525C1D92E018}" srcOrd="0" destOrd="0" parTransId="{20078183-81CC-4051-8D51-678E09F71045}" sibTransId="{E1B79127-2C26-48AC-9411-A930EC65DB47}"/>
    <dgm:cxn modelId="{51EE41E7-FD25-4499-B6CD-F6E722A2A22E}" type="presOf" srcId="{0A457BF5-B8D4-4502-BB30-B067AC06844A}" destId="{048DA71F-2E63-43D2-9357-A76251AFB4A1}" srcOrd="0" destOrd="0" presId="urn:microsoft.com/office/officeart/2005/8/layout/vList2"/>
    <dgm:cxn modelId="{F592255C-5D53-4C28-9790-5C84C5944B58}" type="presOf" srcId="{4225D415-A0AD-4858-8380-2A84E182DBA4}" destId="{3A3F27AC-A8F3-434C-920A-04CA386D4C14}" srcOrd="0" destOrd="0" presId="urn:microsoft.com/office/officeart/2005/8/layout/vList2"/>
    <dgm:cxn modelId="{3559E574-C181-4C7D-A066-6E8F7F57926D}" type="presOf" srcId="{DDD448EC-9783-4D47-8E1B-3D24F2D1E95E}" destId="{B18147D2-E176-4543-949B-62BFEDBEF59B}" srcOrd="0" destOrd="0" presId="urn:microsoft.com/office/officeart/2005/8/layout/vList2"/>
    <dgm:cxn modelId="{D8A339DE-5355-4D9D-8A38-29593B4D0A6D}" type="presOf" srcId="{1BE0BDF2-0D3F-4345-8102-8E314139EE4B}" destId="{606AD5D8-63BB-46AD-90C4-70C240DCC046}" srcOrd="0" destOrd="0" presId="urn:microsoft.com/office/officeart/2005/8/layout/vList2"/>
    <dgm:cxn modelId="{B560E04D-05BF-4137-9F38-4ECC41B940C3}" type="presOf" srcId="{B2E1C3BC-D044-40F1-A4E4-3E9CE13CD506}" destId="{5BF6A320-7371-4EE7-9F0A-93D6C049C658}" srcOrd="0" destOrd="0" presId="urn:microsoft.com/office/officeart/2005/8/layout/vList2"/>
    <dgm:cxn modelId="{E7E2EA6E-EF3F-4D04-85A8-9735A546CD00}" srcId="{1BE0BDF2-0D3F-4345-8102-8E314139EE4B}" destId="{56543F02-3E2A-4C53-B291-D23408E80632}" srcOrd="0" destOrd="0" parTransId="{8281978E-E387-4405-9C15-51EB2D975AB5}" sibTransId="{6C73B77A-01F7-4D26-8915-23224663CEA5}"/>
    <dgm:cxn modelId="{CBF10AC4-9483-4BB1-9D06-E6378C598527}" type="presOf" srcId="{9BED91DA-3346-4025-BA82-8DACEFEC6E58}" destId="{0A752FFB-BBDC-420A-9AF5-07CB56F8CD59}" srcOrd="0" destOrd="3" presId="urn:microsoft.com/office/officeart/2005/8/layout/vList2"/>
    <dgm:cxn modelId="{3333199E-1A61-42D6-A9A3-041EDDDB0110}" type="presOf" srcId="{6C5BE73F-71DB-4FAD-AA2E-F348734AD809}" destId="{0A752FFB-BBDC-420A-9AF5-07CB56F8CD59}" srcOrd="0" destOrd="1" presId="urn:microsoft.com/office/officeart/2005/8/layout/vList2"/>
    <dgm:cxn modelId="{8FD84067-92FC-48F9-8366-09A45DD42DA4}" srcId="{9D9062DF-A8E8-4FB4-9D39-6A7899CD648D}" destId="{1BE0BDF2-0D3F-4345-8102-8E314139EE4B}" srcOrd="0" destOrd="0" parTransId="{79944268-6579-456C-91F9-19B5B5114463}" sibTransId="{9D8E6EB9-BDED-447C-B570-086C68C67DC6}"/>
    <dgm:cxn modelId="{93E2B4F1-F40E-4D2E-A9B6-73826BFD1D0F}" srcId="{0A457BF5-B8D4-4502-BB30-B067AC06844A}" destId="{77991FAD-E18F-4FB5-B0A3-0027CFF34750}" srcOrd="2" destOrd="0" parTransId="{C3209511-547A-4A02-9928-6669F1FACD1E}" sibTransId="{42F0F304-336E-4C0E-85C2-79018F1CD982}"/>
    <dgm:cxn modelId="{A5F76A6F-A148-46FA-ADFD-19F2A40E7ED7}" srcId="{9D9062DF-A8E8-4FB4-9D39-6A7899CD648D}" destId="{0A457BF5-B8D4-4502-BB30-B067AC06844A}" srcOrd="3" destOrd="0" parTransId="{AF0A3681-C0F7-4C1C-9113-84F2417BEA30}" sibTransId="{FDAE065E-469D-4F77-95CA-5568CB0F1B39}"/>
    <dgm:cxn modelId="{D073055D-26A2-4C5C-9AA7-CEC5272792BF}" type="presOf" srcId="{931A3A66-84BD-4E86-B496-DBA7F9073BE5}" destId="{0A752FFB-BBDC-420A-9AF5-07CB56F8CD59}" srcOrd="0" destOrd="0" presId="urn:microsoft.com/office/officeart/2005/8/layout/vList2"/>
    <dgm:cxn modelId="{1D82F9C7-7776-4245-B5C2-C8F10E6355C8}" type="presParOf" srcId="{B0108477-B084-4BC7-8A73-C0AFEA407896}" destId="{606AD5D8-63BB-46AD-90C4-70C240DCC046}" srcOrd="0" destOrd="0" presId="urn:microsoft.com/office/officeart/2005/8/layout/vList2"/>
    <dgm:cxn modelId="{AAEFDA2A-3D06-46C0-80B6-E7A51B4121FE}" type="presParOf" srcId="{B0108477-B084-4BC7-8A73-C0AFEA407896}" destId="{9E3CC6FF-307F-47F1-915E-A9CC865EAFA7}" srcOrd="1" destOrd="0" presId="urn:microsoft.com/office/officeart/2005/8/layout/vList2"/>
    <dgm:cxn modelId="{DB41C89A-D7DA-49B5-B2E4-899F4176658F}" type="presParOf" srcId="{B0108477-B084-4BC7-8A73-C0AFEA407896}" destId="{3A3F27AC-A8F3-434C-920A-04CA386D4C14}" srcOrd="2" destOrd="0" presId="urn:microsoft.com/office/officeart/2005/8/layout/vList2"/>
    <dgm:cxn modelId="{61791F1D-AE34-41D8-9A2B-658E7AC91B4D}" type="presParOf" srcId="{B0108477-B084-4BC7-8A73-C0AFEA407896}" destId="{5BF6A320-7371-4EE7-9F0A-93D6C049C658}" srcOrd="3" destOrd="0" presId="urn:microsoft.com/office/officeart/2005/8/layout/vList2"/>
    <dgm:cxn modelId="{57C4926A-20A4-4215-B9F3-AC63DCD295BE}" type="presParOf" srcId="{B0108477-B084-4BC7-8A73-C0AFEA407896}" destId="{B18147D2-E176-4543-949B-62BFEDBEF59B}" srcOrd="4" destOrd="0" presId="urn:microsoft.com/office/officeart/2005/8/layout/vList2"/>
    <dgm:cxn modelId="{C1C296E1-0785-43A0-A880-C121E48E1E93}" type="presParOf" srcId="{B0108477-B084-4BC7-8A73-C0AFEA407896}" destId="{34B66CAB-DEC2-4471-9823-C9F042DD9475}" srcOrd="5" destOrd="0" presId="urn:microsoft.com/office/officeart/2005/8/layout/vList2"/>
    <dgm:cxn modelId="{DF6E6849-F860-47B4-85F8-99F36D83B1B3}" type="presParOf" srcId="{B0108477-B084-4BC7-8A73-C0AFEA407896}" destId="{048DA71F-2E63-43D2-9357-A76251AFB4A1}" srcOrd="6" destOrd="0" presId="urn:microsoft.com/office/officeart/2005/8/layout/vList2"/>
    <dgm:cxn modelId="{E3C00258-C309-4855-BD9F-1D92859FE5E2}" type="presParOf" srcId="{B0108477-B084-4BC7-8A73-C0AFEA407896}" destId="{0A752FFB-BBDC-420A-9AF5-07CB56F8CD5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EA338-9D6F-415D-96BD-7D40481C7C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C4A83D-F7CA-4386-9140-E2A2600AD117}">
      <dgm:prSet/>
      <dgm:spPr/>
      <dgm:t>
        <a:bodyPr/>
        <a:lstStyle/>
        <a:p>
          <a:pPr rtl="0"/>
          <a:r>
            <a:rPr lang="en-US" dirty="0" smtClean="0"/>
            <a:t>Microsoft Resources</a:t>
          </a:r>
          <a:endParaRPr lang="en-US" dirty="0"/>
        </a:p>
      </dgm:t>
    </dgm:pt>
    <dgm:pt modelId="{02F70B3E-D049-438D-802D-D59A267323AF}" type="parTrans" cxnId="{33A04F6B-9808-45AD-A571-E951F656FD19}">
      <dgm:prSet/>
      <dgm:spPr/>
      <dgm:t>
        <a:bodyPr/>
        <a:lstStyle/>
        <a:p>
          <a:endParaRPr lang="en-US"/>
        </a:p>
      </dgm:t>
    </dgm:pt>
    <dgm:pt modelId="{11B37D57-CEE8-4214-81BE-22E28384B385}" type="sibTrans" cxnId="{33A04F6B-9808-45AD-A571-E951F656FD19}">
      <dgm:prSet/>
      <dgm:spPr/>
      <dgm:t>
        <a:bodyPr/>
        <a:lstStyle/>
        <a:p>
          <a:endParaRPr lang="en-US"/>
        </a:p>
      </dgm:t>
    </dgm:pt>
    <dgm:pt modelId="{E01B0133-7541-4700-83AF-1380A2438599}">
      <dgm:prSet/>
      <dgm:spPr/>
      <dgm:t>
        <a:bodyPr/>
        <a:lstStyle/>
        <a:p>
          <a:pPr rtl="0"/>
          <a:r>
            <a:rPr lang="en-US" smtClean="0"/>
            <a:t>Microsoft Word</a:t>
          </a:r>
          <a:endParaRPr lang="en-US"/>
        </a:p>
      </dgm:t>
    </dgm:pt>
    <dgm:pt modelId="{A54D8029-00DD-4EF1-885C-D44C83A11553}" type="parTrans" cxnId="{809634D9-1BEE-4338-9448-C83CE3904070}">
      <dgm:prSet/>
      <dgm:spPr/>
      <dgm:t>
        <a:bodyPr/>
        <a:lstStyle/>
        <a:p>
          <a:endParaRPr lang="en-US"/>
        </a:p>
      </dgm:t>
    </dgm:pt>
    <dgm:pt modelId="{A502DDCD-D1ED-4585-AC27-BD7761B86407}" type="sibTrans" cxnId="{809634D9-1BEE-4338-9448-C83CE3904070}">
      <dgm:prSet/>
      <dgm:spPr/>
      <dgm:t>
        <a:bodyPr/>
        <a:lstStyle/>
        <a:p>
          <a:endParaRPr lang="en-US"/>
        </a:p>
      </dgm:t>
    </dgm:pt>
    <dgm:pt modelId="{8B28D1EB-392C-4E34-9B1B-0F576014D73F}">
      <dgm:prSet/>
      <dgm:spPr/>
      <dgm:t>
        <a:bodyPr/>
        <a:lstStyle/>
        <a:p>
          <a:pPr rtl="0"/>
          <a:r>
            <a:rPr lang="en-US" dirty="0" smtClean="0"/>
            <a:t>Windows Step Recorder</a:t>
          </a:r>
          <a:endParaRPr lang="en-US" dirty="0"/>
        </a:p>
      </dgm:t>
    </dgm:pt>
    <dgm:pt modelId="{ECC32F12-13D5-4513-8D68-7D5AD30F30A7}" type="parTrans" cxnId="{C439F20C-204E-43E2-8F24-DB77780BDCE0}">
      <dgm:prSet/>
      <dgm:spPr/>
      <dgm:t>
        <a:bodyPr/>
        <a:lstStyle/>
        <a:p>
          <a:endParaRPr lang="en-US"/>
        </a:p>
      </dgm:t>
    </dgm:pt>
    <dgm:pt modelId="{54CD7B20-612E-43FD-8474-9027E15FA8BF}" type="sibTrans" cxnId="{C439F20C-204E-43E2-8F24-DB77780BDCE0}">
      <dgm:prSet/>
      <dgm:spPr/>
      <dgm:t>
        <a:bodyPr/>
        <a:lstStyle/>
        <a:p>
          <a:endParaRPr lang="en-US"/>
        </a:p>
      </dgm:t>
    </dgm:pt>
    <dgm:pt modelId="{9CBC486B-72F1-4F3B-BFE5-7D277999AFAF}">
      <dgm:prSet/>
      <dgm:spPr/>
      <dgm:t>
        <a:bodyPr/>
        <a:lstStyle/>
        <a:p>
          <a:pPr rtl="0"/>
          <a:r>
            <a:rPr lang="en-US" dirty="0" err="1" smtClean="0"/>
            <a:t>TechSmith</a:t>
          </a:r>
          <a:r>
            <a:rPr lang="en-US" dirty="0" smtClean="0"/>
            <a:t> Resources</a:t>
          </a:r>
          <a:endParaRPr lang="en-US" dirty="0"/>
        </a:p>
      </dgm:t>
    </dgm:pt>
    <dgm:pt modelId="{DE1C578A-2745-45CB-9529-B53A8BAC3803}" type="parTrans" cxnId="{11BDB95A-8F0D-423B-9C42-5DEE44E76EC5}">
      <dgm:prSet/>
      <dgm:spPr/>
      <dgm:t>
        <a:bodyPr/>
        <a:lstStyle/>
        <a:p>
          <a:endParaRPr lang="en-US"/>
        </a:p>
      </dgm:t>
    </dgm:pt>
    <dgm:pt modelId="{DF6C26CE-888C-4E7E-A4B0-A80FD8312FBE}" type="sibTrans" cxnId="{11BDB95A-8F0D-423B-9C42-5DEE44E76EC5}">
      <dgm:prSet/>
      <dgm:spPr/>
      <dgm:t>
        <a:bodyPr/>
        <a:lstStyle/>
        <a:p>
          <a:endParaRPr lang="en-US"/>
        </a:p>
      </dgm:t>
    </dgm:pt>
    <dgm:pt modelId="{5056D5AA-E87D-452F-ACFC-5FC6063EA90F}">
      <dgm:prSet/>
      <dgm:spPr/>
      <dgm:t>
        <a:bodyPr/>
        <a:lstStyle/>
        <a:p>
          <a:pPr rtl="0"/>
          <a:r>
            <a:rPr lang="en-US" dirty="0" smtClean="0"/>
            <a:t>SnagIt</a:t>
          </a:r>
          <a:endParaRPr lang="en-US" dirty="0"/>
        </a:p>
      </dgm:t>
    </dgm:pt>
    <dgm:pt modelId="{59F7F395-5DCF-4185-85D7-100B7C72CBF8}" type="parTrans" cxnId="{8DC43D39-B368-46D7-88C2-BFFA798DB0A6}">
      <dgm:prSet/>
      <dgm:spPr/>
      <dgm:t>
        <a:bodyPr/>
        <a:lstStyle/>
        <a:p>
          <a:endParaRPr lang="en-US"/>
        </a:p>
      </dgm:t>
    </dgm:pt>
    <dgm:pt modelId="{4BD5A7FB-9B64-4F40-839B-7B14CBBD7592}" type="sibTrans" cxnId="{8DC43D39-B368-46D7-88C2-BFFA798DB0A6}">
      <dgm:prSet/>
      <dgm:spPr/>
      <dgm:t>
        <a:bodyPr/>
        <a:lstStyle/>
        <a:p>
          <a:endParaRPr lang="en-US"/>
        </a:p>
      </dgm:t>
    </dgm:pt>
    <dgm:pt modelId="{05981D8B-A461-435E-9CBE-A490770EEEB4}">
      <dgm:prSet/>
      <dgm:spPr/>
      <dgm:t>
        <a:bodyPr/>
        <a:lstStyle/>
        <a:p>
          <a:pPr rtl="0"/>
          <a:r>
            <a:rPr lang="en-US" dirty="0" smtClean="0"/>
            <a:t>Camtasia</a:t>
          </a:r>
          <a:endParaRPr lang="en-US" dirty="0"/>
        </a:p>
      </dgm:t>
    </dgm:pt>
    <dgm:pt modelId="{0DB48AFA-29F4-4923-94A1-94C66844F620}" type="parTrans" cxnId="{75079DD1-43A9-41EE-B69A-2EE00F154073}">
      <dgm:prSet/>
      <dgm:spPr/>
      <dgm:t>
        <a:bodyPr/>
        <a:lstStyle/>
        <a:p>
          <a:endParaRPr lang="en-US"/>
        </a:p>
      </dgm:t>
    </dgm:pt>
    <dgm:pt modelId="{7046A56C-98AA-4CDD-A9B7-E822D60C4FCE}" type="sibTrans" cxnId="{75079DD1-43A9-41EE-B69A-2EE00F154073}">
      <dgm:prSet/>
      <dgm:spPr/>
      <dgm:t>
        <a:bodyPr/>
        <a:lstStyle/>
        <a:p>
          <a:endParaRPr lang="en-US"/>
        </a:p>
      </dgm:t>
    </dgm:pt>
    <dgm:pt modelId="{C8BFBB5E-01BA-4D8B-ADBD-0CC05C50AEE0}">
      <dgm:prSet/>
      <dgm:spPr/>
      <dgm:t>
        <a:bodyPr/>
        <a:lstStyle/>
        <a:p>
          <a:pPr rtl="0"/>
          <a:r>
            <a:rPr lang="en-US" dirty="0" smtClean="0"/>
            <a:t>Jing</a:t>
          </a:r>
          <a:endParaRPr lang="en-US" dirty="0"/>
        </a:p>
      </dgm:t>
    </dgm:pt>
    <dgm:pt modelId="{B77DB929-CF51-4AF5-A604-8BA1276B6795}" type="parTrans" cxnId="{8891701F-CE69-48A9-9B9C-CA2389A59823}">
      <dgm:prSet/>
      <dgm:spPr/>
      <dgm:t>
        <a:bodyPr/>
        <a:lstStyle/>
        <a:p>
          <a:endParaRPr lang="en-US"/>
        </a:p>
      </dgm:t>
    </dgm:pt>
    <dgm:pt modelId="{004596BE-51E5-44B9-BE25-7783DFBB0444}" type="sibTrans" cxnId="{8891701F-CE69-48A9-9B9C-CA2389A59823}">
      <dgm:prSet/>
      <dgm:spPr/>
      <dgm:t>
        <a:bodyPr/>
        <a:lstStyle/>
        <a:p>
          <a:endParaRPr lang="en-US"/>
        </a:p>
      </dgm:t>
    </dgm:pt>
    <dgm:pt modelId="{EEC61C10-B3AD-4662-AEA0-8AF7FA26B444}">
      <dgm:prSet/>
      <dgm:spPr/>
      <dgm:t>
        <a:bodyPr/>
        <a:lstStyle/>
        <a:p>
          <a:pPr rtl="0"/>
          <a:r>
            <a:rPr lang="en-US" dirty="0" smtClean="0"/>
            <a:t>ScreenCast.com</a:t>
          </a:r>
          <a:endParaRPr lang="en-US" dirty="0"/>
        </a:p>
      </dgm:t>
    </dgm:pt>
    <dgm:pt modelId="{1F32FD0D-B048-43BA-ADA0-0B1AC2B6DD6D}" type="parTrans" cxnId="{247FA7F8-EA80-4D1A-B9BA-11D17AB58E12}">
      <dgm:prSet/>
      <dgm:spPr/>
      <dgm:t>
        <a:bodyPr/>
        <a:lstStyle/>
        <a:p>
          <a:endParaRPr lang="en-US"/>
        </a:p>
      </dgm:t>
    </dgm:pt>
    <dgm:pt modelId="{7A81B387-59E7-4BC3-B281-9C8B5198923C}" type="sibTrans" cxnId="{247FA7F8-EA80-4D1A-B9BA-11D17AB58E12}">
      <dgm:prSet/>
      <dgm:spPr/>
      <dgm:t>
        <a:bodyPr/>
        <a:lstStyle/>
        <a:p>
          <a:endParaRPr lang="en-US"/>
        </a:p>
      </dgm:t>
    </dgm:pt>
    <dgm:pt modelId="{475BBF9E-B689-4D9F-A74A-C9A9CD3733F8}">
      <dgm:prSet/>
      <dgm:spPr/>
      <dgm:t>
        <a:bodyPr/>
        <a:lstStyle/>
        <a:p>
          <a:pPr rtl="0"/>
          <a:r>
            <a:rPr lang="en-US" dirty="0" smtClean="0"/>
            <a:t>Training and Adoption Kit for Microsoft Dynamics CRM</a:t>
          </a:r>
          <a:endParaRPr lang="en-US" dirty="0"/>
        </a:p>
      </dgm:t>
    </dgm:pt>
    <dgm:pt modelId="{FB71635B-AA23-4FAE-8D43-9F531CF5EE50}" type="parTrans" cxnId="{0D71942C-178F-4CD6-B4A0-3204CA930BBB}">
      <dgm:prSet/>
      <dgm:spPr/>
    </dgm:pt>
    <dgm:pt modelId="{67A88C55-693B-4750-BDF1-60B95D9C9D21}" type="sibTrans" cxnId="{0D71942C-178F-4CD6-B4A0-3204CA930BBB}">
      <dgm:prSet/>
      <dgm:spPr/>
    </dgm:pt>
    <dgm:pt modelId="{4DB73326-AA31-41F4-9097-63BA19AEF31A}" type="pres">
      <dgm:prSet presAssocID="{0DBEA338-9D6F-415D-96BD-7D40481C7C17}" presName="linear" presStyleCnt="0">
        <dgm:presLayoutVars>
          <dgm:animLvl val="lvl"/>
          <dgm:resizeHandles val="exact"/>
        </dgm:presLayoutVars>
      </dgm:prSet>
      <dgm:spPr/>
    </dgm:pt>
    <dgm:pt modelId="{09B5545D-CAC7-43F1-ABDE-C2EBF002E599}" type="pres">
      <dgm:prSet presAssocID="{DFC4A83D-F7CA-4386-9140-E2A2600AD1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CD3B88-29F3-4F62-936D-A5C65DBB94FA}" type="pres">
      <dgm:prSet presAssocID="{DFC4A83D-F7CA-4386-9140-E2A2600AD11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CA15A-074F-467B-8F13-882977B8BCDE}" type="pres">
      <dgm:prSet presAssocID="{9CBC486B-72F1-4F3B-BFE5-7D277999AF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A50777-4D65-44E7-A144-21B7377C3FED}" type="pres">
      <dgm:prSet presAssocID="{9CBC486B-72F1-4F3B-BFE5-7D277999AFA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E546331-B055-4EC2-969C-D8503929D207}" type="presOf" srcId="{8B28D1EB-392C-4E34-9B1B-0F576014D73F}" destId="{BECD3B88-29F3-4F62-936D-A5C65DBB94FA}" srcOrd="0" destOrd="1" presId="urn:microsoft.com/office/officeart/2005/8/layout/vList2"/>
    <dgm:cxn modelId="{247FA7F8-EA80-4D1A-B9BA-11D17AB58E12}" srcId="{9CBC486B-72F1-4F3B-BFE5-7D277999AFAF}" destId="{EEC61C10-B3AD-4662-AEA0-8AF7FA26B444}" srcOrd="3" destOrd="0" parTransId="{1F32FD0D-B048-43BA-ADA0-0B1AC2B6DD6D}" sibTransId="{7A81B387-59E7-4BC3-B281-9C8B5198923C}"/>
    <dgm:cxn modelId="{CBC9E11F-7067-45B9-B3B6-676DBCBC08BC}" type="presOf" srcId="{05981D8B-A461-435E-9CBE-A490770EEEB4}" destId="{4DA50777-4D65-44E7-A144-21B7377C3FED}" srcOrd="0" destOrd="1" presId="urn:microsoft.com/office/officeart/2005/8/layout/vList2"/>
    <dgm:cxn modelId="{33A04F6B-9808-45AD-A571-E951F656FD19}" srcId="{0DBEA338-9D6F-415D-96BD-7D40481C7C17}" destId="{DFC4A83D-F7CA-4386-9140-E2A2600AD117}" srcOrd="0" destOrd="0" parTransId="{02F70B3E-D049-438D-802D-D59A267323AF}" sibTransId="{11B37D57-CEE8-4214-81BE-22E28384B385}"/>
    <dgm:cxn modelId="{AC3F481F-A31F-4AF8-AFCB-6BCCF843E6FA}" type="presOf" srcId="{EEC61C10-B3AD-4662-AEA0-8AF7FA26B444}" destId="{4DA50777-4D65-44E7-A144-21B7377C3FED}" srcOrd="0" destOrd="3" presId="urn:microsoft.com/office/officeart/2005/8/layout/vList2"/>
    <dgm:cxn modelId="{0D71942C-178F-4CD6-B4A0-3204CA930BBB}" srcId="{DFC4A83D-F7CA-4386-9140-E2A2600AD117}" destId="{475BBF9E-B689-4D9F-A74A-C9A9CD3733F8}" srcOrd="2" destOrd="0" parTransId="{FB71635B-AA23-4FAE-8D43-9F531CF5EE50}" sibTransId="{67A88C55-693B-4750-BDF1-60B95D9C9D21}"/>
    <dgm:cxn modelId="{79F80554-E08C-45B3-99CE-B5386790FA24}" type="presOf" srcId="{5056D5AA-E87D-452F-ACFC-5FC6063EA90F}" destId="{4DA50777-4D65-44E7-A144-21B7377C3FED}" srcOrd="0" destOrd="0" presId="urn:microsoft.com/office/officeart/2005/8/layout/vList2"/>
    <dgm:cxn modelId="{BE8A9AAC-A4B6-44A6-8F35-AE6C75BBB708}" type="presOf" srcId="{0DBEA338-9D6F-415D-96BD-7D40481C7C17}" destId="{4DB73326-AA31-41F4-9097-63BA19AEF31A}" srcOrd="0" destOrd="0" presId="urn:microsoft.com/office/officeart/2005/8/layout/vList2"/>
    <dgm:cxn modelId="{75079DD1-43A9-41EE-B69A-2EE00F154073}" srcId="{9CBC486B-72F1-4F3B-BFE5-7D277999AFAF}" destId="{05981D8B-A461-435E-9CBE-A490770EEEB4}" srcOrd="1" destOrd="0" parTransId="{0DB48AFA-29F4-4923-94A1-94C66844F620}" sibTransId="{7046A56C-98AA-4CDD-A9B7-E822D60C4FCE}"/>
    <dgm:cxn modelId="{8DC43D39-B368-46D7-88C2-BFFA798DB0A6}" srcId="{9CBC486B-72F1-4F3B-BFE5-7D277999AFAF}" destId="{5056D5AA-E87D-452F-ACFC-5FC6063EA90F}" srcOrd="0" destOrd="0" parTransId="{59F7F395-5DCF-4185-85D7-100B7C72CBF8}" sibTransId="{4BD5A7FB-9B64-4F40-839B-7B14CBBD7592}"/>
    <dgm:cxn modelId="{80C78962-B7D5-4023-BAE8-DB758CAC203C}" type="presOf" srcId="{E01B0133-7541-4700-83AF-1380A2438599}" destId="{BECD3B88-29F3-4F62-936D-A5C65DBB94FA}" srcOrd="0" destOrd="0" presId="urn:microsoft.com/office/officeart/2005/8/layout/vList2"/>
    <dgm:cxn modelId="{63DFAA36-9937-4B19-950F-8C27334FF234}" type="presOf" srcId="{475BBF9E-B689-4D9F-A74A-C9A9CD3733F8}" destId="{BECD3B88-29F3-4F62-936D-A5C65DBB94FA}" srcOrd="0" destOrd="2" presId="urn:microsoft.com/office/officeart/2005/8/layout/vList2"/>
    <dgm:cxn modelId="{8891701F-CE69-48A9-9B9C-CA2389A59823}" srcId="{9CBC486B-72F1-4F3B-BFE5-7D277999AFAF}" destId="{C8BFBB5E-01BA-4D8B-ADBD-0CC05C50AEE0}" srcOrd="2" destOrd="0" parTransId="{B77DB929-CF51-4AF5-A604-8BA1276B6795}" sibTransId="{004596BE-51E5-44B9-BE25-7783DFBB0444}"/>
    <dgm:cxn modelId="{809634D9-1BEE-4338-9448-C83CE3904070}" srcId="{DFC4A83D-F7CA-4386-9140-E2A2600AD117}" destId="{E01B0133-7541-4700-83AF-1380A2438599}" srcOrd="0" destOrd="0" parTransId="{A54D8029-00DD-4EF1-885C-D44C83A11553}" sibTransId="{A502DDCD-D1ED-4585-AC27-BD7761B86407}"/>
    <dgm:cxn modelId="{C439F20C-204E-43E2-8F24-DB77780BDCE0}" srcId="{DFC4A83D-F7CA-4386-9140-E2A2600AD117}" destId="{8B28D1EB-392C-4E34-9B1B-0F576014D73F}" srcOrd="1" destOrd="0" parTransId="{ECC32F12-13D5-4513-8D68-7D5AD30F30A7}" sibTransId="{54CD7B20-612E-43FD-8474-9027E15FA8BF}"/>
    <dgm:cxn modelId="{AC9B120C-1B11-42FA-B737-FDD44B1E913F}" type="presOf" srcId="{DFC4A83D-F7CA-4386-9140-E2A2600AD117}" destId="{09B5545D-CAC7-43F1-ABDE-C2EBF002E599}" srcOrd="0" destOrd="0" presId="urn:microsoft.com/office/officeart/2005/8/layout/vList2"/>
    <dgm:cxn modelId="{11BDB95A-8F0D-423B-9C42-5DEE44E76EC5}" srcId="{0DBEA338-9D6F-415D-96BD-7D40481C7C17}" destId="{9CBC486B-72F1-4F3B-BFE5-7D277999AFAF}" srcOrd="1" destOrd="0" parTransId="{DE1C578A-2745-45CB-9529-B53A8BAC3803}" sibTransId="{DF6C26CE-888C-4E7E-A4B0-A80FD8312FBE}"/>
    <dgm:cxn modelId="{F7AB5C0B-6E2A-43CF-8028-F528CF2726D1}" type="presOf" srcId="{9CBC486B-72F1-4F3B-BFE5-7D277999AFAF}" destId="{83ECA15A-074F-467B-8F13-882977B8BCDE}" srcOrd="0" destOrd="0" presId="urn:microsoft.com/office/officeart/2005/8/layout/vList2"/>
    <dgm:cxn modelId="{A6B3A550-0BB2-494B-9BAB-5AF119879A91}" type="presOf" srcId="{C8BFBB5E-01BA-4D8B-ADBD-0CC05C50AEE0}" destId="{4DA50777-4D65-44E7-A144-21B7377C3FED}" srcOrd="0" destOrd="2" presId="urn:microsoft.com/office/officeart/2005/8/layout/vList2"/>
    <dgm:cxn modelId="{CA7012DD-9454-4C87-AC0B-AD2BEC50CB53}" type="presParOf" srcId="{4DB73326-AA31-41F4-9097-63BA19AEF31A}" destId="{09B5545D-CAC7-43F1-ABDE-C2EBF002E599}" srcOrd="0" destOrd="0" presId="urn:microsoft.com/office/officeart/2005/8/layout/vList2"/>
    <dgm:cxn modelId="{A1E16592-079F-416A-9A8B-1CF0A37F07C8}" type="presParOf" srcId="{4DB73326-AA31-41F4-9097-63BA19AEF31A}" destId="{BECD3B88-29F3-4F62-936D-A5C65DBB94FA}" srcOrd="1" destOrd="0" presId="urn:microsoft.com/office/officeart/2005/8/layout/vList2"/>
    <dgm:cxn modelId="{DCA28ED1-BDE6-4488-A3AE-D113F88ADD07}" type="presParOf" srcId="{4DB73326-AA31-41F4-9097-63BA19AEF31A}" destId="{83ECA15A-074F-467B-8F13-882977B8BCDE}" srcOrd="2" destOrd="0" presId="urn:microsoft.com/office/officeart/2005/8/layout/vList2"/>
    <dgm:cxn modelId="{8DA3C2FE-B513-48CE-86BC-284D9EC2127A}" type="presParOf" srcId="{4DB73326-AA31-41F4-9097-63BA19AEF31A}" destId="{4DA50777-4D65-44E7-A144-21B7377C3FE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59E87-7C8B-41CD-A668-FD050FC3CE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08B8CC-6AD5-491D-A26D-AE570F0A12D9}">
      <dgm:prSet/>
      <dgm:spPr/>
      <dgm:t>
        <a:bodyPr/>
        <a:lstStyle/>
        <a:p>
          <a:pPr rtl="0"/>
          <a:r>
            <a:rPr lang="en-US" smtClean="0"/>
            <a:t>Subject Matter Experts (SMEs)</a:t>
          </a:r>
          <a:endParaRPr lang="en-US"/>
        </a:p>
      </dgm:t>
    </dgm:pt>
    <dgm:pt modelId="{E008BB55-461C-4240-A09D-4101D7E0141B}" type="parTrans" cxnId="{9AC6999D-ADDA-45A6-AB1A-EC1B48A68DC5}">
      <dgm:prSet/>
      <dgm:spPr/>
      <dgm:t>
        <a:bodyPr/>
        <a:lstStyle/>
        <a:p>
          <a:endParaRPr lang="en-US"/>
        </a:p>
      </dgm:t>
    </dgm:pt>
    <dgm:pt modelId="{79AB271C-96DF-4490-8187-FF1B0B36F024}" type="sibTrans" cxnId="{9AC6999D-ADDA-45A6-AB1A-EC1B48A68DC5}">
      <dgm:prSet/>
      <dgm:spPr/>
      <dgm:t>
        <a:bodyPr/>
        <a:lstStyle/>
        <a:p>
          <a:endParaRPr lang="en-US"/>
        </a:p>
      </dgm:t>
    </dgm:pt>
    <dgm:pt modelId="{ED75E3C6-6D15-4D27-9D31-7779EBB4BBCE}">
      <dgm:prSet/>
      <dgm:spPr/>
      <dgm:t>
        <a:bodyPr/>
        <a:lstStyle/>
        <a:p>
          <a:pPr rtl="0"/>
          <a:r>
            <a:rPr lang="en-US" smtClean="0"/>
            <a:t>Mavens of Knowledge</a:t>
          </a:r>
          <a:endParaRPr lang="en-US"/>
        </a:p>
      </dgm:t>
    </dgm:pt>
    <dgm:pt modelId="{241034F9-C566-45E5-BDFF-5F0761BD2DBD}" type="parTrans" cxnId="{9950586C-067A-42B9-9818-1FF2F123C85C}">
      <dgm:prSet/>
      <dgm:spPr/>
      <dgm:t>
        <a:bodyPr/>
        <a:lstStyle/>
        <a:p>
          <a:endParaRPr lang="en-US"/>
        </a:p>
      </dgm:t>
    </dgm:pt>
    <dgm:pt modelId="{FA4D09AD-DF0E-4A1B-B44D-6F4EEE8D7728}" type="sibTrans" cxnId="{9950586C-067A-42B9-9818-1FF2F123C85C}">
      <dgm:prSet/>
      <dgm:spPr/>
      <dgm:t>
        <a:bodyPr/>
        <a:lstStyle/>
        <a:p>
          <a:endParaRPr lang="en-US"/>
        </a:p>
      </dgm:t>
    </dgm:pt>
    <dgm:pt modelId="{D2EAB311-AAF8-4D5B-B197-DA62C3B9FFA9}">
      <dgm:prSet/>
      <dgm:spPr/>
      <dgm:t>
        <a:bodyPr/>
        <a:lstStyle/>
        <a:p>
          <a:pPr rtl="0"/>
          <a:r>
            <a:rPr lang="en-US" dirty="0" smtClean="0"/>
            <a:t>Masters of the </a:t>
          </a:r>
          <a:br>
            <a:rPr lang="en-US" dirty="0" smtClean="0"/>
          </a:br>
          <a:r>
            <a:rPr lang="en-US" dirty="0" smtClean="0"/>
            <a:t>How–To</a:t>
          </a:r>
          <a:endParaRPr lang="en-US" dirty="0"/>
        </a:p>
      </dgm:t>
    </dgm:pt>
    <dgm:pt modelId="{55645841-C102-4417-87DE-61BCC7AA582C}" type="parTrans" cxnId="{5CF680CB-5C95-4A91-A4B7-EAA2015DCE70}">
      <dgm:prSet/>
      <dgm:spPr/>
      <dgm:t>
        <a:bodyPr/>
        <a:lstStyle/>
        <a:p>
          <a:endParaRPr lang="en-US"/>
        </a:p>
      </dgm:t>
    </dgm:pt>
    <dgm:pt modelId="{DF0EA2EA-B06E-4B6D-8DB6-3609241ED345}" type="sibTrans" cxnId="{5CF680CB-5C95-4A91-A4B7-EAA2015DCE70}">
      <dgm:prSet/>
      <dgm:spPr/>
      <dgm:t>
        <a:bodyPr/>
        <a:lstStyle/>
        <a:p>
          <a:endParaRPr lang="en-US"/>
        </a:p>
      </dgm:t>
    </dgm:pt>
    <dgm:pt modelId="{7795B0AD-B371-408A-A1F9-54A3C633E2ED}">
      <dgm:prSet/>
      <dgm:spPr/>
      <dgm:t>
        <a:bodyPr/>
        <a:lstStyle/>
        <a:p>
          <a:pPr rtl="0"/>
          <a:r>
            <a:rPr lang="en-US" smtClean="0"/>
            <a:t>The WhosIt who knows the WhatsIt</a:t>
          </a:r>
          <a:endParaRPr lang="en-US"/>
        </a:p>
      </dgm:t>
    </dgm:pt>
    <dgm:pt modelId="{77AC2CB4-385E-4724-8546-AB9BBEAEF41F}" type="parTrans" cxnId="{76D3F5D7-A19E-4434-AD05-9B7FE2037760}">
      <dgm:prSet/>
      <dgm:spPr/>
      <dgm:t>
        <a:bodyPr/>
        <a:lstStyle/>
        <a:p>
          <a:endParaRPr lang="en-US"/>
        </a:p>
      </dgm:t>
    </dgm:pt>
    <dgm:pt modelId="{84D6E72C-BB0F-4B5C-825E-AB7C111CB8D2}" type="sibTrans" cxnId="{76D3F5D7-A19E-4434-AD05-9B7FE2037760}">
      <dgm:prSet/>
      <dgm:spPr/>
      <dgm:t>
        <a:bodyPr/>
        <a:lstStyle/>
        <a:p>
          <a:endParaRPr lang="en-US"/>
        </a:p>
      </dgm:t>
    </dgm:pt>
    <dgm:pt modelId="{7F3B6F62-7B30-4680-8849-9E308C588A23}" type="pres">
      <dgm:prSet presAssocID="{C0559E87-7C8B-41CD-A668-FD050FC3CEEA}" presName="Name0" presStyleCnt="0">
        <dgm:presLayoutVars>
          <dgm:dir/>
          <dgm:animLvl val="lvl"/>
          <dgm:resizeHandles val="exact"/>
        </dgm:presLayoutVars>
      </dgm:prSet>
      <dgm:spPr/>
    </dgm:pt>
    <dgm:pt modelId="{9A04787F-B186-408A-B20B-BD1C17358B56}" type="pres">
      <dgm:prSet presAssocID="{8508B8CC-6AD5-491D-A26D-AE570F0A12D9}" presName="linNode" presStyleCnt="0"/>
      <dgm:spPr/>
    </dgm:pt>
    <dgm:pt modelId="{CF65361D-CF77-4F2E-A6AF-31CC3E85E1EE}" type="pres">
      <dgm:prSet presAssocID="{8508B8CC-6AD5-491D-A26D-AE570F0A12D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A480A5E-90B1-4B61-9D62-D6FBF75CAE0B}" type="pres">
      <dgm:prSet presAssocID="{79AB271C-96DF-4490-8187-FF1B0B36F024}" presName="sp" presStyleCnt="0"/>
      <dgm:spPr/>
    </dgm:pt>
    <dgm:pt modelId="{36C60224-4E4D-4FBF-861A-388B032FF906}" type="pres">
      <dgm:prSet presAssocID="{ED75E3C6-6D15-4D27-9D31-7779EBB4BBCE}" presName="linNode" presStyleCnt="0"/>
      <dgm:spPr/>
    </dgm:pt>
    <dgm:pt modelId="{3E954CC0-4A87-45D3-895A-04238F1DE6AA}" type="pres">
      <dgm:prSet presAssocID="{ED75E3C6-6D15-4D27-9D31-7779EBB4BBC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01B4763-9773-427E-AC19-0E5C16477785}" type="pres">
      <dgm:prSet presAssocID="{FA4D09AD-DF0E-4A1B-B44D-6F4EEE8D7728}" presName="sp" presStyleCnt="0"/>
      <dgm:spPr/>
    </dgm:pt>
    <dgm:pt modelId="{CAD9D662-81DC-4315-AEB0-27A0A8C5FB27}" type="pres">
      <dgm:prSet presAssocID="{D2EAB311-AAF8-4D5B-B197-DA62C3B9FFA9}" presName="linNode" presStyleCnt="0"/>
      <dgm:spPr/>
    </dgm:pt>
    <dgm:pt modelId="{F361163C-560B-403F-8B3D-7C42FD29C68E}" type="pres">
      <dgm:prSet presAssocID="{D2EAB311-AAF8-4D5B-B197-DA62C3B9FFA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12F6400-3943-4D75-B074-538DD67D9B80}" type="pres">
      <dgm:prSet presAssocID="{DF0EA2EA-B06E-4B6D-8DB6-3609241ED345}" presName="sp" presStyleCnt="0"/>
      <dgm:spPr/>
    </dgm:pt>
    <dgm:pt modelId="{5D7B9ED1-5F8B-43E7-84AE-F7EDB1288BF3}" type="pres">
      <dgm:prSet presAssocID="{7795B0AD-B371-408A-A1F9-54A3C633E2ED}" presName="linNode" presStyleCnt="0"/>
      <dgm:spPr/>
    </dgm:pt>
    <dgm:pt modelId="{9431EDBA-A8E6-4EAC-987D-BB437BF5F120}" type="pres">
      <dgm:prSet presAssocID="{7795B0AD-B371-408A-A1F9-54A3C633E2E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48398999-93DC-4D4F-8D62-F5F63055FB8F}" type="presOf" srcId="{ED75E3C6-6D15-4D27-9D31-7779EBB4BBCE}" destId="{3E954CC0-4A87-45D3-895A-04238F1DE6AA}" srcOrd="0" destOrd="0" presId="urn:microsoft.com/office/officeart/2005/8/layout/vList5"/>
    <dgm:cxn modelId="{AE8F2B32-1145-4925-95C5-E556C2AD9205}" type="presOf" srcId="{C0559E87-7C8B-41CD-A668-FD050FC3CEEA}" destId="{7F3B6F62-7B30-4680-8849-9E308C588A23}" srcOrd="0" destOrd="0" presId="urn:microsoft.com/office/officeart/2005/8/layout/vList5"/>
    <dgm:cxn modelId="{B22DAC59-A8B6-4C6A-AF0C-38417B3D57CD}" type="presOf" srcId="{D2EAB311-AAF8-4D5B-B197-DA62C3B9FFA9}" destId="{F361163C-560B-403F-8B3D-7C42FD29C68E}" srcOrd="0" destOrd="0" presId="urn:microsoft.com/office/officeart/2005/8/layout/vList5"/>
    <dgm:cxn modelId="{76D3F5D7-A19E-4434-AD05-9B7FE2037760}" srcId="{C0559E87-7C8B-41CD-A668-FD050FC3CEEA}" destId="{7795B0AD-B371-408A-A1F9-54A3C633E2ED}" srcOrd="3" destOrd="0" parTransId="{77AC2CB4-385E-4724-8546-AB9BBEAEF41F}" sibTransId="{84D6E72C-BB0F-4B5C-825E-AB7C111CB8D2}"/>
    <dgm:cxn modelId="{9AC6999D-ADDA-45A6-AB1A-EC1B48A68DC5}" srcId="{C0559E87-7C8B-41CD-A668-FD050FC3CEEA}" destId="{8508B8CC-6AD5-491D-A26D-AE570F0A12D9}" srcOrd="0" destOrd="0" parTransId="{E008BB55-461C-4240-A09D-4101D7E0141B}" sibTransId="{79AB271C-96DF-4490-8187-FF1B0B36F024}"/>
    <dgm:cxn modelId="{9950586C-067A-42B9-9818-1FF2F123C85C}" srcId="{C0559E87-7C8B-41CD-A668-FD050FC3CEEA}" destId="{ED75E3C6-6D15-4D27-9D31-7779EBB4BBCE}" srcOrd="1" destOrd="0" parTransId="{241034F9-C566-45E5-BDFF-5F0761BD2DBD}" sibTransId="{FA4D09AD-DF0E-4A1B-B44D-6F4EEE8D7728}"/>
    <dgm:cxn modelId="{5CF680CB-5C95-4A91-A4B7-EAA2015DCE70}" srcId="{C0559E87-7C8B-41CD-A668-FD050FC3CEEA}" destId="{D2EAB311-AAF8-4D5B-B197-DA62C3B9FFA9}" srcOrd="2" destOrd="0" parTransId="{55645841-C102-4417-87DE-61BCC7AA582C}" sibTransId="{DF0EA2EA-B06E-4B6D-8DB6-3609241ED345}"/>
    <dgm:cxn modelId="{407CC201-97CE-40E2-9FC5-3A84647F08CF}" type="presOf" srcId="{8508B8CC-6AD5-491D-A26D-AE570F0A12D9}" destId="{CF65361D-CF77-4F2E-A6AF-31CC3E85E1EE}" srcOrd="0" destOrd="0" presId="urn:microsoft.com/office/officeart/2005/8/layout/vList5"/>
    <dgm:cxn modelId="{EF664DE2-E881-49AF-BECB-7DEA7A945DAD}" type="presOf" srcId="{7795B0AD-B371-408A-A1F9-54A3C633E2ED}" destId="{9431EDBA-A8E6-4EAC-987D-BB437BF5F120}" srcOrd="0" destOrd="0" presId="urn:microsoft.com/office/officeart/2005/8/layout/vList5"/>
    <dgm:cxn modelId="{CFB4C636-DEBC-4240-9911-5FD963AB739C}" type="presParOf" srcId="{7F3B6F62-7B30-4680-8849-9E308C588A23}" destId="{9A04787F-B186-408A-B20B-BD1C17358B56}" srcOrd="0" destOrd="0" presId="urn:microsoft.com/office/officeart/2005/8/layout/vList5"/>
    <dgm:cxn modelId="{7C346675-B5C6-4BFC-94B0-7CE07551B65A}" type="presParOf" srcId="{9A04787F-B186-408A-B20B-BD1C17358B56}" destId="{CF65361D-CF77-4F2E-A6AF-31CC3E85E1EE}" srcOrd="0" destOrd="0" presId="urn:microsoft.com/office/officeart/2005/8/layout/vList5"/>
    <dgm:cxn modelId="{37628FC4-8E60-42F7-8BB2-2BE250CD7CC1}" type="presParOf" srcId="{7F3B6F62-7B30-4680-8849-9E308C588A23}" destId="{BA480A5E-90B1-4B61-9D62-D6FBF75CAE0B}" srcOrd="1" destOrd="0" presId="urn:microsoft.com/office/officeart/2005/8/layout/vList5"/>
    <dgm:cxn modelId="{478C8379-23E7-418A-AE44-AE804600E27C}" type="presParOf" srcId="{7F3B6F62-7B30-4680-8849-9E308C588A23}" destId="{36C60224-4E4D-4FBF-861A-388B032FF906}" srcOrd="2" destOrd="0" presId="urn:microsoft.com/office/officeart/2005/8/layout/vList5"/>
    <dgm:cxn modelId="{953C2B05-ECF2-4B21-9B2C-18E0AFC57C2A}" type="presParOf" srcId="{36C60224-4E4D-4FBF-861A-388B032FF906}" destId="{3E954CC0-4A87-45D3-895A-04238F1DE6AA}" srcOrd="0" destOrd="0" presId="urn:microsoft.com/office/officeart/2005/8/layout/vList5"/>
    <dgm:cxn modelId="{CD1BF404-F149-45D6-8B68-82FF4DF5FC7C}" type="presParOf" srcId="{7F3B6F62-7B30-4680-8849-9E308C588A23}" destId="{901B4763-9773-427E-AC19-0E5C16477785}" srcOrd="3" destOrd="0" presId="urn:microsoft.com/office/officeart/2005/8/layout/vList5"/>
    <dgm:cxn modelId="{05F7B627-97A5-43B3-AEE4-68C203983799}" type="presParOf" srcId="{7F3B6F62-7B30-4680-8849-9E308C588A23}" destId="{CAD9D662-81DC-4315-AEB0-27A0A8C5FB27}" srcOrd="4" destOrd="0" presId="urn:microsoft.com/office/officeart/2005/8/layout/vList5"/>
    <dgm:cxn modelId="{1F31FD07-3F58-40C0-AF4A-CC8FC271A50D}" type="presParOf" srcId="{CAD9D662-81DC-4315-AEB0-27A0A8C5FB27}" destId="{F361163C-560B-403F-8B3D-7C42FD29C68E}" srcOrd="0" destOrd="0" presId="urn:microsoft.com/office/officeart/2005/8/layout/vList5"/>
    <dgm:cxn modelId="{F7C01765-491F-4547-92AB-F69AAF7640D7}" type="presParOf" srcId="{7F3B6F62-7B30-4680-8849-9E308C588A23}" destId="{A12F6400-3943-4D75-B074-538DD67D9B80}" srcOrd="5" destOrd="0" presId="urn:microsoft.com/office/officeart/2005/8/layout/vList5"/>
    <dgm:cxn modelId="{97A87FE8-BCFF-4CE2-BAE8-1DDC3DBBBB41}" type="presParOf" srcId="{7F3B6F62-7B30-4680-8849-9E308C588A23}" destId="{5D7B9ED1-5F8B-43E7-84AE-F7EDB1288BF3}" srcOrd="6" destOrd="0" presId="urn:microsoft.com/office/officeart/2005/8/layout/vList5"/>
    <dgm:cxn modelId="{73AD4261-3082-4195-BF6C-A01DB6864A5B}" type="presParOf" srcId="{5D7B9ED1-5F8B-43E7-84AE-F7EDB1288BF3}" destId="{9431EDBA-A8E6-4EAC-987D-BB437BF5F12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D5D8-63BB-46AD-90C4-70C240DCC046}">
      <dsp:nvSpPr>
        <dsp:cNvPr id="0" name=""/>
        <dsp:cNvSpPr/>
      </dsp:nvSpPr>
      <dsp:spPr>
        <a:xfrm>
          <a:off x="0" y="33839"/>
          <a:ext cx="3733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Webinars</a:t>
          </a:r>
          <a:endParaRPr lang="en-US" sz="1800" kern="1200"/>
        </a:p>
      </dsp:txBody>
      <dsp:txXfrm>
        <a:off x="21075" y="54914"/>
        <a:ext cx="3691650" cy="389580"/>
      </dsp:txXfrm>
    </dsp:sp>
    <dsp:sp modelId="{9E3CC6FF-307F-47F1-915E-A9CC865EAFA7}">
      <dsp:nvSpPr>
        <dsp:cNvPr id="0" name=""/>
        <dsp:cNvSpPr/>
      </dsp:nvSpPr>
      <dsp:spPr>
        <a:xfrm>
          <a:off x="0" y="465569"/>
          <a:ext cx="37338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hlinkClick xmlns:r="http://schemas.openxmlformats.org/officeDocument/2006/relationships" r:id="rId1"/>
            </a:rPr>
            <a:t>http://www.xrmcoaches.com/webinars</a:t>
          </a:r>
          <a:endParaRPr lang="en-US" sz="1400" kern="1200"/>
        </a:p>
      </dsp:txBody>
      <dsp:txXfrm>
        <a:off x="0" y="465569"/>
        <a:ext cx="3733800" cy="298080"/>
      </dsp:txXfrm>
    </dsp:sp>
    <dsp:sp modelId="{3A3F27AC-A8F3-434C-920A-04CA386D4C14}">
      <dsp:nvSpPr>
        <dsp:cNvPr id="0" name=""/>
        <dsp:cNvSpPr/>
      </dsp:nvSpPr>
      <dsp:spPr>
        <a:xfrm>
          <a:off x="0" y="763649"/>
          <a:ext cx="3733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KnowledgeBits</a:t>
          </a:r>
          <a:endParaRPr lang="en-US" sz="1800" kern="1200"/>
        </a:p>
      </dsp:txBody>
      <dsp:txXfrm>
        <a:off x="21075" y="784724"/>
        <a:ext cx="3691650" cy="389580"/>
      </dsp:txXfrm>
    </dsp:sp>
    <dsp:sp modelId="{5BF6A320-7371-4EE7-9F0A-93D6C049C658}">
      <dsp:nvSpPr>
        <dsp:cNvPr id="0" name=""/>
        <dsp:cNvSpPr/>
      </dsp:nvSpPr>
      <dsp:spPr>
        <a:xfrm>
          <a:off x="0" y="1195379"/>
          <a:ext cx="37338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hlinkClick xmlns:r="http://schemas.openxmlformats.org/officeDocument/2006/relationships" r:id="rId2"/>
            </a:rPr>
            <a:t>http://www.xrmcoaches.com/knowledgebits</a:t>
          </a:r>
          <a:endParaRPr lang="en-US" sz="1400" kern="1200"/>
        </a:p>
      </dsp:txBody>
      <dsp:txXfrm>
        <a:off x="0" y="1195379"/>
        <a:ext cx="3733800" cy="298080"/>
      </dsp:txXfrm>
    </dsp:sp>
    <dsp:sp modelId="{B18147D2-E176-4543-949B-62BFEDBEF59B}">
      <dsp:nvSpPr>
        <dsp:cNvPr id="0" name=""/>
        <dsp:cNvSpPr/>
      </dsp:nvSpPr>
      <dsp:spPr>
        <a:xfrm>
          <a:off x="0" y="1493459"/>
          <a:ext cx="3733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Learning Plans</a:t>
          </a:r>
          <a:endParaRPr lang="en-US" sz="1800" kern="1200"/>
        </a:p>
      </dsp:txBody>
      <dsp:txXfrm>
        <a:off x="21075" y="1514534"/>
        <a:ext cx="3691650" cy="389580"/>
      </dsp:txXfrm>
    </dsp:sp>
    <dsp:sp modelId="{34B66CAB-DEC2-4471-9823-C9F042DD9475}">
      <dsp:nvSpPr>
        <dsp:cNvPr id="0" name=""/>
        <dsp:cNvSpPr/>
      </dsp:nvSpPr>
      <dsp:spPr>
        <a:xfrm>
          <a:off x="0" y="1925189"/>
          <a:ext cx="37338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hlinkClick xmlns:r="http://schemas.openxmlformats.org/officeDocument/2006/relationships" r:id="rId3"/>
            </a:rPr>
            <a:t>http://www.xrmcoaches.com/freestuff</a:t>
          </a:r>
          <a:endParaRPr lang="en-US" sz="1400" kern="1200"/>
        </a:p>
      </dsp:txBody>
      <dsp:txXfrm>
        <a:off x="0" y="1925189"/>
        <a:ext cx="3733800" cy="298080"/>
      </dsp:txXfrm>
    </dsp:sp>
    <dsp:sp modelId="{048DA71F-2E63-43D2-9357-A76251AFB4A1}">
      <dsp:nvSpPr>
        <dsp:cNvPr id="0" name=""/>
        <dsp:cNvSpPr/>
      </dsp:nvSpPr>
      <dsp:spPr>
        <a:xfrm>
          <a:off x="0" y="2223269"/>
          <a:ext cx="3733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More Goodies</a:t>
          </a:r>
          <a:endParaRPr lang="en-US" sz="1800" kern="1200"/>
        </a:p>
      </dsp:txBody>
      <dsp:txXfrm>
        <a:off x="21075" y="2244344"/>
        <a:ext cx="3691650" cy="389580"/>
      </dsp:txXfrm>
    </dsp:sp>
    <dsp:sp modelId="{0A752FFB-BBDC-420A-9AF5-07CB56F8CD59}">
      <dsp:nvSpPr>
        <dsp:cNvPr id="0" name=""/>
        <dsp:cNvSpPr/>
      </dsp:nvSpPr>
      <dsp:spPr>
        <a:xfrm>
          <a:off x="0" y="2654999"/>
          <a:ext cx="37338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Practice tests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On–Demand video training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Instructor–led training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Books</a:t>
          </a:r>
          <a:endParaRPr lang="en-US" sz="1400" kern="1200"/>
        </a:p>
      </dsp:txBody>
      <dsp:txXfrm>
        <a:off x="0" y="2654999"/>
        <a:ext cx="3733800" cy="96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545D-CAC7-43F1-ABDE-C2EBF002E599}">
      <dsp:nvSpPr>
        <dsp:cNvPr id="0" name=""/>
        <dsp:cNvSpPr/>
      </dsp:nvSpPr>
      <dsp:spPr>
        <a:xfrm>
          <a:off x="0" y="62453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Microsoft Resources</a:t>
          </a:r>
          <a:endParaRPr lang="en-US" sz="2300" kern="1200" dirty="0"/>
        </a:p>
      </dsp:txBody>
      <dsp:txXfrm>
        <a:off x="26930" y="89383"/>
        <a:ext cx="8175740" cy="497795"/>
      </dsp:txXfrm>
    </dsp:sp>
    <dsp:sp modelId="{BECD3B88-29F3-4F62-936D-A5C65DBB94FA}">
      <dsp:nvSpPr>
        <dsp:cNvPr id="0" name=""/>
        <dsp:cNvSpPr/>
      </dsp:nvSpPr>
      <dsp:spPr>
        <a:xfrm>
          <a:off x="0" y="614108"/>
          <a:ext cx="8229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Microsoft Word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Windows Step Recorder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Training and Adoption Kit for Microsoft Dynamics CRM</a:t>
          </a:r>
          <a:endParaRPr lang="en-US" sz="1800" kern="1200" dirty="0"/>
        </a:p>
      </dsp:txBody>
      <dsp:txXfrm>
        <a:off x="0" y="614108"/>
        <a:ext cx="8229600" cy="928395"/>
      </dsp:txXfrm>
    </dsp:sp>
    <dsp:sp modelId="{83ECA15A-074F-467B-8F13-882977B8BCDE}">
      <dsp:nvSpPr>
        <dsp:cNvPr id="0" name=""/>
        <dsp:cNvSpPr/>
      </dsp:nvSpPr>
      <dsp:spPr>
        <a:xfrm>
          <a:off x="0" y="1542503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TechSmith</a:t>
          </a:r>
          <a:r>
            <a:rPr lang="en-US" sz="2300" kern="1200" dirty="0" smtClean="0"/>
            <a:t> Resources</a:t>
          </a:r>
          <a:endParaRPr lang="en-US" sz="2300" kern="1200" dirty="0"/>
        </a:p>
      </dsp:txBody>
      <dsp:txXfrm>
        <a:off x="26930" y="1569433"/>
        <a:ext cx="8175740" cy="497795"/>
      </dsp:txXfrm>
    </dsp:sp>
    <dsp:sp modelId="{4DA50777-4D65-44E7-A144-21B7377C3FED}">
      <dsp:nvSpPr>
        <dsp:cNvPr id="0" name=""/>
        <dsp:cNvSpPr/>
      </dsp:nvSpPr>
      <dsp:spPr>
        <a:xfrm>
          <a:off x="0" y="2094158"/>
          <a:ext cx="8229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SnagIt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Camtasia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Jing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ScreenCast.com</a:t>
          </a:r>
          <a:endParaRPr lang="en-US" sz="1800" kern="1200" dirty="0"/>
        </a:p>
      </dsp:txBody>
      <dsp:txXfrm>
        <a:off x="0" y="2094158"/>
        <a:ext cx="8229600" cy="1237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5361D-CF77-4F2E-A6AF-31CC3E85E1EE}">
      <dsp:nvSpPr>
        <dsp:cNvPr id="0" name=""/>
        <dsp:cNvSpPr/>
      </dsp:nvSpPr>
      <dsp:spPr>
        <a:xfrm>
          <a:off x="2633471" y="1698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Subject Matter Experts (SMEs)</a:t>
          </a:r>
          <a:endParaRPr lang="en-US" sz="2300" kern="1200"/>
        </a:p>
      </dsp:txBody>
      <dsp:txXfrm>
        <a:off x="2673360" y="41587"/>
        <a:ext cx="2882878" cy="737348"/>
      </dsp:txXfrm>
    </dsp:sp>
    <dsp:sp modelId="{3E954CC0-4A87-45D3-895A-04238F1DE6AA}">
      <dsp:nvSpPr>
        <dsp:cNvPr id="0" name=""/>
        <dsp:cNvSpPr/>
      </dsp:nvSpPr>
      <dsp:spPr>
        <a:xfrm>
          <a:off x="2633471" y="859681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Mavens of Knowledge</a:t>
          </a:r>
          <a:endParaRPr lang="en-US" sz="2300" kern="1200"/>
        </a:p>
      </dsp:txBody>
      <dsp:txXfrm>
        <a:off x="2673360" y="899570"/>
        <a:ext cx="2882878" cy="737348"/>
      </dsp:txXfrm>
    </dsp:sp>
    <dsp:sp modelId="{F361163C-560B-403F-8B3D-7C42FD29C68E}">
      <dsp:nvSpPr>
        <dsp:cNvPr id="0" name=""/>
        <dsp:cNvSpPr/>
      </dsp:nvSpPr>
      <dsp:spPr>
        <a:xfrm>
          <a:off x="2633471" y="1717664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Masters of the </a:t>
          </a:r>
          <a:br>
            <a:rPr lang="en-US" sz="2300" kern="1200" dirty="0" smtClean="0"/>
          </a:br>
          <a:r>
            <a:rPr lang="en-US" sz="2300" kern="1200" dirty="0" smtClean="0"/>
            <a:t>How–To</a:t>
          </a:r>
          <a:endParaRPr lang="en-US" sz="2300" kern="1200" dirty="0"/>
        </a:p>
      </dsp:txBody>
      <dsp:txXfrm>
        <a:off x="2673360" y="1757553"/>
        <a:ext cx="2882878" cy="737348"/>
      </dsp:txXfrm>
    </dsp:sp>
    <dsp:sp modelId="{9431EDBA-A8E6-4EAC-987D-BB437BF5F120}">
      <dsp:nvSpPr>
        <dsp:cNvPr id="0" name=""/>
        <dsp:cNvSpPr/>
      </dsp:nvSpPr>
      <dsp:spPr>
        <a:xfrm>
          <a:off x="2633471" y="2575646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The WhosIt who knows the WhatsIt</a:t>
          </a:r>
          <a:endParaRPr lang="en-US" sz="2300" kern="1200"/>
        </a:p>
      </dsp:txBody>
      <dsp:txXfrm>
        <a:off x="2673360" y="2615535"/>
        <a:ext cx="2882878" cy="737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file:///C:\Users\Mitch\Dropbox\Books\CRM%20Deep%20Dive%20-%20Security\Cover\DeepDriveSecurityFINAL-SecondEdition.jp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e-x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7 Training </a:t>
            </a:r>
            <a:r>
              <a:rPr lang="en-US" sz="5400" dirty="0"/>
              <a:t>Strategies to Increase Microsoft Dynamics </a:t>
            </a:r>
            <a:r>
              <a:rPr lang="en-US" sz="5400" dirty="0" smtClean="0"/>
              <a:t>CRM</a:t>
            </a:r>
            <a:br>
              <a:rPr lang="en-US" sz="5400" dirty="0" smtClean="0"/>
            </a:br>
            <a:r>
              <a:rPr lang="en-US" sz="5400" dirty="0" smtClean="0"/>
              <a:t>User </a:t>
            </a:r>
            <a:r>
              <a:rPr lang="en-US" sz="5400" dirty="0"/>
              <a:t>Adoption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Internal Web Site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715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Printed or Online Documentation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2402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Videos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135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In–Person Training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7883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Webinars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2675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Custom Help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8238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Everyone learns differently so provide a variety of options, </a:t>
            </a:r>
            <a:br>
              <a:rPr lang="en-US" sz="4800" dirty="0" smtClean="0"/>
            </a:br>
            <a:r>
              <a:rPr lang="en-US" sz="4800" dirty="0" smtClean="0"/>
              <a:t>if possible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0822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Strategy #3: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Solve </a:t>
            </a:r>
            <a:r>
              <a:rPr lang="en-US" sz="4800" dirty="0"/>
              <a:t>Small Problems</a:t>
            </a:r>
          </a:p>
        </p:txBody>
      </p:sp>
    </p:spTree>
    <p:extLst>
      <p:ext uri="{BB962C8B-B14F-4D97-AF65-F5344CB8AC3E}">
        <p14:creationId xmlns:p14="http://schemas.microsoft.com/office/powerpoint/2010/main" val="363760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Create small, </a:t>
            </a:r>
          </a:p>
          <a:p>
            <a:pPr marL="0" indent="0" algn="ctr">
              <a:buNone/>
            </a:pPr>
            <a:r>
              <a:rPr lang="en-US" sz="4800" dirty="0" smtClean="0"/>
              <a:t>digestible nuggets of content.</a:t>
            </a: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83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/>
              <a:t>Define </a:t>
            </a:r>
            <a:r>
              <a:rPr lang="en-US" sz="4800" dirty="0"/>
              <a:t>the problem,</a:t>
            </a:r>
          </a:p>
          <a:p>
            <a:pPr marL="0" indent="0" algn="ctr">
              <a:buNone/>
            </a:pPr>
            <a:r>
              <a:rPr lang="en-US" sz="4800" dirty="0"/>
              <a:t>Show them how to solve the problem,</a:t>
            </a:r>
          </a:p>
          <a:p>
            <a:pPr marL="0" indent="0" algn="ctr">
              <a:buNone/>
            </a:pPr>
            <a:r>
              <a:rPr lang="en-US" sz="4800" dirty="0"/>
              <a:t>End of lesson.</a:t>
            </a:r>
          </a:p>
        </p:txBody>
      </p:sp>
    </p:spTree>
    <p:extLst>
      <p:ext uri="{BB962C8B-B14F-4D97-AF65-F5344CB8AC3E}">
        <p14:creationId xmlns:p14="http://schemas.microsoft.com/office/powerpoint/2010/main" val="277735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400" dirty="0" smtClean="0"/>
              <a:t>Independent consultant</a:t>
            </a:r>
          </a:p>
          <a:p>
            <a:pPr lvl="1"/>
            <a:r>
              <a:rPr lang="en-US" sz="2400" smtClean="0"/>
              <a:t>Ten–Time </a:t>
            </a:r>
            <a:r>
              <a:rPr lang="en-US" sz="2400" dirty="0" smtClean="0"/>
              <a:t>Dynamics CRM MVP</a:t>
            </a:r>
          </a:p>
          <a:p>
            <a:pPr lvl="1"/>
            <a:r>
              <a:rPr lang="en-US" sz="2400" dirty="0" smtClean="0"/>
              <a:t>Contact me:</a:t>
            </a:r>
          </a:p>
          <a:p>
            <a:pPr lvl="2"/>
            <a:r>
              <a:rPr lang="en-US" sz="2000" dirty="0" smtClean="0"/>
              <a:t>mitch@xrmcoaches.com</a:t>
            </a:r>
          </a:p>
          <a:p>
            <a:pPr lvl="2"/>
            <a:r>
              <a:rPr lang="en-US" sz="2000" dirty="0" smtClean="0"/>
              <a:t>Infinite–x.net</a:t>
            </a:r>
          </a:p>
          <a:p>
            <a:pPr lvl="2"/>
            <a:r>
              <a:rPr lang="en-US" sz="2000" dirty="0" smtClean="0"/>
              <a:t>@</a:t>
            </a:r>
            <a:r>
              <a:rPr lang="en-US" sz="2000" dirty="0" err="1" smtClean="0"/>
              <a:t>mitchmilam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3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4" y="1200150"/>
            <a:ext cx="5091112" cy="3394075"/>
          </a:xfrm>
        </p:spPr>
      </p:pic>
    </p:spTree>
    <p:extLst>
      <p:ext uri="{BB962C8B-B14F-4D97-AF65-F5344CB8AC3E}">
        <p14:creationId xmlns:p14="http://schemas.microsoft.com/office/powerpoint/2010/main" val="1540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Strategy #4: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Ask </a:t>
            </a:r>
            <a:r>
              <a:rPr lang="en-US" sz="4800" dirty="0"/>
              <a:t>for Help</a:t>
            </a:r>
          </a:p>
        </p:txBody>
      </p:sp>
    </p:spTree>
    <p:extLst>
      <p:ext uri="{BB962C8B-B14F-4D97-AF65-F5344CB8AC3E}">
        <p14:creationId xmlns:p14="http://schemas.microsoft.com/office/powerpoint/2010/main" val="34705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4800" dirty="0" smtClean="0"/>
              <a:t>Don’t feel you have to create </a:t>
            </a:r>
            <a:r>
              <a:rPr lang="en-US" sz="4800" i="1" dirty="0" smtClean="0"/>
              <a:t>all</a:t>
            </a:r>
            <a:r>
              <a:rPr lang="en-US" sz="4800" dirty="0" smtClean="0"/>
              <a:t> of the material yourself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2793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Have users or SMEs create content for you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 smtClean="0"/>
              <a:t>(Windows Step Recorder is great for this)</a:t>
            </a:r>
          </a:p>
        </p:txBody>
      </p:sp>
    </p:spTree>
    <p:extLst>
      <p:ext uri="{BB962C8B-B14F-4D97-AF65-F5344CB8AC3E}">
        <p14:creationId xmlns:p14="http://schemas.microsoft.com/office/powerpoint/2010/main" val="66177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4800" dirty="0" smtClean="0"/>
              <a:t>You are in the editor–in–charge of the final product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249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Strategy </a:t>
            </a:r>
            <a:r>
              <a:rPr lang="en-US" sz="4800" dirty="0" smtClean="0"/>
              <a:t>#5: </a:t>
            </a:r>
            <a:br>
              <a:rPr lang="en-US" sz="4800" dirty="0" smtClean="0"/>
            </a:br>
            <a:r>
              <a:rPr lang="en-US" sz="4800" dirty="0" smtClean="0"/>
              <a:t>Develop Coaches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3920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Develop Mentors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3507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Identify or develop Subject Matter Experts (SMEs)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026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Each One, Each One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3796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Strategy #6: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Shared </a:t>
            </a:r>
            <a:r>
              <a:rPr lang="en-US" sz="4800" dirty="0"/>
              <a:t>Experiences</a:t>
            </a:r>
          </a:p>
        </p:txBody>
      </p:sp>
    </p:spTree>
    <p:extLst>
      <p:ext uri="{BB962C8B-B14F-4D97-AF65-F5344CB8AC3E}">
        <p14:creationId xmlns:p14="http://schemas.microsoft.com/office/powerpoint/2010/main" val="291818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Webinar Housekeeping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245870"/>
            <a:ext cx="40311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Lunch and Learns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73380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Topic of the Day webinars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7828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4800" dirty="0" smtClean="0"/>
              <a:t>Can be conducted by the training department or by users themselves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4985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4800" dirty="0" smtClean="0"/>
              <a:t>Create an internal user’s group </a:t>
            </a:r>
            <a:r>
              <a:rPr lang="en-US" dirty="0" smtClean="0"/>
              <a:t>(with specific special interests groups (SIGs)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Strategy #7: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Final </a:t>
            </a:r>
            <a:r>
              <a:rPr lang="en-US" sz="4800" dirty="0"/>
              <a:t>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268965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Learning is hard past 4:00pm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62728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MBWA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1600" dirty="0" smtClean="0"/>
              <a:t>(Management By Wandering Around)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460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Create a location to share user’s tips and tricks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3192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Think about using “Gamification” as a way to increase user adoption and learning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0820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Strategies Wrap–Up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Assemble your toolbox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your training delivery strategy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small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for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coaches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Shared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Assemble your Tips and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2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Training Roadmap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606188"/>
              </p:ext>
            </p:extLst>
          </p:nvPr>
        </p:nvGraphicFramePr>
        <p:xfrm>
          <a:off x="304800" y="1200151"/>
          <a:ext cx="3733800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link="rId7"/>
          <a:stretch>
            <a:fillRect/>
          </a:stretch>
        </p:blipFill>
        <p:spPr>
          <a:xfrm>
            <a:off x="6840331" y="3638550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61" y="3638550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91" y="3638550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638550"/>
            <a:ext cx="914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57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Demonstrations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51229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 smtClean="0"/>
              <a:t>Webinar: </a:t>
            </a:r>
            <a:r>
              <a:rPr lang="en-US" sz="2300" b="1" dirty="0" err="1"/>
              <a:t>xRM@Work</a:t>
            </a:r>
            <a:r>
              <a:rPr lang="en-US" sz="2300" b="1" dirty="0"/>
              <a:t> Live: JavaScript upgrade</a:t>
            </a:r>
            <a:endParaRPr lang="en-US" sz="2300" b="1" dirty="0"/>
          </a:p>
          <a:p>
            <a:pPr marL="0" indent="0">
              <a:buNone/>
            </a:pPr>
            <a:r>
              <a:rPr lang="en-US" sz="1900" dirty="0"/>
              <a:t>Friday, Apr 29, 2016 </a:t>
            </a:r>
            <a:r>
              <a:rPr lang="en-US" sz="1900" dirty="0" smtClean="0"/>
              <a:t>11:15</a:t>
            </a:r>
            <a:r>
              <a:rPr lang="en-US" sz="1900" dirty="0"/>
              <a:t> AM – </a:t>
            </a:r>
            <a:r>
              <a:rPr lang="en-US" sz="1900" dirty="0" smtClean="0"/>
              <a:t>12:15 PM CDT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http://</a:t>
            </a:r>
            <a:r>
              <a:rPr lang="en-US" sz="1900" dirty="0" smtClean="0">
                <a:hlinkClick r:id="rId2"/>
              </a:rPr>
              <a:t>www.infinite-x.net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May events </a:t>
            </a:r>
            <a:r>
              <a:rPr lang="en-US" sz="1900" smtClean="0"/>
              <a:t>will probably be on the 13</a:t>
            </a:r>
            <a:r>
              <a:rPr lang="en-US" sz="1900" baseline="30000" smtClean="0"/>
              <a:t>th</a:t>
            </a:r>
            <a:r>
              <a:rPr lang="en-US" sz="1900" smtClean="0"/>
              <a:t>, 20</a:t>
            </a:r>
            <a:r>
              <a:rPr lang="en-US" sz="1900" baseline="30000" smtClean="0"/>
              <a:t>th</a:t>
            </a:r>
            <a:r>
              <a:rPr lang="en-US" sz="1900" smtClean="0"/>
              <a:t>, and 27</a:t>
            </a:r>
            <a:r>
              <a:rPr lang="en-US" sz="1900" baseline="30000" smtClean="0"/>
              <a:t>th</a:t>
            </a:r>
            <a:r>
              <a:rPr lang="en-US" sz="1900" smtClean="0"/>
              <a:t>.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Strategy #1: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Assemble </a:t>
            </a:r>
            <a:r>
              <a:rPr lang="en-US" sz="4800" dirty="0"/>
              <a:t>Your Toolbox</a:t>
            </a:r>
          </a:p>
        </p:txBody>
      </p:sp>
    </p:spTree>
    <p:extLst>
      <p:ext uri="{BB962C8B-B14F-4D97-AF65-F5344CB8AC3E}">
        <p14:creationId xmlns:p14="http://schemas.microsoft.com/office/powerpoint/2010/main" val="414174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82401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6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Personnel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22068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74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Strategy #2: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Define </a:t>
            </a:r>
            <a:r>
              <a:rPr lang="en-US" sz="4800" dirty="0"/>
              <a:t>Your Training </a:t>
            </a:r>
            <a:r>
              <a:rPr lang="en-US" sz="4800" dirty="0" smtClean="0"/>
              <a:t>Delivery Strategy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6239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14755</TotalTime>
  <Words>344</Words>
  <Application>Microsoft Office PowerPoint</Application>
  <PresentationFormat>On-screen Show (16:9)</PresentationFormat>
  <Paragraphs>117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7 Training Strategies to Increase Microsoft Dynamics CRM User Adoption</vt:lpstr>
      <vt:lpstr>Mitch Milam</vt:lpstr>
      <vt:lpstr>Webinar Housekeeping</vt:lpstr>
      <vt:lpstr>2016 Training Roadmap</vt:lpstr>
      <vt:lpstr>Future Events</vt:lpstr>
      <vt:lpstr>Strategy #1:  Assemble Your Toolbox</vt:lpstr>
      <vt:lpstr>Technical Resources</vt:lpstr>
      <vt:lpstr>Key Personnel</vt:lpstr>
      <vt:lpstr>Strategy #2:  Define Your Training Delivery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Strategy #3:  Solve Small Problems</vt:lpstr>
      <vt:lpstr>PowerPoint Presentation</vt:lpstr>
      <vt:lpstr>PowerPoint Presentation</vt:lpstr>
      <vt:lpstr>Don’t Forget…</vt:lpstr>
      <vt:lpstr>Strategy #4:  Ask for Help</vt:lpstr>
      <vt:lpstr>PowerPoint Presentation</vt:lpstr>
      <vt:lpstr>PowerPoint Presentation</vt:lpstr>
      <vt:lpstr>PowerPoint Presentation</vt:lpstr>
      <vt:lpstr>Strategy #5:  Develop Coaches</vt:lpstr>
      <vt:lpstr>PowerPoint Presentation</vt:lpstr>
      <vt:lpstr>PowerPoint Presentation</vt:lpstr>
      <vt:lpstr>PowerPoint Presentation</vt:lpstr>
      <vt:lpstr>Strategy #6:  Shared Experiences</vt:lpstr>
      <vt:lpstr>PowerPoint Presentation</vt:lpstr>
      <vt:lpstr>PowerPoint Presentation</vt:lpstr>
      <vt:lpstr>PowerPoint Presentation</vt:lpstr>
      <vt:lpstr>PowerPoint Presentation</vt:lpstr>
      <vt:lpstr>Strategy #7:  Final Tips and Tricks</vt:lpstr>
      <vt:lpstr>PowerPoint Presentation</vt:lpstr>
      <vt:lpstr>PowerPoint Presentation</vt:lpstr>
      <vt:lpstr>PowerPoint Presentation</vt:lpstr>
      <vt:lpstr>PowerPoint Presentation</vt:lpstr>
      <vt:lpstr>Training Strategies Wrap–Up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501</cp:revision>
  <cp:lastPrinted>2014-08-04T20:14:51Z</cp:lastPrinted>
  <dcterms:created xsi:type="dcterms:W3CDTF">2014-08-03T21:50:47Z</dcterms:created>
  <dcterms:modified xsi:type="dcterms:W3CDTF">2016-04-29T14:14:13Z</dcterms:modified>
</cp:coreProperties>
</file>