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9" r:id="rId7"/>
    <p:sldId id="260" r:id="rId8"/>
    <p:sldId id="269" r:id="rId9"/>
    <p:sldId id="270" r:id="rId10"/>
    <p:sldId id="266" r:id="rId11"/>
    <p:sldId id="267" r:id="rId12"/>
    <p:sldId id="268" r:id="rId13"/>
    <p:sldId id="261" r:id="rId14"/>
    <p:sldId id="265" r:id="rId15"/>
    <p:sldId id="264" r:id="rId16"/>
    <p:sldId id="257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158" autoAdjust="0"/>
  </p:normalViewPr>
  <p:slideViewPr>
    <p:cSldViewPr snapToGrid="0" snapToObjects="1">
      <p:cViewPr>
        <p:scale>
          <a:sx n="76" d="100"/>
          <a:sy n="76" d="100"/>
        </p:scale>
        <p:origin x="-10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RMUG_PPT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0" t="8781" r="801"/>
          <a:stretch/>
        </p:blipFill>
        <p:spPr>
          <a:xfrm>
            <a:off x="-1" y="0"/>
            <a:ext cx="9144001" cy="6871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516" y="4723649"/>
            <a:ext cx="7772400" cy="161702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7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5" descr="CRMUG_PP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"/>
          <a:stretch/>
        </p:blipFill>
        <p:spPr>
          <a:xfrm>
            <a:off x="0" y="0"/>
            <a:ext cx="9170738" cy="688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4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RMUG_PP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"/>
          <a:stretch/>
        </p:blipFill>
        <p:spPr>
          <a:xfrm>
            <a:off x="0" y="0"/>
            <a:ext cx="9170738" cy="688473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8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RMUG_PP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"/>
          <a:stretch/>
        </p:blipFill>
        <p:spPr>
          <a:xfrm>
            <a:off x="0" y="0"/>
            <a:ext cx="9170738" cy="6884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4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RMUG_PPT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0" t="8781" r="801"/>
          <a:stretch/>
        </p:blipFill>
        <p:spPr>
          <a:xfrm>
            <a:off x="-1" y="0"/>
            <a:ext cx="9144001" cy="6871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556071"/>
            <a:ext cx="7772400" cy="8175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84856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992-8C81-844D-877A-5926F82BA0E9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9D06-60E4-4140-AE36-DC63E6F0C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8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RMUG_PP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"/>
          <a:stretch/>
        </p:blipFill>
        <p:spPr>
          <a:xfrm>
            <a:off x="0" y="0"/>
            <a:ext cx="9170738" cy="6884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992-8C81-844D-877A-5926F82BA0E9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9D06-60E4-4140-AE36-DC63E6F0C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7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RMUG_PP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"/>
          <a:stretch/>
        </p:blipFill>
        <p:spPr>
          <a:xfrm>
            <a:off x="0" y="0"/>
            <a:ext cx="9170738" cy="6884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2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 descr="CRMUG_PP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"/>
          <a:stretch/>
        </p:blipFill>
        <p:spPr>
          <a:xfrm>
            <a:off x="0" y="0"/>
            <a:ext cx="9170738" cy="688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7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RMUG_PP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"/>
          <a:stretch/>
        </p:blipFill>
        <p:spPr>
          <a:xfrm>
            <a:off x="0" y="0"/>
            <a:ext cx="9170738" cy="688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 descr="CRMUG_PP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"/>
          <a:stretch/>
        </p:blipFill>
        <p:spPr>
          <a:xfrm>
            <a:off x="0" y="0"/>
            <a:ext cx="9170738" cy="688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4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 descr="CRMUG_PP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"/>
          <a:stretch/>
        </p:blipFill>
        <p:spPr>
          <a:xfrm>
            <a:off x="0" y="0"/>
            <a:ext cx="9170738" cy="688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3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08992-8C81-844D-877A-5926F82BA0E9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9D06-60E4-4140-AE36-DC63E6F0C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s.infinite-x.net/free-utiliti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Advanced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86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Debugging: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your code</a:t>
            </a:r>
          </a:p>
          <a:p>
            <a:r>
              <a:rPr lang="en-US" dirty="0" smtClean="0"/>
              <a:t>Copy the debug symbols to the server</a:t>
            </a:r>
          </a:p>
          <a:p>
            <a:pPr lvl="1"/>
            <a:r>
              <a:rPr lang="en-US" dirty="0" smtClean="0"/>
              <a:t>..\server\bin\assembly folder</a:t>
            </a:r>
            <a:endParaRPr lang="en-US" dirty="0"/>
          </a:p>
          <a:p>
            <a:r>
              <a:rPr lang="en-US" dirty="0" smtClean="0"/>
              <a:t>Connect Visual Studio to a server process</a:t>
            </a:r>
          </a:p>
          <a:p>
            <a:r>
              <a:rPr lang="en-US" dirty="0" smtClean="0"/>
              <a:t>Set a breakpoint</a:t>
            </a:r>
          </a:p>
          <a:p>
            <a:r>
              <a:rPr lang="en-US" dirty="0" smtClean="0"/>
              <a:t>Perform the action that fires</a:t>
            </a:r>
            <a:br>
              <a:rPr lang="en-US" dirty="0" smtClean="0"/>
            </a:br>
            <a:r>
              <a:rPr lang="en-US" dirty="0" smtClean="0"/>
              <a:t>the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58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Debugging: 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the Debugging Service on:</a:t>
            </a:r>
          </a:p>
          <a:p>
            <a:pPr lvl="1"/>
            <a:r>
              <a:rPr lang="en-US" dirty="0" smtClean="0"/>
              <a:t>Local machine</a:t>
            </a:r>
          </a:p>
          <a:p>
            <a:pPr lvl="1"/>
            <a:r>
              <a:rPr lang="en-US" dirty="0" smtClean="0"/>
              <a:t>Remote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4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Debugging: 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must to connect to one of the following processes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844616"/>
              </p:ext>
            </p:extLst>
          </p:nvPr>
        </p:nvGraphicFramePr>
        <p:xfrm>
          <a:off x="935704" y="3082215"/>
          <a:ext cx="7751096" cy="2118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6604"/>
                <a:gridCol w="5144492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Configuration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Process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plugin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W3wp.exe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activity or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asynchronous plugin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CrmAsyncService.exe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Sandboxed plugin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Microsoft.Crm.Sandbox.WorkerProcess.exe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464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testing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Interactive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36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49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Presenter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Mitch Milam</a:t>
            </a:r>
          </a:p>
          <a:p>
            <a:pPr lvl="1"/>
            <a:r>
              <a:rPr lang="en-US" dirty="0"/>
              <a:t>mitch@xrmcoaches.com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mitchmilam</a:t>
            </a:r>
            <a:endParaRPr lang="en-US" dirty="0"/>
          </a:p>
          <a:p>
            <a:pPr lvl="1"/>
            <a:r>
              <a:rPr lang="en-US" dirty="0" smtClean="0"/>
              <a:t>blogs.infinite-x.net</a:t>
            </a:r>
            <a:endParaRPr lang="en-US" dirty="0"/>
          </a:p>
          <a:p>
            <a:pPr lvl="1"/>
            <a:r>
              <a:rPr lang="en-US" dirty="0" smtClean="0"/>
              <a:t>xrmcoaches.com</a:t>
            </a:r>
            <a:endParaRPr lang="en-US" dirty="0"/>
          </a:p>
          <a:p>
            <a:pPr lvl="1"/>
            <a:r>
              <a:rPr lang="en-US" dirty="0" smtClean="0"/>
              <a:t>crmaccelerators.net</a:t>
            </a:r>
          </a:p>
          <a:p>
            <a:pPr lvl="1"/>
            <a:r>
              <a:rPr lang="en-US" smtClean="0"/>
              <a:t>Rockmycrm.com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525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use plugins?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CRM On-Premise</a:t>
            </a:r>
          </a:p>
          <a:p>
            <a:pPr lvl="1"/>
            <a:r>
              <a:rPr lang="en-US" dirty="0" smtClean="0"/>
              <a:t>Plugins (both sandbox mode and normal)</a:t>
            </a:r>
          </a:p>
          <a:p>
            <a:pPr lvl="1"/>
            <a:r>
              <a:rPr lang="en-US" dirty="0" smtClean="0"/>
              <a:t>Custom workflow activities</a:t>
            </a:r>
          </a:p>
          <a:p>
            <a:r>
              <a:rPr lang="en-US" dirty="0" smtClean="0"/>
              <a:t>CRM </a:t>
            </a:r>
            <a:r>
              <a:rPr lang="en-US" dirty="0" err="1" smtClean="0"/>
              <a:t>OnLine</a:t>
            </a:r>
            <a:endParaRPr lang="en-US" dirty="0" smtClean="0"/>
          </a:p>
          <a:p>
            <a:pPr lvl="1"/>
            <a:r>
              <a:rPr lang="en-US" dirty="0" smtClean="0"/>
              <a:t>Plugins (sandbox mode only)</a:t>
            </a:r>
          </a:p>
          <a:p>
            <a:pPr lvl="1"/>
            <a:r>
              <a:rPr lang="en-US" dirty="0" smtClean="0"/>
              <a:t>Custom workflow activities will not be available until the Fall 2012 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0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Command-Pattern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Simulates a custom workflow activity</a:t>
            </a:r>
          </a:p>
          <a:p>
            <a:r>
              <a:rPr lang="en-US" dirty="0" smtClean="0"/>
              <a:t>How it works:</a:t>
            </a:r>
          </a:p>
          <a:p>
            <a:pPr lvl="1"/>
            <a:r>
              <a:rPr lang="en-US" dirty="0" smtClean="0"/>
              <a:t>You create an entity which will hold runtime or execution data</a:t>
            </a:r>
          </a:p>
          <a:p>
            <a:pPr lvl="1"/>
            <a:r>
              <a:rPr lang="en-US" dirty="0" smtClean="0"/>
              <a:t>The plugin is fired on the Create event of that entity</a:t>
            </a:r>
          </a:p>
        </p:txBody>
      </p:sp>
    </p:spTree>
    <p:extLst>
      <p:ext uri="{BB962C8B-B14F-4D97-AF65-F5344CB8AC3E}">
        <p14:creationId xmlns:p14="http://schemas.microsoft.com/office/powerpoint/2010/main" val="2905749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using Plugin Registration Tool</a:t>
            </a:r>
          </a:p>
          <a:p>
            <a:r>
              <a:rPr lang="en-US" dirty="0" smtClean="0"/>
              <a:t>Create a configuration entity</a:t>
            </a:r>
          </a:p>
          <a:p>
            <a:pPr lvl="1"/>
            <a:r>
              <a:rPr lang="en-US" dirty="0">
                <a:hlinkClick r:id="rId2"/>
              </a:rPr>
              <a:t>http://blogs.infinite-x.net/free-</a:t>
            </a:r>
            <a:r>
              <a:rPr lang="en-US" dirty="0" smtClean="0">
                <a:hlinkClick r:id="rId2"/>
              </a:rPr>
              <a:t>utilities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8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apply to all messages</a:t>
            </a:r>
          </a:p>
          <a:p>
            <a:r>
              <a:rPr lang="en-US" dirty="0" smtClean="0"/>
              <a:t>Makes plugin operation more </a:t>
            </a:r>
            <a:r>
              <a:rPr lang="en-US" dirty="0" err="1" smtClean="0"/>
              <a:t>effecient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1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PreImage</a:t>
            </a:r>
            <a:endParaRPr lang="en-US" dirty="0" smtClean="0"/>
          </a:p>
          <a:p>
            <a:r>
              <a:rPr lang="en-US" dirty="0" err="1" smtClean="0"/>
              <a:t>PostImage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108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Images: Attribute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possible, do not select All Attributes</a:t>
            </a:r>
          </a:p>
          <a:p>
            <a:r>
              <a:rPr lang="en-US" dirty="0" smtClean="0"/>
              <a:t>Be specific in what you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32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Images: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messages do not have Images</a:t>
            </a:r>
          </a:p>
          <a:p>
            <a:r>
              <a:rPr lang="en-US" dirty="0" smtClean="0"/>
              <a:t>Only include an image if you need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56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RMUG_Summit12">
  <a:themeElements>
    <a:clrScheme name="DCI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C3F95"/>
      </a:accent1>
      <a:accent2>
        <a:srgbClr val="ED1C24"/>
      </a:accent2>
      <a:accent3>
        <a:srgbClr val="FFC50F"/>
      </a:accent3>
      <a:accent4>
        <a:srgbClr val="216499"/>
      </a:accent4>
      <a:accent5>
        <a:srgbClr val="1D6F42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27F6A29DBC5499A29145CCF8A6FEF" ma:contentTypeVersion="0" ma:contentTypeDescription="Create a new document." ma:contentTypeScope="" ma:versionID="f8c1e348430787cf6257aa3b3f01a2a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995037-3557-4C50-BF41-DDE0BE6589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192A7DD-BAF3-4793-A37D-19F61B240CC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084F94B-E19F-42CC-B1DA-4E9096603D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</TotalTime>
  <Words>249</Words>
  <Application>Microsoft Macintosh PowerPoint</Application>
  <PresentationFormat>On-screen Show (4:3)</PresentationFormat>
  <Paragraphs>62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CRMUG_Summit12</vt:lpstr>
      <vt:lpstr>Advanced Plugins</vt:lpstr>
      <vt:lpstr>Your Presenter</vt:lpstr>
      <vt:lpstr>Where can I use plugins?</vt:lpstr>
      <vt:lpstr>Command-Pattern Plugin</vt:lpstr>
      <vt:lpstr>Plugin Configuration</vt:lpstr>
      <vt:lpstr>Filtering Attributes</vt:lpstr>
      <vt:lpstr>Images</vt:lpstr>
      <vt:lpstr>Images: Attribute Selection</vt:lpstr>
      <vt:lpstr>Images: Notes</vt:lpstr>
      <vt:lpstr>Debugging: How</vt:lpstr>
      <vt:lpstr>Debugging: Where</vt:lpstr>
      <vt:lpstr>Debugging: What</vt:lpstr>
      <vt:lpstr>Plugin testing framework</vt:lpstr>
      <vt:lpstr>Questions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</dc:creator>
  <cp:lastModifiedBy>Mitch Milam</cp:lastModifiedBy>
  <cp:revision>20</cp:revision>
  <dcterms:created xsi:type="dcterms:W3CDTF">2012-06-15T14:56:35Z</dcterms:created>
  <dcterms:modified xsi:type="dcterms:W3CDTF">2012-10-18T16:01:34Z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0x01010028C27F6A29DBC5499A29145CCF8A6FEF</vt:lpwstr>
  </property>
</Properties>
</file>