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95" r:id="rId2"/>
    <p:sldId id="396" r:id="rId3"/>
    <p:sldId id="397" r:id="rId4"/>
    <p:sldId id="425" r:id="rId5"/>
    <p:sldId id="398" r:id="rId6"/>
    <p:sldId id="399" r:id="rId7"/>
    <p:sldId id="426" r:id="rId8"/>
    <p:sldId id="400" r:id="rId9"/>
    <p:sldId id="401" r:id="rId10"/>
    <p:sldId id="346" r:id="rId11"/>
    <p:sldId id="356" r:id="rId12"/>
    <p:sldId id="408" r:id="rId13"/>
    <p:sldId id="407" r:id="rId14"/>
    <p:sldId id="410" r:id="rId15"/>
    <p:sldId id="409" r:id="rId16"/>
    <p:sldId id="412" r:id="rId17"/>
    <p:sldId id="411" r:id="rId18"/>
    <p:sldId id="413" r:id="rId19"/>
    <p:sldId id="349" r:id="rId20"/>
    <p:sldId id="363" r:id="rId21"/>
    <p:sldId id="417" r:id="rId22"/>
    <p:sldId id="402" r:id="rId23"/>
    <p:sldId id="429" r:id="rId24"/>
    <p:sldId id="347" r:id="rId25"/>
    <p:sldId id="403" r:id="rId26"/>
    <p:sldId id="405" r:id="rId27"/>
    <p:sldId id="423" r:id="rId28"/>
    <p:sldId id="424" r:id="rId29"/>
    <p:sldId id="430" r:id="rId30"/>
    <p:sldId id="355" r:id="rId31"/>
    <p:sldId id="418" r:id="rId32"/>
    <p:sldId id="351" r:id="rId33"/>
    <p:sldId id="404" r:id="rId34"/>
    <p:sldId id="354" r:id="rId35"/>
    <p:sldId id="419" r:id="rId36"/>
    <p:sldId id="352" r:id="rId37"/>
    <p:sldId id="420" r:id="rId38"/>
    <p:sldId id="353" r:id="rId39"/>
    <p:sldId id="421" r:id="rId40"/>
    <p:sldId id="414" r:id="rId41"/>
    <p:sldId id="422" r:id="rId42"/>
    <p:sldId id="341" r:id="rId43"/>
    <p:sldId id="427" r:id="rId44"/>
    <p:sldId id="428" r:id="rId45"/>
    <p:sldId id="368" r:id="rId46"/>
    <p:sldId id="367" r:id="rId47"/>
    <p:sldId id="293" r:id="rId48"/>
    <p:sldId id="302" r:id="rId4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01580DE-B92E-4228-A1AB-C91C6845CAC1}">
          <p14:sldIdLst>
            <p14:sldId id="395"/>
            <p14:sldId id="396"/>
            <p14:sldId id="397"/>
            <p14:sldId id="425"/>
            <p14:sldId id="398"/>
            <p14:sldId id="399"/>
            <p14:sldId id="426"/>
            <p14:sldId id="400"/>
          </p14:sldIdLst>
        </p14:section>
        <p14:section name="Overview" id="{7381CF88-10B2-4466-AEF8-B49E94AD8595}">
          <p14:sldIdLst>
            <p14:sldId id="401"/>
            <p14:sldId id="346"/>
            <p14:sldId id="356"/>
          </p14:sldIdLst>
        </p14:section>
        <p14:section name="Stages" id="{66C89786-535A-4133-9F9B-1B0432C88EFF}">
          <p14:sldIdLst>
            <p14:sldId id="408"/>
            <p14:sldId id="407"/>
            <p14:sldId id="410"/>
            <p14:sldId id="409"/>
            <p14:sldId id="412"/>
            <p14:sldId id="411"/>
            <p14:sldId id="413"/>
          </p14:sldIdLst>
        </p14:section>
        <p14:section name="Process" id="{8D13C7BE-8CCB-42A9-8E3E-7D1B62A12949}">
          <p14:sldIdLst>
            <p14:sldId id="349"/>
            <p14:sldId id="363"/>
            <p14:sldId id="417"/>
            <p14:sldId id="402"/>
            <p14:sldId id="429"/>
            <p14:sldId id="347"/>
            <p14:sldId id="403"/>
            <p14:sldId id="405"/>
            <p14:sldId id="423"/>
            <p14:sldId id="424"/>
            <p14:sldId id="430"/>
            <p14:sldId id="355"/>
            <p14:sldId id="418"/>
            <p14:sldId id="351"/>
            <p14:sldId id="404"/>
            <p14:sldId id="354"/>
            <p14:sldId id="419"/>
            <p14:sldId id="352"/>
            <p14:sldId id="420"/>
            <p14:sldId id="353"/>
            <p14:sldId id="421"/>
            <p14:sldId id="414"/>
            <p14:sldId id="422"/>
            <p14:sldId id="341"/>
          </p14:sldIdLst>
        </p14:section>
        <p14:section name="Tools and Resources" id="{651AD998-8974-4D21-8EC2-4E8EFB362395}">
          <p14:sldIdLst>
            <p14:sldId id="427"/>
            <p14:sldId id="428"/>
          </p14:sldIdLst>
        </p14:section>
        <p14:section name="Summary" id="{935D7200-6590-4DD3-A3CD-B3D7C066C570}">
          <p14:sldIdLst>
            <p14:sldId id="368"/>
            <p14:sldId id="367"/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3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9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72EE0-DDC7-4586-B5F4-88F3D7FCA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39CE9-DAC4-4CFF-A1B4-46F6DAF50789}">
      <dgm:prSet/>
      <dgm:spPr/>
      <dgm:t>
        <a:bodyPr/>
        <a:lstStyle/>
        <a:p>
          <a:r>
            <a:rPr lang="en-US" dirty="0"/>
            <a:t>Knows and understands the product from a user’s prospective</a:t>
          </a:r>
        </a:p>
      </dgm:t>
    </dgm:pt>
    <dgm:pt modelId="{D86188CA-6396-4298-8B6D-84972BF4F80F}" type="parTrans" cxnId="{D7448242-282B-4F60-9C87-30EE2931EE57}">
      <dgm:prSet/>
      <dgm:spPr/>
      <dgm:t>
        <a:bodyPr/>
        <a:lstStyle/>
        <a:p>
          <a:endParaRPr lang="en-US"/>
        </a:p>
      </dgm:t>
    </dgm:pt>
    <dgm:pt modelId="{F5854302-4437-4094-A3F3-37D612798F78}" type="sibTrans" cxnId="{D7448242-282B-4F60-9C87-30EE2931EE57}">
      <dgm:prSet/>
      <dgm:spPr/>
      <dgm:t>
        <a:bodyPr/>
        <a:lstStyle/>
        <a:p>
          <a:endParaRPr lang="en-US"/>
        </a:p>
      </dgm:t>
    </dgm:pt>
    <dgm:pt modelId="{30E8C5AB-72D5-4831-8C74-D38F06E9F225}">
      <dgm:prSet/>
      <dgm:spPr/>
      <dgm:t>
        <a:bodyPr/>
        <a:lstStyle/>
        <a:p>
          <a:r>
            <a:rPr lang="en-US"/>
            <a:t>Helps design business processes</a:t>
          </a:r>
          <a:endParaRPr lang="en-US"/>
        </a:p>
      </dgm:t>
    </dgm:pt>
    <dgm:pt modelId="{06C9091C-6E38-47F0-87CC-0264189C7FB9}" type="parTrans" cxnId="{27F0F32B-E685-49F9-8A2E-4E3B6C1E731A}">
      <dgm:prSet/>
      <dgm:spPr/>
      <dgm:t>
        <a:bodyPr/>
        <a:lstStyle/>
        <a:p>
          <a:endParaRPr lang="en-US"/>
        </a:p>
      </dgm:t>
    </dgm:pt>
    <dgm:pt modelId="{40E8B7CC-FE77-4D69-9FBF-1048DFA9DB49}" type="sibTrans" cxnId="{27F0F32B-E685-49F9-8A2E-4E3B6C1E731A}">
      <dgm:prSet/>
      <dgm:spPr/>
      <dgm:t>
        <a:bodyPr/>
        <a:lstStyle/>
        <a:p>
          <a:endParaRPr lang="en-US"/>
        </a:p>
      </dgm:t>
    </dgm:pt>
    <dgm:pt modelId="{6EA361B4-8DA3-40E0-A76D-956E20242204}">
      <dgm:prSet/>
      <dgm:spPr/>
      <dgm:t>
        <a:bodyPr/>
        <a:lstStyle/>
        <a:p>
          <a:r>
            <a:rPr lang="en-US"/>
            <a:t>Performs quality assurance procedures</a:t>
          </a:r>
          <a:endParaRPr lang="en-US"/>
        </a:p>
      </dgm:t>
    </dgm:pt>
    <dgm:pt modelId="{4A6A92D5-328E-4D88-96A0-9F42620346D3}" type="parTrans" cxnId="{E1166FF7-7FE8-491B-B417-323961B91213}">
      <dgm:prSet/>
      <dgm:spPr/>
      <dgm:t>
        <a:bodyPr/>
        <a:lstStyle/>
        <a:p>
          <a:endParaRPr lang="en-US"/>
        </a:p>
      </dgm:t>
    </dgm:pt>
    <dgm:pt modelId="{09E0A248-7661-443E-A2B9-BFE4E85005D3}" type="sibTrans" cxnId="{E1166FF7-7FE8-491B-B417-323961B91213}">
      <dgm:prSet/>
      <dgm:spPr/>
      <dgm:t>
        <a:bodyPr/>
        <a:lstStyle/>
        <a:p>
          <a:endParaRPr lang="en-US"/>
        </a:p>
      </dgm:t>
    </dgm:pt>
    <dgm:pt modelId="{3A1F9048-2517-4FCA-98CE-F04A8EE9A209}">
      <dgm:prSet/>
      <dgm:spPr/>
      <dgm:t>
        <a:bodyPr/>
        <a:lstStyle/>
        <a:p>
          <a:r>
            <a:rPr lang="en-US"/>
            <a:t>Part of the change commitee</a:t>
          </a:r>
          <a:endParaRPr lang="en-US"/>
        </a:p>
      </dgm:t>
    </dgm:pt>
    <dgm:pt modelId="{8099421D-0E14-4296-B12F-087992A9C2C4}" type="parTrans" cxnId="{44B1078F-E67A-49C4-AEB4-F5DE019A0FE0}">
      <dgm:prSet/>
      <dgm:spPr/>
      <dgm:t>
        <a:bodyPr/>
        <a:lstStyle/>
        <a:p>
          <a:endParaRPr lang="en-US"/>
        </a:p>
      </dgm:t>
    </dgm:pt>
    <dgm:pt modelId="{94D765A8-DEFB-4030-8565-F67C8D37B749}" type="sibTrans" cxnId="{44B1078F-E67A-49C4-AEB4-F5DE019A0FE0}">
      <dgm:prSet/>
      <dgm:spPr/>
      <dgm:t>
        <a:bodyPr/>
        <a:lstStyle/>
        <a:p>
          <a:endParaRPr lang="en-US"/>
        </a:p>
      </dgm:t>
    </dgm:pt>
    <dgm:pt modelId="{8DB54BB4-999D-4E29-B79E-88B96C4B919C}" type="pres">
      <dgm:prSet presAssocID="{BFF72EE0-DDC7-4586-B5F4-88F3D7FCA677}" presName="linear" presStyleCnt="0">
        <dgm:presLayoutVars>
          <dgm:animLvl val="lvl"/>
          <dgm:resizeHandles val="exact"/>
        </dgm:presLayoutVars>
      </dgm:prSet>
      <dgm:spPr/>
    </dgm:pt>
    <dgm:pt modelId="{88202600-8504-4D70-AB1D-8030E263696D}" type="pres">
      <dgm:prSet presAssocID="{78E39CE9-DAC4-4CFF-A1B4-46F6DAF50789}" presName="parentText" presStyleLbl="node1" presStyleIdx="0" presStyleCnt="4" custScaleY="104841">
        <dgm:presLayoutVars>
          <dgm:chMax val="0"/>
          <dgm:bulletEnabled val="1"/>
        </dgm:presLayoutVars>
      </dgm:prSet>
      <dgm:spPr/>
    </dgm:pt>
    <dgm:pt modelId="{9A75D222-272E-4F80-8B35-555FD322245E}" type="pres">
      <dgm:prSet presAssocID="{F5854302-4437-4094-A3F3-37D612798F78}" presName="spacer" presStyleCnt="0"/>
      <dgm:spPr/>
    </dgm:pt>
    <dgm:pt modelId="{05AAC0CA-034E-4CD4-ABB4-15A1E908D94C}" type="pres">
      <dgm:prSet presAssocID="{30E8C5AB-72D5-4831-8C74-D38F06E9F225}" presName="parentText" presStyleLbl="node1" presStyleIdx="1" presStyleCnt="4" custScaleY="104841">
        <dgm:presLayoutVars>
          <dgm:chMax val="0"/>
          <dgm:bulletEnabled val="1"/>
        </dgm:presLayoutVars>
      </dgm:prSet>
      <dgm:spPr/>
    </dgm:pt>
    <dgm:pt modelId="{6C65066E-582E-4924-A9E7-1129FB175217}" type="pres">
      <dgm:prSet presAssocID="{40E8B7CC-FE77-4D69-9FBF-1048DFA9DB49}" presName="spacer" presStyleCnt="0"/>
      <dgm:spPr/>
    </dgm:pt>
    <dgm:pt modelId="{13A818EA-92F9-4F57-BC0F-023A3D6EAA40}" type="pres">
      <dgm:prSet presAssocID="{6EA361B4-8DA3-40E0-A76D-956E20242204}" presName="parentText" presStyleLbl="node1" presStyleIdx="2" presStyleCnt="4" custScaleY="104841">
        <dgm:presLayoutVars>
          <dgm:chMax val="0"/>
          <dgm:bulletEnabled val="1"/>
        </dgm:presLayoutVars>
      </dgm:prSet>
      <dgm:spPr/>
    </dgm:pt>
    <dgm:pt modelId="{98356E90-5184-4682-BE25-43201E1C69B3}" type="pres">
      <dgm:prSet presAssocID="{09E0A248-7661-443E-A2B9-BFE4E85005D3}" presName="spacer" presStyleCnt="0"/>
      <dgm:spPr/>
    </dgm:pt>
    <dgm:pt modelId="{986F003E-FE55-42C8-A23D-4A3360AE8990}" type="pres">
      <dgm:prSet presAssocID="{3A1F9048-2517-4FCA-98CE-F04A8EE9A209}" presName="parentText" presStyleLbl="node1" presStyleIdx="3" presStyleCnt="4" custScaleY="104841">
        <dgm:presLayoutVars>
          <dgm:chMax val="0"/>
          <dgm:bulletEnabled val="1"/>
        </dgm:presLayoutVars>
      </dgm:prSet>
      <dgm:spPr/>
    </dgm:pt>
  </dgm:ptLst>
  <dgm:cxnLst>
    <dgm:cxn modelId="{D51217DE-8C5B-4F0D-BE67-AFEE469FC265}" type="presOf" srcId="{30E8C5AB-72D5-4831-8C74-D38F06E9F225}" destId="{05AAC0CA-034E-4CD4-ABB4-15A1E908D94C}" srcOrd="0" destOrd="0" presId="urn:microsoft.com/office/officeart/2005/8/layout/vList2"/>
    <dgm:cxn modelId="{6B93484D-4C88-434C-ACFE-AAE9AC52051F}" type="presOf" srcId="{6EA361B4-8DA3-40E0-A76D-956E20242204}" destId="{13A818EA-92F9-4F57-BC0F-023A3D6EAA40}" srcOrd="0" destOrd="0" presId="urn:microsoft.com/office/officeart/2005/8/layout/vList2"/>
    <dgm:cxn modelId="{D70ED351-4FA9-4029-AA3C-F8A331C64710}" type="presOf" srcId="{3A1F9048-2517-4FCA-98CE-F04A8EE9A209}" destId="{986F003E-FE55-42C8-A23D-4A3360AE8990}" srcOrd="0" destOrd="0" presId="urn:microsoft.com/office/officeart/2005/8/layout/vList2"/>
    <dgm:cxn modelId="{E1166FF7-7FE8-491B-B417-323961B91213}" srcId="{BFF72EE0-DDC7-4586-B5F4-88F3D7FCA677}" destId="{6EA361B4-8DA3-40E0-A76D-956E20242204}" srcOrd="2" destOrd="0" parTransId="{4A6A92D5-328E-4D88-96A0-9F42620346D3}" sibTransId="{09E0A248-7661-443E-A2B9-BFE4E85005D3}"/>
    <dgm:cxn modelId="{27F0F32B-E685-49F9-8A2E-4E3B6C1E731A}" srcId="{BFF72EE0-DDC7-4586-B5F4-88F3D7FCA677}" destId="{30E8C5AB-72D5-4831-8C74-D38F06E9F225}" srcOrd="1" destOrd="0" parTransId="{06C9091C-6E38-47F0-87CC-0264189C7FB9}" sibTransId="{40E8B7CC-FE77-4D69-9FBF-1048DFA9DB49}"/>
    <dgm:cxn modelId="{04684D3D-2E12-4139-87CA-EB2342547022}" type="presOf" srcId="{78E39CE9-DAC4-4CFF-A1B4-46F6DAF50789}" destId="{88202600-8504-4D70-AB1D-8030E263696D}" srcOrd="0" destOrd="0" presId="urn:microsoft.com/office/officeart/2005/8/layout/vList2"/>
    <dgm:cxn modelId="{44B1078F-E67A-49C4-AEB4-F5DE019A0FE0}" srcId="{BFF72EE0-DDC7-4586-B5F4-88F3D7FCA677}" destId="{3A1F9048-2517-4FCA-98CE-F04A8EE9A209}" srcOrd="3" destOrd="0" parTransId="{8099421D-0E14-4296-B12F-087992A9C2C4}" sibTransId="{94D765A8-DEFB-4030-8565-F67C8D37B749}"/>
    <dgm:cxn modelId="{D7448242-282B-4F60-9C87-30EE2931EE57}" srcId="{BFF72EE0-DDC7-4586-B5F4-88F3D7FCA677}" destId="{78E39CE9-DAC4-4CFF-A1B4-46F6DAF50789}" srcOrd="0" destOrd="0" parTransId="{D86188CA-6396-4298-8B6D-84972BF4F80F}" sibTransId="{F5854302-4437-4094-A3F3-37D612798F78}"/>
    <dgm:cxn modelId="{56D40BCD-94DC-471D-B49A-029DA5A96AC9}" type="presOf" srcId="{BFF72EE0-DDC7-4586-B5F4-88F3D7FCA677}" destId="{8DB54BB4-999D-4E29-B79E-88B96C4B919C}" srcOrd="0" destOrd="0" presId="urn:microsoft.com/office/officeart/2005/8/layout/vList2"/>
    <dgm:cxn modelId="{CCCD2598-DF85-41D0-BA22-173812AF8B68}" type="presParOf" srcId="{8DB54BB4-999D-4E29-B79E-88B96C4B919C}" destId="{88202600-8504-4D70-AB1D-8030E263696D}" srcOrd="0" destOrd="0" presId="urn:microsoft.com/office/officeart/2005/8/layout/vList2"/>
    <dgm:cxn modelId="{3B60962F-F3B4-4A4F-8B0F-87406744ADE8}" type="presParOf" srcId="{8DB54BB4-999D-4E29-B79E-88B96C4B919C}" destId="{9A75D222-272E-4F80-8B35-555FD322245E}" srcOrd="1" destOrd="0" presId="urn:microsoft.com/office/officeart/2005/8/layout/vList2"/>
    <dgm:cxn modelId="{BD3CFB28-7916-4865-AE99-EB0E6E6A85BF}" type="presParOf" srcId="{8DB54BB4-999D-4E29-B79E-88B96C4B919C}" destId="{05AAC0CA-034E-4CD4-ABB4-15A1E908D94C}" srcOrd="2" destOrd="0" presId="urn:microsoft.com/office/officeart/2005/8/layout/vList2"/>
    <dgm:cxn modelId="{B96DBF01-E61E-474E-AA7D-6672CE75D680}" type="presParOf" srcId="{8DB54BB4-999D-4E29-B79E-88B96C4B919C}" destId="{6C65066E-582E-4924-A9E7-1129FB175217}" srcOrd="3" destOrd="0" presId="urn:microsoft.com/office/officeart/2005/8/layout/vList2"/>
    <dgm:cxn modelId="{48529831-A3AD-47D7-A8CA-744B33E4D005}" type="presParOf" srcId="{8DB54BB4-999D-4E29-B79E-88B96C4B919C}" destId="{13A818EA-92F9-4F57-BC0F-023A3D6EAA40}" srcOrd="4" destOrd="0" presId="urn:microsoft.com/office/officeart/2005/8/layout/vList2"/>
    <dgm:cxn modelId="{0AA6B0BC-2D7D-4475-85AD-B1DB599280AA}" type="presParOf" srcId="{8DB54BB4-999D-4E29-B79E-88B96C4B919C}" destId="{98356E90-5184-4682-BE25-43201E1C69B3}" srcOrd="5" destOrd="0" presId="urn:microsoft.com/office/officeart/2005/8/layout/vList2"/>
    <dgm:cxn modelId="{D742B497-8CD9-4D5B-A73D-0FA131589E77}" type="presParOf" srcId="{8DB54BB4-999D-4E29-B79E-88B96C4B919C}" destId="{986F003E-FE55-42C8-A23D-4A3360AE89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DF05D5-8C00-4654-9EE9-0CFD104789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8D082-8118-4669-B212-5A11E34693F6}">
      <dgm:prSet/>
      <dgm:spPr/>
      <dgm:t>
        <a:bodyPr/>
        <a:lstStyle/>
        <a:p>
          <a:r>
            <a:rPr lang="en-US" dirty="0"/>
            <a:t>Managed vs. Unmanaged</a:t>
          </a:r>
        </a:p>
      </dgm:t>
    </dgm:pt>
    <dgm:pt modelId="{AA298A93-3623-4566-999E-C591F10EB836}" type="parTrans" cxnId="{89D38344-C403-4CEC-B9A4-726709B4760E}">
      <dgm:prSet/>
      <dgm:spPr/>
      <dgm:t>
        <a:bodyPr/>
        <a:lstStyle/>
        <a:p>
          <a:endParaRPr lang="en-US"/>
        </a:p>
      </dgm:t>
    </dgm:pt>
    <dgm:pt modelId="{B9C58E75-1B76-4009-9EAF-E5314A56715C}" type="sibTrans" cxnId="{89D38344-C403-4CEC-B9A4-726709B4760E}">
      <dgm:prSet/>
      <dgm:spPr/>
      <dgm:t>
        <a:bodyPr/>
        <a:lstStyle/>
        <a:p>
          <a:endParaRPr lang="en-US"/>
        </a:p>
      </dgm:t>
    </dgm:pt>
    <dgm:pt modelId="{447FB068-2202-4455-942E-9C30F4AA0764}">
      <dgm:prSet/>
      <dgm:spPr/>
      <dgm:t>
        <a:bodyPr/>
        <a:lstStyle/>
        <a:p>
          <a:r>
            <a:rPr lang="en-US" dirty="0"/>
            <a:t>The solution update process</a:t>
          </a:r>
        </a:p>
      </dgm:t>
    </dgm:pt>
    <dgm:pt modelId="{B57A1A82-6CD5-4688-95B8-41173248E5D7}" type="parTrans" cxnId="{0D650B4A-77B2-4640-8CC4-656AD56F7096}">
      <dgm:prSet/>
      <dgm:spPr/>
      <dgm:t>
        <a:bodyPr/>
        <a:lstStyle/>
        <a:p>
          <a:endParaRPr lang="en-US"/>
        </a:p>
      </dgm:t>
    </dgm:pt>
    <dgm:pt modelId="{02C8F887-852E-4590-979E-1F78F3F3ABCF}" type="sibTrans" cxnId="{0D650B4A-77B2-4640-8CC4-656AD56F7096}">
      <dgm:prSet/>
      <dgm:spPr/>
      <dgm:t>
        <a:bodyPr/>
        <a:lstStyle/>
        <a:p>
          <a:endParaRPr lang="en-US"/>
        </a:p>
      </dgm:t>
    </dgm:pt>
    <dgm:pt modelId="{D56A542E-BE8F-4541-BE8C-F59069DF54BF}">
      <dgm:prSet/>
      <dgm:spPr/>
      <dgm:t>
        <a:bodyPr/>
        <a:lstStyle/>
        <a:p>
          <a:r>
            <a:rPr lang="en-US" dirty="0"/>
            <a:t>Deploying solutions from Development to Test to Production.</a:t>
          </a:r>
        </a:p>
      </dgm:t>
    </dgm:pt>
    <dgm:pt modelId="{737E2588-3CBF-4FC4-B832-0584F57CE0DD}" type="parTrans" cxnId="{791BBD2F-2C93-46E1-9B56-4E2CCA9EC3B4}">
      <dgm:prSet/>
      <dgm:spPr/>
      <dgm:t>
        <a:bodyPr/>
        <a:lstStyle/>
        <a:p>
          <a:endParaRPr lang="en-US"/>
        </a:p>
      </dgm:t>
    </dgm:pt>
    <dgm:pt modelId="{A298A024-9FA8-442F-8A10-BE97B2288BB5}" type="sibTrans" cxnId="{791BBD2F-2C93-46E1-9B56-4E2CCA9EC3B4}">
      <dgm:prSet/>
      <dgm:spPr/>
      <dgm:t>
        <a:bodyPr/>
        <a:lstStyle/>
        <a:p>
          <a:endParaRPr lang="en-US"/>
        </a:p>
      </dgm:t>
    </dgm:pt>
    <dgm:pt modelId="{64555C56-73B6-4F92-84B2-51B8FBE33A2F}" type="pres">
      <dgm:prSet presAssocID="{99DF05D5-8C00-4654-9EE9-0CFD10478998}" presName="linear" presStyleCnt="0">
        <dgm:presLayoutVars>
          <dgm:animLvl val="lvl"/>
          <dgm:resizeHandles val="exact"/>
        </dgm:presLayoutVars>
      </dgm:prSet>
      <dgm:spPr/>
    </dgm:pt>
    <dgm:pt modelId="{B15E01DD-9341-492C-98C9-60EA145FA591}" type="pres">
      <dgm:prSet presAssocID="{FFD8D082-8118-4669-B212-5A11E34693F6}" presName="parentText" presStyleLbl="node1" presStyleIdx="0" presStyleCnt="3" custScaleY="100647">
        <dgm:presLayoutVars>
          <dgm:chMax val="0"/>
          <dgm:bulletEnabled val="1"/>
        </dgm:presLayoutVars>
      </dgm:prSet>
      <dgm:spPr/>
    </dgm:pt>
    <dgm:pt modelId="{2728898C-9B3D-425F-86F8-C450DBA04918}" type="pres">
      <dgm:prSet presAssocID="{B9C58E75-1B76-4009-9EAF-E5314A56715C}" presName="spacer" presStyleCnt="0"/>
      <dgm:spPr/>
    </dgm:pt>
    <dgm:pt modelId="{4482C099-1227-48C3-A7F4-55A5B84C7339}" type="pres">
      <dgm:prSet presAssocID="{447FB068-2202-4455-942E-9C30F4AA0764}" presName="parentText" presStyleLbl="node1" presStyleIdx="1" presStyleCnt="3" custScaleY="100647">
        <dgm:presLayoutVars>
          <dgm:chMax val="0"/>
          <dgm:bulletEnabled val="1"/>
        </dgm:presLayoutVars>
      </dgm:prSet>
      <dgm:spPr/>
    </dgm:pt>
    <dgm:pt modelId="{4D8F9571-057C-4362-B177-E82762B66A2B}" type="pres">
      <dgm:prSet presAssocID="{02C8F887-852E-4590-979E-1F78F3F3ABCF}" presName="spacer" presStyleCnt="0"/>
      <dgm:spPr/>
    </dgm:pt>
    <dgm:pt modelId="{96FD0E3E-D613-4527-882A-8BC2B776BDCA}" type="pres">
      <dgm:prSet presAssocID="{D56A542E-BE8F-4541-BE8C-F59069DF54BF}" presName="parentText" presStyleLbl="node1" presStyleIdx="2" presStyleCnt="3" custScaleY="100647">
        <dgm:presLayoutVars>
          <dgm:chMax val="0"/>
          <dgm:bulletEnabled val="1"/>
        </dgm:presLayoutVars>
      </dgm:prSet>
      <dgm:spPr/>
    </dgm:pt>
  </dgm:ptLst>
  <dgm:cxnLst>
    <dgm:cxn modelId="{A4F4CE93-8557-497C-AED6-90CCA41497E3}" type="presOf" srcId="{447FB068-2202-4455-942E-9C30F4AA0764}" destId="{4482C099-1227-48C3-A7F4-55A5B84C7339}" srcOrd="0" destOrd="0" presId="urn:microsoft.com/office/officeart/2005/8/layout/vList2"/>
    <dgm:cxn modelId="{89D38344-C403-4CEC-B9A4-726709B4760E}" srcId="{99DF05D5-8C00-4654-9EE9-0CFD10478998}" destId="{FFD8D082-8118-4669-B212-5A11E34693F6}" srcOrd="0" destOrd="0" parTransId="{AA298A93-3623-4566-999E-C591F10EB836}" sibTransId="{B9C58E75-1B76-4009-9EAF-E5314A56715C}"/>
    <dgm:cxn modelId="{51CEAA84-4300-4D8B-B33E-E439AD7F670A}" type="presOf" srcId="{FFD8D082-8118-4669-B212-5A11E34693F6}" destId="{B15E01DD-9341-492C-98C9-60EA145FA591}" srcOrd="0" destOrd="0" presId="urn:microsoft.com/office/officeart/2005/8/layout/vList2"/>
    <dgm:cxn modelId="{0D650B4A-77B2-4640-8CC4-656AD56F7096}" srcId="{99DF05D5-8C00-4654-9EE9-0CFD10478998}" destId="{447FB068-2202-4455-942E-9C30F4AA0764}" srcOrd="1" destOrd="0" parTransId="{B57A1A82-6CD5-4688-95B8-41173248E5D7}" sibTransId="{02C8F887-852E-4590-979E-1F78F3F3ABCF}"/>
    <dgm:cxn modelId="{791BBD2F-2C93-46E1-9B56-4E2CCA9EC3B4}" srcId="{99DF05D5-8C00-4654-9EE9-0CFD10478998}" destId="{D56A542E-BE8F-4541-BE8C-F59069DF54BF}" srcOrd="2" destOrd="0" parTransId="{737E2588-3CBF-4FC4-B832-0584F57CE0DD}" sibTransId="{A298A024-9FA8-442F-8A10-BE97B2288BB5}"/>
    <dgm:cxn modelId="{C2549B26-14F3-4BA4-AA0E-FB746CD7CB2C}" type="presOf" srcId="{99DF05D5-8C00-4654-9EE9-0CFD10478998}" destId="{64555C56-73B6-4F92-84B2-51B8FBE33A2F}" srcOrd="0" destOrd="0" presId="urn:microsoft.com/office/officeart/2005/8/layout/vList2"/>
    <dgm:cxn modelId="{249A7084-3D1B-4110-8E09-E66540078133}" type="presOf" srcId="{D56A542E-BE8F-4541-BE8C-F59069DF54BF}" destId="{96FD0E3E-D613-4527-882A-8BC2B776BDCA}" srcOrd="0" destOrd="0" presId="urn:microsoft.com/office/officeart/2005/8/layout/vList2"/>
    <dgm:cxn modelId="{E05A3DFC-0E3E-4E5E-B22F-C63A24B09D18}" type="presParOf" srcId="{64555C56-73B6-4F92-84B2-51B8FBE33A2F}" destId="{B15E01DD-9341-492C-98C9-60EA145FA591}" srcOrd="0" destOrd="0" presId="urn:microsoft.com/office/officeart/2005/8/layout/vList2"/>
    <dgm:cxn modelId="{82BA6739-8BB5-40A6-A4D4-5AFB20DF6DF7}" type="presParOf" srcId="{64555C56-73B6-4F92-84B2-51B8FBE33A2F}" destId="{2728898C-9B3D-425F-86F8-C450DBA04918}" srcOrd="1" destOrd="0" presId="urn:microsoft.com/office/officeart/2005/8/layout/vList2"/>
    <dgm:cxn modelId="{585EC41C-B293-4EAB-8627-19CDDF58A2C2}" type="presParOf" srcId="{64555C56-73B6-4F92-84B2-51B8FBE33A2F}" destId="{4482C099-1227-48C3-A7F4-55A5B84C7339}" srcOrd="2" destOrd="0" presId="urn:microsoft.com/office/officeart/2005/8/layout/vList2"/>
    <dgm:cxn modelId="{3E72C42C-7198-4C20-A098-FCEDE46F1FF4}" type="presParOf" srcId="{64555C56-73B6-4F92-84B2-51B8FBE33A2F}" destId="{4D8F9571-057C-4362-B177-E82762B66A2B}" srcOrd="3" destOrd="0" presId="urn:microsoft.com/office/officeart/2005/8/layout/vList2"/>
    <dgm:cxn modelId="{BCAF212E-5EDE-4BE0-BE08-72DB2072B41D}" type="presParOf" srcId="{64555C56-73B6-4F92-84B2-51B8FBE33A2F}" destId="{96FD0E3E-D613-4527-882A-8BC2B776BD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3D4C40-9CD1-4413-AC27-8A14515FC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10BAC-5F70-4266-92D0-895AF463BE49}">
      <dgm:prSet/>
      <dgm:spPr/>
      <dgm:t>
        <a:bodyPr/>
        <a:lstStyle/>
        <a:p>
          <a:r>
            <a:rPr lang="en-US" dirty="0"/>
            <a:t>Learn attribute methods</a:t>
          </a:r>
        </a:p>
      </dgm:t>
    </dgm:pt>
    <dgm:pt modelId="{A98B242C-19C9-49AB-974A-52C9E875C8B8}" type="parTrans" cxnId="{DB66B82E-CC09-4C60-A229-DDEA51F034D3}">
      <dgm:prSet/>
      <dgm:spPr/>
      <dgm:t>
        <a:bodyPr/>
        <a:lstStyle/>
        <a:p>
          <a:endParaRPr lang="en-US"/>
        </a:p>
      </dgm:t>
    </dgm:pt>
    <dgm:pt modelId="{20BF047A-A0A1-46F4-8D1D-B085489E32C6}" type="sibTrans" cxnId="{DB66B82E-CC09-4C60-A229-DDEA51F034D3}">
      <dgm:prSet/>
      <dgm:spPr/>
      <dgm:t>
        <a:bodyPr/>
        <a:lstStyle/>
        <a:p>
          <a:endParaRPr lang="en-US"/>
        </a:p>
      </dgm:t>
    </dgm:pt>
    <dgm:pt modelId="{89D9BBBD-2EF6-4F10-9024-09E7C02FD976}">
      <dgm:prSet/>
      <dgm:spPr/>
      <dgm:t>
        <a:bodyPr/>
        <a:lstStyle/>
        <a:p>
          <a:r>
            <a:rPr lang="en-US" dirty="0"/>
            <a:t>Learn control methods</a:t>
          </a:r>
        </a:p>
      </dgm:t>
    </dgm:pt>
    <dgm:pt modelId="{1EA5593C-CBA5-479B-9D25-A33FD08EBE56}" type="parTrans" cxnId="{1077903F-29D1-4F6A-A983-2C0D85E50403}">
      <dgm:prSet/>
      <dgm:spPr/>
      <dgm:t>
        <a:bodyPr/>
        <a:lstStyle/>
        <a:p>
          <a:endParaRPr lang="en-US"/>
        </a:p>
      </dgm:t>
    </dgm:pt>
    <dgm:pt modelId="{23E8020C-E9D8-44C9-BA92-E9926234F46C}" type="sibTrans" cxnId="{1077903F-29D1-4F6A-A983-2C0D85E50403}">
      <dgm:prSet/>
      <dgm:spPr/>
      <dgm:t>
        <a:bodyPr/>
        <a:lstStyle/>
        <a:p>
          <a:endParaRPr lang="en-US"/>
        </a:p>
      </dgm:t>
    </dgm:pt>
    <dgm:pt modelId="{266B7B28-AA24-4B0C-AEB3-C415F7DEA21A}">
      <dgm:prSet/>
      <dgm:spPr/>
      <dgm:t>
        <a:bodyPr/>
        <a:lstStyle/>
        <a:p>
          <a:r>
            <a:rPr lang="en-US" dirty="0"/>
            <a:t>Learn to control Tabs and Sections</a:t>
          </a:r>
        </a:p>
      </dgm:t>
    </dgm:pt>
    <dgm:pt modelId="{420D2C25-5FE0-4F22-AF3F-71C2387C85FE}" type="parTrans" cxnId="{B08DFCBC-4C79-4D13-9832-1B2C7E1ABE6D}">
      <dgm:prSet/>
      <dgm:spPr/>
      <dgm:t>
        <a:bodyPr/>
        <a:lstStyle/>
        <a:p>
          <a:endParaRPr lang="en-US"/>
        </a:p>
      </dgm:t>
    </dgm:pt>
    <dgm:pt modelId="{EEAC8401-4DC2-4429-B482-BD97A523CBFC}" type="sibTrans" cxnId="{B08DFCBC-4C79-4D13-9832-1B2C7E1ABE6D}">
      <dgm:prSet/>
      <dgm:spPr/>
      <dgm:t>
        <a:bodyPr/>
        <a:lstStyle/>
        <a:p>
          <a:endParaRPr lang="en-US"/>
        </a:p>
      </dgm:t>
    </dgm:pt>
    <dgm:pt modelId="{EBDC2B18-A780-4495-846F-D9DED501CE1F}">
      <dgm:prSet/>
      <dgm:spPr/>
      <dgm:t>
        <a:bodyPr/>
        <a:lstStyle/>
        <a:p>
          <a:r>
            <a:rPr lang="en-US" dirty="0"/>
            <a:t>Then learn everything else…</a:t>
          </a:r>
        </a:p>
      </dgm:t>
    </dgm:pt>
    <dgm:pt modelId="{721E6203-FFDB-4102-927F-9753C57E549F}" type="parTrans" cxnId="{B19DA2BE-844E-4D6C-9B93-D4C4B22189AC}">
      <dgm:prSet/>
      <dgm:spPr/>
      <dgm:t>
        <a:bodyPr/>
        <a:lstStyle/>
        <a:p>
          <a:endParaRPr lang="en-US"/>
        </a:p>
      </dgm:t>
    </dgm:pt>
    <dgm:pt modelId="{6157D024-EFBA-40C6-B71C-92C7286B8EE7}" type="sibTrans" cxnId="{B19DA2BE-844E-4D6C-9B93-D4C4B22189AC}">
      <dgm:prSet/>
      <dgm:spPr/>
      <dgm:t>
        <a:bodyPr/>
        <a:lstStyle/>
        <a:p>
          <a:endParaRPr lang="en-US"/>
        </a:p>
      </dgm:t>
    </dgm:pt>
    <dgm:pt modelId="{935505DC-5D78-4D33-BA17-01C4E6E60D8B}" type="pres">
      <dgm:prSet presAssocID="{2C3D4C40-9CD1-4413-AC27-8A14515FC103}" presName="linear" presStyleCnt="0">
        <dgm:presLayoutVars>
          <dgm:animLvl val="lvl"/>
          <dgm:resizeHandles val="exact"/>
        </dgm:presLayoutVars>
      </dgm:prSet>
      <dgm:spPr/>
    </dgm:pt>
    <dgm:pt modelId="{24E4AC8D-3D20-4BC6-BF39-1D4965E67FE0}" type="pres">
      <dgm:prSet presAssocID="{01C10BAC-5F70-4266-92D0-895AF463BE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FE687A-F017-4C4C-A49D-002B5DB2489F}" type="pres">
      <dgm:prSet presAssocID="{20BF047A-A0A1-46F4-8D1D-B085489E32C6}" presName="spacer" presStyleCnt="0"/>
      <dgm:spPr/>
    </dgm:pt>
    <dgm:pt modelId="{2356B239-C09D-4437-B781-81B4DABD7194}" type="pres">
      <dgm:prSet presAssocID="{89D9BBBD-2EF6-4F10-9024-09E7C02FD9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903F25-53E5-4DB4-967F-7F214D67FA27}" type="pres">
      <dgm:prSet presAssocID="{23E8020C-E9D8-44C9-BA92-E9926234F46C}" presName="spacer" presStyleCnt="0"/>
      <dgm:spPr/>
    </dgm:pt>
    <dgm:pt modelId="{61661BCC-98B2-4CAC-B110-F38303635EB3}" type="pres">
      <dgm:prSet presAssocID="{266B7B28-AA24-4B0C-AEB3-C415F7DEA2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E13B90-31BD-4F21-A12F-AA20E744B84A}" type="pres">
      <dgm:prSet presAssocID="{EEAC8401-4DC2-4429-B482-BD97A523CBFC}" presName="spacer" presStyleCnt="0"/>
      <dgm:spPr/>
    </dgm:pt>
    <dgm:pt modelId="{2F61F8B6-73DA-4A7A-91E6-02F897DACFFA}" type="pres">
      <dgm:prSet presAssocID="{EBDC2B18-A780-4495-846F-D9DED501CE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77903F-29D1-4F6A-A983-2C0D85E50403}" srcId="{2C3D4C40-9CD1-4413-AC27-8A14515FC103}" destId="{89D9BBBD-2EF6-4F10-9024-09E7C02FD976}" srcOrd="1" destOrd="0" parTransId="{1EA5593C-CBA5-479B-9D25-A33FD08EBE56}" sibTransId="{23E8020C-E9D8-44C9-BA92-E9926234F46C}"/>
    <dgm:cxn modelId="{B19DA2BE-844E-4D6C-9B93-D4C4B22189AC}" srcId="{2C3D4C40-9CD1-4413-AC27-8A14515FC103}" destId="{EBDC2B18-A780-4495-846F-D9DED501CE1F}" srcOrd="3" destOrd="0" parTransId="{721E6203-FFDB-4102-927F-9753C57E549F}" sibTransId="{6157D024-EFBA-40C6-B71C-92C7286B8EE7}"/>
    <dgm:cxn modelId="{DB66B82E-CC09-4C60-A229-DDEA51F034D3}" srcId="{2C3D4C40-9CD1-4413-AC27-8A14515FC103}" destId="{01C10BAC-5F70-4266-92D0-895AF463BE49}" srcOrd="0" destOrd="0" parTransId="{A98B242C-19C9-49AB-974A-52C9E875C8B8}" sibTransId="{20BF047A-A0A1-46F4-8D1D-B085489E32C6}"/>
    <dgm:cxn modelId="{F67439C8-C2A2-4BDA-A51E-DA1D9377B417}" type="presOf" srcId="{89D9BBBD-2EF6-4F10-9024-09E7C02FD976}" destId="{2356B239-C09D-4437-B781-81B4DABD7194}" srcOrd="0" destOrd="0" presId="urn:microsoft.com/office/officeart/2005/8/layout/vList2"/>
    <dgm:cxn modelId="{06D7A1FF-AEDF-4088-AB62-18F274B4F61C}" type="presOf" srcId="{2C3D4C40-9CD1-4413-AC27-8A14515FC103}" destId="{935505DC-5D78-4D33-BA17-01C4E6E60D8B}" srcOrd="0" destOrd="0" presId="urn:microsoft.com/office/officeart/2005/8/layout/vList2"/>
    <dgm:cxn modelId="{B08DFCBC-4C79-4D13-9832-1B2C7E1ABE6D}" srcId="{2C3D4C40-9CD1-4413-AC27-8A14515FC103}" destId="{266B7B28-AA24-4B0C-AEB3-C415F7DEA21A}" srcOrd="2" destOrd="0" parTransId="{420D2C25-5FE0-4F22-AF3F-71C2387C85FE}" sibTransId="{EEAC8401-4DC2-4429-B482-BD97A523CBFC}"/>
    <dgm:cxn modelId="{5980CA54-4ACD-4E5C-BFF2-7C59E0A30D4E}" type="presOf" srcId="{EBDC2B18-A780-4495-846F-D9DED501CE1F}" destId="{2F61F8B6-73DA-4A7A-91E6-02F897DACFFA}" srcOrd="0" destOrd="0" presId="urn:microsoft.com/office/officeart/2005/8/layout/vList2"/>
    <dgm:cxn modelId="{2470706C-E5EF-4FF5-86B1-06746C488918}" type="presOf" srcId="{01C10BAC-5F70-4266-92D0-895AF463BE49}" destId="{24E4AC8D-3D20-4BC6-BF39-1D4965E67FE0}" srcOrd="0" destOrd="0" presId="urn:microsoft.com/office/officeart/2005/8/layout/vList2"/>
    <dgm:cxn modelId="{F9AFE519-AABD-48A0-8B43-C0B4FCF6DC89}" type="presOf" srcId="{266B7B28-AA24-4B0C-AEB3-C415F7DEA21A}" destId="{61661BCC-98B2-4CAC-B110-F38303635EB3}" srcOrd="0" destOrd="0" presId="urn:microsoft.com/office/officeart/2005/8/layout/vList2"/>
    <dgm:cxn modelId="{B423DE6B-0BF2-46F4-8053-1FEA9E4BC4BE}" type="presParOf" srcId="{935505DC-5D78-4D33-BA17-01C4E6E60D8B}" destId="{24E4AC8D-3D20-4BC6-BF39-1D4965E67FE0}" srcOrd="0" destOrd="0" presId="urn:microsoft.com/office/officeart/2005/8/layout/vList2"/>
    <dgm:cxn modelId="{1B98FC80-F758-4E7E-A4C0-817D11D532C2}" type="presParOf" srcId="{935505DC-5D78-4D33-BA17-01C4E6E60D8B}" destId="{DDFE687A-F017-4C4C-A49D-002B5DB2489F}" srcOrd="1" destOrd="0" presId="urn:microsoft.com/office/officeart/2005/8/layout/vList2"/>
    <dgm:cxn modelId="{83C78885-5A9B-4843-94CD-6DF243561F06}" type="presParOf" srcId="{935505DC-5D78-4D33-BA17-01C4E6E60D8B}" destId="{2356B239-C09D-4437-B781-81B4DABD7194}" srcOrd="2" destOrd="0" presId="urn:microsoft.com/office/officeart/2005/8/layout/vList2"/>
    <dgm:cxn modelId="{DDCCE5AF-98A4-45E2-B9D9-778AFD1B06C5}" type="presParOf" srcId="{935505DC-5D78-4D33-BA17-01C4E6E60D8B}" destId="{C9903F25-53E5-4DB4-967F-7F214D67FA27}" srcOrd="3" destOrd="0" presId="urn:microsoft.com/office/officeart/2005/8/layout/vList2"/>
    <dgm:cxn modelId="{1D9A7FDE-18CA-41E1-A17C-F8955EC614FC}" type="presParOf" srcId="{935505DC-5D78-4D33-BA17-01C4E6E60D8B}" destId="{61661BCC-98B2-4CAC-B110-F38303635EB3}" srcOrd="4" destOrd="0" presId="urn:microsoft.com/office/officeart/2005/8/layout/vList2"/>
    <dgm:cxn modelId="{AD3C5B29-6992-4B90-8FF9-E9AD1CC9EDAC}" type="presParOf" srcId="{935505DC-5D78-4D33-BA17-01C4E6E60D8B}" destId="{D2E13B90-31BD-4F21-A12F-AA20E744B84A}" srcOrd="5" destOrd="0" presId="urn:microsoft.com/office/officeart/2005/8/layout/vList2"/>
    <dgm:cxn modelId="{31647B31-5915-402C-A81F-109659D27EE2}" type="presParOf" srcId="{935505DC-5D78-4D33-BA17-01C4E6E60D8B}" destId="{2F61F8B6-73DA-4A7A-91E6-02F897DACF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42C19A-3664-4388-B746-32EBAC6899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379A8-F131-4EE5-BE6A-03F5B4F87247}">
      <dgm:prSet/>
      <dgm:spPr/>
      <dgm:t>
        <a:bodyPr/>
        <a:lstStyle/>
        <a:p>
          <a:r>
            <a:rPr lang="en-US"/>
            <a:t>SiteMap</a:t>
          </a:r>
          <a:endParaRPr lang="en-US"/>
        </a:p>
      </dgm:t>
    </dgm:pt>
    <dgm:pt modelId="{A6F1BBD6-3E7E-4DAF-863C-AC6E37D1DFC8}" type="parTrans" cxnId="{37B30F54-D45B-448E-A2E1-0482061A9D4F}">
      <dgm:prSet/>
      <dgm:spPr/>
      <dgm:t>
        <a:bodyPr/>
        <a:lstStyle/>
        <a:p>
          <a:endParaRPr lang="en-US"/>
        </a:p>
      </dgm:t>
    </dgm:pt>
    <dgm:pt modelId="{8AC3F71B-0C6D-46D6-BEBA-68AACDA559A9}" type="sibTrans" cxnId="{37B30F54-D45B-448E-A2E1-0482061A9D4F}">
      <dgm:prSet/>
      <dgm:spPr/>
      <dgm:t>
        <a:bodyPr/>
        <a:lstStyle/>
        <a:p>
          <a:endParaRPr lang="en-US"/>
        </a:p>
      </dgm:t>
    </dgm:pt>
    <dgm:pt modelId="{7F64BB6B-EE1C-497A-8990-2A4F3353E1E2}">
      <dgm:prSet/>
      <dgm:spPr/>
      <dgm:t>
        <a:bodyPr/>
        <a:lstStyle/>
        <a:p>
          <a:r>
            <a:rPr lang="en-US"/>
            <a:t>Ribbon</a:t>
          </a:r>
          <a:endParaRPr lang="en-US"/>
        </a:p>
      </dgm:t>
    </dgm:pt>
    <dgm:pt modelId="{BAFC5A45-12A2-4ADF-AE75-E35F47AC3C8D}" type="parTrans" cxnId="{49BA0784-6BC2-44B2-9263-2F9D4D2543A1}">
      <dgm:prSet/>
      <dgm:spPr/>
      <dgm:t>
        <a:bodyPr/>
        <a:lstStyle/>
        <a:p>
          <a:endParaRPr lang="en-US"/>
        </a:p>
      </dgm:t>
    </dgm:pt>
    <dgm:pt modelId="{4F1E2FCC-3408-463F-9222-CD6106BDF821}" type="sibTrans" cxnId="{49BA0784-6BC2-44B2-9263-2F9D4D2543A1}">
      <dgm:prSet/>
      <dgm:spPr/>
      <dgm:t>
        <a:bodyPr/>
        <a:lstStyle/>
        <a:p>
          <a:endParaRPr lang="en-US"/>
        </a:p>
      </dgm:t>
    </dgm:pt>
    <dgm:pt modelId="{328F3EDF-D23D-4F90-B18F-82BD1C41624C}" type="pres">
      <dgm:prSet presAssocID="{6342C19A-3664-4388-B746-32EBAC6899CA}" presName="linear" presStyleCnt="0">
        <dgm:presLayoutVars>
          <dgm:animLvl val="lvl"/>
          <dgm:resizeHandles val="exact"/>
        </dgm:presLayoutVars>
      </dgm:prSet>
      <dgm:spPr/>
    </dgm:pt>
    <dgm:pt modelId="{8C1862F8-D111-4CB2-B5BF-8378DF3BFBC4}" type="pres">
      <dgm:prSet presAssocID="{2FC379A8-F131-4EE5-BE6A-03F5B4F87247}" presName="parentText" presStyleLbl="node1" presStyleIdx="0" presStyleCnt="2" custScaleY="39315">
        <dgm:presLayoutVars>
          <dgm:chMax val="0"/>
          <dgm:bulletEnabled val="1"/>
        </dgm:presLayoutVars>
      </dgm:prSet>
      <dgm:spPr/>
    </dgm:pt>
    <dgm:pt modelId="{A094C4F3-9704-4D36-8B58-80EC08516F4E}" type="pres">
      <dgm:prSet presAssocID="{8AC3F71B-0C6D-46D6-BEBA-68AACDA559A9}" presName="spacer" presStyleCnt="0"/>
      <dgm:spPr/>
    </dgm:pt>
    <dgm:pt modelId="{6FB44FD0-4FB2-4CEE-A67F-BE7B1AA22941}" type="pres">
      <dgm:prSet presAssocID="{7F64BB6B-EE1C-497A-8990-2A4F3353E1E2}" presName="parentText" presStyleLbl="node1" presStyleIdx="1" presStyleCnt="2" custScaleY="39315">
        <dgm:presLayoutVars>
          <dgm:chMax val="0"/>
          <dgm:bulletEnabled val="1"/>
        </dgm:presLayoutVars>
      </dgm:prSet>
      <dgm:spPr/>
    </dgm:pt>
  </dgm:ptLst>
  <dgm:cxnLst>
    <dgm:cxn modelId="{4AA104FE-08DB-4E1F-B9E7-A6EFBB48A1D8}" type="presOf" srcId="{7F64BB6B-EE1C-497A-8990-2A4F3353E1E2}" destId="{6FB44FD0-4FB2-4CEE-A67F-BE7B1AA22941}" srcOrd="0" destOrd="0" presId="urn:microsoft.com/office/officeart/2005/8/layout/vList2"/>
    <dgm:cxn modelId="{49BA0784-6BC2-44B2-9263-2F9D4D2543A1}" srcId="{6342C19A-3664-4388-B746-32EBAC6899CA}" destId="{7F64BB6B-EE1C-497A-8990-2A4F3353E1E2}" srcOrd="1" destOrd="0" parTransId="{BAFC5A45-12A2-4ADF-AE75-E35F47AC3C8D}" sibTransId="{4F1E2FCC-3408-463F-9222-CD6106BDF821}"/>
    <dgm:cxn modelId="{59358F99-3AC9-40E2-886D-669744FB9FB0}" type="presOf" srcId="{2FC379A8-F131-4EE5-BE6A-03F5B4F87247}" destId="{8C1862F8-D111-4CB2-B5BF-8378DF3BFBC4}" srcOrd="0" destOrd="0" presId="urn:microsoft.com/office/officeart/2005/8/layout/vList2"/>
    <dgm:cxn modelId="{37B30F54-D45B-448E-A2E1-0482061A9D4F}" srcId="{6342C19A-3664-4388-B746-32EBAC6899CA}" destId="{2FC379A8-F131-4EE5-BE6A-03F5B4F87247}" srcOrd="0" destOrd="0" parTransId="{A6F1BBD6-3E7E-4DAF-863C-AC6E37D1DFC8}" sibTransId="{8AC3F71B-0C6D-46D6-BEBA-68AACDA559A9}"/>
    <dgm:cxn modelId="{9D77C296-FFB3-416C-9A2C-6F63F70266D4}" type="presOf" srcId="{6342C19A-3664-4388-B746-32EBAC6899CA}" destId="{328F3EDF-D23D-4F90-B18F-82BD1C41624C}" srcOrd="0" destOrd="0" presId="urn:microsoft.com/office/officeart/2005/8/layout/vList2"/>
    <dgm:cxn modelId="{0CA05C71-147F-4115-8421-A1E6C30B990F}" type="presParOf" srcId="{328F3EDF-D23D-4F90-B18F-82BD1C41624C}" destId="{8C1862F8-D111-4CB2-B5BF-8378DF3BFBC4}" srcOrd="0" destOrd="0" presId="urn:microsoft.com/office/officeart/2005/8/layout/vList2"/>
    <dgm:cxn modelId="{9D83D47E-A828-4791-818C-6B0C5330D8D1}" type="presParOf" srcId="{328F3EDF-D23D-4F90-B18F-82BD1C41624C}" destId="{A094C4F3-9704-4D36-8B58-80EC08516F4E}" srcOrd="1" destOrd="0" presId="urn:microsoft.com/office/officeart/2005/8/layout/vList2"/>
    <dgm:cxn modelId="{1EECFD9B-D45B-4032-9E42-B91DDABC98A1}" type="presParOf" srcId="{328F3EDF-D23D-4F90-B18F-82BD1C41624C}" destId="{6FB44FD0-4FB2-4CEE-A67F-BE7B1AA229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1ED35E5-1605-4A7E-A6DE-EA1E13F000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89CE95-BA79-4B75-B05C-1472960F82C6}">
      <dgm:prSet/>
      <dgm:spPr/>
      <dgm:t>
        <a:bodyPr/>
        <a:lstStyle/>
        <a:p>
          <a:r>
            <a:rPr lang="en-US" dirty="0"/>
            <a:t>The necessary components</a:t>
          </a:r>
        </a:p>
      </dgm:t>
    </dgm:pt>
    <dgm:pt modelId="{98F95C49-B236-4733-B8B6-9061A383F188}" type="parTrans" cxnId="{3BDC78AD-1B31-4CEF-8CB8-83C92A586E5C}">
      <dgm:prSet/>
      <dgm:spPr/>
      <dgm:t>
        <a:bodyPr/>
        <a:lstStyle/>
        <a:p>
          <a:endParaRPr lang="en-US"/>
        </a:p>
      </dgm:t>
    </dgm:pt>
    <dgm:pt modelId="{6F84D173-83B8-466A-B1C1-32EA9EAB78B5}" type="sibTrans" cxnId="{3BDC78AD-1B31-4CEF-8CB8-83C92A586E5C}">
      <dgm:prSet/>
      <dgm:spPr/>
      <dgm:t>
        <a:bodyPr/>
        <a:lstStyle/>
        <a:p>
          <a:endParaRPr lang="en-US"/>
        </a:p>
      </dgm:t>
    </dgm:pt>
    <dgm:pt modelId="{11F0D05D-F615-4B43-A21C-FCA05549C9B9}">
      <dgm:prSet/>
      <dgm:spPr/>
      <dgm:t>
        <a:bodyPr/>
        <a:lstStyle/>
        <a:p>
          <a:r>
            <a:rPr lang="en-US"/>
            <a:t>CRUD model</a:t>
          </a:r>
          <a:endParaRPr lang="en-US"/>
        </a:p>
      </dgm:t>
    </dgm:pt>
    <dgm:pt modelId="{30C05595-C320-426F-834F-75EE9C297A23}" type="parTrans" cxnId="{0E83A1BA-F61F-4582-9F7C-8EE65E21630D}">
      <dgm:prSet/>
      <dgm:spPr/>
      <dgm:t>
        <a:bodyPr/>
        <a:lstStyle/>
        <a:p>
          <a:endParaRPr lang="en-US"/>
        </a:p>
      </dgm:t>
    </dgm:pt>
    <dgm:pt modelId="{A4C47B96-5A92-4A8D-A446-7D2C2EEC9579}" type="sibTrans" cxnId="{0E83A1BA-F61F-4582-9F7C-8EE65E21630D}">
      <dgm:prSet/>
      <dgm:spPr/>
      <dgm:t>
        <a:bodyPr/>
        <a:lstStyle/>
        <a:p>
          <a:endParaRPr lang="en-US"/>
        </a:p>
      </dgm:t>
    </dgm:pt>
    <dgm:pt modelId="{02529C98-7FA8-45A7-8188-53E280A17476}">
      <dgm:prSet/>
      <dgm:spPr/>
      <dgm:t>
        <a:bodyPr/>
        <a:lstStyle/>
        <a:p>
          <a:r>
            <a:rPr lang="en-US"/>
            <a:t>How to query for data</a:t>
          </a:r>
          <a:endParaRPr lang="en-US"/>
        </a:p>
      </dgm:t>
    </dgm:pt>
    <dgm:pt modelId="{02F96364-0BD9-4A2E-9265-B32A393EAE8B}" type="parTrans" cxnId="{396BBF7C-C2C9-4185-B23F-DA9ED4460EB5}">
      <dgm:prSet/>
      <dgm:spPr/>
      <dgm:t>
        <a:bodyPr/>
        <a:lstStyle/>
        <a:p>
          <a:endParaRPr lang="en-US"/>
        </a:p>
      </dgm:t>
    </dgm:pt>
    <dgm:pt modelId="{4059A535-0252-44FF-A5B1-FFD3E7B6A64B}" type="sibTrans" cxnId="{396BBF7C-C2C9-4185-B23F-DA9ED4460EB5}">
      <dgm:prSet/>
      <dgm:spPr/>
      <dgm:t>
        <a:bodyPr/>
        <a:lstStyle/>
        <a:p>
          <a:endParaRPr lang="en-US"/>
        </a:p>
      </dgm:t>
    </dgm:pt>
    <dgm:pt modelId="{AEB01B8C-4F2D-410B-8B04-C63C978A78A6}">
      <dgm:prSet/>
      <dgm:spPr/>
      <dgm:t>
        <a:bodyPr/>
        <a:lstStyle/>
        <a:p>
          <a:r>
            <a:rPr lang="en-US"/>
            <a:t>Deploying your code</a:t>
          </a:r>
          <a:endParaRPr lang="en-US"/>
        </a:p>
      </dgm:t>
    </dgm:pt>
    <dgm:pt modelId="{2F71B9FF-2DA9-4E8F-BB91-C5BBA644CF29}" type="parTrans" cxnId="{711EE8D2-A08E-4C75-BDDF-566923D322A8}">
      <dgm:prSet/>
      <dgm:spPr/>
      <dgm:t>
        <a:bodyPr/>
        <a:lstStyle/>
        <a:p>
          <a:endParaRPr lang="en-US"/>
        </a:p>
      </dgm:t>
    </dgm:pt>
    <dgm:pt modelId="{7CFB16F1-AF87-4D1D-9914-341F49BA212D}" type="sibTrans" cxnId="{711EE8D2-A08E-4C75-BDDF-566923D322A8}">
      <dgm:prSet/>
      <dgm:spPr/>
      <dgm:t>
        <a:bodyPr/>
        <a:lstStyle/>
        <a:p>
          <a:endParaRPr lang="en-US"/>
        </a:p>
      </dgm:t>
    </dgm:pt>
    <dgm:pt modelId="{1FD1BFEA-44DD-4DB2-BA62-0E724D635F28}" type="pres">
      <dgm:prSet presAssocID="{01ED35E5-1605-4A7E-A6DE-EA1E13F00093}" presName="linear" presStyleCnt="0">
        <dgm:presLayoutVars>
          <dgm:animLvl val="lvl"/>
          <dgm:resizeHandles val="exact"/>
        </dgm:presLayoutVars>
      </dgm:prSet>
      <dgm:spPr/>
    </dgm:pt>
    <dgm:pt modelId="{2C085A85-2302-4AA6-8AE6-24EC3ACA0E52}" type="pres">
      <dgm:prSet presAssocID="{A289CE95-BA79-4B75-B05C-1472960F82C6}" presName="parentText" presStyleLbl="node1" presStyleIdx="0" presStyleCnt="4" custScaleY="61370">
        <dgm:presLayoutVars>
          <dgm:chMax val="0"/>
          <dgm:bulletEnabled val="1"/>
        </dgm:presLayoutVars>
      </dgm:prSet>
      <dgm:spPr/>
    </dgm:pt>
    <dgm:pt modelId="{9EB73CDF-3B57-4DFD-BB17-62628DFBA2FB}" type="pres">
      <dgm:prSet presAssocID="{6F84D173-83B8-466A-B1C1-32EA9EAB78B5}" presName="spacer" presStyleCnt="0"/>
      <dgm:spPr/>
    </dgm:pt>
    <dgm:pt modelId="{A1805209-A491-46A4-8979-737608776491}" type="pres">
      <dgm:prSet presAssocID="{11F0D05D-F615-4B43-A21C-FCA05549C9B9}" presName="parentText" presStyleLbl="node1" presStyleIdx="1" presStyleCnt="4" custScaleY="61370">
        <dgm:presLayoutVars>
          <dgm:chMax val="0"/>
          <dgm:bulletEnabled val="1"/>
        </dgm:presLayoutVars>
      </dgm:prSet>
      <dgm:spPr/>
    </dgm:pt>
    <dgm:pt modelId="{9A9408CB-76EE-407A-BEA6-3643A63A807F}" type="pres">
      <dgm:prSet presAssocID="{A4C47B96-5A92-4A8D-A446-7D2C2EEC9579}" presName="spacer" presStyleCnt="0"/>
      <dgm:spPr/>
    </dgm:pt>
    <dgm:pt modelId="{AE744C89-83E2-42D7-A834-0AD72F3181D7}" type="pres">
      <dgm:prSet presAssocID="{02529C98-7FA8-45A7-8188-53E280A17476}" presName="parentText" presStyleLbl="node1" presStyleIdx="2" presStyleCnt="4" custScaleY="61370">
        <dgm:presLayoutVars>
          <dgm:chMax val="0"/>
          <dgm:bulletEnabled val="1"/>
        </dgm:presLayoutVars>
      </dgm:prSet>
      <dgm:spPr/>
    </dgm:pt>
    <dgm:pt modelId="{78FF48C8-7747-47F7-913F-1BB44F7C65E2}" type="pres">
      <dgm:prSet presAssocID="{4059A535-0252-44FF-A5B1-FFD3E7B6A64B}" presName="spacer" presStyleCnt="0"/>
      <dgm:spPr/>
    </dgm:pt>
    <dgm:pt modelId="{044B153D-9613-4008-A098-338247B893BF}" type="pres">
      <dgm:prSet presAssocID="{AEB01B8C-4F2D-410B-8B04-C63C978A78A6}" presName="parentText" presStyleLbl="node1" presStyleIdx="3" presStyleCnt="4" custScaleY="61370">
        <dgm:presLayoutVars>
          <dgm:chMax val="0"/>
          <dgm:bulletEnabled val="1"/>
        </dgm:presLayoutVars>
      </dgm:prSet>
      <dgm:spPr/>
    </dgm:pt>
  </dgm:ptLst>
  <dgm:cxnLst>
    <dgm:cxn modelId="{96F14D3D-1DEA-45B7-BDB8-B75473751F0F}" type="presOf" srcId="{11F0D05D-F615-4B43-A21C-FCA05549C9B9}" destId="{A1805209-A491-46A4-8979-737608776491}" srcOrd="0" destOrd="0" presId="urn:microsoft.com/office/officeart/2005/8/layout/vList2"/>
    <dgm:cxn modelId="{396BBF7C-C2C9-4185-B23F-DA9ED4460EB5}" srcId="{01ED35E5-1605-4A7E-A6DE-EA1E13F00093}" destId="{02529C98-7FA8-45A7-8188-53E280A17476}" srcOrd="2" destOrd="0" parTransId="{02F96364-0BD9-4A2E-9265-B32A393EAE8B}" sibTransId="{4059A535-0252-44FF-A5B1-FFD3E7B6A64B}"/>
    <dgm:cxn modelId="{0FF7B296-506B-4D48-A230-5B5495949993}" type="presOf" srcId="{02529C98-7FA8-45A7-8188-53E280A17476}" destId="{AE744C89-83E2-42D7-A834-0AD72F3181D7}" srcOrd="0" destOrd="0" presId="urn:microsoft.com/office/officeart/2005/8/layout/vList2"/>
    <dgm:cxn modelId="{0E83A1BA-F61F-4582-9F7C-8EE65E21630D}" srcId="{01ED35E5-1605-4A7E-A6DE-EA1E13F00093}" destId="{11F0D05D-F615-4B43-A21C-FCA05549C9B9}" srcOrd="1" destOrd="0" parTransId="{30C05595-C320-426F-834F-75EE9C297A23}" sibTransId="{A4C47B96-5A92-4A8D-A446-7D2C2EEC9579}"/>
    <dgm:cxn modelId="{711EE8D2-A08E-4C75-BDDF-566923D322A8}" srcId="{01ED35E5-1605-4A7E-A6DE-EA1E13F00093}" destId="{AEB01B8C-4F2D-410B-8B04-C63C978A78A6}" srcOrd="3" destOrd="0" parTransId="{2F71B9FF-2DA9-4E8F-BB91-C5BBA644CF29}" sibTransId="{7CFB16F1-AF87-4D1D-9914-341F49BA212D}"/>
    <dgm:cxn modelId="{F8D79B8B-F47A-4A52-B4D6-E696CA0EE08F}" type="presOf" srcId="{AEB01B8C-4F2D-410B-8B04-C63C978A78A6}" destId="{044B153D-9613-4008-A098-338247B893BF}" srcOrd="0" destOrd="0" presId="urn:microsoft.com/office/officeart/2005/8/layout/vList2"/>
    <dgm:cxn modelId="{90BF1DE2-435A-4CEA-8BE3-2A4FA4F5C343}" type="presOf" srcId="{A289CE95-BA79-4B75-B05C-1472960F82C6}" destId="{2C085A85-2302-4AA6-8AE6-24EC3ACA0E52}" srcOrd="0" destOrd="0" presId="urn:microsoft.com/office/officeart/2005/8/layout/vList2"/>
    <dgm:cxn modelId="{3BDC78AD-1B31-4CEF-8CB8-83C92A586E5C}" srcId="{01ED35E5-1605-4A7E-A6DE-EA1E13F00093}" destId="{A289CE95-BA79-4B75-B05C-1472960F82C6}" srcOrd="0" destOrd="0" parTransId="{98F95C49-B236-4733-B8B6-9061A383F188}" sibTransId="{6F84D173-83B8-466A-B1C1-32EA9EAB78B5}"/>
    <dgm:cxn modelId="{D9CB8C7E-0656-47F5-BD22-2DE2811BD337}" type="presOf" srcId="{01ED35E5-1605-4A7E-A6DE-EA1E13F00093}" destId="{1FD1BFEA-44DD-4DB2-BA62-0E724D635F28}" srcOrd="0" destOrd="0" presId="urn:microsoft.com/office/officeart/2005/8/layout/vList2"/>
    <dgm:cxn modelId="{04AA3433-F429-4AA3-94B4-5CB27D84DEA0}" type="presParOf" srcId="{1FD1BFEA-44DD-4DB2-BA62-0E724D635F28}" destId="{2C085A85-2302-4AA6-8AE6-24EC3ACA0E52}" srcOrd="0" destOrd="0" presId="urn:microsoft.com/office/officeart/2005/8/layout/vList2"/>
    <dgm:cxn modelId="{68C31427-24CA-44B2-8AFA-83BD479B3A51}" type="presParOf" srcId="{1FD1BFEA-44DD-4DB2-BA62-0E724D635F28}" destId="{9EB73CDF-3B57-4DFD-BB17-62628DFBA2FB}" srcOrd="1" destOrd="0" presId="urn:microsoft.com/office/officeart/2005/8/layout/vList2"/>
    <dgm:cxn modelId="{EEE643AE-1B7B-4431-97E7-14651C800A3C}" type="presParOf" srcId="{1FD1BFEA-44DD-4DB2-BA62-0E724D635F28}" destId="{A1805209-A491-46A4-8979-737608776491}" srcOrd="2" destOrd="0" presId="urn:microsoft.com/office/officeart/2005/8/layout/vList2"/>
    <dgm:cxn modelId="{E9551BF2-81AE-422E-A905-F2B2D41E9CF6}" type="presParOf" srcId="{1FD1BFEA-44DD-4DB2-BA62-0E724D635F28}" destId="{9A9408CB-76EE-407A-BEA6-3643A63A807F}" srcOrd="3" destOrd="0" presId="urn:microsoft.com/office/officeart/2005/8/layout/vList2"/>
    <dgm:cxn modelId="{150652B8-F045-45EF-B0E2-A76350FEA1F8}" type="presParOf" srcId="{1FD1BFEA-44DD-4DB2-BA62-0E724D635F28}" destId="{AE744C89-83E2-42D7-A834-0AD72F3181D7}" srcOrd="4" destOrd="0" presId="urn:microsoft.com/office/officeart/2005/8/layout/vList2"/>
    <dgm:cxn modelId="{15C74782-E1E5-424C-8EB8-7072CB893AE1}" type="presParOf" srcId="{1FD1BFEA-44DD-4DB2-BA62-0E724D635F28}" destId="{78FF48C8-7747-47F7-913F-1BB44F7C65E2}" srcOrd="5" destOrd="0" presId="urn:microsoft.com/office/officeart/2005/8/layout/vList2"/>
    <dgm:cxn modelId="{10DFE185-F726-4BB5-A161-2B16E10CCA77}" type="presParOf" srcId="{1FD1BFEA-44DD-4DB2-BA62-0E724D635F28}" destId="{044B153D-9613-4008-A098-338247B893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44C7788-F621-4342-836C-2DB8104FCB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E1AF08-446D-4861-9DC4-6F66797B04D8}">
      <dgm:prSet/>
      <dgm:spPr/>
      <dgm:t>
        <a:bodyPr/>
        <a:lstStyle/>
        <a:p>
          <a:r>
            <a:rPr lang="en-US"/>
            <a:t>Standard plugins</a:t>
          </a:r>
          <a:endParaRPr lang="en-US"/>
        </a:p>
      </dgm:t>
    </dgm:pt>
    <dgm:pt modelId="{7082AA76-CA5C-4AA0-B2D1-A1D8880B1BCD}" type="parTrans" cxnId="{4CD14C63-E0A7-4E57-A477-872260230881}">
      <dgm:prSet/>
      <dgm:spPr/>
      <dgm:t>
        <a:bodyPr/>
        <a:lstStyle/>
        <a:p>
          <a:endParaRPr lang="en-US"/>
        </a:p>
      </dgm:t>
    </dgm:pt>
    <dgm:pt modelId="{8B16D4DE-5E46-492F-A622-95AD310A7106}" type="sibTrans" cxnId="{4CD14C63-E0A7-4E57-A477-872260230881}">
      <dgm:prSet/>
      <dgm:spPr/>
      <dgm:t>
        <a:bodyPr/>
        <a:lstStyle/>
        <a:p>
          <a:endParaRPr lang="en-US"/>
        </a:p>
      </dgm:t>
    </dgm:pt>
    <dgm:pt modelId="{B36E0BCD-46BD-43A1-9754-F9CCBFA0C803}">
      <dgm:prSet/>
      <dgm:spPr/>
      <dgm:t>
        <a:bodyPr/>
        <a:lstStyle/>
        <a:p>
          <a:r>
            <a:rPr lang="en-US"/>
            <a:t>Custom workflow activities</a:t>
          </a:r>
          <a:endParaRPr lang="en-US"/>
        </a:p>
      </dgm:t>
    </dgm:pt>
    <dgm:pt modelId="{102AA3D9-10A4-4BF8-A26D-88AECAE99DA1}" type="parTrans" cxnId="{55D4F308-9415-455C-B934-F074C5AB22F7}">
      <dgm:prSet/>
      <dgm:spPr/>
      <dgm:t>
        <a:bodyPr/>
        <a:lstStyle/>
        <a:p>
          <a:endParaRPr lang="en-US"/>
        </a:p>
      </dgm:t>
    </dgm:pt>
    <dgm:pt modelId="{849BB485-9C16-4FD8-856F-D0F0616DF4E7}" type="sibTrans" cxnId="{55D4F308-9415-455C-B934-F074C5AB22F7}">
      <dgm:prSet/>
      <dgm:spPr/>
      <dgm:t>
        <a:bodyPr/>
        <a:lstStyle/>
        <a:p>
          <a:endParaRPr lang="en-US"/>
        </a:p>
      </dgm:t>
    </dgm:pt>
    <dgm:pt modelId="{18DF83FC-A36A-4799-9052-944AE05CEA4D}">
      <dgm:prSet/>
      <dgm:spPr/>
      <dgm:t>
        <a:bodyPr/>
        <a:lstStyle/>
        <a:p>
          <a:r>
            <a:rPr lang="en-US"/>
            <a:t>The Plug–in Registration Tool</a:t>
          </a:r>
          <a:endParaRPr lang="en-US"/>
        </a:p>
      </dgm:t>
    </dgm:pt>
    <dgm:pt modelId="{2F7301A9-D2FD-45B1-8B74-2C719A50717D}" type="parTrans" cxnId="{723110A3-72AD-4DE5-8D5B-B2EC1466FD8E}">
      <dgm:prSet/>
      <dgm:spPr/>
      <dgm:t>
        <a:bodyPr/>
        <a:lstStyle/>
        <a:p>
          <a:endParaRPr lang="en-US"/>
        </a:p>
      </dgm:t>
    </dgm:pt>
    <dgm:pt modelId="{6FCB21A0-C088-4385-9D30-FBE528759E52}" type="sibTrans" cxnId="{723110A3-72AD-4DE5-8D5B-B2EC1466FD8E}">
      <dgm:prSet/>
      <dgm:spPr/>
      <dgm:t>
        <a:bodyPr/>
        <a:lstStyle/>
        <a:p>
          <a:endParaRPr lang="en-US"/>
        </a:p>
      </dgm:t>
    </dgm:pt>
    <dgm:pt modelId="{07076910-813C-4A52-80BE-AA3E69F35B54}">
      <dgm:prSet/>
      <dgm:spPr/>
      <dgm:t>
        <a:bodyPr/>
        <a:lstStyle/>
        <a:p>
          <a:r>
            <a:rPr lang="en-US"/>
            <a:t>Working with the SandBox</a:t>
          </a:r>
          <a:endParaRPr lang="en-US"/>
        </a:p>
      </dgm:t>
    </dgm:pt>
    <dgm:pt modelId="{EBFC9025-9BA8-4C80-BF25-8606FC44F97E}" type="parTrans" cxnId="{78CAF638-0D55-4CD9-B53F-0C88BBB51913}">
      <dgm:prSet/>
      <dgm:spPr/>
      <dgm:t>
        <a:bodyPr/>
        <a:lstStyle/>
        <a:p>
          <a:endParaRPr lang="en-US"/>
        </a:p>
      </dgm:t>
    </dgm:pt>
    <dgm:pt modelId="{6A842BE3-184F-489B-BA2A-F2AD9F0C23C9}" type="sibTrans" cxnId="{78CAF638-0D55-4CD9-B53F-0C88BBB51913}">
      <dgm:prSet/>
      <dgm:spPr/>
      <dgm:t>
        <a:bodyPr/>
        <a:lstStyle/>
        <a:p>
          <a:endParaRPr lang="en-US"/>
        </a:p>
      </dgm:t>
    </dgm:pt>
    <dgm:pt modelId="{D45F57FE-4543-4966-BA8C-22854A250627}" type="pres">
      <dgm:prSet presAssocID="{444C7788-F621-4342-836C-2DB8104FCB65}" presName="linear" presStyleCnt="0">
        <dgm:presLayoutVars>
          <dgm:animLvl val="lvl"/>
          <dgm:resizeHandles val="exact"/>
        </dgm:presLayoutVars>
      </dgm:prSet>
      <dgm:spPr/>
    </dgm:pt>
    <dgm:pt modelId="{5F01AFCB-F06C-4F2B-95D3-58FBD0E07209}" type="pres">
      <dgm:prSet presAssocID="{ECE1AF08-446D-4861-9DC4-6F66797B04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8702A7-FEB8-4AB5-BE66-547DA5D99352}" type="pres">
      <dgm:prSet presAssocID="{8B16D4DE-5E46-492F-A622-95AD310A7106}" presName="spacer" presStyleCnt="0"/>
      <dgm:spPr/>
    </dgm:pt>
    <dgm:pt modelId="{9FA5132C-88AC-4DDA-8EE9-08B967AC0346}" type="pres">
      <dgm:prSet presAssocID="{B36E0BCD-46BD-43A1-9754-F9CCBFA0C8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86FD76-2D9F-4977-B3F4-F4E869E24526}" type="pres">
      <dgm:prSet presAssocID="{849BB485-9C16-4FD8-856F-D0F0616DF4E7}" presName="spacer" presStyleCnt="0"/>
      <dgm:spPr/>
    </dgm:pt>
    <dgm:pt modelId="{A8501620-9F55-46C2-9F22-76A126266F79}" type="pres">
      <dgm:prSet presAssocID="{18DF83FC-A36A-4799-9052-944AE05CEA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116E4A-D1C7-4431-858E-8F7B6972051A}" type="pres">
      <dgm:prSet presAssocID="{6FCB21A0-C088-4385-9D30-FBE528759E52}" presName="spacer" presStyleCnt="0"/>
      <dgm:spPr/>
    </dgm:pt>
    <dgm:pt modelId="{2B43CB48-4A1E-474D-B718-A1F6071171CA}" type="pres">
      <dgm:prSet presAssocID="{07076910-813C-4A52-80BE-AA3E69F35B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F89AF4-08BC-4EBC-9CDF-8D95C762DDC6}" type="presOf" srcId="{18DF83FC-A36A-4799-9052-944AE05CEA4D}" destId="{A8501620-9F55-46C2-9F22-76A126266F79}" srcOrd="0" destOrd="0" presId="urn:microsoft.com/office/officeart/2005/8/layout/vList2"/>
    <dgm:cxn modelId="{7CC951F1-5CDD-495B-9B6D-681F4BFAA690}" type="presOf" srcId="{07076910-813C-4A52-80BE-AA3E69F35B54}" destId="{2B43CB48-4A1E-474D-B718-A1F6071171CA}" srcOrd="0" destOrd="0" presId="urn:microsoft.com/office/officeart/2005/8/layout/vList2"/>
    <dgm:cxn modelId="{451A5760-697B-49DB-AFDA-481E92968D6A}" type="presOf" srcId="{444C7788-F621-4342-836C-2DB8104FCB65}" destId="{D45F57FE-4543-4966-BA8C-22854A250627}" srcOrd="0" destOrd="0" presId="urn:microsoft.com/office/officeart/2005/8/layout/vList2"/>
    <dgm:cxn modelId="{CF7628E1-AFC5-412E-B0B6-F5D01E810D52}" type="presOf" srcId="{ECE1AF08-446D-4861-9DC4-6F66797B04D8}" destId="{5F01AFCB-F06C-4F2B-95D3-58FBD0E07209}" srcOrd="0" destOrd="0" presId="urn:microsoft.com/office/officeart/2005/8/layout/vList2"/>
    <dgm:cxn modelId="{78CAF638-0D55-4CD9-B53F-0C88BBB51913}" srcId="{444C7788-F621-4342-836C-2DB8104FCB65}" destId="{07076910-813C-4A52-80BE-AA3E69F35B54}" srcOrd="3" destOrd="0" parTransId="{EBFC9025-9BA8-4C80-BF25-8606FC44F97E}" sibTransId="{6A842BE3-184F-489B-BA2A-F2AD9F0C23C9}"/>
    <dgm:cxn modelId="{723110A3-72AD-4DE5-8D5B-B2EC1466FD8E}" srcId="{444C7788-F621-4342-836C-2DB8104FCB65}" destId="{18DF83FC-A36A-4799-9052-944AE05CEA4D}" srcOrd="2" destOrd="0" parTransId="{2F7301A9-D2FD-45B1-8B74-2C719A50717D}" sibTransId="{6FCB21A0-C088-4385-9D30-FBE528759E52}"/>
    <dgm:cxn modelId="{55D4F308-9415-455C-B934-F074C5AB22F7}" srcId="{444C7788-F621-4342-836C-2DB8104FCB65}" destId="{B36E0BCD-46BD-43A1-9754-F9CCBFA0C803}" srcOrd="1" destOrd="0" parTransId="{102AA3D9-10A4-4BF8-A26D-88AECAE99DA1}" sibTransId="{849BB485-9C16-4FD8-856F-D0F0616DF4E7}"/>
    <dgm:cxn modelId="{EA01761C-0306-4151-98FD-AE2852778722}" type="presOf" srcId="{B36E0BCD-46BD-43A1-9754-F9CCBFA0C803}" destId="{9FA5132C-88AC-4DDA-8EE9-08B967AC0346}" srcOrd="0" destOrd="0" presId="urn:microsoft.com/office/officeart/2005/8/layout/vList2"/>
    <dgm:cxn modelId="{4CD14C63-E0A7-4E57-A477-872260230881}" srcId="{444C7788-F621-4342-836C-2DB8104FCB65}" destId="{ECE1AF08-446D-4861-9DC4-6F66797B04D8}" srcOrd="0" destOrd="0" parTransId="{7082AA76-CA5C-4AA0-B2D1-A1D8880B1BCD}" sibTransId="{8B16D4DE-5E46-492F-A622-95AD310A7106}"/>
    <dgm:cxn modelId="{B788B206-36F4-495B-B53F-8650F0B8DE93}" type="presParOf" srcId="{D45F57FE-4543-4966-BA8C-22854A250627}" destId="{5F01AFCB-F06C-4F2B-95D3-58FBD0E07209}" srcOrd="0" destOrd="0" presId="urn:microsoft.com/office/officeart/2005/8/layout/vList2"/>
    <dgm:cxn modelId="{1C623CA2-7216-4607-A903-7A0303975CDC}" type="presParOf" srcId="{D45F57FE-4543-4966-BA8C-22854A250627}" destId="{428702A7-FEB8-4AB5-BE66-547DA5D99352}" srcOrd="1" destOrd="0" presId="urn:microsoft.com/office/officeart/2005/8/layout/vList2"/>
    <dgm:cxn modelId="{E2D4BEA0-4496-40B8-B9F8-9C74E865A9E8}" type="presParOf" srcId="{D45F57FE-4543-4966-BA8C-22854A250627}" destId="{9FA5132C-88AC-4DDA-8EE9-08B967AC0346}" srcOrd="2" destOrd="0" presId="urn:microsoft.com/office/officeart/2005/8/layout/vList2"/>
    <dgm:cxn modelId="{0E721B76-FD9E-4D48-B66E-2CAB68224A81}" type="presParOf" srcId="{D45F57FE-4543-4966-BA8C-22854A250627}" destId="{8786FD76-2D9F-4977-B3F4-F4E869E24526}" srcOrd="3" destOrd="0" presId="urn:microsoft.com/office/officeart/2005/8/layout/vList2"/>
    <dgm:cxn modelId="{F4742C1B-DD56-4A02-B667-5076D81943AF}" type="presParOf" srcId="{D45F57FE-4543-4966-BA8C-22854A250627}" destId="{A8501620-9F55-46C2-9F22-76A126266F79}" srcOrd="4" destOrd="0" presId="urn:microsoft.com/office/officeart/2005/8/layout/vList2"/>
    <dgm:cxn modelId="{D967D1E6-1BE5-4E5A-BA90-87D06B3022A1}" type="presParOf" srcId="{D45F57FE-4543-4966-BA8C-22854A250627}" destId="{CF116E4A-D1C7-4431-858E-8F7B6972051A}" srcOrd="5" destOrd="0" presId="urn:microsoft.com/office/officeart/2005/8/layout/vList2"/>
    <dgm:cxn modelId="{66AEAD59-438B-4C31-A090-3B5F3AD81976}" type="presParOf" srcId="{D45F57FE-4543-4966-BA8C-22854A250627}" destId="{2B43CB48-4A1E-474D-B718-A1F6071171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AB11B27-16B9-4655-928E-99A8466672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D0C08-90DF-4DE1-A3C6-572B6E0478D2}">
      <dgm:prSet/>
      <dgm:spPr/>
      <dgm:t>
        <a:bodyPr/>
        <a:lstStyle/>
        <a:p>
          <a:r>
            <a:rPr lang="en-US"/>
            <a:t>Microsoft Flow</a:t>
          </a:r>
          <a:endParaRPr lang="en-US"/>
        </a:p>
      </dgm:t>
    </dgm:pt>
    <dgm:pt modelId="{62F971FA-682D-49C7-AD05-26DF659E7C84}" type="parTrans" cxnId="{CBC7F636-38F6-43AF-A18E-4A261B7279BA}">
      <dgm:prSet/>
      <dgm:spPr/>
      <dgm:t>
        <a:bodyPr/>
        <a:lstStyle/>
        <a:p>
          <a:endParaRPr lang="en-US"/>
        </a:p>
      </dgm:t>
    </dgm:pt>
    <dgm:pt modelId="{3FBA7619-63A6-4495-BBE3-5F2802F6F56A}" type="sibTrans" cxnId="{CBC7F636-38F6-43AF-A18E-4A261B7279BA}">
      <dgm:prSet/>
      <dgm:spPr/>
      <dgm:t>
        <a:bodyPr/>
        <a:lstStyle/>
        <a:p>
          <a:endParaRPr lang="en-US"/>
        </a:p>
      </dgm:t>
    </dgm:pt>
    <dgm:pt modelId="{4962D012-A143-483D-A278-0E1805AEF411}">
      <dgm:prSet/>
      <dgm:spPr/>
      <dgm:t>
        <a:bodyPr/>
        <a:lstStyle/>
        <a:p>
          <a:r>
            <a:rPr lang="en-US"/>
            <a:t>Power Apps</a:t>
          </a:r>
          <a:endParaRPr lang="en-US"/>
        </a:p>
      </dgm:t>
    </dgm:pt>
    <dgm:pt modelId="{19156C09-958D-47D0-A99C-F5D82F6A22D6}" type="parTrans" cxnId="{5D487D3E-50D3-4C61-91E3-BD87BA25DEB7}">
      <dgm:prSet/>
      <dgm:spPr/>
      <dgm:t>
        <a:bodyPr/>
        <a:lstStyle/>
        <a:p>
          <a:endParaRPr lang="en-US"/>
        </a:p>
      </dgm:t>
    </dgm:pt>
    <dgm:pt modelId="{F2DEA65C-C935-445A-8093-8D6DDC4CDDB1}" type="sibTrans" cxnId="{5D487D3E-50D3-4C61-91E3-BD87BA25DEB7}">
      <dgm:prSet/>
      <dgm:spPr/>
      <dgm:t>
        <a:bodyPr/>
        <a:lstStyle/>
        <a:p>
          <a:endParaRPr lang="en-US"/>
        </a:p>
      </dgm:t>
    </dgm:pt>
    <dgm:pt modelId="{F6B71372-189C-446E-B78B-CBB3D4C61A14}" type="pres">
      <dgm:prSet presAssocID="{DAB11B27-16B9-4655-928E-99A8466672B1}" presName="linear" presStyleCnt="0">
        <dgm:presLayoutVars>
          <dgm:animLvl val="lvl"/>
          <dgm:resizeHandles val="exact"/>
        </dgm:presLayoutVars>
      </dgm:prSet>
      <dgm:spPr/>
    </dgm:pt>
    <dgm:pt modelId="{199B5793-F5B0-41B3-AD11-67A726675FC0}" type="pres">
      <dgm:prSet presAssocID="{1B0D0C08-90DF-4DE1-A3C6-572B6E0478D2}" presName="parentText" presStyleLbl="node1" presStyleIdx="0" presStyleCnt="2" custScaleY="39315">
        <dgm:presLayoutVars>
          <dgm:chMax val="0"/>
          <dgm:bulletEnabled val="1"/>
        </dgm:presLayoutVars>
      </dgm:prSet>
      <dgm:spPr/>
    </dgm:pt>
    <dgm:pt modelId="{58575779-81FC-4C75-BB45-C8A7EB9FEB95}" type="pres">
      <dgm:prSet presAssocID="{3FBA7619-63A6-4495-BBE3-5F2802F6F56A}" presName="spacer" presStyleCnt="0"/>
      <dgm:spPr/>
    </dgm:pt>
    <dgm:pt modelId="{AA670849-62EF-456E-90C4-407ABA1E1FCD}" type="pres">
      <dgm:prSet presAssocID="{4962D012-A143-483D-A278-0E1805AEF411}" presName="parentText" presStyleLbl="node1" presStyleIdx="1" presStyleCnt="2" custScaleY="39315">
        <dgm:presLayoutVars>
          <dgm:chMax val="0"/>
          <dgm:bulletEnabled val="1"/>
        </dgm:presLayoutVars>
      </dgm:prSet>
      <dgm:spPr/>
    </dgm:pt>
  </dgm:ptLst>
  <dgm:cxnLst>
    <dgm:cxn modelId="{CBC7F636-38F6-43AF-A18E-4A261B7279BA}" srcId="{DAB11B27-16B9-4655-928E-99A8466672B1}" destId="{1B0D0C08-90DF-4DE1-A3C6-572B6E0478D2}" srcOrd="0" destOrd="0" parTransId="{62F971FA-682D-49C7-AD05-26DF659E7C84}" sibTransId="{3FBA7619-63A6-4495-BBE3-5F2802F6F56A}"/>
    <dgm:cxn modelId="{5D487D3E-50D3-4C61-91E3-BD87BA25DEB7}" srcId="{DAB11B27-16B9-4655-928E-99A8466672B1}" destId="{4962D012-A143-483D-A278-0E1805AEF411}" srcOrd="1" destOrd="0" parTransId="{19156C09-958D-47D0-A99C-F5D82F6A22D6}" sibTransId="{F2DEA65C-C935-445A-8093-8D6DDC4CDDB1}"/>
    <dgm:cxn modelId="{7DC87FD9-0156-49BC-B1E3-82584864CC71}" type="presOf" srcId="{1B0D0C08-90DF-4DE1-A3C6-572B6E0478D2}" destId="{199B5793-F5B0-41B3-AD11-67A726675FC0}" srcOrd="0" destOrd="0" presId="urn:microsoft.com/office/officeart/2005/8/layout/vList2"/>
    <dgm:cxn modelId="{320936C5-E8CA-487E-B3D6-AE1C4A0AB3CA}" type="presOf" srcId="{4962D012-A143-483D-A278-0E1805AEF411}" destId="{AA670849-62EF-456E-90C4-407ABA1E1FCD}" srcOrd="0" destOrd="0" presId="urn:microsoft.com/office/officeart/2005/8/layout/vList2"/>
    <dgm:cxn modelId="{01976F5C-B87F-4589-850B-29ED80A45138}" type="presOf" srcId="{DAB11B27-16B9-4655-928E-99A8466672B1}" destId="{F6B71372-189C-446E-B78B-CBB3D4C61A14}" srcOrd="0" destOrd="0" presId="urn:microsoft.com/office/officeart/2005/8/layout/vList2"/>
    <dgm:cxn modelId="{F09C691A-08C9-49BD-B63D-090F205E445F}" type="presParOf" srcId="{F6B71372-189C-446E-B78B-CBB3D4C61A14}" destId="{199B5793-F5B0-41B3-AD11-67A726675FC0}" srcOrd="0" destOrd="0" presId="urn:microsoft.com/office/officeart/2005/8/layout/vList2"/>
    <dgm:cxn modelId="{A14726C0-26C0-400C-A121-1DCF1C020219}" type="presParOf" srcId="{F6B71372-189C-446E-B78B-CBB3D4C61A14}" destId="{58575779-81FC-4C75-BB45-C8A7EB9FEB95}" srcOrd="1" destOrd="0" presId="urn:microsoft.com/office/officeart/2005/8/layout/vList2"/>
    <dgm:cxn modelId="{DB985FBE-D15A-48C7-8855-BAB033E606A2}" type="presParOf" srcId="{F6B71372-189C-446E-B78B-CBB3D4C61A14}" destId="{AA670849-62EF-456E-90C4-407ABA1E1F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364DCF0-9FAC-41DD-991E-6C1C95B3C1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C79F5-9B20-44C6-98F6-6885C13D316B}">
      <dgm:prSet/>
      <dgm:spPr/>
      <dgm:t>
        <a:bodyPr/>
        <a:lstStyle/>
        <a:p>
          <a:r>
            <a:rPr lang="en-US"/>
            <a:t>Understand Dynamics CRM</a:t>
          </a:r>
          <a:endParaRPr lang="en-US"/>
        </a:p>
      </dgm:t>
    </dgm:pt>
    <dgm:pt modelId="{20495B66-D631-43F7-8F27-8F6ED07398B1}" type="parTrans" cxnId="{E51F8E11-7D53-4849-B85E-850B5A7D2168}">
      <dgm:prSet/>
      <dgm:spPr/>
      <dgm:t>
        <a:bodyPr/>
        <a:lstStyle/>
        <a:p>
          <a:endParaRPr lang="en-US"/>
        </a:p>
      </dgm:t>
    </dgm:pt>
    <dgm:pt modelId="{3B6C62FD-4A8B-4400-A6AA-9ECDE1C13AF1}" type="sibTrans" cxnId="{E51F8E11-7D53-4849-B85E-850B5A7D2168}">
      <dgm:prSet/>
      <dgm:spPr/>
      <dgm:t>
        <a:bodyPr/>
        <a:lstStyle/>
        <a:p>
          <a:endParaRPr lang="en-US"/>
        </a:p>
      </dgm:t>
    </dgm:pt>
    <dgm:pt modelId="{5B482B51-BD69-4996-AF32-94E9A509E7DC}">
      <dgm:prSet/>
      <dgm:spPr/>
      <dgm:t>
        <a:bodyPr/>
        <a:lstStyle/>
        <a:p>
          <a:r>
            <a:rPr lang="en-US" dirty="0"/>
            <a:t>Know the Dynamics CRM SDK</a:t>
          </a:r>
        </a:p>
      </dgm:t>
    </dgm:pt>
    <dgm:pt modelId="{D3267522-9A2A-4D10-9392-36345DDDFAD1}" type="parTrans" cxnId="{084DC8C6-D395-4D4D-B1CE-146098C5D8E5}">
      <dgm:prSet/>
      <dgm:spPr/>
      <dgm:t>
        <a:bodyPr/>
        <a:lstStyle/>
        <a:p>
          <a:endParaRPr lang="en-US"/>
        </a:p>
      </dgm:t>
    </dgm:pt>
    <dgm:pt modelId="{D4E4F391-2CBE-4263-9FE0-5D05794ADC61}" type="sibTrans" cxnId="{084DC8C6-D395-4D4D-B1CE-146098C5D8E5}">
      <dgm:prSet/>
      <dgm:spPr/>
      <dgm:t>
        <a:bodyPr/>
        <a:lstStyle/>
        <a:p>
          <a:endParaRPr lang="en-US"/>
        </a:p>
      </dgm:t>
    </dgm:pt>
    <dgm:pt modelId="{CB3764B4-CED6-4908-B4E1-F93C64E5E568}">
      <dgm:prSet/>
      <dgm:spPr/>
      <dgm:t>
        <a:bodyPr/>
        <a:lstStyle/>
        <a:p>
          <a:r>
            <a:rPr lang="en-US" dirty="0"/>
            <a:t>JavaScript programming model</a:t>
          </a:r>
        </a:p>
      </dgm:t>
    </dgm:pt>
    <dgm:pt modelId="{CD24FDB3-BBEE-4202-B0C2-87FE1EA10AE5}" type="parTrans" cxnId="{9766B12E-A89D-4BA9-A804-20CC566C6C28}">
      <dgm:prSet/>
      <dgm:spPr/>
      <dgm:t>
        <a:bodyPr/>
        <a:lstStyle/>
        <a:p>
          <a:endParaRPr lang="en-US"/>
        </a:p>
      </dgm:t>
    </dgm:pt>
    <dgm:pt modelId="{43D60F07-C651-4A93-8458-35BA37257AA3}" type="sibTrans" cxnId="{9766B12E-A89D-4BA9-A804-20CC566C6C28}">
      <dgm:prSet/>
      <dgm:spPr/>
      <dgm:t>
        <a:bodyPr/>
        <a:lstStyle/>
        <a:p>
          <a:endParaRPr lang="en-US"/>
        </a:p>
      </dgm:t>
    </dgm:pt>
    <dgm:pt modelId="{BD97810A-6EBD-4665-8D3C-D0010C557833}">
      <dgm:prSet/>
      <dgm:spPr/>
      <dgm:t>
        <a:bodyPr/>
        <a:lstStyle/>
        <a:p>
          <a:r>
            <a:rPr lang="en-US" dirty="0"/>
            <a:t>User Experience modifications</a:t>
          </a:r>
        </a:p>
      </dgm:t>
    </dgm:pt>
    <dgm:pt modelId="{13BC6DBC-15DE-4410-8607-91003E9B41CF}" type="parTrans" cxnId="{4A948344-E6FE-4CDC-B1A8-505F84020B15}">
      <dgm:prSet/>
      <dgm:spPr/>
      <dgm:t>
        <a:bodyPr/>
        <a:lstStyle/>
        <a:p>
          <a:endParaRPr lang="en-US"/>
        </a:p>
      </dgm:t>
    </dgm:pt>
    <dgm:pt modelId="{21AF865B-126B-4A2B-894D-97E28E689B07}" type="sibTrans" cxnId="{4A948344-E6FE-4CDC-B1A8-505F84020B15}">
      <dgm:prSet/>
      <dgm:spPr/>
      <dgm:t>
        <a:bodyPr/>
        <a:lstStyle/>
        <a:p>
          <a:endParaRPr lang="en-US"/>
        </a:p>
      </dgm:t>
    </dgm:pt>
    <dgm:pt modelId="{81E255D9-CB68-4AF4-A527-4D4EF746948A}">
      <dgm:prSet/>
      <dgm:spPr/>
      <dgm:t>
        <a:bodyPr/>
        <a:lstStyle/>
        <a:p>
          <a:r>
            <a:rPr lang="en-US" dirty="0"/>
            <a:t>Plugins and custom workflow activities</a:t>
          </a:r>
        </a:p>
      </dgm:t>
    </dgm:pt>
    <dgm:pt modelId="{1C2233ED-5D53-4E4E-AC48-8BAC49AF2CA0}" type="parTrans" cxnId="{5D55DB21-5FA4-4AA2-B1C8-D93F98A77DEE}">
      <dgm:prSet/>
      <dgm:spPr/>
      <dgm:t>
        <a:bodyPr/>
        <a:lstStyle/>
        <a:p>
          <a:endParaRPr lang="en-US"/>
        </a:p>
      </dgm:t>
    </dgm:pt>
    <dgm:pt modelId="{E4262EB3-D703-4E7D-A8F7-E483F4797251}" type="sibTrans" cxnId="{5D55DB21-5FA4-4AA2-B1C8-D93F98A77DEE}">
      <dgm:prSet/>
      <dgm:spPr/>
      <dgm:t>
        <a:bodyPr/>
        <a:lstStyle/>
        <a:p>
          <a:endParaRPr lang="en-US"/>
        </a:p>
      </dgm:t>
    </dgm:pt>
    <dgm:pt modelId="{5515983F-B114-4775-A8AC-7D12B8426966}">
      <dgm:prSet/>
      <dgm:spPr/>
      <dgm:t>
        <a:bodyPr/>
        <a:lstStyle/>
        <a:p>
          <a:r>
            <a:rPr lang="en-US" dirty="0"/>
            <a:t>Learn the Solutions Model</a:t>
          </a:r>
        </a:p>
      </dgm:t>
    </dgm:pt>
    <dgm:pt modelId="{B4F7EACB-EC60-4615-8472-E87A970728EF}" type="parTrans" cxnId="{CAAD4E7B-6013-481A-9F2B-C2AE386C6461}">
      <dgm:prSet/>
      <dgm:spPr/>
      <dgm:t>
        <a:bodyPr/>
        <a:lstStyle/>
        <a:p>
          <a:endParaRPr lang="en-US"/>
        </a:p>
      </dgm:t>
    </dgm:pt>
    <dgm:pt modelId="{C566F691-6F6D-46C5-A382-9D54F393B709}" type="sibTrans" cxnId="{CAAD4E7B-6013-481A-9F2B-C2AE386C6461}">
      <dgm:prSet/>
      <dgm:spPr/>
      <dgm:t>
        <a:bodyPr/>
        <a:lstStyle/>
        <a:p>
          <a:endParaRPr lang="en-US"/>
        </a:p>
      </dgm:t>
    </dgm:pt>
    <dgm:pt modelId="{BF4A6E50-1E43-439F-A64E-A834B2109107}">
      <dgm:prSet/>
      <dgm:spPr/>
      <dgm:t>
        <a:bodyPr/>
        <a:lstStyle/>
        <a:p>
          <a:r>
            <a:rPr lang="en-US" dirty="0"/>
            <a:t>Code-Less Development</a:t>
          </a:r>
        </a:p>
      </dgm:t>
    </dgm:pt>
    <dgm:pt modelId="{0A27BCC6-B2C0-4675-8B58-10E97CFDC991}" type="parTrans" cxnId="{49B3D4FB-7902-4694-BAF9-10B34DA900D8}">
      <dgm:prSet/>
      <dgm:spPr/>
      <dgm:t>
        <a:bodyPr/>
        <a:lstStyle/>
        <a:p>
          <a:endParaRPr lang="en-US"/>
        </a:p>
      </dgm:t>
    </dgm:pt>
    <dgm:pt modelId="{25B936E5-8CF4-4239-BB57-3758B5C071F0}" type="sibTrans" cxnId="{49B3D4FB-7902-4694-BAF9-10B34DA900D8}">
      <dgm:prSet/>
      <dgm:spPr/>
      <dgm:t>
        <a:bodyPr/>
        <a:lstStyle/>
        <a:p>
          <a:endParaRPr lang="en-US"/>
        </a:p>
      </dgm:t>
    </dgm:pt>
    <dgm:pt modelId="{8CA78955-B2BC-4E13-A0DA-8EF34286E1DE}">
      <dgm:prSet/>
      <dgm:spPr/>
      <dgm:t>
        <a:bodyPr/>
        <a:lstStyle/>
        <a:p>
          <a:r>
            <a:rPr lang="en-US"/>
            <a:t>.NET </a:t>
          </a:r>
          <a:r>
            <a:rPr lang="en-US" dirty="0"/>
            <a:t>programming model</a:t>
          </a:r>
        </a:p>
      </dgm:t>
    </dgm:pt>
    <dgm:pt modelId="{EF821974-9972-4E19-9ED4-680CD19DA869}" type="parTrans" cxnId="{BD3A1AB3-81F2-4D26-8C79-589BFA7F691E}">
      <dgm:prSet/>
      <dgm:spPr/>
      <dgm:t>
        <a:bodyPr/>
        <a:lstStyle/>
        <a:p>
          <a:endParaRPr lang="en-US"/>
        </a:p>
      </dgm:t>
    </dgm:pt>
    <dgm:pt modelId="{864D2625-50BC-4BDB-A085-DE752E7ADD1B}" type="sibTrans" cxnId="{BD3A1AB3-81F2-4D26-8C79-589BFA7F691E}">
      <dgm:prSet/>
      <dgm:spPr/>
      <dgm:t>
        <a:bodyPr/>
        <a:lstStyle/>
        <a:p>
          <a:endParaRPr lang="en-US"/>
        </a:p>
      </dgm:t>
    </dgm:pt>
    <dgm:pt modelId="{7F76F3F0-8E50-4403-8977-C90BE145D641}">
      <dgm:prSet/>
      <dgm:spPr/>
      <dgm:t>
        <a:bodyPr/>
        <a:lstStyle/>
        <a:p>
          <a:r>
            <a:rPr lang="en-US" dirty="0"/>
            <a:t>Learn the Business</a:t>
          </a:r>
        </a:p>
      </dgm:t>
    </dgm:pt>
    <dgm:pt modelId="{C0303AED-63F8-4F39-BA44-4F925FF37053}" type="parTrans" cxnId="{883AD331-ADBB-4817-A58E-AB058C4826D0}">
      <dgm:prSet/>
      <dgm:spPr/>
      <dgm:t>
        <a:bodyPr/>
        <a:lstStyle/>
        <a:p>
          <a:endParaRPr lang="en-US"/>
        </a:p>
      </dgm:t>
    </dgm:pt>
    <dgm:pt modelId="{DE7FFEA4-DEA0-4283-92ED-87683D936951}" type="sibTrans" cxnId="{883AD331-ADBB-4817-A58E-AB058C4826D0}">
      <dgm:prSet/>
      <dgm:spPr/>
      <dgm:t>
        <a:bodyPr/>
        <a:lstStyle/>
        <a:p>
          <a:endParaRPr lang="en-US"/>
        </a:p>
      </dgm:t>
    </dgm:pt>
    <dgm:pt modelId="{B32E36D4-CA04-4F82-A3C3-FF4ED8583A07}" type="pres">
      <dgm:prSet presAssocID="{0364DCF0-9FAC-41DD-991E-6C1C95B3C15E}" presName="CompostProcess" presStyleCnt="0">
        <dgm:presLayoutVars>
          <dgm:dir/>
          <dgm:resizeHandles val="exact"/>
        </dgm:presLayoutVars>
      </dgm:prSet>
      <dgm:spPr/>
    </dgm:pt>
    <dgm:pt modelId="{62903FAB-C86C-4D5C-92C6-7D590ED8C1BF}" type="pres">
      <dgm:prSet presAssocID="{0364DCF0-9FAC-41DD-991E-6C1C95B3C15E}" presName="arrow" presStyleLbl="bgShp" presStyleIdx="0" presStyleCnt="1"/>
      <dgm:spPr/>
    </dgm:pt>
    <dgm:pt modelId="{50742BAD-43F8-4266-A1BB-9B066A60976F}" type="pres">
      <dgm:prSet presAssocID="{0364DCF0-9FAC-41DD-991E-6C1C95B3C15E}" presName="linearProcess" presStyleCnt="0"/>
      <dgm:spPr/>
    </dgm:pt>
    <dgm:pt modelId="{B7B2F33C-7379-4B1D-8F64-DFCCAB306C23}" type="pres">
      <dgm:prSet presAssocID="{BDAC79F5-9B20-44C6-98F6-6885C13D316B}" presName="textNode" presStyleLbl="node1" presStyleIdx="0" presStyleCnt="9">
        <dgm:presLayoutVars>
          <dgm:bulletEnabled val="1"/>
        </dgm:presLayoutVars>
      </dgm:prSet>
      <dgm:spPr/>
    </dgm:pt>
    <dgm:pt modelId="{0A5E339C-7150-42BD-8326-85AB98A89B53}" type="pres">
      <dgm:prSet presAssocID="{3B6C62FD-4A8B-4400-A6AA-9ECDE1C13AF1}" presName="sibTrans" presStyleCnt="0"/>
      <dgm:spPr/>
    </dgm:pt>
    <dgm:pt modelId="{42AB9068-2849-40B8-8836-B24FECC52EC6}" type="pres">
      <dgm:prSet presAssocID="{5B482B51-BD69-4996-AF32-94E9A509E7DC}" presName="textNode" presStyleLbl="node1" presStyleIdx="1" presStyleCnt="9">
        <dgm:presLayoutVars>
          <dgm:bulletEnabled val="1"/>
        </dgm:presLayoutVars>
      </dgm:prSet>
      <dgm:spPr/>
    </dgm:pt>
    <dgm:pt modelId="{3403A18F-09C1-487D-B5E1-8DD1CC5EB89C}" type="pres">
      <dgm:prSet presAssocID="{D4E4F391-2CBE-4263-9FE0-5D05794ADC61}" presName="sibTrans" presStyleCnt="0"/>
      <dgm:spPr/>
    </dgm:pt>
    <dgm:pt modelId="{560371FC-905A-4B5B-861A-B8E856ED5A70}" type="pres">
      <dgm:prSet presAssocID="{7F76F3F0-8E50-4403-8977-C90BE145D641}" presName="textNode" presStyleLbl="node1" presStyleIdx="2" presStyleCnt="9">
        <dgm:presLayoutVars>
          <dgm:bulletEnabled val="1"/>
        </dgm:presLayoutVars>
      </dgm:prSet>
      <dgm:spPr/>
    </dgm:pt>
    <dgm:pt modelId="{2CB00175-6060-4AE6-9FFF-D92B01A92D30}" type="pres">
      <dgm:prSet presAssocID="{DE7FFEA4-DEA0-4283-92ED-87683D936951}" presName="sibTrans" presStyleCnt="0"/>
      <dgm:spPr/>
    </dgm:pt>
    <dgm:pt modelId="{C412AE16-BFA4-4FB2-929E-7063D9B0928B}" type="pres">
      <dgm:prSet presAssocID="{5515983F-B114-4775-A8AC-7D12B8426966}" presName="textNode" presStyleLbl="node1" presStyleIdx="3" presStyleCnt="9">
        <dgm:presLayoutVars>
          <dgm:bulletEnabled val="1"/>
        </dgm:presLayoutVars>
      </dgm:prSet>
      <dgm:spPr/>
    </dgm:pt>
    <dgm:pt modelId="{275AF057-934D-41F9-9B05-84A3BEDF4D16}" type="pres">
      <dgm:prSet presAssocID="{C566F691-6F6D-46C5-A382-9D54F393B709}" presName="sibTrans" presStyleCnt="0"/>
      <dgm:spPr/>
    </dgm:pt>
    <dgm:pt modelId="{E71DBDA0-AF39-4B93-95D5-29F5AC32E0B9}" type="pres">
      <dgm:prSet presAssocID="{CB3764B4-CED6-4908-B4E1-F93C64E5E568}" presName="textNode" presStyleLbl="node1" presStyleIdx="4" presStyleCnt="9">
        <dgm:presLayoutVars>
          <dgm:bulletEnabled val="1"/>
        </dgm:presLayoutVars>
      </dgm:prSet>
      <dgm:spPr/>
    </dgm:pt>
    <dgm:pt modelId="{F7BD9939-D790-4179-BE07-0E60BAC966FE}" type="pres">
      <dgm:prSet presAssocID="{43D60F07-C651-4A93-8458-35BA37257AA3}" presName="sibTrans" presStyleCnt="0"/>
      <dgm:spPr/>
    </dgm:pt>
    <dgm:pt modelId="{D263E132-F7B8-4DA5-80A9-46A0D48CAF3A}" type="pres">
      <dgm:prSet presAssocID="{BD97810A-6EBD-4665-8D3C-D0010C557833}" presName="textNode" presStyleLbl="node1" presStyleIdx="5" presStyleCnt="9">
        <dgm:presLayoutVars>
          <dgm:bulletEnabled val="1"/>
        </dgm:presLayoutVars>
      </dgm:prSet>
      <dgm:spPr/>
    </dgm:pt>
    <dgm:pt modelId="{4923A68B-0EA9-4762-9A46-FB20F32CBFED}" type="pres">
      <dgm:prSet presAssocID="{21AF865B-126B-4A2B-894D-97E28E689B07}" presName="sibTrans" presStyleCnt="0"/>
      <dgm:spPr/>
    </dgm:pt>
    <dgm:pt modelId="{6DA80D42-11E9-4C56-9C02-AC2BD4671946}" type="pres">
      <dgm:prSet presAssocID="{8CA78955-B2BC-4E13-A0DA-8EF34286E1DE}" presName="textNode" presStyleLbl="node1" presStyleIdx="6" presStyleCnt="9">
        <dgm:presLayoutVars>
          <dgm:bulletEnabled val="1"/>
        </dgm:presLayoutVars>
      </dgm:prSet>
      <dgm:spPr/>
    </dgm:pt>
    <dgm:pt modelId="{EC1937A2-1324-4FFB-80CA-4602E21DE967}" type="pres">
      <dgm:prSet presAssocID="{864D2625-50BC-4BDB-A085-DE752E7ADD1B}" presName="sibTrans" presStyleCnt="0"/>
      <dgm:spPr/>
    </dgm:pt>
    <dgm:pt modelId="{756A4B1B-49DB-4112-9496-71162022AF76}" type="pres">
      <dgm:prSet presAssocID="{81E255D9-CB68-4AF4-A527-4D4EF746948A}" presName="textNode" presStyleLbl="node1" presStyleIdx="7" presStyleCnt="9">
        <dgm:presLayoutVars>
          <dgm:bulletEnabled val="1"/>
        </dgm:presLayoutVars>
      </dgm:prSet>
      <dgm:spPr/>
    </dgm:pt>
    <dgm:pt modelId="{F40545F9-BAFA-4534-B5D9-09827C0B1425}" type="pres">
      <dgm:prSet presAssocID="{E4262EB3-D703-4E7D-A8F7-E483F4797251}" presName="sibTrans" presStyleCnt="0"/>
      <dgm:spPr/>
    </dgm:pt>
    <dgm:pt modelId="{5417B361-D085-4D99-94F5-01EA8A776A10}" type="pres">
      <dgm:prSet presAssocID="{BF4A6E50-1E43-439F-A64E-A834B2109107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9150074D-D3FF-42FA-BE11-76026820C54F}" type="presOf" srcId="{BF4A6E50-1E43-439F-A64E-A834B2109107}" destId="{5417B361-D085-4D99-94F5-01EA8A776A10}" srcOrd="0" destOrd="0" presId="urn:microsoft.com/office/officeart/2005/8/layout/hProcess9"/>
    <dgm:cxn modelId="{AABF7C07-198C-49D2-AEC5-D37791D2D5F2}" type="presOf" srcId="{5B482B51-BD69-4996-AF32-94E9A509E7DC}" destId="{42AB9068-2849-40B8-8836-B24FECC52EC6}" srcOrd="0" destOrd="0" presId="urn:microsoft.com/office/officeart/2005/8/layout/hProcess9"/>
    <dgm:cxn modelId="{49B3D4FB-7902-4694-BAF9-10B34DA900D8}" srcId="{0364DCF0-9FAC-41DD-991E-6C1C95B3C15E}" destId="{BF4A6E50-1E43-439F-A64E-A834B2109107}" srcOrd="8" destOrd="0" parTransId="{0A27BCC6-B2C0-4675-8B58-10E97CFDC991}" sibTransId="{25B936E5-8CF4-4239-BB57-3758B5C071F0}"/>
    <dgm:cxn modelId="{BFDFF3D4-F05A-49D5-8930-0DB8A800F128}" type="presOf" srcId="{BD97810A-6EBD-4665-8D3C-D0010C557833}" destId="{D263E132-F7B8-4DA5-80A9-46A0D48CAF3A}" srcOrd="0" destOrd="0" presId="urn:microsoft.com/office/officeart/2005/8/layout/hProcess9"/>
    <dgm:cxn modelId="{D4CC6967-FC04-4D29-991D-1CD32FDD84B8}" type="presOf" srcId="{5515983F-B114-4775-A8AC-7D12B8426966}" destId="{C412AE16-BFA4-4FB2-929E-7063D9B0928B}" srcOrd="0" destOrd="0" presId="urn:microsoft.com/office/officeart/2005/8/layout/hProcess9"/>
    <dgm:cxn modelId="{E51F8E11-7D53-4849-B85E-850B5A7D2168}" srcId="{0364DCF0-9FAC-41DD-991E-6C1C95B3C15E}" destId="{BDAC79F5-9B20-44C6-98F6-6885C13D316B}" srcOrd="0" destOrd="0" parTransId="{20495B66-D631-43F7-8F27-8F6ED07398B1}" sibTransId="{3B6C62FD-4A8B-4400-A6AA-9ECDE1C13AF1}"/>
    <dgm:cxn modelId="{0B327B66-8F24-476D-9CEB-0A31136A993D}" type="presOf" srcId="{8CA78955-B2BC-4E13-A0DA-8EF34286E1DE}" destId="{6DA80D42-11E9-4C56-9C02-AC2BD4671946}" srcOrd="0" destOrd="0" presId="urn:microsoft.com/office/officeart/2005/8/layout/hProcess9"/>
    <dgm:cxn modelId="{4A948344-E6FE-4CDC-B1A8-505F84020B15}" srcId="{0364DCF0-9FAC-41DD-991E-6C1C95B3C15E}" destId="{BD97810A-6EBD-4665-8D3C-D0010C557833}" srcOrd="5" destOrd="0" parTransId="{13BC6DBC-15DE-4410-8607-91003E9B41CF}" sibTransId="{21AF865B-126B-4A2B-894D-97E28E689B07}"/>
    <dgm:cxn modelId="{5D55DB21-5FA4-4AA2-B1C8-D93F98A77DEE}" srcId="{0364DCF0-9FAC-41DD-991E-6C1C95B3C15E}" destId="{81E255D9-CB68-4AF4-A527-4D4EF746948A}" srcOrd="7" destOrd="0" parTransId="{1C2233ED-5D53-4E4E-AC48-8BAC49AF2CA0}" sibTransId="{E4262EB3-D703-4E7D-A8F7-E483F4797251}"/>
    <dgm:cxn modelId="{883AD331-ADBB-4817-A58E-AB058C4826D0}" srcId="{0364DCF0-9FAC-41DD-991E-6C1C95B3C15E}" destId="{7F76F3F0-8E50-4403-8977-C90BE145D641}" srcOrd="2" destOrd="0" parTransId="{C0303AED-63F8-4F39-BA44-4F925FF37053}" sibTransId="{DE7FFEA4-DEA0-4283-92ED-87683D936951}"/>
    <dgm:cxn modelId="{9766B12E-A89D-4BA9-A804-20CC566C6C28}" srcId="{0364DCF0-9FAC-41DD-991E-6C1C95B3C15E}" destId="{CB3764B4-CED6-4908-B4E1-F93C64E5E568}" srcOrd="4" destOrd="0" parTransId="{CD24FDB3-BBEE-4202-B0C2-87FE1EA10AE5}" sibTransId="{43D60F07-C651-4A93-8458-35BA37257AA3}"/>
    <dgm:cxn modelId="{3982EAC7-5D23-477C-A000-87C5DB387B3B}" type="presOf" srcId="{81E255D9-CB68-4AF4-A527-4D4EF746948A}" destId="{756A4B1B-49DB-4112-9496-71162022AF76}" srcOrd="0" destOrd="0" presId="urn:microsoft.com/office/officeart/2005/8/layout/hProcess9"/>
    <dgm:cxn modelId="{2B3D93B0-E8F9-4E74-8896-48E65AFDDE52}" type="presOf" srcId="{BDAC79F5-9B20-44C6-98F6-6885C13D316B}" destId="{B7B2F33C-7379-4B1D-8F64-DFCCAB306C23}" srcOrd="0" destOrd="0" presId="urn:microsoft.com/office/officeart/2005/8/layout/hProcess9"/>
    <dgm:cxn modelId="{A45FE5AC-3F38-4EF5-A303-4C0A0C1A97AA}" type="presOf" srcId="{0364DCF0-9FAC-41DD-991E-6C1C95B3C15E}" destId="{B32E36D4-CA04-4F82-A3C3-FF4ED8583A07}" srcOrd="0" destOrd="0" presId="urn:microsoft.com/office/officeart/2005/8/layout/hProcess9"/>
    <dgm:cxn modelId="{BD3A1AB3-81F2-4D26-8C79-589BFA7F691E}" srcId="{0364DCF0-9FAC-41DD-991E-6C1C95B3C15E}" destId="{8CA78955-B2BC-4E13-A0DA-8EF34286E1DE}" srcOrd="6" destOrd="0" parTransId="{EF821974-9972-4E19-9ED4-680CD19DA869}" sibTransId="{864D2625-50BC-4BDB-A085-DE752E7ADD1B}"/>
    <dgm:cxn modelId="{F1490025-1B90-4F35-9925-895D5EF89111}" type="presOf" srcId="{7F76F3F0-8E50-4403-8977-C90BE145D641}" destId="{560371FC-905A-4B5B-861A-B8E856ED5A70}" srcOrd="0" destOrd="0" presId="urn:microsoft.com/office/officeart/2005/8/layout/hProcess9"/>
    <dgm:cxn modelId="{084DC8C6-D395-4D4D-B1CE-146098C5D8E5}" srcId="{0364DCF0-9FAC-41DD-991E-6C1C95B3C15E}" destId="{5B482B51-BD69-4996-AF32-94E9A509E7DC}" srcOrd="1" destOrd="0" parTransId="{D3267522-9A2A-4D10-9392-36345DDDFAD1}" sibTransId="{D4E4F391-2CBE-4263-9FE0-5D05794ADC61}"/>
    <dgm:cxn modelId="{CAAD4E7B-6013-481A-9F2B-C2AE386C6461}" srcId="{0364DCF0-9FAC-41DD-991E-6C1C95B3C15E}" destId="{5515983F-B114-4775-A8AC-7D12B8426966}" srcOrd="3" destOrd="0" parTransId="{B4F7EACB-EC60-4615-8472-E87A970728EF}" sibTransId="{C566F691-6F6D-46C5-A382-9D54F393B709}"/>
    <dgm:cxn modelId="{F1D2C8ED-6D77-4DBD-AE67-399A05CE7ED5}" type="presOf" srcId="{CB3764B4-CED6-4908-B4E1-F93C64E5E568}" destId="{E71DBDA0-AF39-4B93-95D5-29F5AC32E0B9}" srcOrd="0" destOrd="0" presId="urn:microsoft.com/office/officeart/2005/8/layout/hProcess9"/>
    <dgm:cxn modelId="{68A6F4C3-FA1F-41D2-A7BD-775F17980DBC}" type="presParOf" srcId="{B32E36D4-CA04-4F82-A3C3-FF4ED8583A07}" destId="{62903FAB-C86C-4D5C-92C6-7D590ED8C1BF}" srcOrd="0" destOrd="0" presId="urn:microsoft.com/office/officeart/2005/8/layout/hProcess9"/>
    <dgm:cxn modelId="{5DA82410-77FF-4407-960B-4097B3DBDB0B}" type="presParOf" srcId="{B32E36D4-CA04-4F82-A3C3-FF4ED8583A07}" destId="{50742BAD-43F8-4266-A1BB-9B066A60976F}" srcOrd="1" destOrd="0" presId="urn:microsoft.com/office/officeart/2005/8/layout/hProcess9"/>
    <dgm:cxn modelId="{3405F4FC-72C6-41BD-B6A3-D55F51EC2EEB}" type="presParOf" srcId="{50742BAD-43F8-4266-A1BB-9B066A60976F}" destId="{B7B2F33C-7379-4B1D-8F64-DFCCAB306C23}" srcOrd="0" destOrd="0" presId="urn:microsoft.com/office/officeart/2005/8/layout/hProcess9"/>
    <dgm:cxn modelId="{D2477556-C526-4AAB-B6FC-FCA3041818D1}" type="presParOf" srcId="{50742BAD-43F8-4266-A1BB-9B066A60976F}" destId="{0A5E339C-7150-42BD-8326-85AB98A89B53}" srcOrd="1" destOrd="0" presId="urn:microsoft.com/office/officeart/2005/8/layout/hProcess9"/>
    <dgm:cxn modelId="{21607D7D-49DD-44FB-99D4-127D86E8101A}" type="presParOf" srcId="{50742BAD-43F8-4266-A1BB-9B066A60976F}" destId="{42AB9068-2849-40B8-8836-B24FECC52EC6}" srcOrd="2" destOrd="0" presId="urn:microsoft.com/office/officeart/2005/8/layout/hProcess9"/>
    <dgm:cxn modelId="{3DF1CEC3-309B-4BFB-B25F-38FADAA15952}" type="presParOf" srcId="{50742BAD-43F8-4266-A1BB-9B066A60976F}" destId="{3403A18F-09C1-487D-B5E1-8DD1CC5EB89C}" srcOrd="3" destOrd="0" presId="urn:microsoft.com/office/officeart/2005/8/layout/hProcess9"/>
    <dgm:cxn modelId="{B1F5C146-1A55-4528-B4F2-F39C9A19C4FA}" type="presParOf" srcId="{50742BAD-43F8-4266-A1BB-9B066A60976F}" destId="{560371FC-905A-4B5B-861A-B8E856ED5A70}" srcOrd="4" destOrd="0" presId="urn:microsoft.com/office/officeart/2005/8/layout/hProcess9"/>
    <dgm:cxn modelId="{5CD3DEC9-9E74-4390-B1E3-86C21EDBE0C8}" type="presParOf" srcId="{50742BAD-43F8-4266-A1BB-9B066A60976F}" destId="{2CB00175-6060-4AE6-9FFF-D92B01A92D30}" srcOrd="5" destOrd="0" presId="urn:microsoft.com/office/officeart/2005/8/layout/hProcess9"/>
    <dgm:cxn modelId="{B6E75AC2-4852-4DBD-9A21-C846818C810E}" type="presParOf" srcId="{50742BAD-43F8-4266-A1BB-9B066A60976F}" destId="{C412AE16-BFA4-4FB2-929E-7063D9B0928B}" srcOrd="6" destOrd="0" presId="urn:microsoft.com/office/officeart/2005/8/layout/hProcess9"/>
    <dgm:cxn modelId="{D940BE97-CBFD-46FF-AFB9-3123FC720F2C}" type="presParOf" srcId="{50742BAD-43F8-4266-A1BB-9B066A60976F}" destId="{275AF057-934D-41F9-9B05-84A3BEDF4D16}" srcOrd="7" destOrd="0" presId="urn:microsoft.com/office/officeart/2005/8/layout/hProcess9"/>
    <dgm:cxn modelId="{652D69AC-51CC-46FE-B85B-265CE974EE0D}" type="presParOf" srcId="{50742BAD-43F8-4266-A1BB-9B066A60976F}" destId="{E71DBDA0-AF39-4B93-95D5-29F5AC32E0B9}" srcOrd="8" destOrd="0" presId="urn:microsoft.com/office/officeart/2005/8/layout/hProcess9"/>
    <dgm:cxn modelId="{849566BE-4F95-41D6-8F1C-E0E2CEA43195}" type="presParOf" srcId="{50742BAD-43F8-4266-A1BB-9B066A60976F}" destId="{F7BD9939-D790-4179-BE07-0E60BAC966FE}" srcOrd="9" destOrd="0" presId="urn:microsoft.com/office/officeart/2005/8/layout/hProcess9"/>
    <dgm:cxn modelId="{65CF33C9-D86B-4B92-8E62-49C73DE07FA8}" type="presParOf" srcId="{50742BAD-43F8-4266-A1BB-9B066A60976F}" destId="{D263E132-F7B8-4DA5-80A9-46A0D48CAF3A}" srcOrd="10" destOrd="0" presId="urn:microsoft.com/office/officeart/2005/8/layout/hProcess9"/>
    <dgm:cxn modelId="{705AE13D-29F2-40BE-AACA-35E3BBFFEDDB}" type="presParOf" srcId="{50742BAD-43F8-4266-A1BB-9B066A60976F}" destId="{4923A68B-0EA9-4762-9A46-FB20F32CBFED}" srcOrd="11" destOrd="0" presId="urn:microsoft.com/office/officeart/2005/8/layout/hProcess9"/>
    <dgm:cxn modelId="{AD6EF7D7-399A-4CC0-AFFE-806D2FFC5869}" type="presParOf" srcId="{50742BAD-43F8-4266-A1BB-9B066A60976F}" destId="{6DA80D42-11E9-4C56-9C02-AC2BD4671946}" srcOrd="12" destOrd="0" presId="urn:microsoft.com/office/officeart/2005/8/layout/hProcess9"/>
    <dgm:cxn modelId="{20F8927C-2C93-4750-88A0-3B9A832634BA}" type="presParOf" srcId="{50742BAD-43F8-4266-A1BB-9B066A60976F}" destId="{EC1937A2-1324-4FFB-80CA-4602E21DE967}" srcOrd="13" destOrd="0" presId="urn:microsoft.com/office/officeart/2005/8/layout/hProcess9"/>
    <dgm:cxn modelId="{88C110EC-EE7A-439A-B193-6984FD6A70F7}" type="presParOf" srcId="{50742BAD-43F8-4266-A1BB-9B066A60976F}" destId="{756A4B1B-49DB-4112-9496-71162022AF76}" srcOrd="14" destOrd="0" presId="urn:microsoft.com/office/officeart/2005/8/layout/hProcess9"/>
    <dgm:cxn modelId="{340560F2-E7D3-45A1-BAE0-330297A355B5}" type="presParOf" srcId="{50742BAD-43F8-4266-A1BB-9B066A60976F}" destId="{F40545F9-BAFA-4534-B5D9-09827C0B1425}" srcOrd="15" destOrd="0" presId="urn:microsoft.com/office/officeart/2005/8/layout/hProcess9"/>
    <dgm:cxn modelId="{1BB48781-DFE5-4904-AB21-DEE0C24A6AF4}" type="presParOf" srcId="{50742BAD-43F8-4266-A1BB-9B066A60976F}" destId="{5417B361-D085-4D99-94F5-01EA8A776A10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1EAEF2-4FCB-4020-9107-2736AB46F4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8850C8-C8C0-4CFE-9376-58C4970CB7AF}">
      <dgm:prSet/>
      <dgm:spPr/>
      <dgm:t>
        <a:bodyPr/>
        <a:lstStyle/>
        <a:p>
          <a:r>
            <a:rPr lang="en-US"/>
            <a:t>There is a lot to know and understand</a:t>
          </a:r>
          <a:endParaRPr lang="en-US"/>
        </a:p>
      </dgm:t>
    </dgm:pt>
    <dgm:pt modelId="{0957DA89-D25E-49D9-8A57-0F1A51478D20}" type="parTrans" cxnId="{9A4663A6-193D-4DED-9B91-A8FE38D511E2}">
      <dgm:prSet/>
      <dgm:spPr/>
      <dgm:t>
        <a:bodyPr/>
        <a:lstStyle/>
        <a:p>
          <a:endParaRPr lang="en-US"/>
        </a:p>
      </dgm:t>
    </dgm:pt>
    <dgm:pt modelId="{1A776C16-AB44-4BB9-A82E-01B7702D14B8}" type="sibTrans" cxnId="{9A4663A6-193D-4DED-9B91-A8FE38D511E2}">
      <dgm:prSet/>
      <dgm:spPr/>
      <dgm:t>
        <a:bodyPr/>
        <a:lstStyle/>
        <a:p>
          <a:endParaRPr lang="en-US"/>
        </a:p>
      </dgm:t>
    </dgm:pt>
    <dgm:pt modelId="{B1B4728E-96A3-4D47-8A75-CEF9E9E2C043}">
      <dgm:prSet/>
      <dgm:spPr/>
      <dgm:t>
        <a:bodyPr/>
        <a:lstStyle/>
        <a:p>
          <a:r>
            <a:rPr lang="en-US"/>
            <a:t>Invest in yourself</a:t>
          </a:r>
          <a:endParaRPr lang="en-US"/>
        </a:p>
      </dgm:t>
    </dgm:pt>
    <dgm:pt modelId="{96A148B9-1641-4CD6-9B48-F9A6262C2AE0}" type="parTrans" cxnId="{7E478D50-8222-484C-B7E9-FE3B88D68516}">
      <dgm:prSet/>
      <dgm:spPr/>
      <dgm:t>
        <a:bodyPr/>
        <a:lstStyle/>
        <a:p>
          <a:endParaRPr lang="en-US"/>
        </a:p>
      </dgm:t>
    </dgm:pt>
    <dgm:pt modelId="{13C020AA-F4B4-4E44-AA89-9BA7F5CE44D5}" type="sibTrans" cxnId="{7E478D50-8222-484C-B7E9-FE3B88D68516}">
      <dgm:prSet/>
      <dgm:spPr/>
      <dgm:t>
        <a:bodyPr/>
        <a:lstStyle/>
        <a:p>
          <a:endParaRPr lang="en-US"/>
        </a:p>
      </dgm:t>
    </dgm:pt>
    <dgm:pt modelId="{157B6EA8-3546-4F1C-9172-2F12961719F5}">
      <dgm:prSet/>
      <dgm:spPr/>
      <dgm:t>
        <a:bodyPr/>
        <a:lstStyle/>
        <a:p>
          <a:r>
            <a:rPr lang="en-US"/>
            <a:t>Put in the time and practice</a:t>
          </a:r>
          <a:endParaRPr lang="en-US"/>
        </a:p>
      </dgm:t>
    </dgm:pt>
    <dgm:pt modelId="{2677569F-7F75-4737-B0F7-DC007C2FE6D7}" type="parTrans" cxnId="{19FC3B97-6A91-40E5-933A-A4B8327B3938}">
      <dgm:prSet/>
      <dgm:spPr/>
      <dgm:t>
        <a:bodyPr/>
        <a:lstStyle/>
        <a:p>
          <a:endParaRPr lang="en-US"/>
        </a:p>
      </dgm:t>
    </dgm:pt>
    <dgm:pt modelId="{556A022D-8049-4A0E-B8AD-815F2B387C08}" type="sibTrans" cxnId="{19FC3B97-6A91-40E5-933A-A4B8327B3938}">
      <dgm:prSet/>
      <dgm:spPr/>
      <dgm:t>
        <a:bodyPr/>
        <a:lstStyle/>
        <a:p>
          <a:endParaRPr lang="en-US"/>
        </a:p>
      </dgm:t>
    </dgm:pt>
    <dgm:pt modelId="{BBFB0EA9-6CE1-439E-8EDF-B1BB447A8162}">
      <dgm:prSet/>
      <dgm:spPr/>
      <dgm:t>
        <a:bodyPr/>
        <a:lstStyle/>
        <a:p>
          <a:r>
            <a:rPr lang="en-US"/>
            <a:t>Don’t be overwhelmed</a:t>
          </a:r>
          <a:endParaRPr lang="en-US"/>
        </a:p>
      </dgm:t>
    </dgm:pt>
    <dgm:pt modelId="{007C3DF2-3E72-4745-8B54-A75A9301F385}" type="parTrans" cxnId="{E3404060-5FD6-4B13-8099-A4840FDBFA20}">
      <dgm:prSet/>
      <dgm:spPr/>
      <dgm:t>
        <a:bodyPr/>
        <a:lstStyle/>
        <a:p>
          <a:endParaRPr lang="en-US"/>
        </a:p>
      </dgm:t>
    </dgm:pt>
    <dgm:pt modelId="{6F649E69-643E-4E9E-BBD4-4CF509A5AB6D}" type="sibTrans" cxnId="{E3404060-5FD6-4B13-8099-A4840FDBFA20}">
      <dgm:prSet/>
      <dgm:spPr/>
      <dgm:t>
        <a:bodyPr/>
        <a:lstStyle/>
        <a:p>
          <a:endParaRPr lang="en-US"/>
        </a:p>
      </dgm:t>
    </dgm:pt>
    <dgm:pt modelId="{EB2FD829-E1D5-4765-A44B-8144161C9124}" type="pres">
      <dgm:prSet presAssocID="{821EAEF2-4FCB-4020-9107-2736AB46F459}" presName="linear" presStyleCnt="0">
        <dgm:presLayoutVars>
          <dgm:animLvl val="lvl"/>
          <dgm:resizeHandles val="exact"/>
        </dgm:presLayoutVars>
      </dgm:prSet>
      <dgm:spPr/>
    </dgm:pt>
    <dgm:pt modelId="{9C380FC2-671E-4D7E-B00E-3E21BBAD77C8}" type="pres">
      <dgm:prSet presAssocID="{098850C8-C8C0-4CFE-9376-58C4970CB7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F23735-C675-4C59-9548-09D0C6C4D26A}" type="pres">
      <dgm:prSet presAssocID="{1A776C16-AB44-4BB9-A82E-01B7702D14B8}" presName="spacer" presStyleCnt="0"/>
      <dgm:spPr/>
    </dgm:pt>
    <dgm:pt modelId="{A146BEB2-96E3-460D-AE65-E89C4A23BA82}" type="pres">
      <dgm:prSet presAssocID="{B1B4728E-96A3-4D47-8A75-CEF9E9E2C0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646E79-008A-438E-ABB3-1AAA943E7F84}" type="pres">
      <dgm:prSet presAssocID="{13C020AA-F4B4-4E44-AA89-9BA7F5CE44D5}" presName="spacer" presStyleCnt="0"/>
      <dgm:spPr/>
    </dgm:pt>
    <dgm:pt modelId="{65C2207B-FBA9-4F47-9262-06AC636557F9}" type="pres">
      <dgm:prSet presAssocID="{157B6EA8-3546-4F1C-9172-2F12961719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E9415F-CFBE-447D-88BE-224FE3E6E1C6}" type="pres">
      <dgm:prSet presAssocID="{556A022D-8049-4A0E-B8AD-815F2B387C08}" presName="spacer" presStyleCnt="0"/>
      <dgm:spPr/>
    </dgm:pt>
    <dgm:pt modelId="{5E9D7664-0C7E-45FF-9561-17E11EBE000C}" type="pres">
      <dgm:prSet presAssocID="{BBFB0EA9-6CE1-439E-8EDF-B1BB447A81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404060-5FD6-4B13-8099-A4840FDBFA20}" srcId="{821EAEF2-4FCB-4020-9107-2736AB46F459}" destId="{BBFB0EA9-6CE1-439E-8EDF-B1BB447A8162}" srcOrd="3" destOrd="0" parTransId="{007C3DF2-3E72-4745-8B54-A75A9301F385}" sibTransId="{6F649E69-643E-4E9E-BBD4-4CF509A5AB6D}"/>
    <dgm:cxn modelId="{F91F2573-07D9-4749-A49B-E183B25070CE}" type="presOf" srcId="{BBFB0EA9-6CE1-439E-8EDF-B1BB447A8162}" destId="{5E9D7664-0C7E-45FF-9561-17E11EBE000C}" srcOrd="0" destOrd="0" presId="urn:microsoft.com/office/officeart/2005/8/layout/vList2"/>
    <dgm:cxn modelId="{108BA961-4C89-4B27-B873-80FB00BD132D}" type="presOf" srcId="{098850C8-C8C0-4CFE-9376-58C4970CB7AF}" destId="{9C380FC2-671E-4D7E-B00E-3E21BBAD77C8}" srcOrd="0" destOrd="0" presId="urn:microsoft.com/office/officeart/2005/8/layout/vList2"/>
    <dgm:cxn modelId="{9A4663A6-193D-4DED-9B91-A8FE38D511E2}" srcId="{821EAEF2-4FCB-4020-9107-2736AB46F459}" destId="{098850C8-C8C0-4CFE-9376-58C4970CB7AF}" srcOrd="0" destOrd="0" parTransId="{0957DA89-D25E-49D9-8A57-0F1A51478D20}" sibTransId="{1A776C16-AB44-4BB9-A82E-01B7702D14B8}"/>
    <dgm:cxn modelId="{4249719D-AFBE-4033-8D6C-506E252536FF}" type="presOf" srcId="{821EAEF2-4FCB-4020-9107-2736AB46F459}" destId="{EB2FD829-E1D5-4765-A44B-8144161C9124}" srcOrd="0" destOrd="0" presId="urn:microsoft.com/office/officeart/2005/8/layout/vList2"/>
    <dgm:cxn modelId="{19FC3B97-6A91-40E5-933A-A4B8327B3938}" srcId="{821EAEF2-4FCB-4020-9107-2736AB46F459}" destId="{157B6EA8-3546-4F1C-9172-2F12961719F5}" srcOrd="2" destOrd="0" parTransId="{2677569F-7F75-4737-B0F7-DC007C2FE6D7}" sibTransId="{556A022D-8049-4A0E-B8AD-815F2B387C08}"/>
    <dgm:cxn modelId="{7E478D50-8222-484C-B7E9-FE3B88D68516}" srcId="{821EAEF2-4FCB-4020-9107-2736AB46F459}" destId="{B1B4728E-96A3-4D47-8A75-CEF9E9E2C043}" srcOrd="1" destOrd="0" parTransId="{96A148B9-1641-4CD6-9B48-F9A6262C2AE0}" sibTransId="{13C020AA-F4B4-4E44-AA89-9BA7F5CE44D5}"/>
    <dgm:cxn modelId="{F8785330-78D7-40A9-9E63-6C3955549EB6}" type="presOf" srcId="{B1B4728E-96A3-4D47-8A75-CEF9E9E2C043}" destId="{A146BEB2-96E3-460D-AE65-E89C4A23BA82}" srcOrd="0" destOrd="0" presId="urn:microsoft.com/office/officeart/2005/8/layout/vList2"/>
    <dgm:cxn modelId="{914DC904-C588-4136-805D-6DCD730E6B5D}" type="presOf" srcId="{157B6EA8-3546-4F1C-9172-2F12961719F5}" destId="{65C2207B-FBA9-4F47-9262-06AC636557F9}" srcOrd="0" destOrd="0" presId="urn:microsoft.com/office/officeart/2005/8/layout/vList2"/>
    <dgm:cxn modelId="{B52DB4D7-9AE0-4B93-9091-EF480E19E752}" type="presParOf" srcId="{EB2FD829-E1D5-4765-A44B-8144161C9124}" destId="{9C380FC2-671E-4D7E-B00E-3E21BBAD77C8}" srcOrd="0" destOrd="0" presId="urn:microsoft.com/office/officeart/2005/8/layout/vList2"/>
    <dgm:cxn modelId="{E6B660CD-8C00-445E-9554-A93F84E65454}" type="presParOf" srcId="{EB2FD829-E1D5-4765-A44B-8144161C9124}" destId="{64F23735-C675-4C59-9548-09D0C6C4D26A}" srcOrd="1" destOrd="0" presId="urn:microsoft.com/office/officeart/2005/8/layout/vList2"/>
    <dgm:cxn modelId="{A21A147C-AB2B-46E8-B9CF-7C35E52A8BF6}" type="presParOf" srcId="{EB2FD829-E1D5-4765-A44B-8144161C9124}" destId="{A146BEB2-96E3-460D-AE65-E89C4A23BA82}" srcOrd="2" destOrd="0" presId="urn:microsoft.com/office/officeart/2005/8/layout/vList2"/>
    <dgm:cxn modelId="{258C0D84-2484-4860-8F50-50B551C5D3DA}" type="presParOf" srcId="{EB2FD829-E1D5-4765-A44B-8144161C9124}" destId="{F6646E79-008A-438E-ABB3-1AAA943E7F84}" srcOrd="3" destOrd="0" presId="urn:microsoft.com/office/officeart/2005/8/layout/vList2"/>
    <dgm:cxn modelId="{3506961D-4654-40A6-B2E2-DD0DAD89EE6F}" type="presParOf" srcId="{EB2FD829-E1D5-4765-A44B-8144161C9124}" destId="{65C2207B-FBA9-4F47-9262-06AC636557F9}" srcOrd="4" destOrd="0" presId="urn:microsoft.com/office/officeart/2005/8/layout/vList2"/>
    <dgm:cxn modelId="{EDA35C0C-F5D4-4779-93FE-0FD7F5A15A9F}" type="presParOf" srcId="{EB2FD829-E1D5-4765-A44B-8144161C9124}" destId="{A0E9415F-CFBE-447D-88BE-224FE3E6E1C6}" srcOrd="5" destOrd="0" presId="urn:microsoft.com/office/officeart/2005/8/layout/vList2"/>
    <dgm:cxn modelId="{441FB4C6-6AAD-4A31-8E00-F50F90EAFDE5}" type="presParOf" srcId="{EB2FD829-E1D5-4765-A44B-8144161C9124}" destId="{5E9D7664-0C7E-45FF-9561-17E11EBE00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8718BF-0A64-4C01-9E95-50838C0A68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DFAB7-0776-4DEE-8AC3-F7CCFC7D4A65}">
      <dgm:prSet/>
      <dgm:spPr/>
      <dgm:t>
        <a:bodyPr/>
        <a:lstStyle/>
        <a:p>
          <a:r>
            <a:rPr lang="en-US" dirty="0"/>
            <a:t>Develops custom processes</a:t>
          </a:r>
        </a:p>
      </dgm:t>
    </dgm:pt>
    <dgm:pt modelId="{FB9C899D-0B0E-43DF-AE0D-C63A8B57B22B}" type="parTrans" cxnId="{EB382FDD-2C76-4B56-ADEB-7D98815616F5}">
      <dgm:prSet/>
      <dgm:spPr/>
      <dgm:t>
        <a:bodyPr/>
        <a:lstStyle/>
        <a:p>
          <a:endParaRPr lang="en-US"/>
        </a:p>
      </dgm:t>
    </dgm:pt>
    <dgm:pt modelId="{A2028E47-30B5-42FB-A7DC-2EE34D638A97}" type="sibTrans" cxnId="{EB382FDD-2C76-4B56-ADEB-7D98815616F5}">
      <dgm:prSet/>
      <dgm:spPr/>
      <dgm:t>
        <a:bodyPr/>
        <a:lstStyle/>
        <a:p>
          <a:endParaRPr lang="en-US"/>
        </a:p>
      </dgm:t>
    </dgm:pt>
    <dgm:pt modelId="{675ADB86-8431-450C-B444-DBB5FB8FAF95}">
      <dgm:prSet/>
      <dgm:spPr/>
      <dgm:t>
        <a:bodyPr/>
        <a:lstStyle/>
        <a:p>
          <a:r>
            <a:rPr lang="en-US"/>
            <a:t>Adds business process flows</a:t>
          </a:r>
          <a:endParaRPr lang="en-US"/>
        </a:p>
      </dgm:t>
    </dgm:pt>
    <dgm:pt modelId="{B4F72620-4199-4000-9682-2817D6D0F38A}" type="parTrans" cxnId="{84CF89AD-0D25-41D9-B907-DF6217F7A908}">
      <dgm:prSet/>
      <dgm:spPr/>
      <dgm:t>
        <a:bodyPr/>
        <a:lstStyle/>
        <a:p>
          <a:endParaRPr lang="en-US"/>
        </a:p>
      </dgm:t>
    </dgm:pt>
    <dgm:pt modelId="{1EDAE48E-E0EF-4B37-BA5D-C371110CEFD0}" type="sibTrans" cxnId="{84CF89AD-0D25-41D9-B907-DF6217F7A908}">
      <dgm:prSet/>
      <dgm:spPr/>
      <dgm:t>
        <a:bodyPr/>
        <a:lstStyle/>
        <a:p>
          <a:endParaRPr lang="en-US"/>
        </a:p>
      </dgm:t>
    </dgm:pt>
    <dgm:pt modelId="{C424FC66-B0CC-4762-BB23-EF29EE36BD12}">
      <dgm:prSet/>
      <dgm:spPr/>
      <dgm:t>
        <a:bodyPr/>
        <a:lstStyle/>
        <a:p>
          <a:r>
            <a:rPr lang="en-US"/>
            <a:t>Imports/exports data</a:t>
          </a:r>
          <a:endParaRPr lang="en-US"/>
        </a:p>
      </dgm:t>
    </dgm:pt>
    <dgm:pt modelId="{0A77E749-AA66-41D4-A228-B9D34D7E8C53}" type="parTrans" cxnId="{E9798D84-D223-4C8C-B0B5-CA07F8CC6FE6}">
      <dgm:prSet/>
      <dgm:spPr/>
      <dgm:t>
        <a:bodyPr/>
        <a:lstStyle/>
        <a:p>
          <a:endParaRPr lang="en-US"/>
        </a:p>
      </dgm:t>
    </dgm:pt>
    <dgm:pt modelId="{A958875C-01F6-41E6-B409-C8E28E77B5E9}" type="sibTrans" cxnId="{E9798D84-D223-4C8C-B0B5-CA07F8CC6FE6}">
      <dgm:prSet/>
      <dgm:spPr/>
      <dgm:t>
        <a:bodyPr/>
        <a:lstStyle/>
        <a:p>
          <a:endParaRPr lang="en-US"/>
        </a:p>
      </dgm:t>
    </dgm:pt>
    <dgm:pt modelId="{426D5548-9D7D-4265-92E5-A6E51903A8BA}">
      <dgm:prSet/>
      <dgm:spPr/>
      <dgm:t>
        <a:bodyPr/>
        <a:lstStyle/>
        <a:p>
          <a:r>
            <a:rPr lang="en-US" dirty="0"/>
            <a:t>Performs system administration tasks</a:t>
          </a:r>
        </a:p>
      </dgm:t>
    </dgm:pt>
    <dgm:pt modelId="{7FA1ADE8-C88E-45D1-A4EA-E752F99A9723}" type="parTrans" cxnId="{370F3AFC-FFCF-4B9D-90B1-0444BFE01459}">
      <dgm:prSet/>
      <dgm:spPr/>
      <dgm:t>
        <a:bodyPr/>
        <a:lstStyle/>
        <a:p>
          <a:endParaRPr lang="en-US"/>
        </a:p>
      </dgm:t>
    </dgm:pt>
    <dgm:pt modelId="{0F05CE2E-11E4-4D16-AA10-E0FA06A1EE04}" type="sibTrans" cxnId="{370F3AFC-FFCF-4B9D-90B1-0444BFE01459}">
      <dgm:prSet/>
      <dgm:spPr/>
      <dgm:t>
        <a:bodyPr/>
        <a:lstStyle/>
        <a:p>
          <a:endParaRPr lang="en-US"/>
        </a:p>
      </dgm:t>
    </dgm:pt>
    <dgm:pt modelId="{C283050A-A1CF-476C-B9E0-DA27445E6363}">
      <dgm:prSet/>
      <dgm:spPr/>
      <dgm:t>
        <a:bodyPr/>
        <a:lstStyle/>
        <a:p>
          <a:r>
            <a:rPr lang="en-US" dirty="0"/>
            <a:t>Power BI</a:t>
          </a:r>
        </a:p>
      </dgm:t>
    </dgm:pt>
    <dgm:pt modelId="{2E5F13B0-EA7F-429B-B258-94F16606C561}" type="parTrans" cxnId="{603BF066-3CB1-4899-9734-CF3D624860B8}">
      <dgm:prSet/>
      <dgm:spPr/>
    </dgm:pt>
    <dgm:pt modelId="{BAB5719C-4351-441D-AAB5-88621C4B94B7}" type="sibTrans" cxnId="{603BF066-3CB1-4899-9734-CF3D624860B8}">
      <dgm:prSet/>
      <dgm:spPr/>
    </dgm:pt>
    <dgm:pt modelId="{D66F78D1-98D4-4084-B312-0932702CA324}" type="pres">
      <dgm:prSet presAssocID="{738718BF-0A64-4C01-9E95-50838C0A68A2}" presName="linear" presStyleCnt="0">
        <dgm:presLayoutVars>
          <dgm:animLvl val="lvl"/>
          <dgm:resizeHandles val="exact"/>
        </dgm:presLayoutVars>
      </dgm:prSet>
      <dgm:spPr/>
    </dgm:pt>
    <dgm:pt modelId="{4BA6D751-BC39-4B0C-996C-34508D016A63}" type="pres">
      <dgm:prSet presAssocID="{5A6DFAB7-0776-4DEE-8AC3-F7CCFC7D4A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C3AC69-5E6A-448E-A617-D9CDFC01B87A}" type="pres">
      <dgm:prSet presAssocID="{A2028E47-30B5-42FB-A7DC-2EE34D638A97}" presName="spacer" presStyleCnt="0"/>
      <dgm:spPr/>
    </dgm:pt>
    <dgm:pt modelId="{DBA20AB9-0A9E-4385-9C68-2F5AAFC13DB8}" type="pres">
      <dgm:prSet presAssocID="{675ADB86-8431-450C-B444-DBB5FB8FAF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6899A2-B7A1-4A5A-97B8-85591A582FE9}" type="pres">
      <dgm:prSet presAssocID="{1EDAE48E-E0EF-4B37-BA5D-C371110CEFD0}" presName="spacer" presStyleCnt="0"/>
      <dgm:spPr/>
    </dgm:pt>
    <dgm:pt modelId="{B4BF4EBB-6BB6-4344-A369-A461A05B1730}" type="pres">
      <dgm:prSet presAssocID="{C424FC66-B0CC-4762-BB23-EF29EE36BD1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45F8D0-03E6-47F9-B934-0E90B966A2CD}" type="pres">
      <dgm:prSet presAssocID="{A958875C-01F6-41E6-B409-C8E28E77B5E9}" presName="spacer" presStyleCnt="0"/>
      <dgm:spPr/>
    </dgm:pt>
    <dgm:pt modelId="{D1AF3A36-8C81-4086-8FF3-B981150F6B5F}" type="pres">
      <dgm:prSet presAssocID="{426D5548-9D7D-4265-92E5-A6E51903A8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679BA3-5ADD-418D-A364-B96D71F9773B}" type="pres">
      <dgm:prSet presAssocID="{0F05CE2E-11E4-4D16-AA10-E0FA06A1EE04}" presName="spacer" presStyleCnt="0"/>
      <dgm:spPr/>
    </dgm:pt>
    <dgm:pt modelId="{D7BA4B58-8FB4-4CBC-A078-BAA30CD32C7B}" type="pres">
      <dgm:prSet presAssocID="{C283050A-A1CF-476C-B9E0-DA27445E63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E1C93F2-FB82-46DC-AFE4-C05E33C26658}" type="presOf" srcId="{5A6DFAB7-0776-4DEE-8AC3-F7CCFC7D4A65}" destId="{4BA6D751-BC39-4B0C-996C-34508D016A63}" srcOrd="0" destOrd="0" presId="urn:microsoft.com/office/officeart/2005/8/layout/vList2"/>
    <dgm:cxn modelId="{4C2B4783-FC1F-49A5-B0A2-244656352A78}" type="presOf" srcId="{C424FC66-B0CC-4762-BB23-EF29EE36BD12}" destId="{B4BF4EBB-6BB6-4344-A369-A461A05B1730}" srcOrd="0" destOrd="0" presId="urn:microsoft.com/office/officeart/2005/8/layout/vList2"/>
    <dgm:cxn modelId="{E9798D84-D223-4C8C-B0B5-CA07F8CC6FE6}" srcId="{738718BF-0A64-4C01-9E95-50838C0A68A2}" destId="{C424FC66-B0CC-4762-BB23-EF29EE36BD12}" srcOrd="2" destOrd="0" parTransId="{0A77E749-AA66-41D4-A228-B9D34D7E8C53}" sibTransId="{A958875C-01F6-41E6-B409-C8E28E77B5E9}"/>
    <dgm:cxn modelId="{394C0AFF-9395-4525-9BC0-FC3057E0F489}" type="presOf" srcId="{C283050A-A1CF-476C-B9E0-DA27445E6363}" destId="{D7BA4B58-8FB4-4CBC-A078-BAA30CD32C7B}" srcOrd="0" destOrd="0" presId="urn:microsoft.com/office/officeart/2005/8/layout/vList2"/>
    <dgm:cxn modelId="{84CF89AD-0D25-41D9-B907-DF6217F7A908}" srcId="{738718BF-0A64-4C01-9E95-50838C0A68A2}" destId="{675ADB86-8431-450C-B444-DBB5FB8FAF95}" srcOrd="1" destOrd="0" parTransId="{B4F72620-4199-4000-9682-2817D6D0F38A}" sibTransId="{1EDAE48E-E0EF-4B37-BA5D-C371110CEFD0}"/>
    <dgm:cxn modelId="{438DA2F2-ED6D-4BDE-B349-07554E52CF7A}" type="presOf" srcId="{675ADB86-8431-450C-B444-DBB5FB8FAF95}" destId="{DBA20AB9-0A9E-4385-9C68-2F5AAFC13DB8}" srcOrd="0" destOrd="0" presId="urn:microsoft.com/office/officeart/2005/8/layout/vList2"/>
    <dgm:cxn modelId="{EB382FDD-2C76-4B56-ADEB-7D98815616F5}" srcId="{738718BF-0A64-4C01-9E95-50838C0A68A2}" destId="{5A6DFAB7-0776-4DEE-8AC3-F7CCFC7D4A65}" srcOrd="0" destOrd="0" parTransId="{FB9C899D-0B0E-43DF-AE0D-C63A8B57B22B}" sibTransId="{A2028E47-30B5-42FB-A7DC-2EE34D638A97}"/>
    <dgm:cxn modelId="{603BF066-3CB1-4899-9734-CF3D624860B8}" srcId="{738718BF-0A64-4C01-9E95-50838C0A68A2}" destId="{C283050A-A1CF-476C-B9E0-DA27445E6363}" srcOrd="4" destOrd="0" parTransId="{2E5F13B0-EA7F-429B-B258-94F16606C561}" sibTransId="{BAB5719C-4351-441D-AAB5-88621C4B94B7}"/>
    <dgm:cxn modelId="{BDA76983-A6BD-4F42-AD00-46438BF7609B}" type="presOf" srcId="{426D5548-9D7D-4265-92E5-A6E51903A8BA}" destId="{D1AF3A36-8C81-4086-8FF3-B981150F6B5F}" srcOrd="0" destOrd="0" presId="urn:microsoft.com/office/officeart/2005/8/layout/vList2"/>
    <dgm:cxn modelId="{10F403E9-05A9-483E-A3DA-D9C81134E78B}" type="presOf" srcId="{738718BF-0A64-4C01-9E95-50838C0A68A2}" destId="{D66F78D1-98D4-4084-B312-0932702CA324}" srcOrd="0" destOrd="0" presId="urn:microsoft.com/office/officeart/2005/8/layout/vList2"/>
    <dgm:cxn modelId="{370F3AFC-FFCF-4B9D-90B1-0444BFE01459}" srcId="{738718BF-0A64-4C01-9E95-50838C0A68A2}" destId="{426D5548-9D7D-4265-92E5-A6E51903A8BA}" srcOrd="3" destOrd="0" parTransId="{7FA1ADE8-C88E-45D1-A4EA-E752F99A9723}" sibTransId="{0F05CE2E-11E4-4D16-AA10-E0FA06A1EE04}"/>
    <dgm:cxn modelId="{B43578FC-3E2C-4504-AB39-165DBCBF9903}" type="presParOf" srcId="{D66F78D1-98D4-4084-B312-0932702CA324}" destId="{4BA6D751-BC39-4B0C-996C-34508D016A63}" srcOrd="0" destOrd="0" presId="urn:microsoft.com/office/officeart/2005/8/layout/vList2"/>
    <dgm:cxn modelId="{3C1AABA3-F6D1-4B76-975B-46AB429BDD08}" type="presParOf" srcId="{D66F78D1-98D4-4084-B312-0932702CA324}" destId="{99C3AC69-5E6A-448E-A617-D9CDFC01B87A}" srcOrd="1" destOrd="0" presId="urn:microsoft.com/office/officeart/2005/8/layout/vList2"/>
    <dgm:cxn modelId="{C237C64A-3C8C-43BD-9D12-09C0448AAEC9}" type="presParOf" srcId="{D66F78D1-98D4-4084-B312-0932702CA324}" destId="{DBA20AB9-0A9E-4385-9C68-2F5AAFC13DB8}" srcOrd="2" destOrd="0" presId="urn:microsoft.com/office/officeart/2005/8/layout/vList2"/>
    <dgm:cxn modelId="{F8944201-B8B6-410F-AFB7-BAD74F054CD6}" type="presParOf" srcId="{D66F78D1-98D4-4084-B312-0932702CA324}" destId="{3C6899A2-B7A1-4A5A-97B8-85591A582FE9}" srcOrd="3" destOrd="0" presId="urn:microsoft.com/office/officeart/2005/8/layout/vList2"/>
    <dgm:cxn modelId="{9DA25BBF-8B14-47A4-B936-792B3D7DB16D}" type="presParOf" srcId="{D66F78D1-98D4-4084-B312-0932702CA324}" destId="{B4BF4EBB-6BB6-4344-A369-A461A05B1730}" srcOrd="4" destOrd="0" presId="urn:microsoft.com/office/officeart/2005/8/layout/vList2"/>
    <dgm:cxn modelId="{88824300-29C4-446A-8BA0-1C8A194DB43E}" type="presParOf" srcId="{D66F78D1-98D4-4084-B312-0932702CA324}" destId="{3045F8D0-03E6-47F9-B934-0E90B966A2CD}" srcOrd="5" destOrd="0" presId="urn:microsoft.com/office/officeart/2005/8/layout/vList2"/>
    <dgm:cxn modelId="{2074A953-EB0C-4B05-A42C-D7C9245EC7C4}" type="presParOf" srcId="{D66F78D1-98D4-4084-B312-0932702CA324}" destId="{D1AF3A36-8C81-4086-8FF3-B981150F6B5F}" srcOrd="6" destOrd="0" presId="urn:microsoft.com/office/officeart/2005/8/layout/vList2"/>
    <dgm:cxn modelId="{B39931FD-8047-47CF-93BA-A7C0520EAF4F}" type="presParOf" srcId="{D66F78D1-98D4-4084-B312-0932702CA324}" destId="{D5679BA3-5ADD-418D-A364-B96D71F9773B}" srcOrd="7" destOrd="0" presId="urn:microsoft.com/office/officeart/2005/8/layout/vList2"/>
    <dgm:cxn modelId="{FE21619D-C76D-434C-AEDC-14A369B163A6}" type="presParOf" srcId="{D66F78D1-98D4-4084-B312-0932702CA324}" destId="{D7BA4B58-8FB4-4CBC-A078-BAA30CD32C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4C136-376B-47D0-8A5D-D122C6EFB9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782F8D-2150-4D09-BB00-EFDD408EAC62}">
      <dgm:prSet/>
      <dgm:spPr/>
      <dgm:t>
        <a:bodyPr/>
        <a:lstStyle/>
        <a:p>
          <a:r>
            <a:rPr lang="en-US"/>
            <a:t>Creates new entities and fields</a:t>
          </a:r>
          <a:endParaRPr lang="en-US"/>
        </a:p>
      </dgm:t>
    </dgm:pt>
    <dgm:pt modelId="{F198DAAA-6E34-4C6C-85CB-125912B01EEE}" type="parTrans" cxnId="{069EAE7E-F71F-41DB-B82F-B38890D41E9E}">
      <dgm:prSet/>
      <dgm:spPr/>
      <dgm:t>
        <a:bodyPr/>
        <a:lstStyle/>
        <a:p>
          <a:endParaRPr lang="en-US"/>
        </a:p>
      </dgm:t>
    </dgm:pt>
    <dgm:pt modelId="{35532161-447A-4E4B-A803-519D8CB068B3}" type="sibTrans" cxnId="{069EAE7E-F71F-41DB-B82F-B38890D41E9E}">
      <dgm:prSet/>
      <dgm:spPr/>
      <dgm:t>
        <a:bodyPr/>
        <a:lstStyle/>
        <a:p>
          <a:endParaRPr lang="en-US"/>
        </a:p>
      </dgm:t>
    </dgm:pt>
    <dgm:pt modelId="{2E88B79E-24F5-497A-964C-A39A1077CE9A}">
      <dgm:prSet/>
      <dgm:spPr/>
      <dgm:t>
        <a:bodyPr/>
        <a:lstStyle/>
        <a:p>
          <a:r>
            <a:rPr lang="en-US"/>
            <a:t>Modified forms, views, charts, etc.</a:t>
          </a:r>
          <a:endParaRPr lang="en-US"/>
        </a:p>
      </dgm:t>
    </dgm:pt>
    <dgm:pt modelId="{529B4D6D-F79D-48BB-8490-6399CDE1008B}" type="parTrans" cxnId="{30F26FF7-9D5C-416E-A4D5-DC2F2A6DE07A}">
      <dgm:prSet/>
      <dgm:spPr/>
      <dgm:t>
        <a:bodyPr/>
        <a:lstStyle/>
        <a:p>
          <a:endParaRPr lang="en-US"/>
        </a:p>
      </dgm:t>
    </dgm:pt>
    <dgm:pt modelId="{07E72EFF-AC53-4BB4-ABBC-120ED541E479}" type="sibTrans" cxnId="{30F26FF7-9D5C-416E-A4D5-DC2F2A6DE07A}">
      <dgm:prSet/>
      <dgm:spPr/>
      <dgm:t>
        <a:bodyPr/>
        <a:lstStyle/>
        <a:p>
          <a:endParaRPr lang="en-US"/>
        </a:p>
      </dgm:t>
    </dgm:pt>
    <dgm:pt modelId="{02C78105-D3DF-4B9C-9FB1-00C99402412A}">
      <dgm:prSet/>
      <dgm:spPr/>
      <dgm:t>
        <a:bodyPr/>
        <a:lstStyle/>
        <a:p>
          <a:r>
            <a:rPr lang="en-US" dirty="0"/>
            <a:t>Works with users to develop business requirements</a:t>
          </a:r>
        </a:p>
      </dgm:t>
    </dgm:pt>
    <dgm:pt modelId="{2C852376-3B29-43B5-93CC-572984A88ED7}" type="parTrans" cxnId="{0A92708F-6141-4670-9197-3AB2184664A0}">
      <dgm:prSet/>
      <dgm:spPr/>
      <dgm:t>
        <a:bodyPr/>
        <a:lstStyle/>
        <a:p>
          <a:endParaRPr lang="en-US"/>
        </a:p>
      </dgm:t>
    </dgm:pt>
    <dgm:pt modelId="{EAAC9B48-50C4-41D9-8FD4-4C7A56FC7740}" type="sibTrans" cxnId="{0A92708F-6141-4670-9197-3AB2184664A0}">
      <dgm:prSet/>
      <dgm:spPr/>
      <dgm:t>
        <a:bodyPr/>
        <a:lstStyle/>
        <a:p>
          <a:endParaRPr lang="en-US"/>
        </a:p>
      </dgm:t>
    </dgm:pt>
    <dgm:pt modelId="{3DAA4F79-E2A6-413D-8E61-2499B694FD2C}">
      <dgm:prSet/>
      <dgm:spPr/>
      <dgm:t>
        <a:bodyPr/>
        <a:lstStyle/>
        <a:p>
          <a:r>
            <a:rPr lang="en-US"/>
            <a:t>Adds Business Rules</a:t>
          </a:r>
          <a:endParaRPr lang="en-US" dirty="0"/>
        </a:p>
      </dgm:t>
    </dgm:pt>
    <dgm:pt modelId="{0BF38C3F-A651-4FE5-8C8E-2A7EE60E27EF}" type="parTrans" cxnId="{D5DB2F84-6A0A-4CC7-B5BB-EA0E9AC3C0BD}">
      <dgm:prSet/>
      <dgm:spPr/>
    </dgm:pt>
    <dgm:pt modelId="{2127D52B-0FAD-46B5-9A46-ED00DBE35EE7}" type="sibTrans" cxnId="{D5DB2F84-6A0A-4CC7-B5BB-EA0E9AC3C0BD}">
      <dgm:prSet/>
      <dgm:spPr/>
    </dgm:pt>
    <dgm:pt modelId="{EBE48FD8-3163-4884-AB2F-8C1C2CE14930}" type="pres">
      <dgm:prSet presAssocID="{AD04C136-376B-47D0-8A5D-D122C6EFB9A0}" presName="linear" presStyleCnt="0">
        <dgm:presLayoutVars>
          <dgm:animLvl val="lvl"/>
          <dgm:resizeHandles val="exact"/>
        </dgm:presLayoutVars>
      </dgm:prSet>
      <dgm:spPr/>
    </dgm:pt>
    <dgm:pt modelId="{01F4F97D-EFE2-430B-8318-267A8E90DC86}" type="pres">
      <dgm:prSet presAssocID="{71782F8D-2150-4D09-BB00-EFDD408EAC62}" presName="parentText" presStyleLbl="node1" presStyleIdx="0" presStyleCnt="4" custScaleY="86765">
        <dgm:presLayoutVars>
          <dgm:chMax val="0"/>
          <dgm:bulletEnabled val="1"/>
        </dgm:presLayoutVars>
      </dgm:prSet>
      <dgm:spPr/>
    </dgm:pt>
    <dgm:pt modelId="{3333B5C0-A553-4235-9B43-54767671073D}" type="pres">
      <dgm:prSet presAssocID="{35532161-447A-4E4B-A803-519D8CB068B3}" presName="spacer" presStyleCnt="0"/>
      <dgm:spPr/>
    </dgm:pt>
    <dgm:pt modelId="{C07ABFDD-89C0-4761-AA6A-D12A75F85CAB}" type="pres">
      <dgm:prSet presAssocID="{2E88B79E-24F5-497A-964C-A39A1077CE9A}" presName="parentText" presStyleLbl="node1" presStyleIdx="1" presStyleCnt="4" custScaleY="86765">
        <dgm:presLayoutVars>
          <dgm:chMax val="0"/>
          <dgm:bulletEnabled val="1"/>
        </dgm:presLayoutVars>
      </dgm:prSet>
      <dgm:spPr/>
    </dgm:pt>
    <dgm:pt modelId="{01752DC4-6F96-4230-A089-F8731AC0FD7A}" type="pres">
      <dgm:prSet presAssocID="{07E72EFF-AC53-4BB4-ABBC-120ED541E479}" presName="spacer" presStyleCnt="0"/>
      <dgm:spPr/>
    </dgm:pt>
    <dgm:pt modelId="{6F2ABC16-EDFA-4948-ACCC-2A4A979A3502}" type="pres">
      <dgm:prSet presAssocID="{02C78105-D3DF-4B9C-9FB1-00C99402412A}" presName="parentText" presStyleLbl="node1" presStyleIdx="2" presStyleCnt="4" custScaleY="86765">
        <dgm:presLayoutVars>
          <dgm:chMax val="0"/>
          <dgm:bulletEnabled val="1"/>
        </dgm:presLayoutVars>
      </dgm:prSet>
      <dgm:spPr/>
    </dgm:pt>
    <dgm:pt modelId="{C8527CCD-FB47-400E-BA12-3700691AF8BA}" type="pres">
      <dgm:prSet presAssocID="{EAAC9B48-50C4-41D9-8FD4-4C7A56FC7740}" presName="spacer" presStyleCnt="0"/>
      <dgm:spPr/>
    </dgm:pt>
    <dgm:pt modelId="{18C4B4CF-B885-4F28-B61C-FE0C8B87827E}" type="pres">
      <dgm:prSet presAssocID="{3DAA4F79-E2A6-413D-8E61-2499B694FD2C}" presName="parentText" presStyleLbl="node1" presStyleIdx="3" presStyleCnt="4" custScaleY="86765">
        <dgm:presLayoutVars>
          <dgm:chMax val="0"/>
          <dgm:bulletEnabled val="1"/>
        </dgm:presLayoutVars>
      </dgm:prSet>
      <dgm:spPr/>
    </dgm:pt>
  </dgm:ptLst>
  <dgm:cxnLst>
    <dgm:cxn modelId="{30F26FF7-9D5C-416E-A4D5-DC2F2A6DE07A}" srcId="{AD04C136-376B-47D0-8A5D-D122C6EFB9A0}" destId="{2E88B79E-24F5-497A-964C-A39A1077CE9A}" srcOrd="1" destOrd="0" parTransId="{529B4D6D-F79D-48BB-8490-6399CDE1008B}" sibTransId="{07E72EFF-AC53-4BB4-ABBC-120ED541E479}"/>
    <dgm:cxn modelId="{D5DB2F84-6A0A-4CC7-B5BB-EA0E9AC3C0BD}" srcId="{AD04C136-376B-47D0-8A5D-D122C6EFB9A0}" destId="{3DAA4F79-E2A6-413D-8E61-2499B694FD2C}" srcOrd="3" destOrd="0" parTransId="{0BF38C3F-A651-4FE5-8C8E-2A7EE60E27EF}" sibTransId="{2127D52B-0FAD-46B5-9A46-ED00DBE35EE7}"/>
    <dgm:cxn modelId="{0A92708F-6141-4670-9197-3AB2184664A0}" srcId="{AD04C136-376B-47D0-8A5D-D122C6EFB9A0}" destId="{02C78105-D3DF-4B9C-9FB1-00C99402412A}" srcOrd="2" destOrd="0" parTransId="{2C852376-3B29-43B5-93CC-572984A88ED7}" sibTransId="{EAAC9B48-50C4-41D9-8FD4-4C7A56FC7740}"/>
    <dgm:cxn modelId="{5C431416-0D9A-4E09-B03F-93ED8B08303D}" type="presOf" srcId="{71782F8D-2150-4D09-BB00-EFDD408EAC62}" destId="{01F4F97D-EFE2-430B-8318-267A8E90DC86}" srcOrd="0" destOrd="0" presId="urn:microsoft.com/office/officeart/2005/8/layout/vList2"/>
    <dgm:cxn modelId="{91C61D55-3DD9-42FE-92E4-DD0D89F06522}" type="presOf" srcId="{2E88B79E-24F5-497A-964C-A39A1077CE9A}" destId="{C07ABFDD-89C0-4761-AA6A-D12A75F85CAB}" srcOrd="0" destOrd="0" presId="urn:microsoft.com/office/officeart/2005/8/layout/vList2"/>
    <dgm:cxn modelId="{069EAE7E-F71F-41DB-B82F-B38890D41E9E}" srcId="{AD04C136-376B-47D0-8A5D-D122C6EFB9A0}" destId="{71782F8D-2150-4D09-BB00-EFDD408EAC62}" srcOrd="0" destOrd="0" parTransId="{F198DAAA-6E34-4C6C-85CB-125912B01EEE}" sibTransId="{35532161-447A-4E4B-A803-519D8CB068B3}"/>
    <dgm:cxn modelId="{8AF8F6F0-9BFD-4274-8205-55AE5425433B}" type="presOf" srcId="{AD04C136-376B-47D0-8A5D-D122C6EFB9A0}" destId="{EBE48FD8-3163-4884-AB2F-8C1C2CE14930}" srcOrd="0" destOrd="0" presId="urn:microsoft.com/office/officeart/2005/8/layout/vList2"/>
    <dgm:cxn modelId="{B9EED2BA-EDEF-47DC-8BA5-FAC2D858BE45}" type="presOf" srcId="{02C78105-D3DF-4B9C-9FB1-00C99402412A}" destId="{6F2ABC16-EDFA-4948-ACCC-2A4A979A3502}" srcOrd="0" destOrd="0" presId="urn:microsoft.com/office/officeart/2005/8/layout/vList2"/>
    <dgm:cxn modelId="{DCFEAADC-7E86-4F15-A669-E33A99433E8B}" type="presOf" srcId="{3DAA4F79-E2A6-413D-8E61-2499B694FD2C}" destId="{18C4B4CF-B885-4F28-B61C-FE0C8B87827E}" srcOrd="0" destOrd="0" presId="urn:microsoft.com/office/officeart/2005/8/layout/vList2"/>
    <dgm:cxn modelId="{EE8734E6-9A14-41A4-9A31-EB7AE5D246E3}" type="presParOf" srcId="{EBE48FD8-3163-4884-AB2F-8C1C2CE14930}" destId="{01F4F97D-EFE2-430B-8318-267A8E90DC86}" srcOrd="0" destOrd="0" presId="urn:microsoft.com/office/officeart/2005/8/layout/vList2"/>
    <dgm:cxn modelId="{72838E01-79A9-4FAF-95C3-5F5E493C6ECE}" type="presParOf" srcId="{EBE48FD8-3163-4884-AB2F-8C1C2CE14930}" destId="{3333B5C0-A553-4235-9B43-54767671073D}" srcOrd="1" destOrd="0" presId="urn:microsoft.com/office/officeart/2005/8/layout/vList2"/>
    <dgm:cxn modelId="{A3D3369B-E237-443A-8836-0D5CAEC4A0AC}" type="presParOf" srcId="{EBE48FD8-3163-4884-AB2F-8C1C2CE14930}" destId="{C07ABFDD-89C0-4761-AA6A-D12A75F85CAB}" srcOrd="2" destOrd="0" presId="urn:microsoft.com/office/officeart/2005/8/layout/vList2"/>
    <dgm:cxn modelId="{B840B4C0-A5C8-4290-9D8C-55FC037E9AFE}" type="presParOf" srcId="{EBE48FD8-3163-4884-AB2F-8C1C2CE14930}" destId="{01752DC4-6F96-4230-A089-F8731AC0FD7A}" srcOrd="3" destOrd="0" presId="urn:microsoft.com/office/officeart/2005/8/layout/vList2"/>
    <dgm:cxn modelId="{E653032A-053B-422D-BC5C-0FEAA211CE49}" type="presParOf" srcId="{EBE48FD8-3163-4884-AB2F-8C1C2CE14930}" destId="{6F2ABC16-EDFA-4948-ACCC-2A4A979A3502}" srcOrd="4" destOrd="0" presId="urn:microsoft.com/office/officeart/2005/8/layout/vList2"/>
    <dgm:cxn modelId="{F09CD9FB-8F0C-4E77-8E42-58CEFC08B947}" type="presParOf" srcId="{EBE48FD8-3163-4884-AB2F-8C1C2CE14930}" destId="{C8527CCD-FB47-400E-BA12-3700691AF8BA}" srcOrd="5" destOrd="0" presId="urn:microsoft.com/office/officeart/2005/8/layout/vList2"/>
    <dgm:cxn modelId="{9470D472-A042-494D-8E78-A51835CE327B}" type="presParOf" srcId="{EBE48FD8-3163-4884-AB2F-8C1C2CE14930}" destId="{18C4B4CF-B885-4F28-B61C-FE0C8B8782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1CAF4-9D7D-42C7-8545-3A3514EA92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36824-8CCA-4274-A8AB-7D238F02C824}">
      <dgm:prSet/>
      <dgm:spPr/>
      <dgm:t>
        <a:bodyPr/>
        <a:lstStyle/>
        <a:p>
          <a:r>
            <a:rPr lang="en-US" dirty="0"/>
            <a:t>Adds JavaScript functionality</a:t>
          </a:r>
        </a:p>
      </dgm:t>
    </dgm:pt>
    <dgm:pt modelId="{17F05CDB-8FA7-42F0-9A97-B07BF2AB78F6}" type="parTrans" cxnId="{5022B006-3066-4650-A3C9-FC933B3C798B}">
      <dgm:prSet/>
      <dgm:spPr/>
      <dgm:t>
        <a:bodyPr/>
        <a:lstStyle/>
        <a:p>
          <a:endParaRPr lang="en-US"/>
        </a:p>
      </dgm:t>
    </dgm:pt>
    <dgm:pt modelId="{8770E7A9-2218-4878-8CCC-1C1484DD5867}" type="sibTrans" cxnId="{5022B006-3066-4650-A3C9-FC933B3C798B}">
      <dgm:prSet/>
      <dgm:spPr/>
      <dgm:t>
        <a:bodyPr/>
        <a:lstStyle/>
        <a:p>
          <a:endParaRPr lang="en-US"/>
        </a:p>
      </dgm:t>
    </dgm:pt>
    <dgm:pt modelId="{16A4CA18-5A09-4674-94B8-AEE29169B555}">
      <dgm:prSet/>
      <dgm:spPr/>
      <dgm:t>
        <a:bodyPr/>
        <a:lstStyle/>
        <a:p>
          <a:r>
            <a:rPr lang="en-US" dirty="0"/>
            <a:t>Customizes the Ribbon and </a:t>
          </a:r>
          <a:r>
            <a:rPr lang="en-US" dirty="0" err="1"/>
            <a:t>SiteMap</a:t>
          </a:r>
          <a:endParaRPr lang="en-US" dirty="0"/>
        </a:p>
      </dgm:t>
    </dgm:pt>
    <dgm:pt modelId="{48C71EB0-F00E-4248-A373-E703E428FC2C}" type="parTrans" cxnId="{81C2C55F-E23A-457D-93ED-16781FE32303}">
      <dgm:prSet/>
      <dgm:spPr/>
      <dgm:t>
        <a:bodyPr/>
        <a:lstStyle/>
        <a:p>
          <a:endParaRPr lang="en-US"/>
        </a:p>
      </dgm:t>
    </dgm:pt>
    <dgm:pt modelId="{3BF482E8-4C96-4DA9-91CE-CCA56CADE39A}" type="sibTrans" cxnId="{81C2C55F-E23A-457D-93ED-16781FE32303}">
      <dgm:prSet/>
      <dgm:spPr/>
      <dgm:t>
        <a:bodyPr/>
        <a:lstStyle/>
        <a:p>
          <a:endParaRPr lang="en-US"/>
        </a:p>
      </dgm:t>
    </dgm:pt>
    <dgm:pt modelId="{D9E91AD3-F9A0-4E4C-94DD-5941750B2300}" type="pres">
      <dgm:prSet presAssocID="{DC61CAF4-9D7D-42C7-8545-3A3514EA9298}" presName="linear" presStyleCnt="0">
        <dgm:presLayoutVars>
          <dgm:animLvl val="lvl"/>
          <dgm:resizeHandles val="exact"/>
        </dgm:presLayoutVars>
      </dgm:prSet>
      <dgm:spPr/>
    </dgm:pt>
    <dgm:pt modelId="{1554F96E-9DAF-4A76-96A0-938E691EEEC3}" type="pres">
      <dgm:prSet presAssocID="{70336824-8CCA-4274-A8AB-7D238F02C824}" presName="parentText" presStyleLbl="node1" presStyleIdx="0" presStyleCnt="2" custScaleY="59909">
        <dgm:presLayoutVars>
          <dgm:chMax val="0"/>
          <dgm:bulletEnabled val="1"/>
        </dgm:presLayoutVars>
      </dgm:prSet>
      <dgm:spPr/>
    </dgm:pt>
    <dgm:pt modelId="{DDB1DD56-DAF7-4312-9835-2139DF8D8443}" type="pres">
      <dgm:prSet presAssocID="{8770E7A9-2218-4878-8CCC-1C1484DD5867}" presName="spacer" presStyleCnt="0"/>
      <dgm:spPr/>
    </dgm:pt>
    <dgm:pt modelId="{D9245388-4597-4ACB-BAF6-02BBCE4B0DC5}" type="pres">
      <dgm:prSet presAssocID="{16A4CA18-5A09-4674-94B8-AEE29169B555}" presName="parentText" presStyleLbl="node1" presStyleIdx="1" presStyleCnt="2" custScaleY="59909">
        <dgm:presLayoutVars>
          <dgm:chMax val="0"/>
          <dgm:bulletEnabled val="1"/>
        </dgm:presLayoutVars>
      </dgm:prSet>
      <dgm:spPr/>
    </dgm:pt>
  </dgm:ptLst>
  <dgm:cxnLst>
    <dgm:cxn modelId="{81C2C55F-E23A-457D-93ED-16781FE32303}" srcId="{DC61CAF4-9D7D-42C7-8545-3A3514EA9298}" destId="{16A4CA18-5A09-4674-94B8-AEE29169B555}" srcOrd="1" destOrd="0" parTransId="{48C71EB0-F00E-4248-A373-E703E428FC2C}" sibTransId="{3BF482E8-4C96-4DA9-91CE-CCA56CADE39A}"/>
    <dgm:cxn modelId="{89E98150-A4C2-497E-BBFB-2CB9F3079C19}" type="presOf" srcId="{DC61CAF4-9D7D-42C7-8545-3A3514EA9298}" destId="{D9E91AD3-F9A0-4E4C-94DD-5941750B2300}" srcOrd="0" destOrd="0" presId="urn:microsoft.com/office/officeart/2005/8/layout/vList2"/>
    <dgm:cxn modelId="{E549870C-030E-47B4-A4EC-4470A6287A36}" type="presOf" srcId="{70336824-8CCA-4274-A8AB-7D238F02C824}" destId="{1554F96E-9DAF-4A76-96A0-938E691EEEC3}" srcOrd="0" destOrd="0" presId="urn:microsoft.com/office/officeart/2005/8/layout/vList2"/>
    <dgm:cxn modelId="{834F35BC-98E9-49A6-8FFE-6779754454E1}" type="presOf" srcId="{16A4CA18-5A09-4674-94B8-AEE29169B555}" destId="{D9245388-4597-4ACB-BAF6-02BBCE4B0DC5}" srcOrd="0" destOrd="0" presId="urn:microsoft.com/office/officeart/2005/8/layout/vList2"/>
    <dgm:cxn modelId="{5022B006-3066-4650-A3C9-FC933B3C798B}" srcId="{DC61CAF4-9D7D-42C7-8545-3A3514EA9298}" destId="{70336824-8CCA-4274-A8AB-7D238F02C824}" srcOrd="0" destOrd="0" parTransId="{17F05CDB-8FA7-42F0-9A97-B07BF2AB78F6}" sibTransId="{8770E7A9-2218-4878-8CCC-1C1484DD5867}"/>
    <dgm:cxn modelId="{2657F0CA-CE43-418E-968A-9644CDFC50BC}" type="presParOf" srcId="{D9E91AD3-F9A0-4E4C-94DD-5941750B2300}" destId="{1554F96E-9DAF-4A76-96A0-938E691EEEC3}" srcOrd="0" destOrd="0" presId="urn:microsoft.com/office/officeart/2005/8/layout/vList2"/>
    <dgm:cxn modelId="{A06CCED1-A998-4B81-9BF9-3D38BF374105}" type="presParOf" srcId="{D9E91AD3-F9A0-4E4C-94DD-5941750B2300}" destId="{DDB1DD56-DAF7-4312-9835-2139DF8D8443}" srcOrd="1" destOrd="0" presId="urn:microsoft.com/office/officeart/2005/8/layout/vList2"/>
    <dgm:cxn modelId="{D5BBE562-CA9D-4ED3-AD7E-A213F083C1A9}" type="presParOf" srcId="{D9E91AD3-F9A0-4E4C-94DD-5941750B2300}" destId="{D9245388-4597-4ACB-BAF6-02BBCE4B0D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8F2089-EECC-40A8-82F7-BDAB80FA98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E16EE-B9F9-4F13-8D28-78D84CEA41A2}">
      <dgm:prSet/>
      <dgm:spPr/>
      <dgm:t>
        <a:bodyPr/>
        <a:lstStyle/>
        <a:p>
          <a:r>
            <a:rPr lang="en-US" dirty="0"/>
            <a:t>Creates processes using Microsoft Flow</a:t>
          </a:r>
        </a:p>
      </dgm:t>
    </dgm:pt>
    <dgm:pt modelId="{0BFF9397-E91B-4059-8C9C-D96258356D3A}" type="parTrans" cxnId="{D753373C-EBF0-422B-B67E-1A741D78C6B6}">
      <dgm:prSet/>
      <dgm:spPr/>
      <dgm:t>
        <a:bodyPr/>
        <a:lstStyle/>
        <a:p>
          <a:endParaRPr lang="en-US"/>
        </a:p>
      </dgm:t>
    </dgm:pt>
    <dgm:pt modelId="{96E99CA8-1B33-4285-B43B-6816F944F944}" type="sibTrans" cxnId="{D753373C-EBF0-422B-B67E-1A741D78C6B6}">
      <dgm:prSet/>
      <dgm:spPr/>
      <dgm:t>
        <a:bodyPr/>
        <a:lstStyle/>
        <a:p>
          <a:endParaRPr lang="en-US"/>
        </a:p>
      </dgm:t>
    </dgm:pt>
    <dgm:pt modelId="{F31130FD-2BEE-4947-82EC-71C36E09BA3C}">
      <dgm:prSet/>
      <dgm:spPr/>
      <dgm:t>
        <a:bodyPr/>
        <a:lstStyle/>
        <a:p>
          <a:r>
            <a:rPr lang="en-US"/>
            <a:t>Creates task-specific applications using Power Apps</a:t>
          </a:r>
          <a:endParaRPr lang="en-US"/>
        </a:p>
      </dgm:t>
    </dgm:pt>
    <dgm:pt modelId="{D2931CE4-D2A1-4B92-8886-9248F1DEB8DF}" type="parTrans" cxnId="{554EC368-4A9A-4504-9040-F9EBE7F59689}">
      <dgm:prSet/>
      <dgm:spPr/>
      <dgm:t>
        <a:bodyPr/>
        <a:lstStyle/>
        <a:p>
          <a:endParaRPr lang="en-US"/>
        </a:p>
      </dgm:t>
    </dgm:pt>
    <dgm:pt modelId="{738D0007-0DC9-4CB8-8FAD-53391BBEE9CE}" type="sibTrans" cxnId="{554EC368-4A9A-4504-9040-F9EBE7F59689}">
      <dgm:prSet/>
      <dgm:spPr/>
      <dgm:t>
        <a:bodyPr/>
        <a:lstStyle/>
        <a:p>
          <a:endParaRPr lang="en-US"/>
        </a:p>
      </dgm:t>
    </dgm:pt>
    <dgm:pt modelId="{2937A323-8056-448D-9DEA-6D169BAF738A}">
      <dgm:prSet/>
      <dgm:spPr/>
      <dgm:t>
        <a:bodyPr/>
        <a:lstStyle/>
        <a:p>
          <a:r>
            <a:rPr lang="en-US" dirty="0"/>
            <a:t>Adds Business Rules</a:t>
          </a:r>
        </a:p>
      </dgm:t>
    </dgm:pt>
    <dgm:pt modelId="{6E38EB20-E749-4FA9-A015-71B1640761D4}" type="parTrans" cxnId="{ED0FFB82-D210-4FC4-BABD-238813A35C6E}">
      <dgm:prSet/>
      <dgm:spPr/>
      <dgm:t>
        <a:bodyPr/>
        <a:lstStyle/>
        <a:p>
          <a:endParaRPr lang="en-US"/>
        </a:p>
      </dgm:t>
    </dgm:pt>
    <dgm:pt modelId="{7D60FE07-62F6-4652-BFAF-0C857D8C2293}" type="sibTrans" cxnId="{ED0FFB82-D210-4FC4-BABD-238813A35C6E}">
      <dgm:prSet/>
      <dgm:spPr/>
      <dgm:t>
        <a:bodyPr/>
        <a:lstStyle/>
        <a:p>
          <a:endParaRPr lang="en-US"/>
        </a:p>
      </dgm:t>
    </dgm:pt>
    <dgm:pt modelId="{E69311A8-E6B9-4379-8C43-A94F10A7E4E3}">
      <dgm:prSet/>
      <dgm:spPr/>
      <dgm:t>
        <a:bodyPr/>
        <a:lstStyle/>
        <a:p>
          <a:r>
            <a:rPr lang="en-US" dirty="0"/>
            <a:t>Adds Business Process Flows</a:t>
          </a:r>
        </a:p>
      </dgm:t>
    </dgm:pt>
    <dgm:pt modelId="{60024C2E-F1F5-491B-9A07-A0087EBAE484}" type="parTrans" cxnId="{79283578-379D-4638-8C29-C218F7D075B0}">
      <dgm:prSet/>
      <dgm:spPr/>
      <dgm:t>
        <a:bodyPr/>
        <a:lstStyle/>
        <a:p>
          <a:endParaRPr lang="en-US"/>
        </a:p>
      </dgm:t>
    </dgm:pt>
    <dgm:pt modelId="{3D0E77D0-85A9-4B0A-AFBD-449B86B71643}" type="sibTrans" cxnId="{79283578-379D-4638-8C29-C218F7D075B0}">
      <dgm:prSet/>
      <dgm:spPr/>
      <dgm:t>
        <a:bodyPr/>
        <a:lstStyle/>
        <a:p>
          <a:endParaRPr lang="en-US"/>
        </a:p>
      </dgm:t>
    </dgm:pt>
    <dgm:pt modelId="{E4C8AE1E-FA59-4EF5-87FF-CA1DAC214297}">
      <dgm:prSet/>
      <dgm:spPr/>
      <dgm:t>
        <a:bodyPr/>
        <a:lstStyle/>
        <a:p>
          <a:r>
            <a:rPr lang="en-US" dirty="0"/>
            <a:t>Adds workflows</a:t>
          </a:r>
        </a:p>
      </dgm:t>
    </dgm:pt>
    <dgm:pt modelId="{72616D03-DD6F-4D32-8A9A-76FB42164BD8}" type="parTrans" cxnId="{EC0AE15A-9E8C-460F-B5CE-E484C823CFA1}">
      <dgm:prSet/>
      <dgm:spPr/>
      <dgm:t>
        <a:bodyPr/>
        <a:lstStyle/>
        <a:p>
          <a:endParaRPr lang="en-US"/>
        </a:p>
      </dgm:t>
    </dgm:pt>
    <dgm:pt modelId="{ECAB5C45-7D47-4A8E-8E19-DE94ADC6FF06}" type="sibTrans" cxnId="{EC0AE15A-9E8C-460F-B5CE-E484C823CFA1}">
      <dgm:prSet/>
      <dgm:spPr/>
      <dgm:t>
        <a:bodyPr/>
        <a:lstStyle/>
        <a:p>
          <a:endParaRPr lang="en-US"/>
        </a:p>
      </dgm:t>
    </dgm:pt>
    <dgm:pt modelId="{822A39CA-AC3B-4237-99B6-EB6EE2F3B36E}" type="pres">
      <dgm:prSet presAssocID="{CE8F2089-EECC-40A8-82F7-BDAB80FA98B3}" presName="linear" presStyleCnt="0">
        <dgm:presLayoutVars>
          <dgm:animLvl val="lvl"/>
          <dgm:resizeHandles val="exact"/>
        </dgm:presLayoutVars>
      </dgm:prSet>
      <dgm:spPr/>
    </dgm:pt>
    <dgm:pt modelId="{6A6419A0-40B9-4C2F-9EAB-00533782B897}" type="pres">
      <dgm:prSet presAssocID="{2937A323-8056-448D-9DEA-6D169BAF73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AE5EBD-D158-448D-AF02-6ADE6B8A6076}" type="pres">
      <dgm:prSet presAssocID="{7D60FE07-62F6-4652-BFAF-0C857D8C2293}" presName="spacer" presStyleCnt="0"/>
      <dgm:spPr/>
    </dgm:pt>
    <dgm:pt modelId="{9B531986-9E0C-48DB-9CDD-D3C4236FF933}" type="pres">
      <dgm:prSet presAssocID="{E69311A8-E6B9-4379-8C43-A94F10A7E4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D7D3BF-40E8-4EC0-A7E9-7C3C198B1F4D}" type="pres">
      <dgm:prSet presAssocID="{3D0E77D0-85A9-4B0A-AFBD-449B86B71643}" presName="spacer" presStyleCnt="0"/>
      <dgm:spPr/>
    </dgm:pt>
    <dgm:pt modelId="{454B8B79-D4B5-4994-B55E-304C87793B7F}" type="pres">
      <dgm:prSet presAssocID="{E4C8AE1E-FA59-4EF5-87FF-CA1DAC2142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667790-CD83-4CAD-9907-D5301386AFF8}" type="pres">
      <dgm:prSet presAssocID="{ECAB5C45-7D47-4A8E-8E19-DE94ADC6FF06}" presName="spacer" presStyleCnt="0"/>
      <dgm:spPr/>
    </dgm:pt>
    <dgm:pt modelId="{47AEEEA8-0A03-4D97-B9D7-26A813D625BD}" type="pres">
      <dgm:prSet presAssocID="{956E16EE-B9F9-4F13-8D28-78D84CEA41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29A9EB-DA3C-4278-A287-EBB3D53BD913}" type="pres">
      <dgm:prSet presAssocID="{96E99CA8-1B33-4285-B43B-6816F944F944}" presName="spacer" presStyleCnt="0"/>
      <dgm:spPr/>
    </dgm:pt>
    <dgm:pt modelId="{573A6D42-CF6C-4838-92F1-A5041B4C92E4}" type="pres">
      <dgm:prSet presAssocID="{F31130FD-2BEE-4947-82EC-71C36E09BA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2EA88C-9AE8-4FBD-82EC-051D82152E14}" type="presOf" srcId="{956E16EE-B9F9-4F13-8D28-78D84CEA41A2}" destId="{47AEEEA8-0A03-4D97-B9D7-26A813D625BD}" srcOrd="0" destOrd="0" presId="urn:microsoft.com/office/officeart/2005/8/layout/vList2"/>
    <dgm:cxn modelId="{C00836F0-C2A0-4E72-B5B4-84079033A960}" type="presOf" srcId="{2937A323-8056-448D-9DEA-6D169BAF738A}" destId="{6A6419A0-40B9-4C2F-9EAB-00533782B897}" srcOrd="0" destOrd="0" presId="urn:microsoft.com/office/officeart/2005/8/layout/vList2"/>
    <dgm:cxn modelId="{8EC9300B-E383-4AD6-B82B-F8AEEA71A126}" type="presOf" srcId="{CE8F2089-EECC-40A8-82F7-BDAB80FA98B3}" destId="{822A39CA-AC3B-4237-99B6-EB6EE2F3B36E}" srcOrd="0" destOrd="0" presId="urn:microsoft.com/office/officeart/2005/8/layout/vList2"/>
    <dgm:cxn modelId="{D753373C-EBF0-422B-B67E-1A741D78C6B6}" srcId="{CE8F2089-EECC-40A8-82F7-BDAB80FA98B3}" destId="{956E16EE-B9F9-4F13-8D28-78D84CEA41A2}" srcOrd="3" destOrd="0" parTransId="{0BFF9397-E91B-4059-8C9C-D96258356D3A}" sibTransId="{96E99CA8-1B33-4285-B43B-6816F944F944}"/>
    <dgm:cxn modelId="{FFB68925-4834-4EE1-9220-B28ED7F33E3B}" type="presOf" srcId="{E4C8AE1E-FA59-4EF5-87FF-CA1DAC214297}" destId="{454B8B79-D4B5-4994-B55E-304C87793B7F}" srcOrd="0" destOrd="0" presId="urn:microsoft.com/office/officeart/2005/8/layout/vList2"/>
    <dgm:cxn modelId="{ED0FFB82-D210-4FC4-BABD-238813A35C6E}" srcId="{CE8F2089-EECC-40A8-82F7-BDAB80FA98B3}" destId="{2937A323-8056-448D-9DEA-6D169BAF738A}" srcOrd="0" destOrd="0" parTransId="{6E38EB20-E749-4FA9-A015-71B1640761D4}" sibTransId="{7D60FE07-62F6-4652-BFAF-0C857D8C2293}"/>
    <dgm:cxn modelId="{EC0AE15A-9E8C-460F-B5CE-E484C823CFA1}" srcId="{CE8F2089-EECC-40A8-82F7-BDAB80FA98B3}" destId="{E4C8AE1E-FA59-4EF5-87FF-CA1DAC214297}" srcOrd="2" destOrd="0" parTransId="{72616D03-DD6F-4D32-8A9A-76FB42164BD8}" sibTransId="{ECAB5C45-7D47-4A8E-8E19-DE94ADC6FF06}"/>
    <dgm:cxn modelId="{F5E4FFED-1C5B-4796-8D2F-7E05B1FA5E9A}" type="presOf" srcId="{F31130FD-2BEE-4947-82EC-71C36E09BA3C}" destId="{573A6D42-CF6C-4838-92F1-A5041B4C92E4}" srcOrd="0" destOrd="0" presId="urn:microsoft.com/office/officeart/2005/8/layout/vList2"/>
    <dgm:cxn modelId="{885EFCB8-3DF8-4A6C-8BD2-0E2F1A4F266B}" type="presOf" srcId="{E69311A8-E6B9-4379-8C43-A94F10A7E4E3}" destId="{9B531986-9E0C-48DB-9CDD-D3C4236FF933}" srcOrd="0" destOrd="0" presId="urn:microsoft.com/office/officeart/2005/8/layout/vList2"/>
    <dgm:cxn modelId="{554EC368-4A9A-4504-9040-F9EBE7F59689}" srcId="{CE8F2089-EECC-40A8-82F7-BDAB80FA98B3}" destId="{F31130FD-2BEE-4947-82EC-71C36E09BA3C}" srcOrd="4" destOrd="0" parTransId="{D2931CE4-D2A1-4B92-8886-9248F1DEB8DF}" sibTransId="{738D0007-0DC9-4CB8-8FAD-53391BBEE9CE}"/>
    <dgm:cxn modelId="{79283578-379D-4638-8C29-C218F7D075B0}" srcId="{CE8F2089-EECC-40A8-82F7-BDAB80FA98B3}" destId="{E69311A8-E6B9-4379-8C43-A94F10A7E4E3}" srcOrd="1" destOrd="0" parTransId="{60024C2E-F1F5-491B-9A07-A0087EBAE484}" sibTransId="{3D0E77D0-85A9-4B0A-AFBD-449B86B71643}"/>
    <dgm:cxn modelId="{C64980DC-5D67-475B-9EC4-8920E2B57DC6}" type="presParOf" srcId="{822A39CA-AC3B-4237-99B6-EB6EE2F3B36E}" destId="{6A6419A0-40B9-4C2F-9EAB-00533782B897}" srcOrd="0" destOrd="0" presId="urn:microsoft.com/office/officeart/2005/8/layout/vList2"/>
    <dgm:cxn modelId="{CA1CE1E1-82F0-4995-88DB-B7E6D3DAF941}" type="presParOf" srcId="{822A39CA-AC3B-4237-99B6-EB6EE2F3B36E}" destId="{E3AE5EBD-D158-448D-AF02-6ADE6B8A6076}" srcOrd="1" destOrd="0" presId="urn:microsoft.com/office/officeart/2005/8/layout/vList2"/>
    <dgm:cxn modelId="{EDF6400F-7654-4ED4-BA26-2750806E5B6E}" type="presParOf" srcId="{822A39CA-AC3B-4237-99B6-EB6EE2F3B36E}" destId="{9B531986-9E0C-48DB-9CDD-D3C4236FF933}" srcOrd="2" destOrd="0" presId="urn:microsoft.com/office/officeart/2005/8/layout/vList2"/>
    <dgm:cxn modelId="{6E1BB69E-EE84-4843-B120-BC7ADDC58A2E}" type="presParOf" srcId="{822A39CA-AC3B-4237-99B6-EB6EE2F3B36E}" destId="{2AD7D3BF-40E8-4EC0-A7E9-7C3C198B1F4D}" srcOrd="3" destOrd="0" presId="urn:microsoft.com/office/officeart/2005/8/layout/vList2"/>
    <dgm:cxn modelId="{09C1F4BC-E1E9-45F4-90C4-DFCA81E79080}" type="presParOf" srcId="{822A39CA-AC3B-4237-99B6-EB6EE2F3B36E}" destId="{454B8B79-D4B5-4994-B55E-304C87793B7F}" srcOrd="4" destOrd="0" presId="urn:microsoft.com/office/officeart/2005/8/layout/vList2"/>
    <dgm:cxn modelId="{2B8E3E90-E2B7-4B3C-9CC3-D053E9C7D779}" type="presParOf" srcId="{822A39CA-AC3B-4237-99B6-EB6EE2F3B36E}" destId="{69667790-CD83-4CAD-9907-D5301386AFF8}" srcOrd="5" destOrd="0" presId="urn:microsoft.com/office/officeart/2005/8/layout/vList2"/>
    <dgm:cxn modelId="{C2147100-13D0-440A-A49C-3489D86BFB02}" type="presParOf" srcId="{822A39CA-AC3B-4237-99B6-EB6EE2F3B36E}" destId="{47AEEEA8-0A03-4D97-B9D7-26A813D625BD}" srcOrd="6" destOrd="0" presId="urn:microsoft.com/office/officeart/2005/8/layout/vList2"/>
    <dgm:cxn modelId="{C03A4F4A-1687-4EDD-9359-F021485716EC}" type="presParOf" srcId="{822A39CA-AC3B-4237-99B6-EB6EE2F3B36E}" destId="{8629A9EB-DA3C-4278-A287-EBB3D53BD913}" srcOrd="7" destOrd="0" presId="urn:microsoft.com/office/officeart/2005/8/layout/vList2"/>
    <dgm:cxn modelId="{355D5C7D-84D0-44D2-8760-036EDF692904}" type="presParOf" srcId="{822A39CA-AC3B-4237-99B6-EB6EE2F3B36E}" destId="{573A6D42-CF6C-4838-92F1-A5041B4C92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292C88-2B72-45CA-9C93-150191796E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52769-2693-44F0-8CFA-DD14576A4336}">
      <dgm:prSet/>
      <dgm:spPr/>
      <dgm:t>
        <a:bodyPr/>
        <a:lstStyle/>
        <a:p>
          <a:r>
            <a:rPr lang="en-US" dirty="0"/>
            <a:t>Creates server-side components in .NET</a:t>
          </a:r>
        </a:p>
      </dgm:t>
    </dgm:pt>
    <dgm:pt modelId="{DD0D432D-7D07-48D8-B49E-7B0AFB70FBED}" type="parTrans" cxnId="{6DAFAE22-E1DC-4023-A4A4-1C420686D3A6}">
      <dgm:prSet/>
      <dgm:spPr/>
      <dgm:t>
        <a:bodyPr/>
        <a:lstStyle/>
        <a:p>
          <a:endParaRPr lang="en-US"/>
        </a:p>
      </dgm:t>
    </dgm:pt>
    <dgm:pt modelId="{D8F1B81F-CAF6-4F35-B582-F7C639153301}" type="sibTrans" cxnId="{6DAFAE22-E1DC-4023-A4A4-1C420686D3A6}">
      <dgm:prSet/>
      <dgm:spPr/>
      <dgm:t>
        <a:bodyPr/>
        <a:lstStyle/>
        <a:p>
          <a:endParaRPr lang="en-US"/>
        </a:p>
      </dgm:t>
    </dgm:pt>
    <dgm:pt modelId="{1757066A-B56B-4EED-B953-2BE793CA60A6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A954BB93-70AA-43D9-A92D-B7545AAE873C}" type="parTrans" cxnId="{165FDBE6-A2B6-436D-863F-C0D443C5BBC5}">
      <dgm:prSet/>
      <dgm:spPr/>
      <dgm:t>
        <a:bodyPr/>
        <a:lstStyle/>
        <a:p>
          <a:endParaRPr lang="en-US"/>
        </a:p>
      </dgm:t>
    </dgm:pt>
    <dgm:pt modelId="{ED97FBCE-0397-491A-923E-E4969E59C844}" type="sibTrans" cxnId="{165FDBE6-A2B6-436D-863F-C0D443C5BBC5}">
      <dgm:prSet/>
      <dgm:spPr/>
      <dgm:t>
        <a:bodyPr/>
        <a:lstStyle/>
        <a:p>
          <a:endParaRPr lang="en-US"/>
        </a:p>
      </dgm:t>
    </dgm:pt>
    <dgm:pt modelId="{1BADB7A4-5A5A-4B3C-A5EF-8169CD16449B}">
      <dgm:prSet/>
      <dgm:spPr/>
      <dgm:t>
        <a:bodyPr/>
        <a:lstStyle/>
        <a:p>
          <a:r>
            <a:rPr lang="en-US"/>
            <a:t>Custom workflow activities</a:t>
          </a:r>
          <a:endParaRPr lang="en-US"/>
        </a:p>
      </dgm:t>
    </dgm:pt>
    <dgm:pt modelId="{C3B6C389-8FA1-44B8-AEBD-D6388A6F472E}" type="parTrans" cxnId="{6022A604-99DF-42C3-8B37-73F8409FD4BB}">
      <dgm:prSet/>
      <dgm:spPr/>
      <dgm:t>
        <a:bodyPr/>
        <a:lstStyle/>
        <a:p>
          <a:endParaRPr lang="en-US"/>
        </a:p>
      </dgm:t>
    </dgm:pt>
    <dgm:pt modelId="{2E17F368-5A43-4C46-A03E-14D587A50E94}" type="sibTrans" cxnId="{6022A604-99DF-42C3-8B37-73F8409FD4BB}">
      <dgm:prSet/>
      <dgm:spPr/>
      <dgm:t>
        <a:bodyPr/>
        <a:lstStyle/>
        <a:p>
          <a:endParaRPr lang="en-US"/>
        </a:p>
      </dgm:t>
    </dgm:pt>
    <dgm:pt modelId="{A2D7EE6C-950B-43AF-A5B2-58C09622E5BB}">
      <dgm:prSet/>
      <dgm:spPr/>
      <dgm:t>
        <a:bodyPr/>
        <a:lstStyle/>
        <a:p>
          <a:r>
            <a:rPr lang="en-US"/>
            <a:t>Custom integration components</a:t>
          </a:r>
          <a:endParaRPr lang="en-US"/>
        </a:p>
      </dgm:t>
    </dgm:pt>
    <dgm:pt modelId="{A5BA0321-3CDA-4316-AD0B-420001731AB6}" type="parTrans" cxnId="{D0C812D2-2C84-4FBC-8D2E-DEA478DFCA54}">
      <dgm:prSet/>
      <dgm:spPr/>
      <dgm:t>
        <a:bodyPr/>
        <a:lstStyle/>
        <a:p>
          <a:endParaRPr lang="en-US"/>
        </a:p>
      </dgm:t>
    </dgm:pt>
    <dgm:pt modelId="{BDB61BC7-A37C-4D79-9848-8DFE1393A2CB}" type="sibTrans" cxnId="{D0C812D2-2C84-4FBC-8D2E-DEA478DFCA54}">
      <dgm:prSet/>
      <dgm:spPr/>
      <dgm:t>
        <a:bodyPr/>
        <a:lstStyle/>
        <a:p>
          <a:endParaRPr lang="en-US"/>
        </a:p>
      </dgm:t>
    </dgm:pt>
    <dgm:pt modelId="{05F9E4A1-274A-4116-AB8E-C6B2084771DD}" type="pres">
      <dgm:prSet presAssocID="{FD292C88-2B72-45CA-9C93-150191796E26}" presName="linear" presStyleCnt="0">
        <dgm:presLayoutVars>
          <dgm:animLvl val="lvl"/>
          <dgm:resizeHandles val="exact"/>
        </dgm:presLayoutVars>
      </dgm:prSet>
      <dgm:spPr/>
    </dgm:pt>
    <dgm:pt modelId="{E8F81AAB-FB9B-43FF-B878-D30CBA89ACCE}" type="pres">
      <dgm:prSet presAssocID="{F7152769-2693-44F0-8CFA-DD14576A4336}" presName="parentText" presStyleLbl="node1" presStyleIdx="0" presStyleCnt="1" custScaleY="78630">
        <dgm:presLayoutVars>
          <dgm:chMax val="0"/>
          <dgm:bulletEnabled val="1"/>
        </dgm:presLayoutVars>
      </dgm:prSet>
      <dgm:spPr/>
    </dgm:pt>
    <dgm:pt modelId="{9AB033E1-AD7F-4C9E-BF21-0BBCC9467B60}" type="pres">
      <dgm:prSet presAssocID="{F7152769-2693-44F0-8CFA-DD14576A43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C812D2-2C84-4FBC-8D2E-DEA478DFCA54}" srcId="{F7152769-2693-44F0-8CFA-DD14576A4336}" destId="{A2D7EE6C-950B-43AF-A5B2-58C09622E5BB}" srcOrd="2" destOrd="0" parTransId="{A5BA0321-3CDA-4316-AD0B-420001731AB6}" sibTransId="{BDB61BC7-A37C-4D79-9848-8DFE1393A2CB}"/>
    <dgm:cxn modelId="{6022A604-99DF-42C3-8B37-73F8409FD4BB}" srcId="{F7152769-2693-44F0-8CFA-DD14576A4336}" destId="{1BADB7A4-5A5A-4B3C-A5EF-8169CD16449B}" srcOrd="1" destOrd="0" parTransId="{C3B6C389-8FA1-44B8-AEBD-D6388A6F472E}" sibTransId="{2E17F368-5A43-4C46-A03E-14D587A50E94}"/>
    <dgm:cxn modelId="{399026D0-C540-485A-A831-12F227EFE40F}" type="presOf" srcId="{FD292C88-2B72-45CA-9C93-150191796E26}" destId="{05F9E4A1-274A-4116-AB8E-C6B2084771DD}" srcOrd="0" destOrd="0" presId="urn:microsoft.com/office/officeart/2005/8/layout/vList2"/>
    <dgm:cxn modelId="{43D26403-A215-4B43-87E3-379159CF9ED3}" type="presOf" srcId="{1757066A-B56B-4EED-B953-2BE793CA60A6}" destId="{9AB033E1-AD7F-4C9E-BF21-0BBCC9467B60}" srcOrd="0" destOrd="0" presId="urn:microsoft.com/office/officeart/2005/8/layout/vList2"/>
    <dgm:cxn modelId="{6DAFAE22-E1DC-4023-A4A4-1C420686D3A6}" srcId="{FD292C88-2B72-45CA-9C93-150191796E26}" destId="{F7152769-2693-44F0-8CFA-DD14576A4336}" srcOrd="0" destOrd="0" parTransId="{DD0D432D-7D07-48D8-B49E-7B0AFB70FBED}" sibTransId="{D8F1B81F-CAF6-4F35-B582-F7C639153301}"/>
    <dgm:cxn modelId="{165FDBE6-A2B6-436D-863F-C0D443C5BBC5}" srcId="{F7152769-2693-44F0-8CFA-DD14576A4336}" destId="{1757066A-B56B-4EED-B953-2BE793CA60A6}" srcOrd="0" destOrd="0" parTransId="{A954BB93-70AA-43D9-A92D-B7545AAE873C}" sibTransId="{ED97FBCE-0397-491A-923E-E4969E59C844}"/>
    <dgm:cxn modelId="{B2D44653-1F23-4451-9244-330E12A736A9}" type="presOf" srcId="{1BADB7A4-5A5A-4B3C-A5EF-8169CD16449B}" destId="{9AB033E1-AD7F-4C9E-BF21-0BBCC9467B60}" srcOrd="0" destOrd="1" presId="urn:microsoft.com/office/officeart/2005/8/layout/vList2"/>
    <dgm:cxn modelId="{D3A09B52-6FB0-48D5-9D34-B31438130F1C}" type="presOf" srcId="{F7152769-2693-44F0-8CFA-DD14576A4336}" destId="{E8F81AAB-FB9B-43FF-B878-D30CBA89ACCE}" srcOrd="0" destOrd="0" presId="urn:microsoft.com/office/officeart/2005/8/layout/vList2"/>
    <dgm:cxn modelId="{8CE4881D-336C-4F36-95DC-4ABC5CA3D605}" type="presOf" srcId="{A2D7EE6C-950B-43AF-A5B2-58C09622E5BB}" destId="{9AB033E1-AD7F-4C9E-BF21-0BBCC9467B60}" srcOrd="0" destOrd="2" presId="urn:microsoft.com/office/officeart/2005/8/layout/vList2"/>
    <dgm:cxn modelId="{0FBC92EC-8322-4D8B-9C71-64E72CB9BAE2}" type="presParOf" srcId="{05F9E4A1-274A-4116-AB8E-C6B2084771DD}" destId="{E8F81AAB-FB9B-43FF-B878-D30CBA89ACCE}" srcOrd="0" destOrd="0" presId="urn:microsoft.com/office/officeart/2005/8/layout/vList2"/>
    <dgm:cxn modelId="{76BB8CD0-B52D-40AF-A0B7-E9C00F995A68}" type="presParOf" srcId="{05F9E4A1-274A-4116-AB8E-C6B2084771DD}" destId="{9AB033E1-AD7F-4C9E-BF21-0BBCC9467B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3D4C40-9CD1-4413-AC27-8A14515FC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10BAC-5F70-4266-92D0-895AF463BE49}">
      <dgm:prSet/>
      <dgm:spPr/>
      <dgm:t>
        <a:bodyPr/>
        <a:lstStyle/>
        <a:p>
          <a:r>
            <a:rPr lang="en-US" dirty="0"/>
            <a:t>The user interface and navigation</a:t>
          </a:r>
        </a:p>
      </dgm:t>
    </dgm:pt>
    <dgm:pt modelId="{A98B242C-19C9-49AB-974A-52C9E875C8B8}" type="parTrans" cxnId="{DB66B82E-CC09-4C60-A229-DDEA51F034D3}">
      <dgm:prSet/>
      <dgm:spPr/>
      <dgm:t>
        <a:bodyPr/>
        <a:lstStyle/>
        <a:p>
          <a:endParaRPr lang="en-US"/>
        </a:p>
      </dgm:t>
    </dgm:pt>
    <dgm:pt modelId="{20BF047A-A0A1-46F4-8D1D-B085489E32C6}" type="sibTrans" cxnId="{DB66B82E-CC09-4C60-A229-DDEA51F034D3}">
      <dgm:prSet/>
      <dgm:spPr/>
      <dgm:t>
        <a:bodyPr/>
        <a:lstStyle/>
        <a:p>
          <a:endParaRPr lang="en-US"/>
        </a:p>
      </dgm:t>
    </dgm:pt>
    <dgm:pt modelId="{F3DC179B-F02F-493A-8EB2-6B0014281A05}">
      <dgm:prSet/>
      <dgm:spPr/>
      <dgm:t>
        <a:bodyPr/>
        <a:lstStyle/>
        <a:p>
          <a:r>
            <a:rPr lang="en-US"/>
            <a:t>The terminology</a:t>
          </a:r>
          <a:endParaRPr lang="en-US"/>
        </a:p>
      </dgm:t>
    </dgm:pt>
    <dgm:pt modelId="{FB46649E-2021-43E5-A2D9-45C2373713A6}" type="parTrans" cxnId="{D738D67C-FFFC-42F3-8880-E198783B1B71}">
      <dgm:prSet/>
      <dgm:spPr/>
      <dgm:t>
        <a:bodyPr/>
        <a:lstStyle/>
        <a:p>
          <a:endParaRPr lang="en-US"/>
        </a:p>
      </dgm:t>
    </dgm:pt>
    <dgm:pt modelId="{3E7620D6-D728-4147-B07A-8505ECD8991E}" type="sibTrans" cxnId="{D738D67C-FFFC-42F3-8880-E198783B1B71}">
      <dgm:prSet/>
      <dgm:spPr/>
      <dgm:t>
        <a:bodyPr/>
        <a:lstStyle/>
        <a:p>
          <a:endParaRPr lang="en-US"/>
        </a:p>
      </dgm:t>
    </dgm:pt>
    <dgm:pt modelId="{01CB45A7-69A3-4495-BE93-1DF735D7C1EE}">
      <dgm:prSet/>
      <dgm:spPr/>
      <dgm:t>
        <a:bodyPr/>
        <a:lstStyle/>
        <a:p>
          <a:r>
            <a:rPr lang="en-US"/>
            <a:t>Customization points</a:t>
          </a:r>
          <a:endParaRPr lang="en-US"/>
        </a:p>
      </dgm:t>
    </dgm:pt>
    <dgm:pt modelId="{D64FA093-7CBC-4911-A35D-D8F09AE3E458}" type="parTrans" cxnId="{AB48407A-3CDE-4CA7-B2A8-BE70DAAEADDA}">
      <dgm:prSet/>
      <dgm:spPr/>
      <dgm:t>
        <a:bodyPr/>
        <a:lstStyle/>
        <a:p>
          <a:endParaRPr lang="en-US"/>
        </a:p>
      </dgm:t>
    </dgm:pt>
    <dgm:pt modelId="{7C8CE373-D693-4E46-9A9D-91277983650B}" type="sibTrans" cxnId="{AB48407A-3CDE-4CA7-B2A8-BE70DAAEADDA}">
      <dgm:prSet/>
      <dgm:spPr/>
      <dgm:t>
        <a:bodyPr/>
        <a:lstStyle/>
        <a:p>
          <a:endParaRPr lang="en-US"/>
        </a:p>
      </dgm:t>
    </dgm:pt>
    <dgm:pt modelId="{3D658893-BD1B-4C23-83CF-5C7163176BC4}">
      <dgm:prSet/>
      <dgm:spPr/>
      <dgm:t>
        <a:bodyPr/>
        <a:lstStyle/>
        <a:p>
          <a:r>
            <a:rPr lang="en-US"/>
            <a:t>Where to get help should you need it</a:t>
          </a:r>
          <a:endParaRPr lang="en-US"/>
        </a:p>
      </dgm:t>
    </dgm:pt>
    <dgm:pt modelId="{18F35E6A-07A5-4BE9-B56A-C6CEFCFDEEF0}" type="parTrans" cxnId="{2BCF629D-94C0-4B83-9C26-F7EDA2E98872}">
      <dgm:prSet/>
      <dgm:spPr/>
      <dgm:t>
        <a:bodyPr/>
        <a:lstStyle/>
        <a:p>
          <a:endParaRPr lang="en-US"/>
        </a:p>
      </dgm:t>
    </dgm:pt>
    <dgm:pt modelId="{F10DCB48-FF40-4129-8ACD-CD31A1C40897}" type="sibTrans" cxnId="{2BCF629D-94C0-4B83-9C26-F7EDA2E98872}">
      <dgm:prSet/>
      <dgm:spPr/>
      <dgm:t>
        <a:bodyPr/>
        <a:lstStyle/>
        <a:p>
          <a:endParaRPr lang="en-US"/>
        </a:p>
      </dgm:t>
    </dgm:pt>
    <dgm:pt modelId="{C5075D45-DB7C-4D76-AFE9-A2F74BB1EFDD}" type="pres">
      <dgm:prSet presAssocID="{2C3D4C40-9CD1-4413-AC27-8A14515FC103}" presName="linear" presStyleCnt="0">
        <dgm:presLayoutVars>
          <dgm:animLvl val="lvl"/>
          <dgm:resizeHandles val="exact"/>
        </dgm:presLayoutVars>
      </dgm:prSet>
      <dgm:spPr/>
    </dgm:pt>
    <dgm:pt modelId="{E01A7CE3-3B93-44B9-AB1B-1EF724CECFB2}" type="pres">
      <dgm:prSet presAssocID="{01C10BAC-5F70-4266-92D0-895AF463BE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A88C18-A338-4829-BB11-D854C5EB47B4}" type="pres">
      <dgm:prSet presAssocID="{20BF047A-A0A1-46F4-8D1D-B085489E32C6}" presName="spacer" presStyleCnt="0"/>
      <dgm:spPr/>
    </dgm:pt>
    <dgm:pt modelId="{E3493A6A-03C7-4332-85D9-F52097F48B9B}" type="pres">
      <dgm:prSet presAssocID="{F3DC179B-F02F-493A-8EB2-6B0014281A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103BCF-EAD1-46E4-A55A-C11ED07D883A}" type="pres">
      <dgm:prSet presAssocID="{3E7620D6-D728-4147-B07A-8505ECD8991E}" presName="spacer" presStyleCnt="0"/>
      <dgm:spPr/>
    </dgm:pt>
    <dgm:pt modelId="{43FE004D-A2AA-454D-A240-6BF89E0AD1F9}" type="pres">
      <dgm:prSet presAssocID="{01CB45A7-69A3-4495-BE93-1DF735D7C1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1E53C-5CBF-4E58-BAFE-EF41DBFFA45E}" type="pres">
      <dgm:prSet presAssocID="{7C8CE373-D693-4E46-9A9D-91277983650B}" presName="spacer" presStyleCnt="0"/>
      <dgm:spPr/>
    </dgm:pt>
    <dgm:pt modelId="{C030324B-D832-497D-AB00-11856BE71489}" type="pres">
      <dgm:prSet presAssocID="{3D658893-BD1B-4C23-83CF-5C7163176B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2C8E64-6C67-4770-B12F-96696CCFE88E}" type="presOf" srcId="{01CB45A7-69A3-4495-BE93-1DF735D7C1EE}" destId="{43FE004D-A2AA-454D-A240-6BF89E0AD1F9}" srcOrd="0" destOrd="0" presId="urn:microsoft.com/office/officeart/2005/8/layout/vList2"/>
    <dgm:cxn modelId="{8A43C30A-A89A-4BD9-BB0D-679CCFCC0CDC}" type="presOf" srcId="{2C3D4C40-9CD1-4413-AC27-8A14515FC103}" destId="{C5075D45-DB7C-4D76-AFE9-A2F74BB1EFDD}" srcOrd="0" destOrd="0" presId="urn:microsoft.com/office/officeart/2005/8/layout/vList2"/>
    <dgm:cxn modelId="{71868900-3B11-4EE4-95E3-534025F31138}" type="presOf" srcId="{01C10BAC-5F70-4266-92D0-895AF463BE49}" destId="{E01A7CE3-3B93-44B9-AB1B-1EF724CECFB2}" srcOrd="0" destOrd="0" presId="urn:microsoft.com/office/officeart/2005/8/layout/vList2"/>
    <dgm:cxn modelId="{AB48407A-3CDE-4CA7-B2A8-BE70DAAEADDA}" srcId="{2C3D4C40-9CD1-4413-AC27-8A14515FC103}" destId="{01CB45A7-69A3-4495-BE93-1DF735D7C1EE}" srcOrd="2" destOrd="0" parTransId="{D64FA093-7CBC-4911-A35D-D8F09AE3E458}" sibTransId="{7C8CE373-D693-4E46-9A9D-91277983650B}"/>
    <dgm:cxn modelId="{DB66B82E-CC09-4C60-A229-DDEA51F034D3}" srcId="{2C3D4C40-9CD1-4413-AC27-8A14515FC103}" destId="{01C10BAC-5F70-4266-92D0-895AF463BE49}" srcOrd="0" destOrd="0" parTransId="{A98B242C-19C9-49AB-974A-52C9E875C8B8}" sibTransId="{20BF047A-A0A1-46F4-8D1D-B085489E32C6}"/>
    <dgm:cxn modelId="{6026D726-770C-4AC1-865D-EBC8B8D2DC90}" type="presOf" srcId="{F3DC179B-F02F-493A-8EB2-6B0014281A05}" destId="{E3493A6A-03C7-4332-85D9-F52097F48B9B}" srcOrd="0" destOrd="0" presId="urn:microsoft.com/office/officeart/2005/8/layout/vList2"/>
    <dgm:cxn modelId="{D738D67C-FFFC-42F3-8880-E198783B1B71}" srcId="{2C3D4C40-9CD1-4413-AC27-8A14515FC103}" destId="{F3DC179B-F02F-493A-8EB2-6B0014281A05}" srcOrd="1" destOrd="0" parTransId="{FB46649E-2021-43E5-A2D9-45C2373713A6}" sibTransId="{3E7620D6-D728-4147-B07A-8505ECD8991E}"/>
    <dgm:cxn modelId="{2BCF629D-94C0-4B83-9C26-F7EDA2E98872}" srcId="{2C3D4C40-9CD1-4413-AC27-8A14515FC103}" destId="{3D658893-BD1B-4C23-83CF-5C7163176BC4}" srcOrd="3" destOrd="0" parTransId="{18F35E6A-07A5-4BE9-B56A-C6CEFCFDEEF0}" sibTransId="{F10DCB48-FF40-4129-8ACD-CD31A1C40897}"/>
    <dgm:cxn modelId="{375644AA-62CD-4ACF-B65D-AD9A580A971E}" type="presOf" srcId="{3D658893-BD1B-4C23-83CF-5C7163176BC4}" destId="{C030324B-D832-497D-AB00-11856BE71489}" srcOrd="0" destOrd="0" presId="urn:microsoft.com/office/officeart/2005/8/layout/vList2"/>
    <dgm:cxn modelId="{B31CE949-BAC2-4455-8AB8-2D0FB6B0274E}" type="presParOf" srcId="{C5075D45-DB7C-4D76-AFE9-A2F74BB1EFDD}" destId="{E01A7CE3-3B93-44B9-AB1B-1EF724CECFB2}" srcOrd="0" destOrd="0" presId="urn:microsoft.com/office/officeart/2005/8/layout/vList2"/>
    <dgm:cxn modelId="{28032D59-B614-4F72-A042-A980A4A99217}" type="presParOf" srcId="{C5075D45-DB7C-4D76-AFE9-A2F74BB1EFDD}" destId="{42A88C18-A338-4829-BB11-D854C5EB47B4}" srcOrd="1" destOrd="0" presId="urn:microsoft.com/office/officeart/2005/8/layout/vList2"/>
    <dgm:cxn modelId="{B1F46EDB-830F-49AF-899E-1701EFDC7EC9}" type="presParOf" srcId="{C5075D45-DB7C-4D76-AFE9-A2F74BB1EFDD}" destId="{E3493A6A-03C7-4332-85D9-F52097F48B9B}" srcOrd="2" destOrd="0" presId="urn:microsoft.com/office/officeart/2005/8/layout/vList2"/>
    <dgm:cxn modelId="{6433B6BC-08B6-4833-A601-5356F3FECC2C}" type="presParOf" srcId="{C5075D45-DB7C-4D76-AFE9-A2F74BB1EFDD}" destId="{C2103BCF-EAD1-46E4-A55A-C11ED07D883A}" srcOrd="3" destOrd="0" presId="urn:microsoft.com/office/officeart/2005/8/layout/vList2"/>
    <dgm:cxn modelId="{5B37C37C-6028-4741-9B54-8A2B2C52033E}" type="presParOf" srcId="{C5075D45-DB7C-4D76-AFE9-A2F74BB1EFDD}" destId="{43FE004D-A2AA-454D-A240-6BF89E0AD1F9}" srcOrd="4" destOrd="0" presId="urn:microsoft.com/office/officeart/2005/8/layout/vList2"/>
    <dgm:cxn modelId="{A7725656-7363-4466-961A-C8DF2B7D08FD}" type="presParOf" srcId="{C5075D45-DB7C-4D76-AFE9-A2F74BB1EFDD}" destId="{1F01E53C-5CBF-4E58-BAFE-EF41DBFFA45E}" srcOrd="5" destOrd="0" presId="urn:microsoft.com/office/officeart/2005/8/layout/vList2"/>
    <dgm:cxn modelId="{387D977A-9BF3-457B-B89E-82A0A10A7E3C}" type="presParOf" srcId="{C5075D45-DB7C-4D76-AFE9-A2F74BB1EFDD}" destId="{C030324B-D832-497D-AB00-11856BE714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3D4C40-9CD1-4413-AC27-8A14515FC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10BAC-5F70-4266-92D0-895AF463BE49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A98B242C-19C9-49AB-974A-52C9E875C8B8}" type="parTrans" cxnId="{DB66B82E-CC09-4C60-A229-DDEA51F034D3}">
      <dgm:prSet/>
      <dgm:spPr/>
      <dgm:t>
        <a:bodyPr/>
        <a:lstStyle/>
        <a:p>
          <a:endParaRPr lang="en-US"/>
        </a:p>
      </dgm:t>
    </dgm:pt>
    <dgm:pt modelId="{20BF047A-A0A1-46F4-8D1D-B085489E32C6}" type="sibTrans" cxnId="{DB66B82E-CC09-4C60-A229-DDEA51F034D3}">
      <dgm:prSet/>
      <dgm:spPr/>
      <dgm:t>
        <a:bodyPr/>
        <a:lstStyle/>
        <a:p>
          <a:endParaRPr lang="en-US"/>
        </a:p>
      </dgm:t>
    </dgm:pt>
    <dgm:pt modelId="{F3DC179B-F02F-493A-8EB2-6B0014281A05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FB46649E-2021-43E5-A2D9-45C2373713A6}" type="parTrans" cxnId="{D738D67C-FFFC-42F3-8880-E198783B1B71}">
      <dgm:prSet/>
      <dgm:spPr/>
      <dgm:t>
        <a:bodyPr/>
        <a:lstStyle/>
        <a:p>
          <a:endParaRPr lang="en-US"/>
        </a:p>
      </dgm:t>
    </dgm:pt>
    <dgm:pt modelId="{3E7620D6-D728-4147-B07A-8505ECD8991E}" type="sibTrans" cxnId="{D738D67C-FFFC-42F3-8880-E198783B1B71}">
      <dgm:prSet/>
      <dgm:spPr/>
      <dgm:t>
        <a:bodyPr/>
        <a:lstStyle/>
        <a:p>
          <a:endParaRPr lang="en-US"/>
        </a:p>
      </dgm:t>
    </dgm:pt>
    <dgm:pt modelId="{01CB45A7-69A3-4495-BE93-1DF735D7C1EE}">
      <dgm:prSet/>
      <dgm:spPr/>
      <dgm:t>
        <a:bodyPr/>
        <a:lstStyle/>
        <a:p>
          <a:r>
            <a:rPr lang="en-US" dirty="0"/>
            <a:t>Sample code</a:t>
          </a:r>
        </a:p>
      </dgm:t>
    </dgm:pt>
    <dgm:pt modelId="{D64FA093-7CBC-4911-A35D-D8F09AE3E458}" type="parTrans" cxnId="{AB48407A-3CDE-4CA7-B2A8-BE70DAAEADDA}">
      <dgm:prSet/>
      <dgm:spPr/>
      <dgm:t>
        <a:bodyPr/>
        <a:lstStyle/>
        <a:p>
          <a:endParaRPr lang="en-US"/>
        </a:p>
      </dgm:t>
    </dgm:pt>
    <dgm:pt modelId="{7C8CE373-D693-4E46-9A9D-91277983650B}" type="sibTrans" cxnId="{AB48407A-3CDE-4CA7-B2A8-BE70DAAEADDA}">
      <dgm:prSet/>
      <dgm:spPr/>
      <dgm:t>
        <a:bodyPr/>
        <a:lstStyle/>
        <a:p>
          <a:endParaRPr lang="en-US"/>
        </a:p>
      </dgm:t>
    </dgm:pt>
    <dgm:pt modelId="{3D658893-BD1B-4C23-83CF-5C7163176BC4}">
      <dgm:prSet/>
      <dgm:spPr/>
      <dgm:t>
        <a:bodyPr/>
        <a:lstStyle/>
        <a:p>
          <a:r>
            <a:rPr lang="en-US" dirty="0"/>
            <a:t>Other resources</a:t>
          </a:r>
        </a:p>
      </dgm:t>
    </dgm:pt>
    <dgm:pt modelId="{18F35E6A-07A5-4BE9-B56A-C6CEFCFDEEF0}" type="parTrans" cxnId="{2BCF629D-94C0-4B83-9C26-F7EDA2E98872}">
      <dgm:prSet/>
      <dgm:spPr/>
      <dgm:t>
        <a:bodyPr/>
        <a:lstStyle/>
        <a:p>
          <a:endParaRPr lang="en-US"/>
        </a:p>
      </dgm:t>
    </dgm:pt>
    <dgm:pt modelId="{F10DCB48-FF40-4129-8ACD-CD31A1C40897}" type="sibTrans" cxnId="{2BCF629D-94C0-4B83-9C26-F7EDA2E98872}">
      <dgm:prSet/>
      <dgm:spPr/>
      <dgm:t>
        <a:bodyPr/>
        <a:lstStyle/>
        <a:p>
          <a:endParaRPr lang="en-US"/>
        </a:p>
      </dgm:t>
    </dgm:pt>
    <dgm:pt modelId="{99E5F69B-F902-4450-8CF3-94AD99F3F4CA}" type="pres">
      <dgm:prSet presAssocID="{2C3D4C40-9CD1-4413-AC27-8A14515FC103}" presName="linear" presStyleCnt="0">
        <dgm:presLayoutVars>
          <dgm:animLvl val="lvl"/>
          <dgm:resizeHandles val="exact"/>
        </dgm:presLayoutVars>
      </dgm:prSet>
      <dgm:spPr/>
    </dgm:pt>
    <dgm:pt modelId="{1C63A152-B668-42DA-AAC6-77773B5E9037}" type="pres">
      <dgm:prSet presAssocID="{01C10BAC-5F70-4266-92D0-895AF463BE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28265E-127A-4529-8023-B4EA7BC42393}" type="pres">
      <dgm:prSet presAssocID="{20BF047A-A0A1-46F4-8D1D-B085489E32C6}" presName="spacer" presStyleCnt="0"/>
      <dgm:spPr/>
    </dgm:pt>
    <dgm:pt modelId="{4AC9CF37-F3EA-4DC3-BBDE-074FE1A0B5DD}" type="pres">
      <dgm:prSet presAssocID="{F3DC179B-F02F-493A-8EB2-6B0014281A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699E12-5F75-471A-B49C-2A1486D6801F}" type="pres">
      <dgm:prSet presAssocID="{3E7620D6-D728-4147-B07A-8505ECD8991E}" presName="spacer" presStyleCnt="0"/>
      <dgm:spPr/>
    </dgm:pt>
    <dgm:pt modelId="{6BEB1FB7-D20E-4AFF-94BD-48BF98AD80CE}" type="pres">
      <dgm:prSet presAssocID="{01CB45A7-69A3-4495-BE93-1DF735D7C1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A838B7-1F32-43CC-A1B9-4A3DB2E4B1AD}" type="pres">
      <dgm:prSet presAssocID="{7C8CE373-D693-4E46-9A9D-91277983650B}" presName="spacer" presStyleCnt="0"/>
      <dgm:spPr/>
    </dgm:pt>
    <dgm:pt modelId="{B523F686-6F85-40E8-8C16-5847B0D75E69}" type="pres">
      <dgm:prSet presAssocID="{3D658893-BD1B-4C23-83CF-5C7163176B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C97C6D-1BA2-483E-A651-A2FD9CBB5956}" type="presOf" srcId="{01C10BAC-5F70-4266-92D0-895AF463BE49}" destId="{1C63A152-B668-42DA-AAC6-77773B5E9037}" srcOrd="0" destOrd="0" presId="urn:microsoft.com/office/officeart/2005/8/layout/vList2"/>
    <dgm:cxn modelId="{FC562FA5-79D8-4216-9CC5-D0DE1679BF0E}" type="presOf" srcId="{F3DC179B-F02F-493A-8EB2-6B0014281A05}" destId="{4AC9CF37-F3EA-4DC3-BBDE-074FE1A0B5DD}" srcOrd="0" destOrd="0" presId="urn:microsoft.com/office/officeart/2005/8/layout/vList2"/>
    <dgm:cxn modelId="{AB48407A-3CDE-4CA7-B2A8-BE70DAAEADDA}" srcId="{2C3D4C40-9CD1-4413-AC27-8A14515FC103}" destId="{01CB45A7-69A3-4495-BE93-1DF735D7C1EE}" srcOrd="2" destOrd="0" parTransId="{D64FA093-7CBC-4911-A35D-D8F09AE3E458}" sibTransId="{7C8CE373-D693-4E46-9A9D-91277983650B}"/>
    <dgm:cxn modelId="{F367EBD3-9F3C-4E8F-A1E7-B1B5C15774F9}" type="presOf" srcId="{01CB45A7-69A3-4495-BE93-1DF735D7C1EE}" destId="{6BEB1FB7-D20E-4AFF-94BD-48BF98AD80CE}" srcOrd="0" destOrd="0" presId="urn:microsoft.com/office/officeart/2005/8/layout/vList2"/>
    <dgm:cxn modelId="{DB66B82E-CC09-4C60-A229-DDEA51F034D3}" srcId="{2C3D4C40-9CD1-4413-AC27-8A14515FC103}" destId="{01C10BAC-5F70-4266-92D0-895AF463BE49}" srcOrd="0" destOrd="0" parTransId="{A98B242C-19C9-49AB-974A-52C9E875C8B8}" sibTransId="{20BF047A-A0A1-46F4-8D1D-B085489E32C6}"/>
    <dgm:cxn modelId="{0147BF85-B0AD-42AA-B073-F309A0411907}" type="presOf" srcId="{2C3D4C40-9CD1-4413-AC27-8A14515FC103}" destId="{99E5F69B-F902-4450-8CF3-94AD99F3F4CA}" srcOrd="0" destOrd="0" presId="urn:microsoft.com/office/officeart/2005/8/layout/vList2"/>
    <dgm:cxn modelId="{D738D67C-FFFC-42F3-8880-E198783B1B71}" srcId="{2C3D4C40-9CD1-4413-AC27-8A14515FC103}" destId="{F3DC179B-F02F-493A-8EB2-6B0014281A05}" srcOrd="1" destOrd="0" parTransId="{FB46649E-2021-43E5-A2D9-45C2373713A6}" sibTransId="{3E7620D6-D728-4147-B07A-8505ECD8991E}"/>
    <dgm:cxn modelId="{2BCF629D-94C0-4B83-9C26-F7EDA2E98872}" srcId="{2C3D4C40-9CD1-4413-AC27-8A14515FC103}" destId="{3D658893-BD1B-4C23-83CF-5C7163176BC4}" srcOrd="3" destOrd="0" parTransId="{18F35E6A-07A5-4BE9-B56A-C6CEFCFDEEF0}" sibTransId="{F10DCB48-FF40-4129-8ACD-CD31A1C40897}"/>
    <dgm:cxn modelId="{461DAC8C-FCE3-496B-BF8B-CA88B561D8FA}" type="presOf" srcId="{3D658893-BD1B-4C23-83CF-5C7163176BC4}" destId="{B523F686-6F85-40E8-8C16-5847B0D75E69}" srcOrd="0" destOrd="0" presId="urn:microsoft.com/office/officeart/2005/8/layout/vList2"/>
    <dgm:cxn modelId="{FE3CD820-591F-493E-A187-ECD32D403EB3}" type="presParOf" srcId="{99E5F69B-F902-4450-8CF3-94AD99F3F4CA}" destId="{1C63A152-B668-42DA-AAC6-77773B5E9037}" srcOrd="0" destOrd="0" presId="urn:microsoft.com/office/officeart/2005/8/layout/vList2"/>
    <dgm:cxn modelId="{864F0381-9F51-4360-9BA2-968709F95EFD}" type="presParOf" srcId="{99E5F69B-F902-4450-8CF3-94AD99F3F4CA}" destId="{9C28265E-127A-4529-8023-B4EA7BC42393}" srcOrd="1" destOrd="0" presId="urn:microsoft.com/office/officeart/2005/8/layout/vList2"/>
    <dgm:cxn modelId="{2B2E569B-786D-432A-A657-9EAB7268A1D4}" type="presParOf" srcId="{99E5F69B-F902-4450-8CF3-94AD99F3F4CA}" destId="{4AC9CF37-F3EA-4DC3-BBDE-074FE1A0B5DD}" srcOrd="2" destOrd="0" presId="urn:microsoft.com/office/officeart/2005/8/layout/vList2"/>
    <dgm:cxn modelId="{86A5C48C-5E64-4226-8D56-2D9AE66AC01D}" type="presParOf" srcId="{99E5F69B-F902-4450-8CF3-94AD99F3F4CA}" destId="{40699E12-5F75-471A-B49C-2A1486D6801F}" srcOrd="3" destOrd="0" presId="urn:microsoft.com/office/officeart/2005/8/layout/vList2"/>
    <dgm:cxn modelId="{5675B69E-A6C5-4E88-8F45-1CE870D1F375}" type="presParOf" srcId="{99E5F69B-F902-4450-8CF3-94AD99F3F4CA}" destId="{6BEB1FB7-D20E-4AFF-94BD-48BF98AD80CE}" srcOrd="4" destOrd="0" presId="urn:microsoft.com/office/officeart/2005/8/layout/vList2"/>
    <dgm:cxn modelId="{41034414-529E-4581-B292-A1F7D05F1F88}" type="presParOf" srcId="{99E5F69B-F902-4450-8CF3-94AD99F3F4CA}" destId="{B3A838B7-1F32-43CC-A1B9-4A3DB2E4B1AD}" srcOrd="5" destOrd="0" presId="urn:microsoft.com/office/officeart/2005/8/layout/vList2"/>
    <dgm:cxn modelId="{E3331EAA-0317-41AF-B176-76012AA4737D}" type="presParOf" srcId="{99E5F69B-F902-4450-8CF3-94AD99F3F4CA}" destId="{B523F686-6F85-40E8-8C16-5847B0D75E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32D01A-CB42-43E9-9E07-2CC07531C6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A6D62C-B7E8-4F4A-86C6-4570CC95A476}">
      <dgm:prSet/>
      <dgm:spPr/>
      <dgm:t>
        <a:bodyPr/>
        <a:lstStyle/>
        <a:p>
          <a:r>
            <a:rPr lang="en-US"/>
            <a:t>Learn the extension model</a:t>
          </a:r>
          <a:endParaRPr lang="en-US"/>
        </a:p>
      </dgm:t>
    </dgm:pt>
    <dgm:pt modelId="{B0A23E84-5391-49AC-8C7D-74CDEA3019D4}" type="parTrans" cxnId="{23F337DE-DCC7-41A7-82AA-9F2B60D18A96}">
      <dgm:prSet/>
      <dgm:spPr/>
      <dgm:t>
        <a:bodyPr/>
        <a:lstStyle/>
        <a:p>
          <a:endParaRPr lang="en-US"/>
        </a:p>
      </dgm:t>
    </dgm:pt>
    <dgm:pt modelId="{F801913D-84BE-46FD-ABB3-59159CA68716}" type="sibTrans" cxnId="{23F337DE-DCC7-41A7-82AA-9F2B60D18A96}">
      <dgm:prSet/>
      <dgm:spPr/>
      <dgm:t>
        <a:bodyPr/>
        <a:lstStyle/>
        <a:p>
          <a:endParaRPr lang="en-US"/>
        </a:p>
      </dgm:t>
    </dgm:pt>
    <dgm:pt modelId="{5639756A-48FE-446B-80B6-50F985A3C4C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Learn the difference between configuration, customization, and development</a:t>
          </a:r>
        </a:p>
      </dgm:t>
    </dgm:pt>
    <dgm:pt modelId="{BF316015-32F9-4E60-80B6-BBD3EF30B2DB}" type="parTrans" cxnId="{D1A40554-745B-44FA-8D21-BB6F8D8FDAA0}">
      <dgm:prSet/>
      <dgm:spPr/>
      <dgm:t>
        <a:bodyPr/>
        <a:lstStyle/>
        <a:p>
          <a:endParaRPr lang="en-US"/>
        </a:p>
      </dgm:t>
    </dgm:pt>
    <dgm:pt modelId="{8D5C8979-6505-42EF-A597-8703BF98711C}" type="sibTrans" cxnId="{D1A40554-745B-44FA-8D21-BB6F8D8FDAA0}">
      <dgm:prSet/>
      <dgm:spPr/>
      <dgm:t>
        <a:bodyPr/>
        <a:lstStyle/>
        <a:p>
          <a:endParaRPr lang="en-US"/>
        </a:p>
      </dgm:t>
    </dgm:pt>
    <dgm:pt modelId="{5076943D-DCF6-4D90-9A18-0B51579B81BD}">
      <dgm:prSet/>
      <dgm:spPr/>
      <dgm:t>
        <a:bodyPr/>
        <a:lstStyle/>
        <a:p>
          <a:r>
            <a:rPr lang="en-US" dirty="0"/>
            <a:t>Explore all options and choose the one which best fits the requirements</a:t>
          </a:r>
        </a:p>
      </dgm:t>
    </dgm:pt>
    <dgm:pt modelId="{36C8481E-BF35-4449-A2F2-D463FCB770C0}" type="parTrans" cxnId="{6606E8E8-7B7B-4F65-A051-EDF001F63C4B}">
      <dgm:prSet/>
      <dgm:spPr/>
      <dgm:t>
        <a:bodyPr/>
        <a:lstStyle/>
        <a:p>
          <a:endParaRPr lang="en-US"/>
        </a:p>
      </dgm:t>
    </dgm:pt>
    <dgm:pt modelId="{8FD73A0F-BA48-448E-8594-EBA955BA414D}" type="sibTrans" cxnId="{6606E8E8-7B7B-4F65-A051-EDF001F63C4B}">
      <dgm:prSet/>
      <dgm:spPr/>
      <dgm:t>
        <a:bodyPr/>
        <a:lstStyle/>
        <a:p>
          <a:endParaRPr lang="en-US"/>
        </a:p>
      </dgm:t>
    </dgm:pt>
    <dgm:pt modelId="{1E64D79E-B75C-4F8C-9DB1-266D02B95745}">
      <dgm:prSet/>
      <dgm:spPr/>
      <dgm:t>
        <a:bodyPr/>
        <a:lstStyle/>
        <a:p>
          <a:r>
            <a:rPr lang="en-US" dirty="0"/>
            <a:t>Practice, practice, practice</a:t>
          </a:r>
        </a:p>
      </dgm:t>
    </dgm:pt>
    <dgm:pt modelId="{27B83D15-E450-4B98-828A-12198DD43DE9}" type="parTrans" cxnId="{3C164289-D5F2-4DD5-A425-3FBC0850EA24}">
      <dgm:prSet/>
      <dgm:spPr/>
      <dgm:t>
        <a:bodyPr/>
        <a:lstStyle/>
        <a:p>
          <a:endParaRPr lang="en-US"/>
        </a:p>
      </dgm:t>
    </dgm:pt>
    <dgm:pt modelId="{22C580E2-9676-4D45-9348-436FAAF0D164}" type="sibTrans" cxnId="{3C164289-D5F2-4DD5-A425-3FBC0850EA24}">
      <dgm:prSet/>
      <dgm:spPr/>
      <dgm:t>
        <a:bodyPr/>
        <a:lstStyle/>
        <a:p>
          <a:endParaRPr lang="en-US"/>
        </a:p>
      </dgm:t>
    </dgm:pt>
    <dgm:pt modelId="{052B6E26-7DA2-4D38-B12E-ACAE1FFD25B7}" type="pres">
      <dgm:prSet presAssocID="{1F32D01A-CB42-43E9-9E07-2CC07531C6EF}" presName="linear" presStyleCnt="0">
        <dgm:presLayoutVars>
          <dgm:animLvl val="lvl"/>
          <dgm:resizeHandles val="exact"/>
        </dgm:presLayoutVars>
      </dgm:prSet>
      <dgm:spPr/>
    </dgm:pt>
    <dgm:pt modelId="{4F78CE62-44E3-47C7-9A8B-21BD458FB2B8}" type="pres">
      <dgm:prSet presAssocID="{48A6D62C-B7E8-4F4A-86C6-4570CC95A4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DE6211-D526-400D-99B0-82E799870C5D}" type="pres">
      <dgm:prSet presAssocID="{F801913D-84BE-46FD-ABB3-59159CA68716}" presName="spacer" presStyleCnt="0"/>
      <dgm:spPr/>
    </dgm:pt>
    <dgm:pt modelId="{98F507B6-ACB0-42CF-8B37-889CE6729AB5}" type="pres">
      <dgm:prSet presAssocID="{5639756A-48FE-446B-80B6-50F985A3C4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E271A8-DF51-4ABB-9561-D4DDE5F7102C}" type="pres">
      <dgm:prSet presAssocID="{8D5C8979-6505-42EF-A597-8703BF98711C}" presName="spacer" presStyleCnt="0"/>
      <dgm:spPr/>
    </dgm:pt>
    <dgm:pt modelId="{23BE6D6F-A64E-4372-B65C-E868195CF3B0}" type="pres">
      <dgm:prSet presAssocID="{5076943D-DCF6-4D90-9A18-0B51579B81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463B4A-4C15-4091-87D3-6BE841A47653}" type="pres">
      <dgm:prSet presAssocID="{8FD73A0F-BA48-448E-8594-EBA955BA414D}" presName="spacer" presStyleCnt="0"/>
      <dgm:spPr/>
    </dgm:pt>
    <dgm:pt modelId="{C044734A-A284-484C-9840-BA37E9AD5624}" type="pres">
      <dgm:prSet presAssocID="{1E64D79E-B75C-4F8C-9DB1-266D02B957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5305E6-FC88-48DA-8974-B9EF06A0E572}" type="presOf" srcId="{1E64D79E-B75C-4F8C-9DB1-266D02B95745}" destId="{C044734A-A284-484C-9840-BA37E9AD5624}" srcOrd="0" destOrd="0" presId="urn:microsoft.com/office/officeart/2005/8/layout/vList2"/>
    <dgm:cxn modelId="{C0160C18-7609-406F-A320-C085A4073619}" type="presOf" srcId="{1F32D01A-CB42-43E9-9E07-2CC07531C6EF}" destId="{052B6E26-7DA2-4D38-B12E-ACAE1FFD25B7}" srcOrd="0" destOrd="0" presId="urn:microsoft.com/office/officeart/2005/8/layout/vList2"/>
    <dgm:cxn modelId="{6606E8E8-7B7B-4F65-A051-EDF001F63C4B}" srcId="{1F32D01A-CB42-43E9-9E07-2CC07531C6EF}" destId="{5076943D-DCF6-4D90-9A18-0B51579B81BD}" srcOrd="2" destOrd="0" parTransId="{36C8481E-BF35-4449-A2F2-D463FCB770C0}" sibTransId="{8FD73A0F-BA48-448E-8594-EBA955BA414D}"/>
    <dgm:cxn modelId="{D1A40554-745B-44FA-8D21-BB6F8D8FDAA0}" srcId="{1F32D01A-CB42-43E9-9E07-2CC07531C6EF}" destId="{5639756A-48FE-446B-80B6-50F985A3C4C5}" srcOrd="1" destOrd="0" parTransId="{BF316015-32F9-4E60-80B6-BBD3EF30B2DB}" sibTransId="{8D5C8979-6505-42EF-A597-8703BF98711C}"/>
    <dgm:cxn modelId="{84AE0A9A-A757-40FF-B52B-7D249007EAC3}" type="presOf" srcId="{5076943D-DCF6-4D90-9A18-0B51579B81BD}" destId="{23BE6D6F-A64E-4372-B65C-E868195CF3B0}" srcOrd="0" destOrd="0" presId="urn:microsoft.com/office/officeart/2005/8/layout/vList2"/>
    <dgm:cxn modelId="{4F92D592-F159-4348-8E6D-4CEE08396C7D}" type="presOf" srcId="{48A6D62C-B7E8-4F4A-86C6-4570CC95A476}" destId="{4F78CE62-44E3-47C7-9A8B-21BD458FB2B8}" srcOrd="0" destOrd="0" presId="urn:microsoft.com/office/officeart/2005/8/layout/vList2"/>
    <dgm:cxn modelId="{3C164289-D5F2-4DD5-A425-3FBC0850EA24}" srcId="{1F32D01A-CB42-43E9-9E07-2CC07531C6EF}" destId="{1E64D79E-B75C-4F8C-9DB1-266D02B95745}" srcOrd="3" destOrd="0" parTransId="{27B83D15-E450-4B98-828A-12198DD43DE9}" sibTransId="{22C580E2-9676-4D45-9348-436FAAF0D164}"/>
    <dgm:cxn modelId="{23F337DE-DCC7-41A7-82AA-9F2B60D18A96}" srcId="{1F32D01A-CB42-43E9-9E07-2CC07531C6EF}" destId="{48A6D62C-B7E8-4F4A-86C6-4570CC95A476}" srcOrd="0" destOrd="0" parTransId="{B0A23E84-5391-49AC-8C7D-74CDEA3019D4}" sibTransId="{F801913D-84BE-46FD-ABB3-59159CA68716}"/>
    <dgm:cxn modelId="{F30F2FBE-CF30-468D-8A9C-A457D1F332BE}" type="presOf" srcId="{5639756A-48FE-446B-80B6-50F985A3C4C5}" destId="{98F507B6-ACB0-42CF-8B37-889CE6729AB5}" srcOrd="0" destOrd="0" presId="urn:microsoft.com/office/officeart/2005/8/layout/vList2"/>
    <dgm:cxn modelId="{69BD811C-1165-428D-A38D-398DC4BEA905}" type="presParOf" srcId="{052B6E26-7DA2-4D38-B12E-ACAE1FFD25B7}" destId="{4F78CE62-44E3-47C7-9A8B-21BD458FB2B8}" srcOrd="0" destOrd="0" presId="urn:microsoft.com/office/officeart/2005/8/layout/vList2"/>
    <dgm:cxn modelId="{87C862C3-D496-456D-A52C-3F71A67C2B6A}" type="presParOf" srcId="{052B6E26-7DA2-4D38-B12E-ACAE1FFD25B7}" destId="{74DE6211-D526-400D-99B0-82E799870C5D}" srcOrd="1" destOrd="0" presId="urn:microsoft.com/office/officeart/2005/8/layout/vList2"/>
    <dgm:cxn modelId="{7C654CEF-B871-4165-B100-23A9FE97DC90}" type="presParOf" srcId="{052B6E26-7DA2-4D38-B12E-ACAE1FFD25B7}" destId="{98F507B6-ACB0-42CF-8B37-889CE6729AB5}" srcOrd="2" destOrd="0" presId="urn:microsoft.com/office/officeart/2005/8/layout/vList2"/>
    <dgm:cxn modelId="{03C2E478-FF2D-47A5-87D0-78BE3EEA3DDE}" type="presParOf" srcId="{052B6E26-7DA2-4D38-B12E-ACAE1FFD25B7}" destId="{7BE271A8-DF51-4ABB-9561-D4DDE5F7102C}" srcOrd="3" destOrd="0" presId="urn:microsoft.com/office/officeart/2005/8/layout/vList2"/>
    <dgm:cxn modelId="{004B98DF-E934-40DD-B0E6-D31321438CA9}" type="presParOf" srcId="{052B6E26-7DA2-4D38-B12E-ACAE1FFD25B7}" destId="{23BE6D6F-A64E-4372-B65C-E868195CF3B0}" srcOrd="4" destOrd="0" presId="urn:microsoft.com/office/officeart/2005/8/layout/vList2"/>
    <dgm:cxn modelId="{27AEB6FC-2EEE-4725-B97C-7B36117B9731}" type="presParOf" srcId="{052B6E26-7DA2-4D38-B12E-ACAE1FFD25B7}" destId="{FB463B4A-4C15-4091-87D3-6BE841A47653}" srcOrd="5" destOrd="0" presId="urn:microsoft.com/office/officeart/2005/8/layout/vList2"/>
    <dgm:cxn modelId="{2B9EB8F0-C781-4211-94B8-39F00828C525}" type="presParOf" srcId="{052B6E26-7DA2-4D38-B12E-ACAE1FFD25B7}" destId="{C044734A-A284-484C-9840-BA37E9AD56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02600-8504-4D70-AB1D-8030E263696D}">
      <dsp:nvSpPr>
        <dsp:cNvPr id="0" name=""/>
        <dsp:cNvSpPr/>
      </dsp:nvSpPr>
      <dsp:spPr>
        <a:xfrm>
          <a:off x="0" y="357967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Knows and understands the product from a user’s prospective</a:t>
          </a:r>
        </a:p>
      </dsp:txBody>
      <dsp:txXfrm>
        <a:off x="29461" y="387428"/>
        <a:ext cx="8170678" cy="544584"/>
      </dsp:txXfrm>
    </dsp:sp>
    <dsp:sp modelId="{05AAC0CA-034E-4CD4-ABB4-15A1E908D94C}">
      <dsp:nvSpPr>
        <dsp:cNvPr id="0" name=""/>
        <dsp:cNvSpPr/>
      </dsp:nvSpPr>
      <dsp:spPr>
        <a:xfrm>
          <a:off x="0" y="1030593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Helps design business processes</a:t>
          </a:r>
          <a:endParaRPr lang="en-US" sz="2400" kern="1200"/>
        </a:p>
      </dsp:txBody>
      <dsp:txXfrm>
        <a:off x="29461" y="1060054"/>
        <a:ext cx="8170678" cy="544584"/>
      </dsp:txXfrm>
    </dsp:sp>
    <dsp:sp modelId="{13A818EA-92F9-4F57-BC0F-023A3D6EAA40}">
      <dsp:nvSpPr>
        <dsp:cNvPr id="0" name=""/>
        <dsp:cNvSpPr/>
      </dsp:nvSpPr>
      <dsp:spPr>
        <a:xfrm>
          <a:off x="0" y="1703220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Performs quality assurance procedures</a:t>
          </a:r>
          <a:endParaRPr lang="en-US" sz="2400" kern="1200"/>
        </a:p>
      </dsp:txBody>
      <dsp:txXfrm>
        <a:off x="29461" y="1732681"/>
        <a:ext cx="8170678" cy="544584"/>
      </dsp:txXfrm>
    </dsp:sp>
    <dsp:sp modelId="{986F003E-FE55-42C8-A23D-4A3360AE8990}">
      <dsp:nvSpPr>
        <dsp:cNvPr id="0" name=""/>
        <dsp:cNvSpPr/>
      </dsp:nvSpPr>
      <dsp:spPr>
        <a:xfrm>
          <a:off x="0" y="2375847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 of the change commitee</a:t>
          </a:r>
          <a:endParaRPr lang="en-US" sz="2400" kern="1200"/>
        </a:p>
      </dsp:txBody>
      <dsp:txXfrm>
        <a:off x="29461" y="2405308"/>
        <a:ext cx="8170678" cy="5445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E01DD-9341-492C-98C9-60EA145FA591}">
      <dsp:nvSpPr>
        <dsp:cNvPr id="0" name=""/>
        <dsp:cNvSpPr/>
      </dsp:nvSpPr>
      <dsp:spPr>
        <a:xfrm>
          <a:off x="0" y="14332"/>
          <a:ext cx="8229600" cy="579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Managed vs. Unmanaged</a:t>
          </a:r>
        </a:p>
      </dsp:txBody>
      <dsp:txXfrm>
        <a:off x="28282" y="42614"/>
        <a:ext cx="8173036" cy="522800"/>
      </dsp:txXfrm>
    </dsp:sp>
    <dsp:sp modelId="{4482C099-1227-48C3-A7F4-55A5B84C7339}">
      <dsp:nvSpPr>
        <dsp:cNvPr id="0" name=""/>
        <dsp:cNvSpPr/>
      </dsp:nvSpPr>
      <dsp:spPr>
        <a:xfrm>
          <a:off x="0" y="662817"/>
          <a:ext cx="8229600" cy="579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solution update process</a:t>
          </a:r>
        </a:p>
      </dsp:txBody>
      <dsp:txXfrm>
        <a:off x="28282" y="691099"/>
        <a:ext cx="8173036" cy="522800"/>
      </dsp:txXfrm>
    </dsp:sp>
    <dsp:sp modelId="{96FD0E3E-D613-4527-882A-8BC2B776BDCA}">
      <dsp:nvSpPr>
        <dsp:cNvPr id="0" name=""/>
        <dsp:cNvSpPr/>
      </dsp:nvSpPr>
      <dsp:spPr>
        <a:xfrm>
          <a:off x="0" y="1311301"/>
          <a:ext cx="8229600" cy="579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Deploying solutions from Development to Test to Production.</a:t>
          </a:r>
        </a:p>
      </dsp:txBody>
      <dsp:txXfrm>
        <a:off x="28282" y="1339583"/>
        <a:ext cx="8173036" cy="5228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4AC8D-3D20-4BC6-BF39-1D4965E67FE0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Learn attribute methods</a:t>
          </a:r>
        </a:p>
      </dsp:txBody>
      <dsp:txXfrm>
        <a:off x="37467" y="61422"/>
        <a:ext cx="8154666" cy="692586"/>
      </dsp:txXfrm>
    </dsp:sp>
    <dsp:sp modelId="{2356B239-C09D-4437-B781-81B4DABD7194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Learn control methods</a:t>
          </a:r>
        </a:p>
      </dsp:txBody>
      <dsp:txXfrm>
        <a:off x="37467" y="921102"/>
        <a:ext cx="8154666" cy="692586"/>
      </dsp:txXfrm>
    </dsp:sp>
    <dsp:sp modelId="{61661BCC-98B2-4CAC-B110-F38303635EB3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Learn to control Tabs and Sections</a:t>
          </a:r>
        </a:p>
      </dsp:txBody>
      <dsp:txXfrm>
        <a:off x="37467" y="1780782"/>
        <a:ext cx="8154666" cy="692586"/>
      </dsp:txXfrm>
    </dsp:sp>
    <dsp:sp modelId="{2F61F8B6-73DA-4A7A-91E6-02F897DACFFA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Then learn everything else…</a:t>
          </a:r>
        </a:p>
      </dsp:txBody>
      <dsp:txXfrm>
        <a:off x="37467" y="2640463"/>
        <a:ext cx="8154666" cy="6925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862F8-D111-4CB2-B5BF-8378DF3BFBC4}">
      <dsp:nvSpPr>
        <dsp:cNvPr id="0" name=""/>
        <dsp:cNvSpPr/>
      </dsp:nvSpPr>
      <dsp:spPr>
        <a:xfrm>
          <a:off x="0" y="294938"/>
          <a:ext cx="8229600" cy="60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SiteMap</a:t>
          </a:r>
          <a:endParaRPr lang="en-US" sz="2500" kern="1200"/>
        </a:p>
      </dsp:txBody>
      <dsp:txXfrm>
        <a:off x="29460" y="324398"/>
        <a:ext cx="8170680" cy="544580"/>
      </dsp:txXfrm>
    </dsp:sp>
    <dsp:sp modelId="{6FB44FD0-4FB2-4CEE-A67F-BE7B1AA22941}">
      <dsp:nvSpPr>
        <dsp:cNvPr id="0" name=""/>
        <dsp:cNvSpPr/>
      </dsp:nvSpPr>
      <dsp:spPr>
        <a:xfrm>
          <a:off x="0" y="1082759"/>
          <a:ext cx="8229600" cy="60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Ribbon</a:t>
          </a:r>
          <a:endParaRPr lang="en-US" sz="2500" kern="1200"/>
        </a:p>
      </dsp:txBody>
      <dsp:txXfrm>
        <a:off x="29460" y="1112219"/>
        <a:ext cx="8170680" cy="5445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85A85-2302-4AA6-8AE6-24EC3ACA0E52}">
      <dsp:nvSpPr>
        <dsp:cNvPr id="0" name=""/>
        <dsp:cNvSpPr/>
      </dsp:nvSpPr>
      <dsp:spPr>
        <a:xfrm>
          <a:off x="0" y="9276"/>
          <a:ext cx="8229600" cy="735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necessary components</a:t>
          </a:r>
        </a:p>
      </dsp:txBody>
      <dsp:txXfrm>
        <a:off x="35928" y="45204"/>
        <a:ext cx="8157744" cy="664123"/>
      </dsp:txXfrm>
    </dsp:sp>
    <dsp:sp modelId="{A1805209-A491-46A4-8979-737608776491}">
      <dsp:nvSpPr>
        <dsp:cNvPr id="0" name=""/>
        <dsp:cNvSpPr/>
      </dsp:nvSpPr>
      <dsp:spPr>
        <a:xfrm>
          <a:off x="0" y="889256"/>
          <a:ext cx="8229600" cy="735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CRUD model</a:t>
          </a:r>
          <a:endParaRPr lang="en-US" sz="3000" kern="1200"/>
        </a:p>
      </dsp:txBody>
      <dsp:txXfrm>
        <a:off x="35928" y="925184"/>
        <a:ext cx="8157744" cy="664123"/>
      </dsp:txXfrm>
    </dsp:sp>
    <dsp:sp modelId="{AE744C89-83E2-42D7-A834-0AD72F3181D7}">
      <dsp:nvSpPr>
        <dsp:cNvPr id="0" name=""/>
        <dsp:cNvSpPr/>
      </dsp:nvSpPr>
      <dsp:spPr>
        <a:xfrm>
          <a:off x="0" y="1769236"/>
          <a:ext cx="8229600" cy="735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to query for data</a:t>
          </a:r>
          <a:endParaRPr lang="en-US" sz="3000" kern="1200"/>
        </a:p>
      </dsp:txBody>
      <dsp:txXfrm>
        <a:off x="35928" y="1805164"/>
        <a:ext cx="8157744" cy="664123"/>
      </dsp:txXfrm>
    </dsp:sp>
    <dsp:sp modelId="{044B153D-9613-4008-A098-338247B893BF}">
      <dsp:nvSpPr>
        <dsp:cNvPr id="0" name=""/>
        <dsp:cNvSpPr/>
      </dsp:nvSpPr>
      <dsp:spPr>
        <a:xfrm>
          <a:off x="0" y="2649215"/>
          <a:ext cx="8229600" cy="735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Deploying your code</a:t>
          </a:r>
          <a:endParaRPr lang="en-US" sz="3000" kern="1200"/>
        </a:p>
      </dsp:txBody>
      <dsp:txXfrm>
        <a:off x="35928" y="2685143"/>
        <a:ext cx="8157744" cy="6641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1AFCB-F06C-4F2B-95D3-58FBD0E07209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Standard plugins</a:t>
          </a:r>
          <a:endParaRPr lang="en-US" sz="3200" kern="1200"/>
        </a:p>
      </dsp:txBody>
      <dsp:txXfrm>
        <a:off x="37467" y="61422"/>
        <a:ext cx="8154666" cy="692586"/>
      </dsp:txXfrm>
    </dsp:sp>
    <dsp:sp modelId="{9FA5132C-88AC-4DDA-8EE9-08B967AC0346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 workflow activities</a:t>
          </a:r>
          <a:endParaRPr lang="en-US" sz="3200" kern="1200"/>
        </a:p>
      </dsp:txBody>
      <dsp:txXfrm>
        <a:off x="37467" y="921102"/>
        <a:ext cx="8154666" cy="692586"/>
      </dsp:txXfrm>
    </dsp:sp>
    <dsp:sp modelId="{A8501620-9F55-46C2-9F22-76A126266F79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Plug–in Registration Tool</a:t>
          </a:r>
          <a:endParaRPr lang="en-US" sz="3200" kern="1200"/>
        </a:p>
      </dsp:txBody>
      <dsp:txXfrm>
        <a:off x="37467" y="1780782"/>
        <a:ext cx="8154666" cy="692586"/>
      </dsp:txXfrm>
    </dsp:sp>
    <dsp:sp modelId="{2B43CB48-4A1E-474D-B718-A1F6071171CA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Working with the SandBox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B5793-F5B0-41B3-AD11-67A726675FC0}">
      <dsp:nvSpPr>
        <dsp:cNvPr id="0" name=""/>
        <dsp:cNvSpPr/>
      </dsp:nvSpPr>
      <dsp:spPr>
        <a:xfrm>
          <a:off x="0" y="333038"/>
          <a:ext cx="8229600" cy="60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 Flow</a:t>
          </a:r>
          <a:endParaRPr lang="en-US" sz="2500" kern="1200"/>
        </a:p>
      </dsp:txBody>
      <dsp:txXfrm>
        <a:off x="29460" y="362498"/>
        <a:ext cx="8170680" cy="544580"/>
      </dsp:txXfrm>
    </dsp:sp>
    <dsp:sp modelId="{AA670849-62EF-456E-90C4-407ABA1E1FCD}">
      <dsp:nvSpPr>
        <dsp:cNvPr id="0" name=""/>
        <dsp:cNvSpPr/>
      </dsp:nvSpPr>
      <dsp:spPr>
        <a:xfrm>
          <a:off x="0" y="1120859"/>
          <a:ext cx="8229600" cy="60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Power Apps</a:t>
          </a:r>
          <a:endParaRPr lang="en-US" sz="2500" kern="1200"/>
        </a:p>
      </dsp:txBody>
      <dsp:txXfrm>
        <a:off x="29460" y="1150319"/>
        <a:ext cx="8170680" cy="5445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03FAB-C86C-4D5C-92C6-7D590ED8C1BF}">
      <dsp:nvSpPr>
        <dsp:cNvPr id="0" name=""/>
        <dsp:cNvSpPr/>
      </dsp:nvSpPr>
      <dsp:spPr>
        <a:xfrm>
          <a:off x="617219" y="0"/>
          <a:ext cx="6995160" cy="39623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2F33C-7379-4B1D-8F64-DFCCAB306C23}">
      <dsp:nvSpPr>
        <dsp:cNvPr id="0" name=""/>
        <dsp:cNvSpPr/>
      </dsp:nvSpPr>
      <dsp:spPr>
        <a:xfrm>
          <a:off x="2310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Understand Dynamics CRM</a:t>
          </a:r>
          <a:endParaRPr lang="en-US" sz="1000" kern="1200"/>
        </a:p>
      </dsp:txBody>
      <dsp:txXfrm>
        <a:off x="45024" y="1231433"/>
        <a:ext cx="789569" cy="1499531"/>
      </dsp:txXfrm>
    </dsp:sp>
    <dsp:sp modelId="{42AB9068-2849-40B8-8836-B24FECC52EC6}">
      <dsp:nvSpPr>
        <dsp:cNvPr id="0" name=""/>
        <dsp:cNvSpPr/>
      </dsp:nvSpPr>
      <dsp:spPr>
        <a:xfrm>
          <a:off x="921058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Know the Dynamics CRM SDK</a:t>
          </a:r>
        </a:p>
      </dsp:txBody>
      <dsp:txXfrm>
        <a:off x="963772" y="1231433"/>
        <a:ext cx="789569" cy="1499531"/>
      </dsp:txXfrm>
    </dsp:sp>
    <dsp:sp modelId="{560371FC-905A-4B5B-861A-B8E856ED5A70}">
      <dsp:nvSpPr>
        <dsp:cNvPr id="0" name=""/>
        <dsp:cNvSpPr/>
      </dsp:nvSpPr>
      <dsp:spPr>
        <a:xfrm>
          <a:off x="1839805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 the Business</a:t>
          </a:r>
        </a:p>
      </dsp:txBody>
      <dsp:txXfrm>
        <a:off x="1882519" y="1231433"/>
        <a:ext cx="789569" cy="1499531"/>
      </dsp:txXfrm>
    </dsp:sp>
    <dsp:sp modelId="{C412AE16-BFA4-4FB2-929E-7063D9B0928B}">
      <dsp:nvSpPr>
        <dsp:cNvPr id="0" name=""/>
        <dsp:cNvSpPr/>
      </dsp:nvSpPr>
      <dsp:spPr>
        <a:xfrm>
          <a:off x="2758553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 the Solutions Model</a:t>
          </a:r>
        </a:p>
      </dsp:txBody>
      <dsp:txXfrm>
        <a:off x="2801267" y="1231433"/>
        <a:ext cx="789569" cy="1499531"/>
      </dsp:txXfrm>
    </dsp:sp>
    <dsp:sp modelId="{E71DBDA0-AF39-4B93-95D5-29F5AC32E0B9}">
      <dsp:nvSpPr>
        <dsp:cNvPr id="0" name=""/>
        <dsp:cNvSpPr/>
      </dsp:nvSpPr>
      <dsp:spPr>
        <a:xfrm>
          <a:off x="3677301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JavaScript programming model</a:t>
          </a:r>
        </a:p>
      </dsp:txBody>
      <dsp:txXfrm>
        <a:off x="3720015" y="1231433"/>
        <a:ext cx="789569" cy="1499531"/>
      </dsp:txXfrm>
    </dsp:sp>
    <dsp:sp modelId="{D263E132-F7B8-4DA5-80A9-46A0D48CAF3A}">
      <dsp:nvSpPr>
        <dsp:cNvPr id="0" name=""/>
        <dsp:cNvSpPr/>
      </dsp:nvSpPr>
      <dsp:spPr>
        <a:xfrm>
          <a:off x="4596048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Experience modifications</a:t>
          </a:r>
        </a:p>
      </dsp:txBody>
      <dsp:txXfrm>
        <a:off x="4638762" y="1231433"/>
        <a:ext cx="789569" cy="1499531"/>
      </dsp:txXfrm>
    </dsp:sp>
    <dsp:sp modelId="{6DA80D42-11E9-4C56-9C02-AC2BD4671946}">
      <dsp:nvSpPr>
        <dsp:cNvPr id="0" name=""/>
        <dsp:cNvSpPr/>
      </dsp:nvSpPr>
      <dsp:spPr>
        <a:xfrm>
          <a:off x="5514796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.NET </a:t>
          </a:r>
          <a:r>
            <a:rPr lang="en-US" sz="1000" kern="1200" dirty="0"/>
            <a:t>programming model</a:t>
          </a:r>
        </a:p>
      </dsp:txBody>
      <dsp:txXfrm>
        <a:off x="5557510" y="1231433"/>
        <a:ext cx="789569" cy="1499531"/>
      </dsp:txXfrm>
    </dsp:sp>
    <dsp:sp modelId="{756A4B1B-49DB-4112-9496-71162022AF76}">
      <dsp:nvSpPr>
        <dsp:cNvPr id="0" name=""/>
        <dsp:cNvSpPr/>
      </dsp:nvSpPr>
      <dsp:spPr>
        <a:xfrm>
          <a:off x="6433544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Plugins and custom workflow activities</a:t>
          </a:r>
        </a:p>
      </dsp:txBody>
      <dsp:txXfrm>
        <a:off x="6476258" y="1231433"/>
        <a:ext cx="789569" cy="1499531"/>
      </dsp:txXfrm>
    </dsp:sp>
    <dsp:sp modelId="{5417B361-D085-4D99-94F5-01EA8A776A10}">
      <dsp:nvSpPr>
        <dsp:cNvPr id="0" name=""/>
        <dsp:cNvSpPr/>
      </dsp:nvSpPr>
      <dsp:spPr>
        <a:xfrm>
          <a:off x="7352291" y="1188719"/>
          <a:ext cx="874997" cy="1584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Code-Less Development</a:t>
          </a:r>
        </a:p>
      </dsp:txBody>
      <dsp:txXfrm>
        <a:off x="7395005" y="1231433"/>
        <a:ext cx="789569" cy="149953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80FC2-671E-4D7E-B00E-3E21BBAD77C8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There is a lot to know and understand</a:t>
          </a:r>
          <a:endParaRPr lang="en-US" sz="3200" kern="1200"/>
        </a:p>
      </dsp:txBody>
      <dsp:txXfrm>
        <a:off x="37467" y="61422"/>
        <a:ext cx="8154666" cy="692586"/>
      </dsp:txXfrm>
    </dsp:sp>
    <dsp:sp modelId="{A146BEB2-96E3-460D-AE65-E89C4A23BA82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Invest in yourself</a:t>
          </a:r>
          <a:endParaRPr lang="en-US" sz="3200" kern="1200"/>
        </a:p>
      </dsp:txBody>
      <dsp:txXfrm>
        <a:off x="37467" y="921102"/>
        <a:ext cx="8154666" cy="692586"/>
      </dsp:txXfrm>
    </dsp:sp>
    <dsp:sp modelId="{65C2207B-FBA9-4F47-9262-06AC636557F9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Put in the time and practice</a:t>
          </a:r>
          <a:endParaRPr lang="en-US" sz="3200" kern="1200"/>
        </a:p>
      </dsp:txBody>
      <dsp:txXfrm>
        <a:off x="37467" y="1780782"/>
        <a:ext cx="8154666" cy="692586"/>
      </dsp:txXfrm>
    </dsp:sp>
    <dsp:sp modelId="{5E9D7664-0C7E-45FF-9561-17E11EBE000C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Don’t be overwhelmed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D751-BC39-4B0C-996C-34508D016A63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Develops custom processes</a:t>
          </a:r>
        </a:p>
      </dsp:txBody>
      <dsp:txXfrm>
        <a:off x="29271" y="83444"/>
        <a:ext cx="8171058" cy="541083"/>
      </dsp:txXfrm>
    </dsp:sp>
    <dsp:sp modelId="{DBA20AB9-0A9E-4385-9C68-2F5AAFC13DB8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Adds business process flows</a:t>
          </a:r>
          <a:endParaRPr lang="en-US" sz="2500" kern="1200"/>
        </a:p>
      </dsp:txBody>
      <dsp:txXfrm>
        <a:off x="29271" y="755069"/>
        <a:ext cx="8171058" cy="541083"/>
      </dsp:txXfrm>
    </dsp:sp>
    <dsp:sp modelId="{B4BF4EBB-6BB6-4344-A369-A461A05B1730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Imports/exports data</a:t>
          </a:r>
          <a:endParaRPr lang="en-US" sz="2500" kern="1200"/>
        </a:p>
      </dsp:txBody>
      <dsp:txXfrm>
        <a:off x="29271" y="1426694"/>
        <a:ext cx="8171058" cy="541083"/>
      </dsp:txXfrm>
    </dsp:sp>
    <dsp:sp modelId="{D1AF3A36-8C81-4086-8FF3-B981150F6B5F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Performs system administration tasks</a:t>
          </a:r>
        </a:p>
      </dsp:txBody>
      <dsp:txXfrm>
        <a:off x="29271" y="2098319"/>
        <a:ext cx="8171058" cy="541083"/>
      </dsp:txXfrm>
    </dsp:sp>
    <dsp:sp modelId="{D7BA4B58-8FB4-4CBC-A078-BAA30CD32C7B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 BI</a:t>
          </a:r>
        </a:p>
      </dsp:txBody>
      <dsp:txXfrm>
        <a:off x="29271" y="2769944"/>
        <a:ext cx="817105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F97D-EFE2-430B-8318-267A8E90DC86}">
      <dsp:nvSpPr>
        <dsp:cNvPr id="0" name=""/>
        <dsp:cNvSpPr/>
      </dsp:nvSpPr>
      <dsp:spPr>
        <a:xfrm>
          <a:off x="0" y="364942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Creates new entities and fields</a:t>
          </a:r>
          <a:endParaRPr lang="en-US" sz="2500" kern="1200"/>
        </a:p>
      </dsp:txBody>
      <dsp:txXfrm>
        <a:off x="29461" y="394403"/>
        <a:ext cx="8170678" cy="544584"/>
      </dsp:txXfrm>
    </dsp:sp>
    <dsp:sp modelId="{C07ABFDD-89C0-4761-AA6A-D12A75F85CAB}">
      <dsp:nvSpPr>
        <dsp:cNvPr id="0" name=""/>
        <dsp:cNvSpPr/>
      </dsp:nvSpPr>
      <dsp:spPr>
        <a:xfrm>
          <a:off x="0" y="1051969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Modified forms, views, charts, etc.</a:t>
          </a:r>
          <a:endParaRPr lang="en-US" sz="2500" kern="1200"/>
        </a:p>
      </dsp:txBody>
      <dsp:txXfrm>
        <a:off x="29461" y="1081430"/>
        <a:ext cx="8170678" cy="544584"/>
      </dsp:txXfrm>
    </dsp:sp>
    <dsp:sp modelId="{6F2ABC16-EDFA-4948-ACCC-2A4A979A3502}">
      <dsp:nvSpPr>
        <dsp:cNvPr id="0" name=""/>
        <dsp:cNvSpPr/>
      </dsp:nvSpPr>
      <dsp:spPr>
        <a:xfrm>
          <a:off x="0" y="1738996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Works with users to develop business requirements</a:t>
          </a:r>
        </a:p>
      </dsp:txBody>
      <dsp:txXfrm>
        <a:off x="29461" y="1768457"/>
        <a:ext cx="8170678" cy="544584"/>
      </dsp:txXfrm>
    </dsp:sp>
    <dsp:sp modelId="{18C4B4CF-B885-4F28-B61C-FE0C8B87827E}">
      <dsp:nvSpPr>
        <dsp:cNvPr id="0" name=""/>
        <dsp:cNvSpPr/>
      </dsp:nvSpPr>
      <dsp:spPr>
        <a:xfrm>
          <a:off x="0" y="2426022"/>
          <a:ext cx="8229600" cy="60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Adds Business Rules</a:t>
          </a:r>
          <a:endParaRPr lang="en-US" sz="2500" kern="1200" dirty="0"/>
        </a:p>
      </dsp:txBody>
      <dsp:txXfrm>
        <a:off x="29461" y="2455483"/>
        <a:ext cx="8170678" cy="544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4F96E-9DAF-4A76-96A0-938E691EEEC3}">
      <dsp:nvSpPr>
        <dsp:cNvPr id="0" name=""/>
        <dsp:cNvSpPr/>
      </dsp:nvSpPr>
      <dsp:spPr>
        <a:xfrm>
          <a:off x="0" y="212314"/>
          <a:ext cx="8229600" cy="60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Adds JavaScript functionality</a:t>
          </a:r>
        </a:p>
      </dsp:txBody>
      <dsp:txXfrm>
        <a:off x="29461" y="241775"/>
        <a:ext cx="8170678" cy="544583"/>
      </dsp:txXfrm>
    </dsp:sp>
    <dsp:sp modelId="{D9245388-4597-4ACB-BAF6-02BBCE4B0DC5}">
      <dsp:nvSpPr>
        <dsp:cNvPr id="0" name=""/>
        <dsp:cNvSpPr/>
      </dsp:nvSpPr>
      <dsp:spPr>
        <a:xfrm>
          <a:off x="0" y="936779"/>
          <a:ext cx="8229600" cy="603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Customizes the Ribbon and </a:t>
          </a:r>
          <a:r>
            <a:rPr lang="en-US" sz="2500" kern="1200" dirty="0" err="1"/>
            <a:t>SiteMap</a:t>
          </a:r>
          <a:endParaRPr lang="en-US" sz="2500" kern="1200" dirty="0"/>
        </a:p>
      </dsp:txBody>
      <dsp:txXfrm>
        <a:off x="29461" y="966240"/>
        <a:ext cx="8170678" cy="5445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19A0-40B9-4C2F-9EAB-00533782B897}">
      <dsp:nvSpPr>
        <dsp:cNvPr id="0" name=""/>
        <dsp:cNvSpPr/>
      </dsp:nvSpPr>
      <dsp:spPr>
        <a:xfrm>
          <a:off x="0" y="33336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Adds Business Rules</a:t>
          </a:r>
        </a:p>
      </dsp:txBody>
      <dsp:txXfrm>
        <a:off x="29271" y="62607"/>
        <a:ext cx="8171058" cy="541083"/>
      </dsp:txXfrm>
    </dsp:sp>
    <dsp:sp modelId="{9B531986-9E0C-48DB-9CDD-D3C4236FF933}">
      <dsp:nvSpPr>
        <dsp:cNvPr id="0" name=""/>
        <dsp:cNvSpPr/>
      </dsp:nvSpPr>
      <dsp:spPr>
        <a:xfrm>
          <a:off x="0" y="704961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Adds Business Process Flows</a:t>
          </a:r>
        </a:p>
      </dsp:txBody>
      <dsp:txXfrm>
        <a:off x="29271" y="734232"/>
        <a:ext cx="8171058" cy="541083"/>
      </dsp:txXfrm>
    </dsp:sp>
    <dsp:sp modelId="{454B8B79-D4B5-4994-B55E-304C87793B7F}">
      <dsp:nvSpPr>
        <dsp:cNvPr id="0" name=""/>
        <dsp:cNvSpPr/>
      </dsp:nvSpPr>
      <dsp:spPr>
        <a:xfrm>
          <a:off x="0" y="13765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Adds workflows</a:t>
          </a:r>
        </a:p>
      </dsp:txBody>
      <dsp:txXfrm>
        <a:off x="29271" y="1405858"/>
        <a:ext cx="8171058" cy="541083"/>
      </dsp:txXfrm>
    </dsp:sp>
    <dsp:sp modelId="{47AEEEA8-0A03-4D97-B9D7-26A813D625BD}">
      <dsp:nvSpPr>
        <dsp:cNvPr id="0" name=""/>
        <dsp:cNvSpPr/>
      </dsp:nvSpPr>
      <dsp:spPr>
        <a:xfrm>
          <a:off x="0" y="204821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Creates processes using Microsoft Flow</a:t>
          </a:r>
        </a:p>
      </dsp:txBody>
      <dsp:txXfrm>
        <a:off x="29271" y="2077483"/>
        <a:ext cx="8171058" cy="541083"/>
      </dsp:txXfrm>
    </dsp:sp>
    <dsp:sp modelId="{573A6D42-CF6C-4838-92F1-A5041B4C92E4}">
      <dsp:nvSpPr>
        <dsp:cNvPr id="0" name=""/>
        <dsp:cNvSpPr/>
      </dsp:nvSpPr>
      <dsp:spPr>
        <a:xfrm>
          <a:off x="0" y="271983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Creates task-specific applications using Power Apps</a:t>
          </a:r>
          <a:endParaRPr lang="en-US" sz="2500" kern="1200"/>
        </a:p>
      </dsp:txBody>
      <dsp:txXfrm>
        <a:off x="29271" y="2749108"/>
        <a:ext cx="8171058" cy="541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1AAB-FB9B-43FF-B878-D30CBA89ACCE}">
      <dsp:nvSpPr>
        <dsp:cNvPr id="0" name=""/>
        <dsp:cNvSpPr/>
      </dsp:nvSpPr>
      <dsp:spPr>
        <a:xfrm>
          <a:off x="0" y="760"/>
          <a:ext cx="8229600" cy="678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Creates server-side components in .NET</a:t>
          </a:r>
        </a:p>
      </dsp:txBody>
      <dsp:txXfrm>
        <a:off x="33143" y="33903"/>
        <a:ext cx="8163314" cy="612652"/>
      </dsp:txXfrm>
    </dsp:sp>
    <dsp:sp modelId="{9AB033E1-AD7F-4C9E-BF21-0BBCC9467B60}">
      <dsp:nvSpPr>
        <dsp:cNvPr id="0" name=""/>
        <dsp:cNvSpPr/>
      </dsp:nvSpPr>
      <dsp:spPr>
        <a:xfrm>
          <a:off x="0" y="679698"/>
          <a:ext cx="82296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Plugins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Custom workflow activities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Custom integration components</a:t>
          </a:r>
          <a:endParaRPr lang="en-US" sz="2200" kern="1200"/>
        </a:p>
      </dsp:txBody>
      <dsp:txXfrm>
        <a:off x="0" y="679698"/>
        <a:ext cx="8229600" cy="14531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A7CE3-3B93-44B9-AB1B-1EF724CECFB2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user interface and navigation</a:t>
          </a:r>
        </a:p>
      </dsp:txBody>
      <dsp:txXfrm>
        <a:off x="37467" y="61422"/>
        <a:ext cx="8154666" cy="692586"/>
      </dsp:txXfrm>
    </dsp:sp>
    <dsp:sp modelId="{E3493A6A-03C7-4332-85D9-F52097F48B9B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terminology</a:t>
          </a:r>
          <a:endParaRPr lang="en-US" sz="3200" kern="1200"/>
        </a:p>
      </dsp:txBody>
      <dsp:txXfrm>
        <a:off x="37467" y="921102"/>
        <a:ext cx="8154666" cy="692586"/>
      </dsp:txXfrm>
    </dsp:sp>
    <dsp:sp modelId="{43FE004D-A2AA-454D-A240-6BF89E0AD1F9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Customization points</a:t>
          </a:r>
          <a:endParaRPr lang="en-US" sz="3200" kern="1200"/>
        </a:p>
      </dsp:txBody>
      <dsp:txXfrm>
        <a:off x="37467" y="1780782"/>
        <a:ext cx="8154666" cy="692586"/>
      </dsp:txXfrm>
    </dsp:sp>
    <dsp:sp modelId="{C030324B-D832-497D-AB00-11856BE71489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Where to get help should you need it</a:t>
          </a:r>
          <a:endParaRPr lang="en-US" sz="3200" kern="1200"/>
        </a:p>
      </dsp:txBody>
      <dsp:txXfrm>
        <a:off x="37467" y="2640463"/>
        <a:ext cx="815466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3A152-B668-42DA-AAC6-77773B5E9037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Documentation</a:t>
          </a:r>
        </a:p>
      </dsp:txBody>
      <dsp:txXfrm>
        <a:off x="37467" y="61422"/>
        <a:ext cx="8154666" cy="692586"/>
      </dsp:txXfrm>
    </dsp:sp>
    <dsp:sp modelId="{4AC9CF37-F3EA-4DC3-BBDE-074FE1A0B5DD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Tools</a:t>
          </a:r>
        </a:p>
      </dsp:txBody>
      <dsp:txXfrm>
        <a:off x="37467" y="921102"/>
        <a:ext cx="8154666" cy="692586"/>
      </dsp:txXfrm>
    </dsp:sp>
    <dsp:sp modelId="{6BEB1FB7-D20E-4AFF-94BD-48BF98AD80CE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Sample code</a:t>
          </a:r>
        </a:p>
      </dsp:txBody>
      <dsp:txXfrm>
        <a:off x="37467" y="1780782"/>
        <a:ext cx="8154666" cy="692586"/>
      </dsp:txXfrm>
    </dsp:sp>
    <dsp:sp modelId="{B523F686-6F85-40E8-8C16-5847B0D75E69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Other resources</a:t>
          </a:r>
        </a:p>
      </dsp:txBody>
      <dsp:txXfrm>
        <a:off x="37467" y="2640463"/>
        <a:ext cx="8154666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8CE62-44E3-47C7-9A8B-21BD458FB2B8}">
      <dsp:nvSpPr>
        <dsp:cNvPr id="0" name=""/>
        <dsp:cNvSpPr/>
      </dsp:nvSpPr>
      <dsp:spPr>
        <a:xfrm>
          <a:off x="0" y="69622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the extension model</a:t>
          </a:r>
          <a:endParaRPr lang="en-US" sz="2100" kern="1200"/>
        </a:p>
      </dsp:txBody>
      <dsp:txXfrm>
        <a:off x="40724" y="110346"/>
        <a:ext cx="8148152" cy="752780"/>
      </dsp:txXfrm>
    </dsp:sp>
    <dsp:sp modelId="{98F507B6-ACB0-42CF-8B37-889CE6729AB5}">
      <dsp:nvSpPr>
        <dsp:cNvPr id="0" name=""/>
        <dsp:cNvSpPr/>
      </dsp:nvSpPr>
      <dsp:spPr>
        <a:xfrm>
          <a:off x="0" y="964331"/>
          <a:ext cx="8229600" cy="834228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Learn the difference between configuration, customization, and development</a:t>
          </a:r>
        </a:p>
      </dsp:txBody>
      <dsp:txXfrm>
        <a:off x="40724" y="1005055"/>
        <a:ext cx="8148152" cy="752780"/>
      </dsp:txXfrm>
    </dsp:sp>
    <dsp:sp modelId="{23BE6D6F-A64E-4372-B65C-E868195CF3B0}">
      <dsp:nvSpPr>
        <dsp:cNvPr id="0" name=""/>
        <dsp:cNvSpPr/>
      </dsp:nvSpPr>
      <dsp:spPr>
        <a:xfrm>
          <a:off x="0" y="1859039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Explore all options and choose the one which best fits the requirements</a:t>
          </a:r>
        </a:p>
      </dsp:txBody>
      <dsp:txXfrm>
        <a:off x="40724" y="1899763"/>
        <a:ext cx="8148152" cy="752780"/>
      </dsp:txXfrm>
    </dsp:sp>
    <dsp:sp modelId="{C044734A-A284-484C-9840-BA37E9AD5624}">
      <dsp:nvSpPr>
        <dsp:cNvPr id="0" name=""/>
        <dsp:cNvSpPr/>
      </dsp:nvSpPr>
      <dsp:spPr>
        <a:xfrm>
          <a:off x="0" y="2753747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Practice, practice, practice</a:t>
          </a:r>
        </a:p>
      </dsp:txBody>
      <dsp:txXfrm>
        <a:off x="40724" y="2794471"/>
        <a:ext cx="8148152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A7C1-5420-4BDD-862C-0C6061DEB6A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18CC4-085B-42E4-A198-BA7D60304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rmstringworkflowutilities.codeplex.com/" TargetMode="External"/><Relationship Id="rId2" Type="http://schemas.openxmlformats.org/officeDocument/2006/relationships/hyperlink" Target="https://crmemailworkflowutilitie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yncrmworkflowtools.codeplex.com/" TargetMode="External"/><Relationship Id="rId5" Type="http://schemas.openxmlformats.org/officeDocument/2006/relationships/hyperlink" Target="https://crmdatetimeworkflowutilities.codeplex.com/" TargetMode="External"/><Relationship Id="rId4" Type="http://schemas.openxmlformats.org/officeDocument/2006/relationships/hyperlink" Target="https://crmnumericworkflowutilities.codeplex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000" dirty="0"/>
              <a:t>Becoming a Dynamics CRM/365 Developer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6203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Dynamics CRM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Started with Dynamics CRM version 3.0</a:t>
            </a:r>
          </a:p>
          <a:p>
            <a:r>
              <a:rPr lang="en-US" dirty="0"/>
              <a:t>Installed so much Dynamics CRM that I lost count</a:t>
            </a:r>
          </a:p>
          <a:p>
            <a:r>
              <a:rPr lang="en-US" dirty="0"/>
              <a:t>Designed and implemented a lot of customizations</a:t>
            </a:r>
          </a:p>
          <a:p>
            <a:r>
              <a:rPr lang="en-US" dirty="0"/>
              <a:t>Wrote a ton of JavaScript and C#</a:t>
            </a:r>
          </a:p>
          <a:p>
            <a:r>
              <a:rPr lang="en-US" dirty="0"/>
              <a:t>Updated my skills with each new CRM release</a:t>
            </a:r>
          </a:p>
        </p:txBody>
      </p:sp>
    </p:spTree>
    <p:extLst>
      <p:ext uri="{BB962C8B-B14F-4D97-AF65-F5344CB8AC3E}">
        <p14:creationId xmlns:p14="http://schemas.microsoft.com/office/powerpoint/2010/main" val="26126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also…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Wrote over 50 blog articles a year</a:t>
            </a:r>
          </a:p>
          <a:p>
            <a:r>
              <a:rPr lang="en-US" dirty="0"/>
              <a:t>Developed free tools and customizations to enhance Dynamics CRM</a:t>
            </a:r>
          </a:p>
          <a:p>
            <a:r>
              <a:rPr lang="en-US" dirty="0"/>
              <a:t>Created commercial add–on products</a:t>
            </a:r>
          </a:p>
          <a:p>
            <a:r>
              <a:rPr lang="en-US" dirty="0"/>
              <a:t>Became an MCT to teach other developers what I had learned</a:t>
            </a:r>
          </a:p>
          <a:p>
            <a:r>
              <a:rPr lang="en-US" dirty="0"/>
              <a:t>Was awarded the Most Valuable Professional title for my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3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Stages of a Dynamics 365 Developer’s Life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044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User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901512"/>
              </p:ext>
            </p:extLst>
          </p:nvPr>
        </p:nvGraphicFramePr>
        <p:xfrm>
          <a:off x="457200" y="1063229"/>
          <a:ext cx="8229600" cy="333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3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Power User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3624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4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Customizer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19778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99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Client-Side Developer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29048"/>
              </p:ext>
            </p:extLst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32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5: Citizen Developer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095803"/>
              </p:ext>
            </p:extLst>
          </p:nvPr>
        </p:nvGraphicFramePr>
        <p:xfrm>
          <a:off x="457200" y="1200151"/>
          <a:ext cx="8229600" cy="33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4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6: Platform Developer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86967"/>
              </p:ext>
            </p:extLst>
          </p:nvPr>
        </p:nvGraphicFramePr>
        <p:xfrm>
          <a:off x="457200" y="1200151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97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Mitch’s Dynamics 365 Developer Training Process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761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156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1:</a:t>
            </a:r>
          </a:p>
          <a:p>
            <a:pPr marL="0" indent="0" algn="ctr">
              <a:buNone/>
            </a:pPr>
            <a:r>
              <a:rPr lang="en-US" sz="6600" i="1" dirty="0"/>
              <a:t>Know and Understand Dynamics 365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6996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i="1" dirty="0"/>
              <a:t>You can’t develop against a product that you do not know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and Understand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61408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19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i="1" dirty="0"/>
              <a:t>Be aware of version differences and how they will impact your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9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2:</a:t>
            </a:r>
          </a:p>
          <a:p>
            <a:pPr marL="0" indent="0" algn="ctr">
              <a:buNone/>
            </a:pPr>
            <a:r>
              <a:rPr lang="en-US" sz="6600" i="1" dirty="0"/>
              <a:t>Know and Understand the Dynamics CRM SDK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46897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CRM SDK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3443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9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Custom Solutions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37817"/>
              </p:ext>
            </p:extLst>
          </p:nvPr>
        </p:nvGraphicFramePr>
        <p:xfrm>
          <a:off x="457200" y="1200151"/>
          <a:ext cx="82296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605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3:</a:t>
            </a:r>
          </a:p>
          <a:p>
            <a:pPr marL="0" indent="0" algn="ctr">
              <a:buNone/>
            </a:pPr>
            <a:r>
              <a:rPr lang="en-US" sz="6600" i="1" dirty="0"/>
              <a:t>Learn the </a:t>
            </a:r>
            <a:br>
              <a:rPr lang="en-US" sz="6600" i="1" dirty="0"/>
            </a:br>
            <a:r>
              <a:rPr lang="en-US" sz="6600" i="1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85092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Before you can automate the business, you have to know what parts can be automated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1200151"/>
            <a:ext cx="3108960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50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i="1" dirty="0"/>
              <a:t>Technology does </a:t>
            </a:r>
            <a:r>
              <a:rPr lang="en-US" sz="4400" i="1"/>
              <a:t>not solve </a:t>
            </a:r>
            <a:r>
              <a:rPr lang="en-US" sz="4400" i="1" dirty="0"/>
              <a:t>process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Webinar: Dynamics 365: All about notes</a:t>
            </a:r>
          </a:p>
          <a:p>
            <a:pPr marL="0" indent="0">
              <a:buNone/>
            </a:pPr>
            <a:r>
              <a:rPr lang="en-US" sz="1600" dirty="0"/>
              <a:t>There are many ways to add a notation to a Dynamics CRM record. In this webinar we will review them all so that you can decide which is the most appropriate for you and your organization.</a:t>
            </a:r>
          </a:p>
          <a:p>
            <a:pPr marL="0" indent="0">
              <a:buNone/>
            </a:pPr>
            <a:r>
              <a:rPr lang="en-US" sz="1600" dirty="0"/>
              <a:t>Fri, Jan 13, 2017 10:00 AM - 11:00 AM CST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Workshop: Dynamics CRM JavaScript Development</a:t>
            </a:r>
          </a:p>
          <a:p>
            <a:pPr marL="0" indent="0">
              <a:buNone/>
            </a:pPr>
            <a:r>
              <a:rPr lang="en-US" sz="1600" dirty="0"/>
              <a:t>Introduction to Dynamics CRM JavaScript development including which tools to use, best practices, and code samples.</a:t>
            </a:r>
          </a:p>
          <a:p>
            <a:pPr marL="0" indent="0">
              <a:buNone/>
            </a:pPr>
            <a:r>
              <a:rPr lang="en-US" sz="1600" dirty="0"/>
              <a:t>Tuesday, January 17th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Webinar: Dynamics 365 new feature overview</a:t>
            </a:r>
          </a:p>
          <a:p>
            <a:pPr marL="0" indent="0">
              <a:buNone/>
            </a:pPr>
            <a:r>
              <a:rPr lang="en-US" sz="1600" dirty="0"/>
              <a:t>In this webinar we will cover some of the new features that have shipped with Dynamics 365.</a:t>
            </a:r>
          </a:p>
          <a:p>
            <a:pPr marL="0" indent="0">
              <a:buNone/>
            </a:pPr>
            <a:r>
              <a:rPr lang="en-US" sz="1600" dirty="0"/>
              <a:t>Fri, Jan 20, 2017 10:00 AM - 11:00 AM CST</a:t>
            </a:r>
          </a:p>
        </p:txBody>
      </p:sp>
    </p:spTree>
    <p:extLst>
      <p:ext uri="{BB962C8B-B14F-4D97-AF65-F5344CB8AC3E}">
        <p14:creationId xmlns:p14="http://schemas.microsoft.com/office/powerpoint/2010/main" val="311181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4:</a:t>
            </a:r>
          </a:p>
          <a:p>
            <a:pPr marL="0" indent="0" algn="ctr">
              <a:buNone/>
            </a:pPr>
            <a:r>
              <a:rPr lang="en-US" sz="6600" i="1" dirty="0"/>
              <a:t>Learn the </a:t>
            </a:r>
            <a:br>
              <a:rPr lang="en-US" sz="6600" i="1" dirty="0"/>
            </a:br>
            <a:r>
              <a:rPr lang="en-US" sz="6600" i="1" dirty="0"/>
              <a:t>Solutions Model</a:t>
            </a:r>
          </a:p>
        </p:txBody>
      </p:sp>
    </p:spTree>
    <p:extLst>
      <p:ext uri="{BB962C8B-B14F-4D97-AF65-F5344CB8AC3E}">
        <p14:creationId xmlns:p14="http://schemas.microsoft.com/office/powerpoint/2010/main" val="4162420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721175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97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i="1" dirty="0"/>
              <a:t>Step 5:</a:t>
            </a:r>
          </a:p>
          <a:p>
            <a:pPr marL="0" indent="0" algn="ctr">
              <a:buNone/>
            </a:pPr>
            <a:r>
              <a:rPr lang="en-US" sz="6600" i="1" dirty="0"/>
              <a:t>Understand the JavaScript </a:t>
            </a:r>
            <a:br>
              <a:rPr lang="en-US" sz="6600" i="1" dirty="0"/>
            </a:br>
            <a:r>
              <a:rPr lang="en-US" sz="6600" i="1" dirty="0"/>
              <a:t>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17176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53998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894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i="1" dirty="0"/>
              <a:t>Step 6:</a:t>
            </a:r>
          </a:p>
          <a:p>
            <a:pPr marL="0" indent="0" algn="ctr">
              <a:buNone/>
            </a:pPr>
            <a:r>
              <a:rPr lang="en-US" sz="6600" i="1" dirty="0"/>
              <a:t>Learn how to modify the Dynamics CRM </a:t>
            </a:r>
            <a:br>
              <a:rPr lang="en-US" sz="6600" i="1" dirty="0"/>
            </a:br>
            <a:r>
              <a:rPr lang="en-US" sz="6600" i="1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963299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Experience Customization Points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4684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5407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7:</a:t>
            </a:r>
          </a:p>
          <a:p>
            <a:pPr marL="0" indent="0" algn="ctr">
              <a:buNone/>
            </a:pPr>
            <a:r>
              <a:rPr lang="en-US" sz="6600" i="1" dirty="0"/>
              <a:t>Learn the .NET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27804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52599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61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8:</a:t>
            </a:r>
          </a:p>
          <a:p>
            <a:pPr marL="0" indent="0" algn="ctr">
              <a:buNone/>
            </a:pPr>
            <a:r>
              <a:rPr lang="en-US" sz="6600" i="1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490278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Plugins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9860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45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Webinar: Using Microsoft Flow with Dynamics 365</a:t>
            </a:r>
          </a:p>
          <a:p>
            <a:pPr marL="0" indent="0">
              <a:buNone/>
            </a:pPr>
            <a:r>
              <a:rPr lang="en-US" sz="1600" dirty="0"/>
              <a:t>In this webinar we will introduce you to using Microsoft Flow with Dynamics 365.</a:t>
            </a:r>
          </a:p>
          <a:p>
            <a:pPr marL="0" indent="0">
              <a:buNone/>
            </a:pPr>
            <a:r>
              <a:rPr lang="en-US" sz="1600" dirty="0"/>
              <a:t>Fri, Jan 27, 2017 10:00 AM - 11:00 AM CST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Webinar: Dynamics 365: Business Rules Revisited</a:t>
            </a:r>
          </a:p>
          <a:p>
            <a:pPr marL="0" indent="0">
              <a:buNone/>
            </a:pPr>
            <a:r>
              <a:rPr lang="en-US" sz="1600" dirty="0"/>
              <a:t>With the changes to the Business Rule Designer introduced in Dynamics 365, I thought it would be a good idea to revisit the creation and use of Business Rules for Dynamics 365.</a:t>
            </a:r>
          </a:p>
          <a:p>
            <a:pPr marL="0" indent="0">
              <a:buNone/>
            </a:pPr>
            <a:r>
              <a:rPr lang="en-US" sz="1600" dirty="0"/>
              <a:t>Fri, Feb 3, 2017 10:00 AM - 11:00 AM CST</a:t>
            </a:r>
          </a:p>
        </p:txBody>
      </p:sp>
    </p:spTree>
    <p:extLst>
      <p:ext uri="{BB962C8B-B14F-4D97-AF65-F5344CB8AC3E}">
        <p14:creationId xmlns:p14="http://schemas.microsoft.com/office/powerpoint/2010/main" val="149274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Step 9:</a:t>
            </a:r>
          </a:p>
          <a:p>
            <a:pPr marL="0" indent="0" algn="ctr">
              <a:buNone/>
            </a:pPr>
            <a:r>
              <a:rPr lang="en-US" sz="6600" i="1" dirty="0"/>
              <a:t>Code-Less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1674009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Code-Less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71501"/>
              </p:ext>
            </p:extLst>
          </p:nvPr>
        </p:nvGraphicFramePr>
        <p:xfrm>
          <a:off x="457200" y="1200151"/>
          <a:ext cx="8229600" cy="205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11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29713"/>
              </p:ext>
            </p:extLst>
          </p:nvPr>
        </p:nvGraphicFramePr>
        <p:xfrm>
          <a:off x="457200" y="971550"/>
          <a:ext cx="8229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8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XrmToolbox</a:t>
            </a:r>
            <a:endParaRPr lang="en-US" dirty="0"/>
          </a:p>
          <a:p>
            <a:r>
              <a:rPr lang="en-US" dirty="0"/>
              <a:t>CRM REST Builder</a:t>
            </a:r>
          </a:p>
          <a:p>
            <a:r>
              <a:rPr lang="en-US" dirty="0" err="1"/>
              <a:t>SnapShot</a:t>
            </a:r>
            <a:r>
              <a:rPr lang="en-US" dirty="0"/>
              <a:t>! for Dynamics CRM/365</a:t>
            </a:r>
          </a:p>
          <a:p>
            <a:r>
              <a:rPr lang="en-US" dirty="0"/>
              <a:t>Ribbon Workbench</a:t>
            </a:r>
          </a:p>
          <a:p>
            <a:r>
              <a:rPr lang="en-US" dirty="0" err="1"/>
              <a:t>SiteMap</a:t>
            </a:r>
            <a:r>
              <a:rPr lang="en-US" dirty="0"/>
              <a:t> Editor</a:t>
            </a:r>
          </a:p>
        </p:txBody>
      </p:sp>
    </p:spTree>
    <p:extLst>
      <p:ext uri="{BB962C8B-B14F-4D97-AF65-F5344CB8AC3E}">
        <p14:creationId xmlns:p14="http://schemas.microsoft.com/office/powerpoint/2010/main" val="2869390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CRM Email Workflow Utilities</a:t>
            </a:r>
            <a:endParaRPr lang="en-US" dirty="0"/>
          </a:p>
          <a:p>
            <a:r>
              <a:rPr lang="en-US" u="sng" dirty="0">
                <a:hlinkClick r:id="rId3"/>
              </a:rPr>
              <a:t>CRM String Workflow Utilities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CRM Numeric Workflow Utilities</a:t>
            </a:r>
            <a:r>
              <a:rPr lang="en-US" dirty="0"/>
              <a:t> </a:t>
            </a:r>
          </a:p>
          <a:p>
            <a:r>
              <a:rPr lang="en-US" u="sng" dirty="0">
                <a:hlinkClick r:id="rId5"/>
              </a:rPr>
              <a:t>CRM </a:t>
            </a:r>
            <a:r>
              <a:rPr lang="en-US" u="sng" dirty="0" err="1">
                <a:hlinkClick r:id="rId5"/>
              </a:rPr>
              <a:t>DateTimeWorkflow</a:t>
            </a:r>
            <a:r>
              <a:rPr lang="en-US" u="sng" dirty="0">
                <a:hlinkClick r:id="rId5"/>
              </a:rPr>
              <a:t> Utilities</a:t>
            </a:r>
            <a:endParaRPr lang="en-US" dirty="0"/>
          </a:p>
          <a:p>
            <a:r>
              <a:rPr lang="en-US" u="sng" dirty="0">
                <a:hlinkClick r:id="rId6"/>
              </a:rPr>
              <a:t>Dynamics CRM 2016 Workflow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48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93178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175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Remember…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4" y="1200150"/>
            <a:ext cx="5091112" cy="3394075"/>
          </a:xfrm>
        </p:spPr>
      </p:pic>
    </p:spTree>
    <p:extLst>
      <p:ext uri="{BB962C8B-B14F-4D97-AF65-F5344CB8AC3E}">
        <p14:creationId xmlns:p14="http://schemas.microsoft.com/office/powerpoint/2010/main" val="639560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52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50" y="1200150"/>
            <a:ext cx="4585699" cy="33940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006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of background</a:t>
            </a:r>
          </a:p>
          <a:p>
            <a:r>
              <a:rPr lang="en-US" dirty="0"/>
              <a:t>Stages of a Dynamics 365 Developer’s Life</a:t>
            </a:r>
          </a:p>
          <a:p>
            <a:r>
              <a:rPr lang="en-US" dirty="0"/>
              <a:t>Mitch’s Dynamics 365 Developer Training Process</a:t>
            </a:r>
            <a:endParaRPr lang="en-US" sz="105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530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16971</TotalTime>
  <Words>853</Words>
  <Application>Microsoft Office PowerPoint</Application>
  <PresentationFormat>On-screen Show (16:9)</PresentationFormat>
  <Paragraphs>192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Becoming a Dynamics CRM/365 Developer</vt:lpstr>
      <vt:lpstr>Mitch Milam</vt:lpstr>
      <vt:lpstr>Future Events</vt:lpstr>
      <vt:lpstr>Future Events</vt:lpstr>
      <vt:lpstr>Webinar Housekeeping</vt:lpstr>
      <vt:lpstr>2017 Training Roadmap</vt:lpstr>
      <vt:lpstr>Roadmap</vt:lpstr>
      <vt:lpstr>Agenda</vt:lpstr>
      <vt:lpstr>PowerPoint Presentation</vt:lpstr>
      <vt:lpstr>My Dynamics CRM Journey</vt:lpstr>
      <vt:lpstr>I also…</vt:lpstr>
      <vt:lpstr>PowerPoint Presentation</vt:lpstr>
      <vt:lpstr>Stage 1: User</vt:lpstr>
      <vt:lpstr>Stage 2: Power User</vt:lpstr>
      <vt:lpstr>Stage 3: Customizer</vt:lpstr>
      <vt:lpstr>Stage 4: Client-Side Developer</vt:lpstr>
      <vt:lpstr>Stage 5: Citizen Developer</vt:lpstr>
      <vt:lpstr>Stage 6: Platform Developer</vt:lpstr>
      <vt:lpstr>PowerPoint Presentation</vt:lpstr>
      <vt:lpstr>PowerPoint Presentation</vt:lpstr>
      <vt:lpstr>Rule #1</vt:lpstr>
      <vt:lpstr>Know and Understand</vt:lpstr>
      <vt:lpstr>Rule #2</vt:lpstr>
      <vt:lpstr>PowerPoint Presentation</vt:lpstr>
      <vt:lpstr>Dynamics CRM SDK</vt:lpstr>
      <vt:lpstr>Developing Custom Solutions</vt:lpstr>
      <vt:lpstr>PowerPoint Presentation</vt:lpstr>
      <vt:lpstr>Learning the Business</vt:lpstr>
      <vt:lpstr>Rule #3</vt:lpstr>
      <vt:lpstr>PowerPoint Presentation</vt:lpstr>
      <vt:lpstr>Solutions</vt:lpstr>
      <vt:lpstr>PowerPoint Presentation</vt:lpstr>
      <vt:lpstr>JavaScript Object Model</vt:lpstr>
      <vt:lpstr>PowerPoint Presentation</vt:lpstr>
      <vt:lpstr>User Experience Customization Points</vt:lpstr>
      <vt:lpstr>PowerPoint Presentation</vt:lpstr>
      <vt:lpstr>.NET Development</vt:lpstr>
      <vt:lpstr>PowerPoint Presentation</vt:lpstr>
      <vt:lpstr>Plugins</vt:lpstr>
      <vt:lpstr>PowerPoint Presentation</vt:lpstr>
      <vt:lpstr>Code-Less Development</vt:lpstr>
      <vt:lpstr>Review</vt:lpstr>
      <vt:lpstr>Tools and Resources</vt:lpstr>
      <vt:lpstr>Tools and Resources</vt:lpstr>
      <vt:lpstr>So…</vt:lpstr>
      <vt:lpstr>And Remember…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601</cp:revision>
  <cp:lastPrinted>2014-08-04T20:14:51Z</cp:lastPrinted>
  <dcterms:created xsi:type="dcterms:W3CDTF">2014-08-03T21:50:47Z</dcterms:created>
  <dcterms:modified xsi:type="dcterms:W3CDTF">2017-01-06T14:35:10Z</dcterms:modified>
</cp:coreProperties>
</file>