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411" r:id="rId2"/>
    <p:sldId id="412" r:id="rId3"/>
    <p:sldId id="413" r:id="rId4"/>
    <p:sldId id="257" r:id="rId5"/>
    <p:sldId id="449" r:id="rId6"/>
    <p:sldId id="418" r:id="rId7"/>
    <p:sldId id="460" r:id="rId8"/>
    <p:sldId id="432" r:id="rId9"/>
    <p:sldId id="446" r:id="rId10"/>
    <p:sldId id="448" r:id="rId11"/>
    <p:sldId id="447" r:id="rId12"/>
    <p:sldId id="444" r:id="rId13"/>
    <p:sldId id="417" r:id="rId14"/>
    <p:sldId id="445" r:id="rId15"/>
    <p:sldId id="436" r:id="rId16"/>
    <p:sldId id="439" r:id="rId17"/>
    <p:sldId id="437" r:id="rId18"/>
    <p:sldId id="440" r:id="rId19"/>
    <p:sldId id="438" r:id="rId20"/>
    <p:sldId id="442" r:id="rId21"/>
    <p:sldId id="419" r:id="rId22"/>
    <p:sldId id="420" r:id="rId23"/>
    <p:sldId id="415" r:id="rId24"/>
    <p:sldId id="416" r:id="rId25"/>
    <p:sldId id="421" r:id="rId26"/>
    <p:sldId id="453" r:id="rId27"/>
    <p:sldId id="452" r:id="rId28"/>
    <p:sldId id="425" r:id="rId29"/>
    <p:sldId id="422" r:id="rId30"/>
    <p:sldId id="426" r:id="rId31"/>
    <p:sldId id="450" r:id="rId32"/>
    <p:sldId id="454" r:id="rId33"/>
    <p:sldId id="427" r:id="rId34"/>
    <p:sldId id="423" r:id="rId35"/>
    <p:sldId id="451" r:id="rId36"/>
    <p:sldId id="424" r:id="rId37"/>
    <p:sldId id="455" r:id="rId38"/>
    <p:sldId id="456" r:id="rId39"/>
    <p:sldId id="457" r:id="rId40"/>
    <p:sldId id="431" r:id="rId41"/>
    <p:sldId id="429" r:id="rId42"/>
    <p:sldId id="458" r:id="rId43"/>
    <p:sldId id="459" r:id="rId44"/>
    <p:sldId id="303" r:id="rId45"/>
    <p:sldId id="302" r:id="rId46"/>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3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51" autoAdjust="0"/>
    <p:restoredTop sz="94676" autoAdjust="0"/>
  </p:normalViewPr>
  <p:slideViewPr>
    <p:cSldViewPr>
      <p:cViewPr varScale="1">
        <p:scale>
          <a:sx n="137" d="100"/>
          <a:sy n="137" d="100"/>
        </p:scale>
        <p:origin x="144" y="246"/>
      </p:cViewPr>
      <p:guideLst>
        <p:guide orient="horz" pos="1620"/>
        <p:guide pos="2880"/>
      </p:guideLst>
    </p:cSldViewPr>
  </p:slideViewPr>
  <p:outlineViewPr>
    <p:cViewPr>
      <p:scale>
        <a:sx n="33" d="100"/>
        <a:sy n="33" d="100"/>
      </p:scale>
      <p:origin x="0" y="-1248"/>
    </p:cViewPr>
  </p:outlineViewPr>
  <p:notesTextViewPr>
    <p:cViewPr>
      <p:scale>
        <a:sx n="3" d="2"/>
        <a:sy n="3" d="2"/>
      </p:scale>
      <p:origin x="0" y="0"/>
    </p:cViewPr>
  </p:notesTextViewPr>
  <p:sorterViewPr>
    <p:cViewPr>
      <p:scale>
        <a:sx n="150" d="100"/>
        <a:sy n="150" d="100"/>
      </p:scale>
      <p:origin x="0" y="-118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iagrams/_rels/data14.xml.rels><?xml version="1.0" encoding="UTF-8" standalone="yes"?>
<Relationships xmlns="http://schemas.openxmlformats.org/package/2006/relationships"><Relationship Id="rId3" Type="http://schemas.openxmlformats.org/officeDocument/2006/relationships/hyperlink" Target="https://github.com/a33ik/UltimateWorkflowToolkit/releases/tag/v1.1.0.0" TargetMode="External"/><Relationship Id="rId2" Type="http://schemas.openxmlformats.org/officeDocument/2006/relationships/hyperlink" Target="https://github.com/demianrasko/Dynamics-365-Workflow-Tools" TargetMode="External"/><Relationship Id="rId1" Type="http://schemas.openxmlformats.org/officeDocument/2006/relationships/hyperlink" Target="https://github.com/jlattimer" TargetMode="External"/></Relationships>
</file>

<file path=ppt/diagrams/_rels/data19.xml.rels><?xml version="1.0" encoding="UTF-8" standalone="yes"?>
<Relationships xmlns="http://schemas.openxmlformats.org/package/2006/relationships"><Relationship Id="rId3" Type="http://schemas.openxmlformats.org/officeDocument/2006/relationships/hyperlink" Target="https://marketplace.visualstudio.com/items?itemName=DynamicsCRMPG.MicrosoftDynamicsCRMDeveloperToolkit" TargetMode="External"/><Relationship Id="rId2" Type="http://schemas.openxmlformats.org/officeDocument/2006/relationships/hyperlink" Target="https://xrmtoolkit.com/" TargetMode="External"/><Relationship Id="rId1" Type="http://schemas.openxmlformats.org/officeDocument/2006/relationships/hyperlink" Target="http://www.xrmtoolbox.com/" TargetMode="External"/></Relationships>
</file>

<file path=ppt/diagrams/_rels/data20.xml.rels><?xml version="1.0" encoding="UTF-8" standalone="yes"?>
<Relationships xmlns="http://schemas.openxmlformats.org/package/2006/relationships"><Relationship Id="rId3" Type="http://schemas.openxmlformats.org/officeDocument/2006/relationships/hyperlink" Target="http://www.xrmcoaches.com/freestuff" TargetMode="External"/><Relationship Id="rId2" Type="http://schemas.openxmlformats.org/officeDocument/2006/relationships/hyperlink" Target="http://www.xrmcoaches.com/knowledgebits" TargetMode="External"/><Relationship Id="rId1" Type="http://schemas.openxmlformats.org/officeDocument/2006/relationships/hyperlink" Target="https://www.microsoft.com/download/details.aspx?id=50032" TargetMode="External"/><Relationship Id="rId4" Type="http://schemas.openxmlformats.org/officeDocument/2006/relationships/hyperlink" Target="http://www.youtube.com/xrmcoaches" TargetMode="External"/></Relationships>
</file>

<file path=ppt/diagrams/_rels/drawing14.xml.rels><?xml version="1.0" encoding="UTF-8" standalone="yes"?>
<Relationships xmlns="http://schemas.openxmlformats.org/package/2006/relationships"><Relationship Id="rId3" Type="http://schemas.openxmlformats.org/officeDocument/2006/relationships/hyperlink" Target="https://github.com/a33ik/UltimateWorkflowToolkit/releases/tag/v1.1.0.0" TargetMode="External"/><Relationship Id="rId2" Type="http://schemas.openxmlformats.org/officeDocument/2006/relationships/hyperlink" Target="https://github.com/demianrasko/Dynamics-365-Workflow-Tools" TargetMode="External"/><Relationship Id="rId1" Type="http://schemas.openxmlformats.org/officeDocument/2006/relationships/hyperlink" Target="https://github.com/jlattimer" TargetMode="External"/></Relationships>
</file>

<file path=ppt/diagrams/_rels/drawing19.xml.rels><?xml version="1.0" encoding="UTF-8" standalone="yes"?>
<Relationships xmlns="http://schemas.openxmlformats.org/package/2006/relationships"><Relationship Id="rId3" Type="http://schemas.openxmlformats.org/officeDocument/2006/relationships/hyperlink" Target="https://marketplace.visualstudio.com/items?itemName=DynamicsCRMPG.MicrosoftDynamicsCRMDeveloperToolkit" TargetMode="External"/><Relationship Id="rId2" Type="http://schemas.openxmlformats.org/officeDocument/2006/relationships/hyperlink" Target="https://xrmtoolkit.com/" TargetMode="External"/><Relationship Id="rId1" Type="http://schemas.openxmlformats.org/officeDocument/2006/relationships/hyperlink" Target="http://www.xrmtoolbox.com/" TargetMode="External"/></Relationships>
</file>

<file path=ppt/diagrams/_rels/drawing20.xml.rels><?xml version="1.0" encoding="UTF-8" standalone="yes"?>
<Relationships xmlns="http://schemas.openxmlformats.org/package/2006/relationships"><Relationship Id="rId3" Type="http://schemas.openxmlformats.org/officeDocument/2006/relationships/hyperlink" Target="http://www.xrmcoaches.com/freestuff" TargetMode="External"/><Relationship Id="rId2" Type="http://schemas.openxmlformats.org/officeDocument/2006/relationships/hyperlink" Target="http://www.xrmcoaches.com/knowledgebits" TargetMode="External"/><Relationship Id="rId1" Type="http://schemas.openxmlformats.org/officeDocument/2006/relationships/hyperlink" Target="https://www.microsoft.com/download/details.aspx?id=50032" TargetMode="External"/><Relationship Id="rId4" Type="http://schemas.openxmlformats.org/officeDocument/2006/relationships/hyperlink" Target="http://www.youtube.com/xrmcoache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C7BDF-ED53-4C65-9555-338A529EE5CD}"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8F1B5935-80BC-40B1-9679-4E9520F18104}">
      <dgm:prSet/>
      <dgm:spPr/>
      <dgm:t>
        <a:bodyPr/>
        <a:lstStyle/>
        <a:p>
          <a:r>
            <a:rPr lang="en-US" b="1" dirty="0"/>
            <a:t>mitch@xrmcoaches.com</a:t>
          </a:r>
        </a:p>
      </dgm:t>
    </dgm:pt>
    <dgm:pt modelId="{6BC9E0B7-D2A6-41D3-AAC1-BEDD7F9E8F9C}" type="parTrans" cxnId="{978BD9B3-B55F-45F7-9B35-135E460C9354}">
      <dgm:prSet/>
      <dgm:spPr/>
      <dgm:t>
        <a:bodyPr/>
        <a:lstStyle/>
        <a:p>
          <a:endParaRPr lang="en-US"/>
        </a:p>
      </dgm:t>
    </dgm:pt>
    <dgm:pt modelId="{8784CF03-DB96-4881-B7ED-BAA9C992CAD6}" type="sibTrans" cxnId="{978BD9B3-B55F-45F7-9B35-135E460C9354}">
      <dgm:prSet/>
      <dgm:spPr/>
      <dgm:t>
        <a:bodyPr/>
        <a:lstStyle/>
        <a:p>
          <a:endParaRPr lang="en-US"/>
        </a:p>
      </dgm:t>
    </dgm:pt>
    <dgm:pt modelId="{A9950817-A5DA-4948-BD7D-97F6933D8F6D}">
      <dgm:prSet/>
      <dgm:spPr/>
      <dgm:t>
        <a:bodyPr/>
        <a:lstStyle/>
        <a:p>
          <a:r>
            <a:rPr lang="en-US" b="1" dirty="0"/>
            <a:t>@</a:t>
          </a:r>
          <a:r>
            <a:rPr lang="en-US" b="1" dirty="0" err="1"/>
            <a:t>mitchmilam</a:t>
          </a:r>
          <a:endParaRPr lang="en-US" b="1" dirty="0"/>
        </a:p>
      </dgm:t>
    </dgm:pt>
    <dgm:pt modelId="{348965A4-DB68-429E-8F54-85DC3DA6F1EC}" type="parTrans" cxnId="{F7F58F48-754B-4D26-AA4C-C489948F7A6F}">
      <dgm:prSet/>
      <dgm:spPr/>
      <dgm:t>
        <a:bodyPr/>
        <a:lstStyle/>
        <a:p>
          <a:endParaRPr lang="en-US"/>
        </a:p>
      </dgm:t>
    </dgm:pt>
    <dgm:pt modelId="{F63FE117-1DF1-4851-A1B0-98386887525A}" type="sibTrans" cxnId="{F7F58F48-754B-4D26-AA4C-C489948F7A6F}">
      <dgm:prSet/>
      <dgm:spPr/>
      <dgm:t>
        <a:bodyPr/>
        <a:lstStyle/>
        <a:p>
          <a:endParaRPr lang="en-US"/>
        </a:p>
      </dgm:t>
    </dgm:pt>
    <dgm:pt modelId="{82B41A2D-DB88-432E-9D1E-09FDE47F972E}">
      <dgm:prSet/>
      <dgm:spPr/>
      <dgm:t>
        <a:bodyPr/>
        <a:lstStyle/>
        <a:p>
          <a:r>
            <a:rPr lang="en-US" b="1" dirty="0"/>
            <a:t>linkedin.com/in/mitchmilam</a:t>
          </a:r>
        </a:p>
      </dgm:t>
    </dgm:pt>
    <dgm:pt modelId="{2DCA53D0-C620-4F13-8093-126BE2282CCA}" type="parTrans" cxnId="{F7939D33-F7A3-4821-967F-7BD309C89C7B}">
      <dgm:prSet/>
      <dgm:spPr/>
      <dgm:t>
        <a:bodyPr/>
        <a:lstStyle/>
        <a:p>
          <a:endParaRPr lang="en-US"/>
        </a:p>
      </dgm:t>
    </dgm:pt>
    <dgm:pt modelId="{FDB8E1AB-6C53-483D-AD37-79469CF4F4DE}" type="sibTrans" cxnId="{F7939D33-F7A3-4821-967F-7BD309C89C7B}">
      <dgm:prSet/>
      <dgm:spPr/>
      <dgm:t>
        <a:bodyPr/>
        <a:lstStyle/>
        <a:p>
          <a:endParaRPr lang="en-US"/>
        </a:p>
      </dgm:t>
    </dgm:pt>
    <dgm:pt modelId="{28BB30D4-224A-4D31-8F1C-1DA14F49155B}">
      <dgm:prSet/>
      <dgm:spPr/>
      <dgm:t>
        <a:bodyPr/>
        <a:lstStyle/>
        <a:p>
          <a:r>
            <a:rPr lang="en-US" b="1" dirty="0"/>
            <a:t>youtube.com/xRMCoaches</a:t>
          </a:r>
        </a:p>
      </dgm:t>
    </dgm:pt>
    <dgm:pt modelId="{DFE3A48C-EFAC-4065-AC02-D14961539EE5}" type="parTrans" cxnId="{901A5873-B44D-48B9-8121-46D61643D26D}">
      <dgm:prSet/>
      <dgm:spPr/>
      <dgm:t>
        <a:bodyPr/>
        <a:lstStyle/>
        <a:p>
          <a:endParaRPr lang="en-US"/>
        </a:p>
      </dgm:t>
    </dgm:pt>
    <dgm:pt modelId="{34AD2AAB-8203-49DD-8A86-6DF02049C3C2}" type="sibTrans" cxnId="{901A5873-B44D-48B9-8121-46D61643D26D}">
      <dgm:prSet/>
      <dgm:spPr/>
      <dgm:t>
        <a:bodyPr/>
        <a:lstStyle/>
        <a:p>
          <a:endParaRPr lang="en-US"/>
        </a:p>
      </dgm:t>
    </dgm:pt>
    <dgm:pt modelId="{6C101204-BCEE-4627-A43C-3FB50EB9672E}" type="pres">
      <dgm:prSet presAssocID="{2D0C7BDF-ED53-4C65-9555-338A529EE5CD}" presName="diagram" presStyleCnt="0">
        <dgm:presLayoutVars>
          <dgm:dir/>
          <dgm:resizeHandles val="exact"/>
        </dgm:presLayoutVars>
      </dgm:prSet>
      <dgm:spPr/>
    </dgm:pt>
    <dgm:pt modelId="{32728E6B-88E4-434B-8FFD-E197112A7822}" type="pres">
      <dgm:prSet presAssocID="{8F1B5935-80BC-40B1-9679-4E9520F18104}" presName="node" presStyleLbl="node1" presStyleIdx="0" presStyleCnt="4">
        <dgm:presLayoutVars>
          <dgm:bulletEnabled val="1"/>
        </dgm:presLayoutVars>
      </dgm:prSet>
      <dgm:spPr/>
    </dgm:pt>
    <dgm:pt modelId="{9181418A-D3EB-4651-8711-5D353E8BA222}" type="pres">
      <dgm:prSet presAssocID="{8784CF03-DB96-4881-B7ED-BAA9C992CAD6}" presName="sibTrans" presStyleCnt="0"/>
      <dgm:spPr/>
    </dgm:pt>
    <dgm:pt modelId="{98CA834C-EA1B-4EDD-A975-C3553746A0BB}" type="pres">
      <dgm:prSet presAssocID="{A9950817-A5DA-4948-BD7D-97F6933D8F6D}" presName="node" presStyleLbl="node1" presStyleIdx="1" presStyleCnt="4">
        <dgm:presLayoutVars>
          <dgm:bulletEnabled val="1"/>
        </dgm:presLayoutVars>
      </dgm:prSet>
      <dgm:spPr/>
    </dgm:pt>
    <dgm:pt modelId="{FED0219B-FB82-4EAE-815C-767F67C75402}" type="pres">
      <dgm:prSet presAssocID="{F63FE117-1DF1-4851-A1B0-98386887525A}" presName="sibTrans" presStyleCnt="0"/>
      <dgm:spPr/>
    </dgm:pt>
    <dgm:pt modelId="{044371A1-A917-4243-8E08-67FDE3AD59BB}" type="pres">
      <dgm:prSet presAssocID="{82B41A2D-DB88-432E-9D1E-09FDE47F972E}" presName="node" presStyleLbl="node1" presStyleIdx="2" presStyleCnt="4">
        <dgm:presLayoutVars>
          <dgm:bulletEnabled val="1"/>
        </dgm:presLayoutVars>
      </dgm:prSet>
      <dgm:spPr/>
    </dgm:pt>
    <dgm:pt modelId="{4F4B8F08-1BC0-443B-81BB-8A88FB7432B9}" type="pres">
      <dgm:prSet presAssocID="{FDB8E1AB-6C53-483D-AD37-79469CF4F4DE}" presName="sibTrans" presStyleCnt="0"/>
      <dgm:spPr/>
    </dgm:pt>
    <dgm:pt modelId="{10CD7BE3-4F34-455A-9576-1B2E7AECE308}" type="pres">
      <dgm:prSet presAssocID="{28BB30D4-224A-4D31-8F1C-1DA14F49155B}" presName="node" presStyleLbl="node1" presStyleIdx="3" presStyleCnt="4">
        <dgm:presLayoutVars>
          <dgm:bulletEnabled val="1"/>
        </dgm:presLayoutVars>
      </dgm:prSet>
      <dgm:spPr/>
    </dgm:pt>
  </dgm:ptLst>
  <dgm:cxnLst>
    <dgm:cxn modelId="{F7939D33-F7A3-4821-967F-7BD309C89C7B}" srcId="{2D0C7BDF-ED53-4C65-9555-338A529EE5CD}" destId="{82B41A2D-DB88-432E-9D1E-09FDE47F972E}" srcOrd="2" destOrd="0" parTransId="{2DCA53D0-C620-4F13-8093-126BE2282CCA}" sibTransId="{FDB8E1AB-6C53-483D-AD37-79469CF4F4DE}"/>
    <dgm:cxn modelId="{38C58139-9B81-48D1-9287-CAE9E3362CA8}" type="presOf" srcId="{A9950817-A5DA-4948-BD7D-97F6933D8F6D}" destId="{98CA834C-EA1B-4EDD-A975-C3553746A0BB}" srcOrd="0" destOrd="0" presId="urn:microsoft.com/office/officeart/2005/8/layout/default"/>
    <dgm:cxn modelId="{9092D43F-FDA1-42E3-9BEA-33052A466446}" type="presOf" srcId="{82B41A2D-DB88-432E-9D1E-09FDE47F972E}" destId="{044371A1-A917-4243-8E08-67FDE3AD59BB}" srcOrd="0" destOrd="0" presId="urn:microsoft.com/office/officeart/2005/8/layout/default"/>
    <dgm:cxn modelId="{F7F58F48-754B-4D26-AA4C-C489948F7A6F}" srcId="{2D0C7BDF-ED53-4C65-9555-338A529EE5CD}" destId="{A9950817-A5DA-4948-BD7D-97F6933D8F6D}" srcOrd="1" destOrd="0" parTransId="{348965A4-DB68-429E-8F54-85DC3DA6F1EC}" sibTransId="{F63FE117-1DF1-4851-A1B0-98386887525A}"/>
    <dgm:cxn modelId="{901A5873-B44D-48B9-8121-46D61643D26D}" srcId="{2D0C7BDF-ED53-4C65-9555-338A529EE5CD}" destId="{28BB30D4-224A-4D31-8F1C-1DA14F49155B}" srcOrd="3" destOrd="0" parTransId="{DFE3A48C-EFAC-4065-AC02-D14961539EE5}" sibTransId="{34AD2AAB-8203-49DD-8A86-6DF02049C3C2}"/>
    <dgm:cxn modelId="{757ABC7C-A26B-439F-BC49-9D91A2816535}" type="presOf" srcId="{8F1B5935-80BC-40B1-9679-4E9520F18104}" destId="{32728E6B-88E4-434B-8FFD-E197112A7822}" srcOrd="0" destOrd="0" presId="urn:microsoft.com/office/officeart/2005/8/layout/default"/>
    <dgm:cxn modelId="{978BD9B3-B55F-45F7-9B35-135E460C9354}" srcId="{2D0C7BDF-ED53-4C65-9555-338A529EE5CD}" destId="{8F1B5935-80BC-40B1-9679-4E9520F18104}" srcOrd="0" destOrd="0" parTransId="{6BC9E0B7-D2A6-41D3-AAC1-BEDD7F9E8F9C}" sibTransId="{8784CF03-DB96-4881-B7ED-BAA9C992CAD6}"/>
    <dgm:cxn modelId="{6DF3B2BA-D9EC-4255-A151-62782BA87DBF}" type="presOf" srcId="{2D0C7BDF-ED53-4C65-9555-338A529EE5CD}" destId="{6C101204-BCEE-4627-A43C-3FB50EB9672E}" srcOrd="0" destOrd="0" presId="urn:microsoft.com/office/officeart/2005/8/layout/default"/>
    <dgm:cxn modelId="{50A894E9-2278-466D-A6A1-5ECFFC133E1A}" type="presOf" srcId="{28BB30D4-224A-4D31-8F1C-1DA14F49155B}" destId="{10CD7BE3-4F34-455A-9576-1B2E7AECE308}" srcOrd="0" destOrd="0" presId="urn:microsoft.com/office/officeart/2005/8/layout/default"/>
    <dgm:cxn modelId="{31F1A0C2-D22C-4BEC-8A0B-43129FE38B6D}" type="presParOf" srcId="{6C101204-BCEE-4627-A43C-3FB50EB9672E}" destId="{32728E6B-88E4-434B-8FFD-E197112A7822}" srcOrd="0" destOrd="0" presId="urn:microsoft.com/office/officeart/2005/8/layout/default"/>
    <dgm:cxn modelId="{AF3BF939-1643-4D1C-968E-10BF1D83DF97}" type="presParOf" srcId="{6C101204-BCEE-4627-A43C-3FB50EB9672E}" destId="{9181418A-D3EB-4651-8711-5D353E8BA222}" srcOrd="1" destOrd="0" presId="urn:microsoft.com/office/officeart/2005/8/layout/default"/>
    <dgm:cxn modelId="{1A1C49C8-4193-439B-A16E-3574B5F6D8B6}" type="presParOf" srcId="{6C101204-BCEE-4627-A43C-3FB50EB9672E}" destId="{98CA834C-EA1B-4EDD-A975-C3553746A0BB}" srcOrd="2" destOrd="0" presId="urn:microsoft.com/office/officeart/2005/8/layout/default"/>
    <dgm:cxn modelId="{5901BCFF-665B-4853-865D-4AAE67936F3E}" type="presParOf" srcId="{6C101204-BCEE-4627-A43C-3FB50EB9672E}" destId="{FED0219B-FB82-4EAE-815C-767F67C75402}" srcOrd="3" destOrd="0" presId="urn:microsoft.com/office/officeart/2005/8/layout/default"/>
    <dgm:cxn modelId="{581228E2-B206-4BE8-8FB9-1A815E78843D}" type="presParOf" srcId="{6C101204-BCEE-4627-A43C-3FB50EB9672E}" destId="{044371A1-A917-4243-8E08-67FDE3AD59BB}" srcOrd="4" destOrd="0" presId="urn:microsoft.com/office/officeart/2005/8/layout/default"/>
    <dgm:cxn modelId="{9E8E17D9-DD3C-4612-9E9A-14783250D110}" type="presParOf" srcId="{6C101204-BCEE-4627-A43C-3FB50EB9672E}" destId="{4F4B8F08-1BC0-443B-81BB-8A88FB7432B9}" srcOrd="5" destOrd="0" presId="urn:microsoft.com/office/officeart/2005/8/layout/default"/>
    <dgm:cxn modelId="{E71D50AF-E53D-437A-BE22-65D364BB13C3}" type="presParOf" srcId="{6C101204-BCEE-4627-A43C-3FB50EB9672E}" destId="{10CD7BE3-4F34-455A-9576-1B2E7AECE308}"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98679B-FA0B-4835-B4DA-4C22DA26BA4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7F1121-C059-47F1-93E1-A36E7ED91163}">
      <dgm:prSet/>
      <dgm:spPr/>
      <dgm:t>
        <a:bodyPr/>
        <a:lstStyle/>
        <a:p>
          <a:r>
            <a:rPr lang="en-US"/>
            <a:t>Easy to create</a:t>
          </a:r>
        </a:p>
      </dgm:t>
    </dgm:pt>
    <dgm:pt modelId="{8F857F60-A297-4B20-B30C-C5ED9B0D6C3F}" type="parTrans" cxnId="{A7E49AFF-C31A-4FE8-963A-904B96A2F7E3}">
      <dgm:prSet/>
      <dgm:spPr/>
      <dgm:t>
        <a:bodyPr/>
        <a:lstStyle/>
        <a:p>
          <a:endParaRPr lang="en-US"/>
        </a:p>
      </dgm:t>
    </dgm:pt>
    <dgm:pt modelId="{DCF1A8C9-585E-4EF7-973E-3DF307F849DD}" type="sibTrans" cxnId="{A7E49AFF-C31A-4FE8-963A-904B96A2F7E3}">
      <dgm:prSet/>
      <dgm:spPr/>
      <dgm:t>
        <a:bodyPr/>
        <a:lstStyle/>
        <a:p>
          <a:endParaRPr lang="en-US"/>
        </a:p>
      </dgm:t>
    </dgm:pt>
    <dgm:pt modelId="{220EBABC-B7D1-414B-9668-5C5565408D65}">
      <dgm:prSet/>
      <dgm:spPr/>
      <dgm:t>
        <a:bodyPr/>
        <a:lstStyle/>
        <a:p>
          <a:r>
            <a:rPr lang="en-US"/>
            <a:t>No JavaScript knowledge required</a:t>
          </a:r>
        </a:p>
      </dgm:t>
    </dgm:pt>
    <dgm:pt modelId="{942B3C25-A765-4C58-8524-3CE22BD9DDC1}" type="parTrans" cxnId="{2486DA1A-AC3B-4748-BE77-89595B780776}">
      <dgm:prSet/>
      <dgm:spPr/>
      <dgm:t>
        <a:bodyPr/>
        <a:lstStyle/>
        <a:p>
          <a:endParaRPr lang="en-US"/>
        </a:p>
      </dgm:t>
    </dgm:pt>
    <dgm:pt modelId="{DFC57921-F647-4C6C-B34B-AB768F3BDEBA}" type="sibTrans" cxnId="{2486DA1A-AC3B-4748-BE77-89595B780776}">
      <dgm:prSet/>
      <dgm:spPr/>
      <dgm:t>
        <a:bodyPr/>
        <a:lstStyle/>
        <a:p>
          <a:endParaRPr lang="en-US"/>
        </a:p>
      </dgm:t>
    </dgm:pt>
    <dgm:pt modelId="{C3DEB340-8C6D-4856-9E7E-7D38555433BF}">
      <dgm:prSet/>
      <dgm:spPr/>
      <dgm:t>
        <a:bodyPr/>
        <a:lstStyle/>
        <a:p>
          <a:r>
            <a:rPr lang="en-US"/>
            <a:t>Can run at the server level</a:t>
          </a:r>
        </a:p>
      </dgm:t>
    </dgm:pt>
    <dgm:pt modelId="{CE2B0E79-9490-418A-A250-408D0256EA69}" type="parTrans" cxnId="{A820F2D3-38B0-4083-BC61-D5F4820697DF}">
      <dgm:prSet/>
      <dgm:spPr/>
      <dgm:t>
        <a:bodyPr/>
        <a:lstStyle/>
        <a:p>
          <a:endParaRPr lang="en-US"/>
        </a:p>
      </dgm:t>
    </dgm:pt>
    <dgm:pt modelId="{9D585D41-7C59-4AC7-8F95-9ED4DB02FBFD}" type="sibTrans" cxnId="{A820F2D3-38B0-4083-BC61-D5F4820697DF}">
      <dgm:prSet/>
      <dgm:spPr/>
      <dgm:t>
        <a:bodyPr/>
        <a:lstStyle/>
        <a:p>
          <a:endParaRPr lang="en-US"/>
        </a:p>
      </dgm:t>
    </dgm:pt>
    <dgm:pt modelId="{6EE4E19B-4801-43A9-9867-82786DAAC48E}">
      <dgm:prSet/>
      <dgm:spPr/>
      <dgm:t>
        <a:bodyPr/>
        <a:lstStyle/>
        <a:p>
          <a:r>
            <a:rPr lang="en-US"/>
            <a:t>Can run on multiple devices/platforms</a:t>
          </a:r>
        </a:p>
      </dgm:t>
    </dgm:pt>
    <dgm:pt modelId="{5348773B-A12C-475E-9ECB-6001B2795167}" type="parTrans" cxnId="{2A6220A1-7669-4E90-8B2F-A588DBF0F045}">
      <dgm:prSet/>
      <dgm:spPr/>
      <dgm:t>
        <a:bodyPr/>
        <a:lstStyle/>
        <a:p>
          <a:endParaRPr lang="en-US"/>
        </a:p>
      </dgm:t>
    </dgm:pt>
    <dgm:pt modelId="{EABEE826-59FF-4C91-9247-0F69C4354E84}" type="sibTrans" cxnId="{2A6220A1-7669-4E90-8B2F-A588DBF0F045}">
      <dgm:prSet/>
      <dgm:spPr/>
      <dgm:t>
        <a:bodyPr/>
        <a:lstStyle/>
        <a:p>
          <a:endParaRPr lang="en-US"/>
        </a:p>
      </dgm:t>
    </dgm:pt>
    <dgm:pt modelId="{F9C0A2C5-E51C-4FC3-ABEC-E7A9E4401C84}" type="pres">
      <dgm:prSet presAssocID="{1698679B-FA0B-4835-B4DA-4C22DA26BA45}" presName="linear" presStyleCnt="0">
        <dgm:presLayoutVars>
          <dgm:animLvl val="lvl"/>
          <dgm:resizeHandles val="exact"/>
        </dgm:presLayoutVars>
      </dgm:prSet>
      <dgm:spPr/>
    </dgm:pt>
    <dgm:pt modelId="{134A2B79-5A81-4565-A461-662D3435187A}" type="pres">
      <dgm:prSet presAssocID="{6A7F1121-C059-47F1-93E1-A36E7ED91163}" presName="parentText" presStyleLbl="node1" presStyleIdx="0" presStyleCnt="4">
        <dgm:presLayoutVars>
          <dgm:chMax val="0"/>
          <dgm:bulletEnabled val="1"/>
        </dgm:presLayoutVars>
      </dgm:prSet>
      <dgm:spPr/>
    </dgm:pt>
    <dgm:pt modelId="{285A2B6D-2546-4D53-8487-495E7251C9FF}" type="pres">
      <dgm:prSet presAssocID="{DCF1A8C9-585E-4EF7-973E-3DF307F849DD}" presName="spacer" presStyleCnt="0"/>
      <dgm:spPr/>
    </dgm:pt>
    <dgm:pt modelId="{45BE27B0-28A6-407A-9E41-3DBDDBEAE66C}" type="pres">
      <dgm:prSet presAssocID="{220EBABC-B7D1-414B-9668-5C5565408D65}" presName="parentText" presStyleLbl="node1" presStyleIdx="1" presStyleCnt="4">
        <dgm:presLayoutVars>
          <dgm:chMax val="0"/>
          <dgm:bulletEnabled val="1"/>
        </dgm:presLayoutVars>
      </dgm:prSet>
      <dgm:spPr/>
    </dgm:pt>
    <dgm:pt modelId="{01DD5B2B-B0C6-43EC-A8E7-64FBE9D3EA6E}" type="pres">
      <dgm:prSet presAssocID="{DFC57921-F647-4C6C-B34B-AB768F3BDEBA}" presName="spacer" presStyleCnt="0"/>
      <dgm:spPr/>
    </dgm:pt>
    <dgm:pt modelId="{D7631244-939B-4E29-A4D8-4417B470C4E9}" type="pres">
      <dgm:prSet presAssocID="{C3DEB340-8C6D-4856-9E7E-7D38555433BF}" presName="parentText" presStyleLbl="node1" presStyleIdx="2" presStyleCnt="4">
        <dgm:presLayoutVars>
          <dgm:chMax val="0"/>
          <dgm:bulletEnabled val="1"/>
        </dgm:presLayoutVars>
      </dgm:prSet>
      <dgm:spPr/>
    </dgm:pt>
    <dgm:pt modelId="{D1AA257B-45FF-4567-910A-6126D90F79DB}" type="pres">
      <dgm:prSet presAssocID="{9D585D41-7C59-4AC7-8F95-9ED4DB02FBFD}" presName="spacer" presStyleCnt="0"/>
      <dgm:spPr/>
    </dgm:pt>
    <dgm:pt modelId="{954C5600-5925-49FE-88C9-6A0402DE2331}" type="pres">
      <dgm:prSet presAssocID="{6EE4E19B-4801-43A9-9867-82786DAAC48E}" presName="parentText" presStyleLbl="node1" presStyleIdx="3" presStyleCnt="4">
        <dgm:presLayoutVars>
          <dgm:chMax val="0"/>
          <dgm:bulletEnabled val="1"/>
        </dgm:presLayoutVars>
      </dgm:prSet>
      <dgm:spPr/>
    </dgm:pt>
  </dgm:ptLst>
  <dgm:cxnLst>
    <dgm:cxn modelId="{E4679012-14C0-4F36-9894-F4EC9FD286C9}" type="presOf" srcId="{220EBABC-B7D1-414B-9668-5C5565408D65}" destId="{45BE27B0-28A6-407A-9E41-3DBDDBEAE66C}" srcOrd="0" destOrd="0" presId="urn:microsoft.com/office/officeart/2005/8/layout/vList2"/>
    <dgm:cxn modelId="{2486DA1A-AC3B-4748-BE77-89595B780776}" srcId="{1698679B-FA0B-4835-B4DA-4C22DA26BA45}" destId="{220EBABC-B7D1-414B-9668-5C5565408D65}" srcOrd="1" destOrd="0" parTransId="{942B3C25-A765-4C58-8524-3CE22BD9DDC1}" sibTransId="{DFC57921-F647-4C6C-B34B-AB768F3BDEBA}"/>
    <dgm:cxn modelId="{87F8AF6E-5310-442F-BC22-16F37BFF340A}" type="presOf" srcId="{1698679B-FA0B-4835-B4DA-4C22DA26BA45}" destId="{F9C0A2C5-E51C-4FC3-ABEC-E7A9E4401C84}" srcOrd="0" destOrd="0" presId="urn:microsoft.com/office/officeart/2005/8/layout/vList2"/>
    <dgm:cxn modelId="{254B2B5A-86F4-449E-9B78-477B1BE4F819}" type="presOf" srcId="{C3DEB340-8C6D-4856-9E7E-7D38555433BF}" destId="{D7631244-939B-4E29-A4D8-4417B470C4E9}" srcOrd="0" destOrd="0" presId="urn:microsoft.com/office/officeart/2005/8/layout/vList2"/>
    <dgm:cxn modelId="{2A6220A1-7669-4E90-8B2F-A588DBF0F045}" srcId="{1698679B-FA0B-4835-B4DA-4C22DA26BA45}" destId="{6EE4E19B-4801-43A9-9867-82786DAAC48E}" srcOrd="3" destOrd="0" parTransId="{5348773B-A12C-475E-9ECB-6001B2795167}" sibTransId="{EABEE826-59FF-4C91-9247-0F69C4354E84}"/>
    <dgm:cxn modelId="{87B359C1-48F9-4D0B-A016-A4D70EFEDB67}" type="presOf" srcId="{6A7F1121-C059-47F1-93E1-A36E7ED91163}" destId="{134A2B79-5A81-4565-A461-662D3435187A}" srcOrd="0" destOrd="0" presId="urn:microsoft.com/office/officeart/2005/8/layout/vList2"/>
    <dgm:cxn modelId="{A820F2D3-38B0-4083-BC61-D5F4820697DF}" srcId="{1698679B-FA0B-4835-B4DA-4C22DA26BA45}" destId="{C3DEB340-8C6D-4856-9E7E-7D38555433BF}" srcOrd="2" destOrd="0" parTransId="{CE2B0E79-9490-418A-A250-408D0256EA69}" sibTransId="{9D585D41-7C59-4AC7-8F95-9ED4DB02FBFD}"/>
    <dgm:cxn modelId="{71065DF5-B31A-4496-A7D5-1AC755B1846E}" type="presOf" srcId="{6EE4E19B-4801-43A9-9867-82786DAAC48E}" destId="{954C5600-5925-49FE-88C9-6A0402DE2331}" srcOrd="0" destOrd="0" presId="urn:microsoft.com/office/officeart/2005/8/layout/vList2"/>
    <dgm:cxn modelId="{A7E49AFF-C31A-4FE8-963A-904B96A2F7E3}" srcId="{1698679B-FA0B-4835-B4DA-4C22DA26BA45}" destId="{6A7F1121-C059-47F1-93E1-A36E7ED91163}" srcOrd="0" destOrd="0" parTransId="{8F857F60-A297-4B20-B30C-C5ED9B0D6C3F}" sibTransId="{DCF1A8C9-585E-4EF7-973E-3DF307F849DD}"/>
    <dgm:cxn modelId="{91A9A6DC-206C-4610-BA36-91E01CBC04AF}" type="presParOf" srcId="{F9C0A2C5-E51C-4FC3-ABEC-E7A9E4401C84}" destId="{134A2B79-5A81-4565-A461-662D3435187A}" srcOrd="0" destOrd="0" presId="urn:microsoft.com/office/officeart/2005/8/layout/vList2"/>
    <dgm:cxn modelId="{3CBC55DF-363B-400D-8D78-D6D24FE9A44A}" type="presParOf" srcId="{F9C0A2C5-E51C-4FC3-ABEC-E7A9E4401C84}" destId="{285A2B6D-2546-4D53-8487-495E7251C9FF}" srcOrd="1" destOrd="0" presId="urn:microsoft.com/office/officeart/2005/8/layout/vList2"/>
    <dgm:cxn modelId="{207C94F0-9B3F-4BBF-950F-FA28DEDD1F7C}" type="presParOf" srcId="{F9C0A2C5-E51C-4FC3-ABEC-E7A9E4401C84}" destId="{45BE27B0-28A6-407A-9E41-3DBDDBEAE66C}" srcOrd="2" destOrd="0" presId="urn:microsoft.com/office/officeart/2005/8/layout/vList2"/>
    <dgm:cxn modelId="{2B715188-F39C-484C-97C9-72DF60169174}" type="presParOf" srcId="{F9C0A2C5-E51C-4FC3-ABEC-E7A9E4401C84}" destId="{01DD5B2B-B0C6-43EC-A8E7-64FBE9D3EA6E}" srcOrd="3" destOrd="0" presId="urn:microsoft.com/office/officeart/2005/8/layout/vList2"/>
    <dgm:cxn modelId="{3BB88CAC-99C6-45F3-AF20-0880C0D98435}" type="presParOf" srcId="{F9C0A2C5-E51C-4FC3-ABEC-E7A9E4401C84}" destId="{D7631244-939B-4E29-A4D8-4417B470C4E9}" srcOrd="4" destOrd="0" presId="urn:microsoft.com/office/officeart/2005/8/layout/vList2"/>
    <dgm:cxn modelId="{A24B55F5-9AD6-489B-A169-5D7767449FE9}" type="presParOf" srcId="{F9C0A2C5-E51C-4FC3-ABEC-E7A9E4401C84}" destId="{D1AA257B-45FF-4567-910A-6126D90F79DB}" srcOrd="5" destOrd="0" presId="urn:microsoft.com/office/officeart/2005/8/layout/vList2"/>
    <dgm:cxn modelId="{3283EC10-C79C-49C3-8EDE-200C7D3E852B}" type="presParOf" srcId="{F9C0A2C5-E51C-4FC3-ABEC-E7A9E4401C84}" destId="{954C5600-5925-49FE-88C9-6A0402DE233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D9FD13-FE65-4086-B7D8-A380E7224A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8812ECB-B31C-4AA2-A326-39963BB603FF}">
      <dgm:prSet/>
      <dgm:spPr/>
      <dgm:t>
        <a:bodyPr/>
        <a:lstStyle/>
        <a:p>
          <a:r>
            <a:rPr lang="en-US"/>
            <a:t>Only run when the form loads and when field values change. They do not run when a record is saved, unless the scope for the rule is set at an entity level.</a:t>
          </a:r>
        </a:p>
      </dgm:t>
    </dgm:pt>
    <dgm:pt modelId="{F1A31C40-79A6-48E0-ACFF-F694E4F9CEE1}" type="parTrans" cxnId="{F2BE87F0-DF71-4739-9B6B-CABEF20C4E83}">
      <dgm:prSet/>
      <dgm:spPr/>
      <dgm:t>
        <a:bodyPr/>
        <a:lstStyle/>
        <a:p>
          <a:endParaRPr lang="en-US"/>
        </a:p>
      </dgm:t>
    </dgm:pt>
    <dgm:pt modelId="{111136DA-04F6-49C6-8EA3-C168BAAF2A17}" type="sibTrans" cxnId="{F2BE87F0-DF71-4739-9B6B-CABEF20C4E83}">
      <dgm:prSet/>
      <dgm:spPr/>
      <dgm:t>
        <a:bodyPr/>
        <a:lstStyle/>
        <a:p>
          <a:endParaRPr lang="en-US"/>
        </a:p>
      </dgm:t>
    </dgm:pt>
    <dgm:pt modelId="{34D54EE8-A00C-4414-9492-5B4B1D74632F}">
      <dgm:prSet/>
      <dgm:spPr/>
      <dgm:t>
        <a:bodyPr/>
        <a:lstStyle/>
        <a:p>
          <a:r>
            <a:rPr lang="en-US"/>
            <a:t>Business rules work only with fields. </a:t>
          </a:r>
        </a:p>
      </dgm:t>
    </dgm:pt>
    <dgm:pt modelId="{B3F48061-F10F-4BC2-B42F-F22517C9C822}" type="parTrans" cxnId="{10310F8F-6E88-4DD5-BE22-386C92DA7322}">
      <dgm:prSet/>
      <dgm:spPr/>
      <dgm:t>
        <a:bodyPr/>
        <a:lstStyle/>
        <a:p>
          <a:endParaRPr lang="en-US"/>
        </a:p>
      </dgm:t>
    </dgm:pt>
    <dgm:pt modelId="{48621870-609A-4661-865D-240A283DB581}" type="sibTrans" cxnId="{10310F8F-6E88-4DD5-BE22-386C92DA7322}">
      <dgm:prSet/>
      <dgm:spPr/>
      <dgm:t>
        <a:bodyPr/>
        <a:lstStyle/>
        <a:p>
          <a:endParaRPr lang="en-US"/>
        </a:p>
      </dgm:t>
    </dgm:pt>
    <dgm:pt modelId="{B1D97064-3B32-42ED-A52D-560A9AB032B9}">
      <dgm:prSet/>
      <dgm:spPr/>
      <dgm:t>
        <a:bodyPr/>
        <a:lstStyle/>
        <a:p>
          <a:r>
            <a:rPr lang="en-US"/>
            <a:t>When you set a field value by using a business rule, any OnChange event handlers for that field will not run.</a:t>
          </a:r>
        </a:p>
      </dgm:t>
    </dgm:pt>
    <dgm:pt modelId="{835497C3-D3A7-4763-A7B4-7C2865A845D6}" type="parTrans" cxnId="{DAEF8E41-44AE-4E8D-9A0A-B880644CD6DB}">
      <dgm:prSet/>
      <dgm:spPr/>
      <dgm:t>
        <a:bodyPr/>
        <a:lstStyle/>
        <a:p>
          <a:endParaRPr lang="en-US"/>
        </a:p>
      </dgm:t>
    </dgm:pt>
    <dgm:pt modelId="{9A0164F0-5B0A-4683-800A-8B158CA42E53}" type="sibTrans" cxnId="{DAEF8E41-44AE-4E8D-9A0A-B880644CD6DB}">
      <dgm:prSet/>
      <dgm:spPr/>
      <dgm:t>
        <a:bodyPr/>
        <a:lstStyle/>
        <a:p>
          <a:endParaRPr lang="en-US"/>
        </a:p>
      </dgm:t>
    </dgm:pt>
    <dgm:pt modelId="{F2C18D49-AF38-4248-A2BB-55EC80A01DB8}">
      <dgm:prSet/>
      <dgm:spPr/>
      <dgm:t>
        <a:bodyPr/>
        <a:lstStyle/>
        <a:p>
          <a:r>
            <a:rPr lang="en-US"/>
            <a:t>If a business rule references a field that is not present on a form, the rule will simply not run. </a:t>
          </a:r>
        </a:p>
      </dgm:t>
    </dgm:pt>
    <dgm:pt modelId="{DBBA19F2-3D5A-46D4-BB21-6A4BA50C2D94}" type="parTrans" cxnId="{E0C57D44-B272-4C67-9A25-E03DC267ED1B}">
      <dgm:prSet/>
      <dgm:spPr/>
      <dgm:t>
        <a:bodyPr/>
        <a:lstStyle/>
        <a:p>
          <a:endParaRPr lang="en-US"/>
        </a:p>
      </dgm:t>
    </dgm:pt>
    <dgm:pt modelId="{5A5E390B-1B64-4E2B-8B97-B6156527E4E2}" type="sibTrans" cxnId="{E0C57D44-B272-4C67-9A25-E03DC267ED1B}">
      <dgm:prSet/>
      <dgm:spPr/>
      <dgm:t>
        <a:bodyPr/>
        <a:lstStyle/>
        <a:p>
          <a:endParaRPr lang="en-US"/>
        </a:p>
      </dgm:t>
    </dgm:pt>
    <dgm:pt modelId="{F55E169A-207E-42D3-BC94-036BFE301427}" type="pres">
      <dgm:prSet presAssocID="{01D9FD13-FE65-4086-B7D8-A380E7224A6A}" presName="linear" presStyleCnt="0">
        <dgm:presLayoutVars>
          <dgm:animLvl val="lvl"/>
          <dgm:resizeHandles val="exact"/>
        </dgm:presLayoutVars>
      </dgm:prSet>
      <dgm:spPr/>
    </dgm:pt>
    <dgm:pt modelId="{3B7332A5-2AD4-49AD-BF4A-AD6CF7C08929}" type="pres">
      <dgm:prSet presAssocID="{58812ECB-B31C-4AA2-A326-39963BB603FF}" presName="parentText" presStyleLbl="node1" presStyleIdx="0" presStyleCnt="4">
        <dgm:presLayoutVars>
          <dgm:chMax val="0"/>
          <dgm:bulletEnabled val="1"/>
        </dgm:presLayoutVars>
      </dgm:prSet>
      <dgm:spPr/>
    </dgm:pt>
    <dgm:pt modelId="{CD6545C0-06AB-4E5C-8B1B-64828AACF229}" type="pres">
      <dgm:prSet presAssocID="{111136DA-04F6-49C6-8EA3-C168BAAF2A17}" presName="spacer" presStyleCnt="0"/>
      <dgm:spPr/>
    </dgm:pt>
    <dgm:pt modelId="{CC03EE6C-D628-4273-9757-6993E3449EE7}" type="pres">
      <dgm:prSet presAssocID="{34D54EE8-A00C-4414-9492-5B4B1D74632F}" presName="parentText" presStyleLbl="node1" presStyleIdx="1" presStyleCnt="4">
        <dgm:presLayoutVars>
          <dgm:chMax val="0"/>
          <dgm:bulletEnabled val="1"/>
        </dgm:presLayoutVars>
      </dgm:prSet>
      <dgm:spPr/>
    </dgm:pt>
    <dgm:pt modelId="{4C3B9E95-CA36-4123-BE0F-EF084A983AC0}" type="pres">
      <dgm:prSet presAssocID="{48621870-609A-4661-865D-240A283DB581}" presName="spacer" presStyleCnt="0"/>
      <dgm:spPr/>
    </dgm:pt>
    <dgm:pt modelId="{E311F372-96CF-4E1D-9247-B69C01B87166}" type="pres">
      <dgm:prSet presAssocID="{B1D97064-3B32-42ED-A52D-560A9AB032B9}" presName="parentText" presStyleLbl="node1" presStyleIdx="2" presStyleCnt="4">
        <dgm:presLayoutVars>
          <dgm:chMax val="0"/>
          <dgm:bulletEnabled val="1"/>
        </dgm:presLayoutVars>
      </dgm:prSet>
      <dgm:spPr/>
    </dgm:pt>
    <dgm:pt modelId="{A4D120C6-E0B0-4B43-A157-9ECDB20F38B0}" type="pres">
      <dgm:prSet presAssocID="{9A0164F0-5B0A-4683-800A-8B158CA42E53}" presName="spacer" presStyleCnt="0"/>
      <dgm:spPr/>
    </dgm:pt>
    <dgm:pt modelId="{613526E7-8A1A-44C1-BF75-6743D308C492}" type="pres">
      <dgm:prSet presAssocID="{F2C18D49-AF38-4248-A2BB-55EC80A01DB8}" presName="parentText" presStyleLbl="node1" presStyleIdx="3" presStyleCnt="4">
        <dgm:presLayoutVars>
          <dgm:chMax val="0"/>
          <dgm:bulletEnabled val="1"/>
        </dgm:presLayoutVars>
      </dgm:prSet>
      <dgm:spPr/>
    </dgm:pt>
  </dgm:ptLst>
  <dgm:cxnLst>
    <dgm:cxn modelId="{E79F480C-DF2F-4BE7-9FC6-40201F6AB744}" type="presOf" srcId="{B1D97064-3B32-42ED-A52D-560A9AB032B9}" destId="{E311F372-96CF-4E1D-9247-B69C01B87166}" srcOrd="0" destOrd="0" presId="urn:microsoft.com/office/officeart/2005/8/layout/vList2"/>
    <dgm:cxn modelId="{18330910-0B25-40A5-B8F3-82D64C6E2752}" type="presOf" srcId="{01D9FD13-FE65-4086-B7D8-A380E7224A6A}" destId="{F55E169A-207E-42D3-BC94-036BFE301427}" srcOrd="0" destOrd="0" presId="urn:microsoft.com/office/officeart/2005/8/layout/vList2"/>
    <dgm:cxn modelId="{DAEF8E41-44AE-4E8D-9A0A-B880644CD6DB}" srcId="{01D9FD13-FE65-4086-B7D8-A380E7224A6A}" destId="{B1D97064-3B32-42ED-A52D-560A9AB032B9}" srcOrd="2" destOrd="0" parTransId="{835497C3-D3A7-4763-A7B4-7C2865A845D6}" sibTransId="{9A0164F0-5B0A-4683-800A-8B158CA42E53}"/>
    <dgm:cxn modelId="{E0C57D44-B272-4C67-9A25-E03DC267ED1B}" srcId="{01D9FD13-FE65-4086-B7D8-A380E7224A6A}" destId="{F2C18D49-AF38-4248-A2BB-55EC80A01DB8}" srcOrd="3" destOrd="0" parTransId="{DBBA19F2-3D5A-46D4-BB21-6A4BA50C2D94}" sibTransId="{5A5E390B-1B64-4E2B-8B97-B6156527E4E2}"/>
    <dgm:cxn modelId="{10310F8F-6E88-4DD5-BE22-386C92DA7322}" srcId="{01D9FD13-FE65-4086-B7D8-A380E7224A6A}" destId="{34D54EE8-A00C-4414-9492-5B4B1D74632F}" srcOrd="1" destOrd="0" parTransId="{B3F48061-F10F-4BC2-B42F-F22517C9C822}" sibTransId="{48621870-609A-4661-865D-240A283DB581}"/>
    <dgm:cxn modelId="{1A3AE6A7-DD25-4D68-8540-69D803D120C6}" type="presOf" srcId="{58812ECB-B31C-4AA2-A326-39963BB603FF}" destId="{3B7332A5-2AD4-49AD-BF4A-AD6CF7C08929}" srcOrd="0" destOrd="0" presId="urn:microsoft.com/office/officeart/2005/8/layout/vList2"/>
    <dgm:cxn modelId="{8D2ECEC3-7E3B-4C8D-B665-569400114721}" type="presOf" srcId="{34D54EE8-A00C-4414-9492-5B4B1D74632F}" destId="{CC03EE6C-D628-4273-9757-6993E3449EE7}" srcOrd="0" destOrd="0" presId="urn:microsoft.com/office/officeart/2005/8/layout/vList2"/>
    <dgm:cxn modelId="{C8CA25D1-C115-4746-8232-B05589459D55}" type="presOf" srcId="{F2C18D49-AF38-4248-A2BB-55EC80A01DB8}" destId="{613526E7-8A1A-44C1-BF75-6743D308C492}" srcOrd="0" destOrd="0" presId="urn:microsoft.com/office/officeart/2005/8/layout/vList2"/>
    <dgm:cxn modelId="{F2BE87F0-DF71-4739-9B6B-CABEF20C4E83}" srcId="{01D9FD13-FE65-4086-B7D8-A380E7224A6A}" destId="{58812ECB-B31C-4AA2-A326-39963BB603FF}" srcOrd="0" destOrd="0" parTransId="{F1A31C40-79A6-48E0-ACFF-F694E4F9CEE1}" sibTransId="{111136DA-04F6-49C6-8EA3-C168BAAF2A17}"/>
    <dgm:cxn modelId="{133CDF2A-7008-4125-96AA-7D4148B22AC7}" type="presParOf" srcId="{F55E169A-207E-42D3-BC94-036BFE301427}" destId="{3B7332A5-2AD4-49AD-BF4A-AD6CF7C08929}" srcOrd="0" destOrd="0" presId="urn:microsoft.com/office/officeart/2005/8/layout/vList2"/>
    <dgm:cxn modelId="{40AF7F70-83A1-4C2E-8212-92DEE318CD04}" type="presParOf" srcId="{F55E169A-207E-42D3-BC94-036BFE301427}" destId="{CD6545C0-06AB-4E5C-8B1B-64828AACF229}" srcOrd="1" destOrd="0" presId="urn:microsoft.com/office/officeart/2005/8/layout/vList2"/>
    <dgm:cxn modelId="{F3C8CD26-8FC7-4197-80D6-16AFA2324BF7}" type="presParOf" srcId="{F55E169A-207E-42D3-BC94-036BFE301427}" destId="{CC03EE6C-D628-4273-9757-6993E3449EE7}" srcOrd="2" destOrd="0" presId="urn:microsoft.com/office/officeart/2005/8/layout/vList2"/>
    <dgm:cxn modelId="{0E5DB282-50AD-443B-A811-BDB74DDB31F4}" type="presParOf" srcId="{F55E169A-207E-42D3-BC94-036BFE301427}" destId="{4C3B9E95-CA36-4123-BE0F-EF084A983AC0}" srcOrd="3" destOrd="0" presId="urn:microsoft.com/office/officeart/2005/8/layout/vList2"/>
    <dgm:cxn modelId="{D004A849-CF3A-4B51-8E71-82BE3A99AA5F}" type="presParOf" srcId="{F55E169A-207E-42D3-BC94-036BFE301427}" destId="{E311F372-96CF-4E1D-9247-B69C01B87166}" srcOrd="4" destOrd="0" presId="urn:microsoft.com/office/officeart/2005/8/layout/vList2"/>
    <dgm:cxn modelId="{F55AF562-CC54-4CC0-88F9-49D81845CF3D}" type="presParOf" srcId="{F55E169A-207E-42D3-BC94-036BFE301427}" destId="{A4D120C6-E0B0-4B43-A157-9ECDB20F38B0}" srcOrd="5" destOrd="0" presId="urn:microsoft.com/office/officeart/2005/8/layout/vList2"/>
    <dgm:cxn modelId="{E53091C9-E865-4D1B-9C87-1303512B1592}" type="presParOf" srcId="{F55E169A-207E-42D3-BC94-036BFE301427}" destId="{613526E7-8A1A-44C1-BF75-6743D308C49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2BD6654-2739-4B9A-B976-6D0389AB72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AE3039-D7C9-41D7-9AEF-206BCB454915}">
      <dgm:prSet/>
      <dgm:spPr/>
      <dgm:t>
        <a:bodyPr/>
        <a:lstStyle/>
        <a:p>
          <a:r>
            <a:rPr lang="en-US"/>
            <a:t>Whole Number fields that use the formats for TimeZone, Duration, or Language will not appear in the rule editor for the conditions or actions, so they cannot be used with business rules.</a:t>
          </a:r>
        </a:p>
      </dgm:t>
    </dgm:pt>
    <dgm:pt modelId="{1FE4EDFB-E75C-46F7-8CCF-8563E268B033}" type="parTrans" cxnId="{8AA4D63D-242D-48D8-B4F7-C0AB824A730E}">
      <dgm:prSet/>
      <dgm:spPr/>
      <dgm:t>
        <a:bodyPr/>
        <a:lstStyle/>
        <a:p>
          <a:endParaRPr lang="en-US"/>
        </a:p>
      </dgm:t>
    </dgm:pt>
    <dgm:pt modelId="{C5EB5FE3-9C39-4558-8B92-D5BD2CD30098}" type="sibTrans" cxnId="{8AA4D63D-242D-48D8-B4F7-C0AB824A730E}">
      <dgm:prSet/>
      <dgm:spPr/>
      <dgm:t>
        <a:bodyPr/>
        <a:lstStyle/>
        <a:p>
          <a:endParaRPr lang="en-US"/>
        </a:p>
      </dgm:t>
    </dgm:pt>
    <dgm:pt modelId="{E4C53E44-888A-4977-AC22-A3F1CBEF0B35}">
      <dgm:prSet/>
      <dgm:spPr/>
      <dgm:t>
        <a:bodyPr/>
        <a:lstStyle/>
        <a:p>
          <a:r>
            <a:rPr lang="en-US"/>
            <a:t>For Microsoft Dynamics CRM for tablets, the definition of the business rules are downloaded and cached when CRM for tablets opens. Changes made to business rules are not applied until CRM for tablets is closed and re-opened.</a:t>
          </a:r>
        </a:p>
      </dgm:t>
    </dgm:pt>
    <dgm:pt modelId="{976AE104-D495-4724-9F17-129F4475F941}" type="parTrans" cxnId="{2A796C4A-F613-4B18-8C19-68A99DCAF101}">
      <dgm:prSet/>
      <dgm:spPr/>
      <dgm:t>
        <a:bodyPr/>
        <a:lstStyle/>
        <a:p>
          <a:endParaRPr lang="en-US"/>
        </a:p>
      </dgm:t>
    </dgm:pt>
    <dgm:pt modelId="{E7ABC24F-C2FD-471F-B259-D2AEAF58A640}" type="sibTrans" cxnId="{2A796C4A-F613-4B18-8C19-68A99DCAF101}">
      <dgm:prSet/>
      <dgm:spPr/>
      <dgm:t>
        <a:bodyPr/>
        <a:lstStyle/>
        <a:p>
          <a:endParaRPr lang="en-US"/>
        </a:p>
      </dgm:t>
    </dgm:pt>
    <dgm:pt modelId="{39530BBF-8ECE-4E81-9037-A71D2A76B52E}">
      <dgm:prSet/>
      <dgm:spPr/>
      <dgm:t>
        <a:bodyPr/>
        <a:lstStyle/>
        <a:p>
          <a:r>
            <a:rPr lang="en-US"/>
            <a:t>When you set the value of a lookup field, the text of the primary field value that is set in the form will always match the text that is visible in the rule definition</a:t>
          </a:r>
        </a:p>
      </dgm:t>
    </dgm:pt>
    <dgm:pt modelId="{D520B02F-6DCF-4974-A328-838782D7F41A}" type="parTrans" cxnId="{48132D12-729B-4370-9897-E28ED6AD5B4D}">
      <dgm:prSet/>
      <dgm:spPr/>
      <dgm:t>
        <a:bodyPr/>
        <a:lstStyle/>
        <a:p>
          <a:endParaRPr lang="en-US"/>
        </a:p>
      </dgm:t>
    </dgm:pt>
    <dgm:pt modelId="{2577EC8D-8A22-4657-AEBA-472D73170277}" type="sibTrans" cxnId="{48132D12-729B-4370-9897-E28ED6AD5B4D}">
      <dgm:prSet/>
      <dgm:spPr/>
      <dgm:t>
        <a:bodyPr/>
        <a:lstStyle/>
        <a:p>
          <a:endParaRPr lang="en-US"/>
        </a:p>
      </dgm:t>
    </dgm:pt>
    <dgm:pt modelId="{6D026017-24B1-437C-B1FC-1300218AAB5F}" type="pres">
      <dgm:prSet presAssocID="{D2BD6654-2739-4B9A-B976-6D0389AB726D}" presName="linear" presStyleCnt="0">
        <dgm:presLayoutVars>
          <dgm:animLvl val="lvl"/>
          <dgm:resizeHandles val="exact"/>
        </dgm:presLayoutVars>
      </dgm:prSet>
      <dgm:spPr/>
    </dgm:pt>
    <dgm:pt modelId="{5DAE710E-66B0-4465-829A-1BF4A25C2508}" type="pres">
      <dgm:prSet presAssocID="{B6AE3039-D7C9-41D7-9AEF-206BCB454915}" presName="parentText" presStyleLbl="node1" presStyleIdx="0" presStyleCnt="3">
        <dgm:presLayoutVars>
          <dgm:chMax val="0"/>
          <dgm:bulletEnabled val="1"/>
        </dgm:presLayoutVars>
      </dgm:prSet>
      <dgm:spPr/>
    </dgm:pt>
    <dgm:pt modelId="{A58C702C-1799-45F2-AF76-4540AA2C1897}" type="pres">
      <dgm:prSet presAssocID="{C5EB5FE3-9C39-4558-8B92-D5BD2CD30098}" presName="spacer" presStyleCnt="0"/>
      <dgm:spPr/>
    </dgm:pt>
    <dgm:pt modelId="{CB9733D8-42F3-4E29-9B76-4268F32FF4AE}" type="pres">
      <dgm:prSet presAssocID="{E4C53E44-888A-4977-AC22-A3F1CBEF0B35}" presName="parentText" presStyleLbl="node1" presStyleIdx="1" presStyleCnt="3">
        <dgm:presLayoutVars>
          <dgm:chMax val="0"/>
          <dgm:bulletEnabled val="1"/>
        </dgm:presLayoutVars>
      </dgm:prSet>
      <dgm:spPr/>
    </dgm:pt>
    <dgm:pt modelId="{A2306437-72CC-4859-86F7-DF18346E857F}" type="pres">
      <dgm:prSet presAssocID="{E7ABC24F-C2FD-471F-B259-D2AEAF58A640}" presName="spacer" presStyleCnt="0"/>
      <dgm:spPr/>
    </dgm:pt>
    <dgm:pt modelId="{118300EF-3D94-44EF-A1F7-A407FD477C03}" type="pres">
      <dgm:prSet presAssocID="{39530BBF-8ECE-4E81-9037-A71D2A76B52E}" presName="parentText" presStyleLbl="node1" presStyleIdx="2" presStyleCnt="3">
        <dgm:presLayoutVars>
          <dgm:chMax val="0"/>
          <dgm:bulletEnabled val="1"/>
        </dgm:presLayoutVars>
      </dgm:prSet>
      <dgm:spPr/>
    </dgm:pt>
  </dgm:ptLst>
  <dgm:cxnLst>
    <dgm:cxn modelId="{48132D12-729B-4370-9897-E28ED6AD5B4D}" srcId="{D2BD6654-2739-4B9A-B976-6D0389AB726D}" destId="{39530BBF-8ECE-4E81-9037-A71D2A76B52E}" srcOrd="2" destOrd="0" parTransId="{D520B02F-6DCF-4974-A328-838782D7F41A}" sibTransId="{2577EC8D-8A22-4657-AEBA-472D73170277}"/>
    <dgm:cxn modelId="{8AA4D63D-242D-48D8-B4F7-C0AB824A730E}" srcId="{D2BD6654-2739-4B9A-B976-6D0389AB726D}" destId="{B6AE3039-D7C9-41D7-9AEF-206BCB454915}" srcOrd="0" destOrd="0" parTransId="{1FE4EDFB-E75C-46F7-8CCF-8563E268B033}" sibTransId="{C5EB5FE3-9C39-4558-8B92-D5BD2CD30098}"/>
    <dgm:cxn modelId="{2A796C4A-F613-4B18-8C19-68A99DCAF101}" srcId="{D2BD6654-2739-4B9A-B976-6D0389AB726D}" destId="{E4C53E44-888A-4977-AC22-A3F1CBEF0B35}" srcOrd="1" destOrd="0" parTransId="{976AE104-D495-4724-9F17-129F4475F941}" sibTransId="{E7ABC24F-C2FD-471F-B259-D2AEAF58A640}"/>
    <dgm:cxn modelId="{5F5C1477-AD14-4287-8BF1-894B650491BC}" type="presOf" srcId="{E4C53E44-888A-4977-AC22-A3F1CBEF0B35}" destId="{CB9733D8-42F3-4E29-9B76-4268F32FF4AE}" srcOrd="0" destOrd="0" presId="urn:microsoft.com/office/officeart/2005/8/layout/vList2"/>
    <dgm:cxn modelId="{FC0C948B-8882-4B4C-A164-B52C400CA32A}" type="presOf" srcId="{39530BBF-8ECE-4E81-9037-A71D2A76B52E}" destId="{118300EF-3D94-44EF-A1F7-A407FD477C03}" srcOrd="0" destOrd="0" presId="urn:microsoft.com/office/officeart/2005/8/layout/vList2"/>
    <dgm:cxn modelId="{4C0295C5-558A-4F0F-9757-60F3E397AD48}" type="presOf" srcId="{B6AE3039-D7C9-41D7-9AEF-206BCB454915}" destId="{5DAE710E-66B0-4465-829A-1BF4A25C2508}" srcOrd="0" destOrd="0" presId="urn:microsoft.com/office/officeart/2005/8/layout/vList2"/>
    <dgm:cxn modelId="{678535EB-191B-4E07-B5DC-7CB8370E73F5}" type="presOf" srcId="{D2BD6654-2739-4B9A-B976-6D0389AB726D}" destId="{6D026017-24B1-437C-B1FC-1300218AAB5F}" srcOrd="0" destOrd="0" presId="urn:microsoft.com/office/officeart/2005/8/layout/vList2"/>
    <dgm:cxn modelId="{696C8B89-6A77-4C68-AE52-AC604F16C97F}" type="presParOf" srcId="{6D026017-24B1-437C-B1FC-1300218AAB5F}" destId="{5DAE710E-66B0-4465-829A-1BF4A25C2508}" srcOrd="0" destOrd="0" presId="urn:microsoft.com/office/officeart/2005/8/layout/vList2"/>
    <dgm:cxn modelId="{5FF612B8-0EAD-439E-AE5C-B10783CD4BD6}" type="presParOf" srcId="{6D026017-24B1-437C-B1FC-1300218AAB5F}" destId="{A58C702C-1799-45F2-AF76-4540AA2C1897}" srcOrd="1" destOrd="0" presId="urn:microsoft.com/office/officeart/2005/8/layout/vList2"/>
    <dgm:cxn modelId="{C8C19122-52C7-4170-B648-7153C98C8A52}" type="presParOf" srcId="{6D026017-24B1-437C-B1FC-1300218AAB5F}" destId="{CB9733D8-42F3-4E29-9B76-4268F32FF4AE}" srcOrd="2" destOrd="0" presId="urn:microsoft.com/office/officeart/2005/8/layout/vList2"/>
    <dgm:cxn modelId="{6D011FA6-5D52-4EDD-BF27-FF1106245B9E}" type="presParOf" srcId="{6D026017-24B1-437C-B1FC-1300218AAB5F}" destId="{A2306437-72CC-4859-86F7-DF18346E857F}" srcOrd="3" destOrd="0" presId="urn:microsoft.com/office/officeart/2005/8/layout/vList2"/>
    <dgm:cxn modelId="{C570C2E7-76BC-469D-AD30-E80EE114000A}" type="presParOf" srcId="{6D026017-24B1-437C-B1FC-1300218AAB5F}" destId="{118300EF-3D94-44EF-A1F7-A407FD477C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1F04EC2-B4A1-49FA-AE17-22515BA7F7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2691D9-F569-45C3-84BC-6C3262B48AB5}">
      <dgm:prSet/>
      <dgm:spPr/>
      <dgm:t>
        <a:bodyPr/>
        <a:lstStyle/>
        <a:p>
          <a:r>
            <a:rPr lang="en-US"/>
            <a:t>Let someone else do the hard work</a:t>
          </a:r>
          <a:endParaRPr lang="en-US"/>
        </a:p>
      </dgm:t>
    </dgm:pt>
    <dgm:pt modelId="{58E18D35-8F23-4521-BE60-3A50F08D7347}" type="parTrans" cxnId="{F5D85579-4EFD-4A3D-8181-E4BB03E80D4A}">
      <dgm:prSet/>
      <dgm:spPr/>
      <dgm:t>
        <a:bodyPr/>
        <a:lstStyle/>
        <a:p>
          <a:endParaRPr lang="en-US"/>
        </a:p>
      </dgm:t>
    </dgm:pt>
    <dgm:pt modelId="{0191868D-2409-48E1-AEAC-C25C792AAFC7}" type="sibTrans" cxnId="{F5D85579-4EFD-4A3D-8181-E4BB03E80D4A}">
      <dgm:prSet/>
      <dgm:spPr/>
      <dgm:t>
        <a:bodyPr/>
        <a:lstStyle/>
        <a:p>
          <a:endParaRPr lang="en-US"/>
        </a:p>
      </dgm:t>
    </dgm:pt>
    <dgm:pt modelId="{87713207-BAE4-469D-BB88-71DD2854309B}" type="pres">
      <dgm:prSet presAssocID="{31F04EC2-B4A1-49FA-AE17-22515BA7F782}" presName="linear" presStyleCnt="0">
        <dgm:presLayoutVars>
          <dgm:animLvl val="lvl"/>
          <dgm:resizeHandles val="exact"/>
        </dgm:presLayoutVars>
      </dgm:prSet>
      <dgm:spPr/>
    </dgm:pt>
    <dgm:pt modelId="{88BA6AF9-E884-4FA1-AF78-5CDB23FE0B40}" type="pres">
      <dgm:prSet presAssocID="{E62691D9-F569-45C3-84BC-6C3262B48AB5}" presName="parentText" presStyleLbl="node1" presStyleIdx="0" presStyleCnt="1">
        <dgm:presLayoutVars>
          <dgm:chMax val="0"/>
          <dgm:bulletEnabled val="1"/>
        </dgm:presLayoutVars>
      </dgm:prSet>
      <dgm:spPr/>
    </dgm:pt>
  </dgm:ptLst>
  <dgm:cxnLst>
    <dgm:cxn modelId="{F5D85579-4EFD-4A3D-8181-E4BB03E80D4A}" srcId="{31F04EC2-B4A1-49FA-AE17-22515BA7F782}" destId="{E62691D9-F569-45C3-84BC-6C3262B48AB5}" srcOrd="0" destOrd="0" parTransId="{58E18D35-8F23-4521-BE60-3A50F08D7347}" sibTransId="{0191868D-2409-48E1-AEAC-C25C792AAFC7}"/>
    <dgm:cxn modelId="{81E3AE9D-6419-4791-92D4-D3C122EC8FED}" type="presOf" srcId="{31F04EC2-B4A1-49FA-AE17-22515BA7F782}" destId="{87713207-BAE4-469D-BB88-71DD2854309B}" srcOrd="0" destOrd="0" presId="urn:microsoft.com/office/officeart/2005/8/layout/vList2"/>
    <dgm:cxn modelId="{836B53ED-8D9A-42F4-89C3-D03E07787EE0}" type="presOf" srcId="{E62691D9-F569-45C3-84BC-6C3262B48AB5}" destId="{88BA6AF9-E884-4FA1-AF78-5CDB23FE0B40}" srcOrd="0" destOrd="0" presId="urn:microsoft.com/office/officeart/2005/8/layout/vList2"/>
    <dgm:cxn modelId="{BAC4F7F5-A4EF-48BE-8A9F-7D9B8D360055}" type="presParOf" srcId="{87713207-BAE4-469D-BB88-71DD2854309B}" destId="{88BA6AF9-E884-4FA1-AF78-5CDB23FE0B4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B433AAD-8C5C-46F9-94BA-8EFB1E56C9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84D8FD9-8F46-4EE8-BC94-461BEFD6C273}">
      <dgm:prSet/>
      <dgm:spPr/>
      <dgm:t>
        <a:bodyPr/>
        <a:lstStyle/>
        <a:p>
          <a:r>
            <a:rPr lang="en-US"/>
            <a:t>CRM Email Workflow Utilities</a:t>
          </a:r>
          <a:endParaRPr lang="en-US"/>
        </a:p>
      </dgm:t>
    </dgm:pt>
    <dgm:pt modelId="{EE2DDC05-0A8E-4C73-93D7-DA03876D1032}" type="parTrans" cxnId="{18D6E300-A07F-4A42-A315-78C66BAE5646}">
      <dgm:prSet/>
      <dgm:spPr/>
      <dgm:t>
        <a:bodyPr/>
        <a:lstStyle/>
        <a:p>
          <a:endParaRPr lang="en-US"/>
        </a:p>
      </dgm:t>
    </dgm:pt>
    <dgm:pt modelId="{11D1E16F-AA9D-4F8D-8EE4-5305F615FFC7}" type="sibTrans" cxnId="{18D6E300-A07F-4A42-A315-78C66BAE5646}">
      <dgm:prSet/>
      <dgm:spPr/>
      <dgm:t>
        <a:bodyPr/>
        <a:lstStyle/>
        <a:p>
          <a:endParaRPr lang="en-US"/>
        </a:p>
      </dgm:t>
    </dgm:pt>
    <dgm:pt modelId="{559E8E1E-4289-4680-BAE7-DA87F84BB017}">
      <dgm:prSet/>
      <dgm:spPr/>
      <dgm:t>
        <a:bodyPr/>
        <a:lstStyle/>
        <a:p>
          <a:r>
            <a:rPr lang="en-US"/>
            <a:t>CRM String Workflow Utilities </a:t>
          </a:r>
          <a:endParaRPr lang="en-US"/>
        </a:p>
      </dgm:t>
    </dgm:pt>
    <dgm:pt modelId="{26E930FF-EEB4-47E2-BB83-E0E1A4EDE845}" type="parTrans" cxnId="{770728A9-DC9E-4604-9E7C-A20F18FB7C03}">
      <dgm:prSet/>
      <dgm:spPr/>
      <dgm:t>
        <a:bodyPr/>
        <a:lstStyle/>
        <a:p>
          <a:endParaRPr lang="en-US"/>
        </a:p>
      </dgm:t>
    </dgm:pt>
    <dgm:pt modelId="{6926B9DF-27F4-4695-B272-2E390D68C771}" type="sibTrans" cxnId="{770728A9-DC9E-4604-9E7C-A20F18FB7C03}">
      <dgm:prSet/>
      <dgm:spPr/>
      <dgm:t>
        <a:bodyPr/>
        <a:lstStyle/>
        <a:p>
          <a:endParaRPr lang="en-US"/>
        </a:p>
      </dgm:t>
    </dgm:pt>
    <dgm:pt modelId="{81722DA4-A47B-43BE-9AD4-027B2175C01C}">
      <dgm:prSet/>
      <dgm:spPr/>
      <dgm:t>
        <a:bodyPr/>
        <a:lstStyle/>
        <a:p>
          <a:r>
            <a:rPr lang="en-US"/>
            <a:t>CRM Numeric Workflow Utilities </a:t>
          </a:r>
          <a:endParaRPr lang="en-US"/>
        </a:p>
      </dgm:t>
    </dgm:pt>
    <dgm:pt modelId="{BC29CB19-5222-4841-B068-D7E8D7338F22}" type="parTrans" cxnId="{86E92CA9-E70E-41E7-8A3C-4D6D31F21FBC}">
      <dgm:prSet/>
      <dgm:spPr/>
      <dgm:t>
        <a:bodyPr/>
        <a:lstStyle/>
        <a:p>
          <a:endParaRPr lang="en-US"/>
        </a:p>
      </dgm:t>
    </dgm:pt>
    <dgm:pt modelId="{401246BD-8756-4C16-A8F1-059B2545C49E}" type="sibTrans" cxnId="{86E92CA9-E70E-41E7-8A3C-4D6D31F21FBC}">
      <dgm:prSet/>
      <dgm:spPr/>
      <dgm:t>
        <a:bodyPr/>
        <a:lstStyle/>
        <a:p>
          <a:endParaRPr lang="en-US"/>
        </a:p>
      </dgm:t>
    </dgm:pt>
    <dgm:pt modelId="{6C889002-4133-4FFA-A49B-662F7FB39367}">
      <dgm:prSet/>
      <dgm:spPr/>
      <dgm:t>
        <a:bodyPr/>
        <a:lstStyle/>
        <a:p>
          <a:r>
            <a:rPr lang="en-US"/>
            <a:t>CRM DateTime Workflow Utilities</a:t>
          </a:r>
          <a:endParaRPr lang="en-US"/>
        </a:p>
      </dgm:t>
    </dgm:pt>
    <dgm:pt modelId="{E63C786F-84AA-4396-AAE0-0F1454DEA705}" type="parTrans" cxnId="{68B0F853-BF2F-4340-B5AC-B81545242B07}">
      <dgm:prSet/>
      <dgm:spPr/>
      <dgm:t>
        <a:bodyPr/>
        <a:lstStyle/>
        <a:p>
          <a:endParaRPr lang="en-US"/>
        </a:p>
      </dgm:t>
    </dgm:pt>
    <dgm:pt modelId="{DA880ED6-138A-4608-827A-723DCC8FD739}" type="sibTrans" cxnId="{68B0F853-BF2F-4340-B5AC-B81545242B07}">
      <dgm:prSet/>
      <dgm:spPr/>
      <dgm:t>
        <a:bodyPr/>
        <a:lstStyle/>
        <a:p>
          <a:endParaRPr lang="en-US"/>
        </a:p>
      </dgm:t>
    </dgm:pt>
    <dgm:pt modelId="{3CAE82D0-F66E-46D7-B251-B8DE786028ED}">
      <dgm:prSet/>
      <dgm:spPr/>
      <dgm:t>
        <a:bodyPr/>
        <a:lstStyle/>
        <a:p>
          <a:r>
            <a:rPr lang="en-US">
              <a:hlinkClick xmlns:r="http://schemas.openxmlformats.org/officeDocument/2006/relationships" r:id="rId1"/>
            </a:rPr>
            <a:t>https://github.com/jlattimer</a:t>
          </a:r>
          <a:endParaRPr lang="en-US"/>
        </a:p>
      </dgm:t>
    </dgm:pt>
    <dgm:pt modelId="{84F13D81-A5BE-459E-9524-25AD3487F7F6}" type="parTrans" cxnId="{08CB8D12-7A68-4BCC-8771-25783E653BC3}">
      <dgm:prSet/>
      <dgm:spPr/>
      <dgm:t>
        <a:bodyPr/>
        <a:lstStyle/>
        <a:p>
          <a:endParaRPr lang="en-US"/>
        </a:p>
      </dgm:t>
    </dgm:pt>
    <dgm:pt modelId="{6221B322-4D62-4597-A4E8-B3D09C0802A2}" type="sibTrans" cxnId="{08CB8D12-7A68-4BCC-8771-25783E653BC3}">
      <dgm:prSet/>
      <dgm:spPr/>
      <dgm:t>
        <a:bodyPr/>
        <a:lstStyle/>
        <a:p>
          <a:endParaRPr lang="en-US"/>
        </a:p>
      </dgm:t>
    </dgm:pt>
    <dgm:pt modelId="{7A85F5E4-14B4-43AB-AAAF-70C6B77C265D}">
      <dgm:prSet/>
      <dgm:spPr/>
      <dgm:t>
        <a:bodyPr/>
        <a:lstStyle/>
        <a:p>
          <a:r>
            <a:rPr lang="en-US"/>
            <a:t>Dynamics CRM 2016 Workflow Tools</a:t>
          </a:r>
          <a:endParaRPr lang="en-US"/>
        </a:p>
      </dgm:t>
    </dgm:pt>
    <dgm:pt modelId="{432D73B9-B77E-4F42-B2FE-D6DAD49A5916}" type="parTrans" cxnId="{0F7EA434-AA0D-4CCD-AC2A-27DD7DF539A4}">
      <dgm:prSet/>
      <dgm:spPr/>
      <dgm:t>
        <a:bodyPr/>
        <a:lstStyle/>
        <a:p>
          <a:endParaRPr lang="en-US"/>
        </a:p>
      </dgm:t>
    </dgm:pt>
    <dgm:pt modelId="{86B0032F-AEFF-4866-9B6A-03E780D17ACB}" type="sibTrans" cxnId="{0F7EA434-AA0D-4CCD-AC2A-27DD7DF539A4}">
      <dgm:prSet/>
      <dgm:spPr/>
      <dgm:t>
        <a:bodyPr/>
        <a:lstStyle/>
        <a:p>
          <a:endParaRPr lang="en-US"/>
        </a:p>
      </dgm:t>
    </dgm:pt>
    <dgm:pt modelId="{AEFFD71E-B6FB-443D-AB0C-64FB16F7F2EF}">
      <dgm:prSet/>
      <dgm:spPr/>
      <dgm:t>
        <a:bodyPr/>
        <a:lstStyle/>
        <a:p>
          <a:r>
            <a:rPr lang="en-US">
              <a:hlinkClick xmlns:r="http://schemas.openxmlformats.org/officeDocument/2006/relationships" r:id="rId2"/>
            </a:rPr>
            <a:t>https://github.com/demianrasko/Dynamics-365-Workflow-Tools</a:t>
          </a:r>
          <a:endParaRPr lang="en-US"/>
        </a:p>
      </dgm:t>
    </dgm:pt>
    <dgm:pt modelId="{57054C46-F62E-44BE-A193-C28A4F4E229E}" type="parTrans" cxnId="{C20FA15D-93E0-4C0E-9561-B6EA13E7D24B}">
      <dgm:prSet/>
      <dgm:spPr/>
      <dgm:t>
        <a:bodyPr/>
        <a:lstStyle/>
        <a:p>
          <a:endParaRPr lang="en-US"/>
        </a:p>
      </dgm:t>
    </dgm:pt>
    <dgm:pt modelId="{E2F95BBF-85A8-47D9-8C5E-EF6F4DC80F13}" type="sibTrans" cxnId="{C20FA15D-93E0-4C0E-9561-B6EA13E7D24B}">
      <dgm:prSet/>
      <dgm:spPr/>
      <dgm:t>
        <a:bodyPr/>
        <a:lstStyle/>
        <a:p>
          <a:endParaRPr lang="en-US"/>
        </a:p>
      </dgm:t>
    </dgm:pt>
    <dgm:pt modelId="{E00C57AB-70D2-4FFD-B977-4C43A0203CBC}">
      <dgm:prSet/>
      <dgm:spPr/>
      <dgm:t>
        <a:bodyPr/>
        <a:lstStyle/>
        <a:p>
          <a:r>
            <a:rPr lang="en-US"/>
            <a:t>Ultimate Workflow Toolkit</a:t>
          </a:r>
          <a:endParaRPr lang="en-US"/>
        </a:p>
      </dgm:t>
    </dgm:pt>
    <dgm:pt modelId="{266FAF7E-B03F-4F3A-9D27-7F92CB0AE3B8}" type="parTrans" cxnId="{49364BAD-6D32-435D-BDAD-F0EA81065483}">
      <dgm:prSet/>
      <dgm:spPr/>
      <dgm:t>
        <a:bodyPr/>
        <a:lstStyle/>
        <a:p>
          <a:endParaRPr lang="en-US"/>
        </a:p>
      </dgm:t>
    </dgm:pt>
    <dgm:pt modelId="{8BF0B353-F536-4198-BAA0-B312A43D9AA7}" type="sibTrans" cxnId="{49364BAD-6D32-435D-BDAD-F0EA81065483}">
      <dgm:prSet/>
      <dgm:spPr/>
      <dgm:t>
        <a:bodyPr/>
        <a:lstStyle/>
        <a:p>
          <a:endParaRPr lang="en-US"/>
        </a:p>
      </dgm:t>
    </dgm:pt>
    <dgm:pt modelId="{DA23AC4A-26B9-4F9B-9685-D4F0EF3273B5}">
      <dgm:prSet/>
      <dgm:spPr/>
      <dgm:t>
        <a:bodyPr/>
        <a:lstStyle/>
        <a:p>
          <a:r>
            <a:rPr lang="en-US">
              <a:hlinkClick xmlns:r="http://schemas.openxmlformats.org/officeDocument/2006/relationships" r:id="rId3"/>
            </a:rPr>
            <a:t>https://github.com/a33ik/UltimateWorkflowToolkit/releases/tag/v1.1.0.0</a:t>
          </a:r>
          <a:endParaRPr lang="en-US"/>
        </a:p>
      </dgm:t>
    </dgm:pt>
    <dgm:pt modelId="{B3EC8935-8566-428C-B33A-2DAE44E20663}" type="parTrans" cxnId="{0B258A68-10DE-43B3-A446-A8C644047F52}">
      <dgm:prSet/>
      <dgm:spPr/>
      <dgm:t>
        <a:bodyPr/>
        <a:lstStyle/>
        <a:p>
          <a:endParaRPr lang="en-US"/>
        </a:p>
      </dgm:t>
    </dgm:pt>
    <dgm:pt modelId="{7C27DE86-B49B-493D-A35C-DFC62F20A8E2}" type="sibTrans" cxnId="{0B258A68-10DE-43B3-A446-A8C644047F52}">
      <dgm:prSet/>
      <dgm:spPr/>
      <dgm:t>
        <a:bodyPr/>
        <a:lstStyle/>
        <a:p>
          <a:endParaRPr lang="en-US"/>
        </a:p>
      </dgm:t>
    </dgm:pt>
    <dgm:pt modelId="{63F46481-6CE3-418C-AF42-8040DC94BAAC}" type="pres">
      <dgm:prSet presAssocID="{EB433AAD-8C5C-46F9-94BA-8EFB1E56C948}" presName="linear" presStyleCnt="0">
        <dgm:presLayoutVars>
          <dgm:animLvl val="lvl"/>
          <dgm:resizeHandles val="exact"/>
        </dgm:presLayoutVars>
      </dgm:prSet>
      <dgm:spPr/>
    </dgm:pt>
    <dgm:pt modelId="{60D07118-9E1C-45CB-907D-3B390D068C43}" type="pres">
      <dgm:prSet presAssocID="{084D8FD9-8F46-4EE8-BC94-461BEFD6C273}" presName="parentText" presStyleLbl="node1" presStyleIdx="0" presStyleCnt="6">
        <dgm:presLayoutVars>
          <dgm:chMax val="0"/>
          <dgm:bulletEnabled val="1"/>
        </dgm:presLayoutVars>
      </dgm:prSet>
      <dgm:spPr/>
    </dgm:pt>
    <dgm:pt modelId="{AD60117F-2F41-4D48-B4D6-BAA16694A0E2}" type="pres">
      <dgm:prSet presAssocID="{11D1E16F-AA9D-4F8D-8EE4-5305F615FFC7}" presName="spacer" presStyleCnt="0"/>
      <dgm:spPr/>
    </dgm:pt>
    <dgm:pt modelId="{AF77EAB3-953A-46B9-9CEA-1D5A13AD283F}" type="pres">
      <dgm:prSet presAssocID="{559E8E1E-4289-4680-BAE7-DA87F84BB017}" presName="parentText" presStyleLbl="node1" presStyleIdx="1" presStyleCnt="6">
        <dgm:presLayoutVars>
          <dgm:chMax val="0"/>
          <dgm:bulletEnabled val="1"/>
        </dgm:presLayoutVars>
      </dgm:prSet>
      <dgm:spPr/>
    </dgm:pt>
    <dgm:pt modelId="{84C3DD6F-D33D-408C-B2CF-60BC719A6A5F}" type="pres">
      <dgm:prSet presAssocID="{6926B9DF-27F4-4695-B272-2E390D68C771}" presName="spacer" presStyleCnt="0"/>
      <dgm:spPr/>
    </dgm:pt>
    <dgm:pt modelId="{A22861B8-9A88-41D1-B93D-512D4E6A9AC5}" type="pres">
      <dgm:prSet presAssocID="{81722DA4-A47B-43BE-9AD4-027B2175C01C}" presName="parentText" presStyleLbl="node1" presStyleIdx="2" presStyleCnt="6">
        <dgm:presLayoutVars>
          <dgm:chMax val="0"/>
          <dgm:bulletEnabled val="1"/>
        </dgm:presLayoutVars>
      </dgm:prSet>
      <dgm:spPr/>
    </dgm:pt>
    <dgm:pt modelId="{D2D1B022-276C-4CAE-BEF4-B6F8A73A4E5A}" type="pres">
      <dgm:prSet presAssocID="{401246BD-8756-4C16-A8F1-059B2545C49E}" presName="spacer" presStyleCnt="0"/>
      <dgm:spPr/>
    </dgm:pt>
    <dgm:pt modelId="{C326387F-370B-4448-8BA0-5E224CADBADB}" type="pres">
      <dgm:prSet presAssocID="{6C889002-4133-4FFA-A49B-662F7FB39367}" presName="parentText" presStyleLbl="node1" presStyleIdx="3" presStyleCnt="6">
        <dgm:presLayoutVars>
          <dgm:chMax val="0"/>
          <dgm:bulletEnabled val="1"/>
        </dgm:presLayoutVars>
      </dgm:prSet>
      <dgm:spPr/>
    </dgm:pt>
    <dgm:pt modelId="{7592D0E9-90D7-4079-932C-455BCA3399A1}" type="pres">
      <dgm:prSet presAssocID="{6C889002-4133-4FFA-A49B-662F7FB39367}" presName="childText" presStyleLbl="revTx" presStyleIdx="0" presStyleCnt="3">
        <dgm:presLayoutVars>
          <dgm:bulletEnabled val="1"/>
        </dgm:presLayoutVars>
      </dgm:prSet>
      <dgm:spPr/>
    </dgm:pt>
    <dgm:pt modelId="{39B776ED-53F9-4060-9D49-019CA45EA4D0}" type="pres">
      <dgm:prSet presAssocID="{7A85F5E4-14B4-43AB-AAAF-70C6B77C265D}" presName="parentText" presStyleLbl="node1" presStyleIdx="4" presStyleCnt="6">
        <dgm:presLayoutVars>
          <dgm:chMax val="0"/>
          <dgm:bulletEnabled val="1"/>
        </dgm:presLayoutVars>
      </dgm:prSet>
      <dgm:spPr/>
    </dgm:pt>
    <dgm:pt modelId="{D2B08765-9B27-4F38-8077-7FBF23AC0660}" type="pres">
      <dgm:prSet presAssocID="{7A85F5E4-14B4-43AB-AAAF-70C6B77C265D}" presName="childText" presStyleLbl="revTx" presStyleIdx="1" presStyleCnt="3">
        <dgm:presLayoutVars>
          <dgm:bulletEnabled val="1"/>
        </dgm:presLayoutVars>
      </dgm:prSet>
      <dgm:spPr/>
    </dgm:pt>
    <dgm:pt modelId="{55CFB388-8A64-4363-978C-0E9D1BD280A1}" type="pres">
      <dgm:prSet presAssocID="{E00C57AB-70D2-4FFD-B977-4C43A0203CBC}" presName="parentText" presStyleLbl="node1" presStyleIdx="5" presStyleCnt="6">
        <dgm:presLayoutVars>
          <dgm:chMax val="0"/>
          <dgm:bulletEnabled val="1"/>
        </dgm:presLayoutVars>
      </dgm:prSet>
      <dgm:spPr/>
    </dgm:pt>
    <dgm:pt modelId="{013570E0-0686-4345-AA65-3517E74D1944}" type="pres">
      <dgm:prSet presAssocID="{E00C57AB-70D2-4FFD-B977-4C43A0203CBC}" presName="childText" presStyleLbl="revTx" presStyleIdx="2" presStyleCnt="3">
        <dgm:presLayoutVars>
          <dgm:bulletEnabled val="1"/>
        </dgm:presLayoutVars>
      </dgm:prSet>
      <dgm:spPr/>
    </dgm:pt>
  </dgm:ptLst>
  <dgm:cxnLst>
    <dgm:cxn modelId="{18D6E300-A07F-4A42-A315-78C66BAE5646}" srcId="{EB433AAD-8C5C-46F9-94BA-8EFB1E56C948}" destId="{084D8FD9-8F46-4EE8-BC94-461BEFD6C273}" srcOrd="0" destOrd="0" parTransId="{EE2DDC05-0A8E-4C73-93D7-DA03876D1032}" sibTransId="{11D1E16F-AA9D-4F8D-8EE4-5305F615FFC7}"/>
    <dgm:cxn modelId="{B0A70A0D-D6C9-4810-BE08-AE9093FDB8C7}" type="presOf" srcId="{EB433AAD-8C5C-46F9-94BA-8EFB1E56C948}" destId="{63F46481-6CE3-418C-AF42-8040DC94BAAC}" srcOrd="0" destOrd="0" presId="urn:microsoft.com/office/officeart/2005/8/layout/vList2"/>
    <dgm:cxn modelId="{59B7240F-6052-47CF-8A15-BA96DD4F20F3}" type="presOf" srcId="{084D8FD9-8F46-4EE8-BC94-461BEFD6C273}" destId="{60D07118-9E1C-45CB-907D-3B390D068C43}" srcOrd="0" destOrd="0" presId="urn:microsoft.com/office/officeart/2005/8/layout/vList2"/>
    <dgm:cxn modelId="{08CB8D12-7A68-4BCC-8771-25783E653BC3}" srcId="{6C889002-4133-4FFA-A49B-662F7FB39367}" destId="{3CAE82D0-F66E-46D7-B251-B8DE786028ED}" srcOrd="0" destOrd="0" parTransId="{84F13D81-A5BE-459E-9524-25AD3487F7F6}" sibTransId="{6221B322-4D62-4597-A4E8-B3D09C0802A2}"/>
    <dgm:cxn modelId="{9E028222-6D31-49B6-8A6B-F49DC345DCD3}" type="presOf" srcId="{7A85F5E4-14B4-43AB-AAAF-70C6B77C265D}" destId="{39B776ED-53F9-4060-9D49-019CA45EA4D0}" srcOrd="0" destOrd="0" presId="urn:microsoft.com/office/officeart/2005/8/layout/vList2"/>
    <dgm:cxn modelId="{8CA04E29-BF62-4807-A371-3E34119A42F5}" type="presOf" srcId="{3CAE82D0-F66E-46D7-B251-B8DE786028ED}" destId="{7592D0E9-90D7-4079-932C-455BCA3399A1}" srcOrd="0" destOrd="0" presId="urn:microsoft.com/office/officeart/2005/8/layout/vList2"/>
    <dgm:cxn modelId="{068E722F-B8C2-4BD4-9589-F851F6CADF15}" type="presOf" srcId="{AEFFD71E-B6FB-443D-AB0C-64FB16F7F2EF}" destId="{D2B08765-9B27-4F38-8077-7FBF23AC0660}" srcOrd="0" destOrd="0" presId="urn:microsoft.com/office/officeart/2005/8/layout/vList2"/>
    <dgm:cxn modelId="{0F7EA434-AA0D-4CCD-AC2A-27DD7DF539A4}" srcId="{EB433AAD-8C5C-46F9-94BA-8EFB1E56C948}" destId="{7A85F5E4-14B4-43AB-AAAF-70C6B77C265D}" srcOrd="4" destOrd="0" parTransId="{432D73B9-B77E-4F42-B2FE-D6DAD49A5916}" sibTransId="{86B0032F-AEFF-4866-9B6A-03E780D17ACB}"/>
    <dgm:cxn modelId="{66C3FC36-4AB7-4D9B-B9EC-B0CF4C59F6AB}" type="presOf" srcId="{81722DA4-A47B-43BE-9AD4-027B2175C01C}" destId="{A22861B8-9A88-41D1-B93D-512D4E6A9AC5}" srcOrd="0" destOrd="0" presId="urn:microsoft.com/office/officeart/2005/8/layout/vList2"/>
    <dgm:cxn modelId="{C20FA15D-93E0-4C0E-9561-B6EA13E7D24B}" srcId="{7A85F5E4-14B4-43AB-AAAF-70C6B77C265D}" destId="{AEFFD71E-B6FB-443D-AB0C-64FB16F7F2EF}" srcOrd="0" destOrd="0" parTransId="{57054C46-F62E-44BE-A193-C28A4F4E229E}" sibTransId="{E2F95BBF-85A8-47D9-8C5E-EF6F4DC80F13}"/>
    <dgm:cxn modelId="{5AB4AD60-7ABC-4BD6-83AA-FCE4FDCCD83C}" type="presOf" srcId="{DA23AC4A-26B9-4F9B-9685-D4F0EF3273B5}" destId="{013570E0-0686-4345-AA65-3517E74D1944}" srcOrd="0" destOrd="0" presId="urn:microsoft.com/office/officeart/2005/8/layout/vList2"/>
    <dgm:cxn modelId="{0B258A68-10DE-43B3-A446-A8C644047F52}" srcId="{E00C57AB-70D2-4FFD-B977-4C43A0203CBC}" destId="{DA23AC4A-26B9-4F9B-9685-D4F0EF3273B5}" srcOrd="0" destOrd="0" parTransId="{B3EC8935-8566-428C-B33A-2DAE44E20663}" sibTransId="{7C27DE86-B49B-493D-A35C-DFC62F20A8E2}"/>
    <dgm:cxn modelId="{68B0F853-BF2F-4340-B5AC-B81545242B07}" srcId="{EB433AAD-8C5C-46F9-94BA-8EFB1E56C948}" destId="{6C889002-4133-4FFA-A49B-662F7FB39367}" srcOrd="3" destOrd="0" parTransId="{E63C786F-84AA-4396-AAE0-0F1454DEA705}" sibTransId="{DA880ED6-138A-4608-827A-723DCC8FD739}"/>
    <dgm:cxn modelId="{BB573891-6DCB-4579-A182-C08D1B07F200}" type="presOf" srcId="{E00C57AB-70D2-4FFD-B977-4C43A0203CBC}" destId="{55CFB388-8A64-4363-978C-0E9D1BD280A1}" srcOrd="0" destOrd="0" presId="urn:microsoft.com/office/officeart/2005/8/layout/vList2"/>
    <dgm:cxn modelId="{6C8930A4-04F4-4A59-AAAC-C757F79967B9}" type="presOf" srcId="{559E8E1E-4289-4680-BAE7-DA87F84BB017}" destId="{AF77EAB3-953A-46B9-9CEA-1D5A13AD283F}" srcOrd="0" destOrd="0" presId="urn:microsoft.com/office/officeart/2005/8/layout/vList2"/>
    <dgm:cxn modelId="{770728A9-DC9E-4604-9E7C-A20F18FB7C03}" srcId="{EB433AAD-8C5C-46F9-94BA-8EFB1E56C948}" destId="{559E8E1E-4289-4680-BAE7-DA87F84BB017}" srcOrd="1" destOrd="0" parTransId="{26E930FF-EEB4-47E2-BB83-E0E1A4EDE845}" sibTransId="{6926B9DF-27F4-4695-B272-2E390D68C771}"/>
    <dgm:cxn modelId="{86E92CA9-E70E-41E7-8A3C-4D6D31F21FBC}" srcId="{EB433AAD-8C5C-46F9-94BA-8EFB1E56C948}" destId="{81722DA4-A47B-43BE-9AD4-027B2175C01C}" srcOrd="2" destOrd="0" parTransId="{BC29CB19-5222-4841-B068-D7E8D7338F22}" sibTransId="{401246BD-8756-4C16-A8F1-059B2545C49E}"/>
    <dgm:cxn modelId="{49364BAD-6D32-435D-BDAD-F0EA81065483}" srcId="{EB433AAD-8C5C-46F9-94BA-8EFB1E56C948}" destId="{E00C57AB-70D2-4FFD-B977-4C43A0203CBC}" srcOrd="5" destOrd="0" parTransId="{266FAF7E-B03F-4F3A-9D27-7F92CB0AE3B8}" sibTransId="{8BF0B353-F536-4198-BAA0-B312A43D9AA7}"/>
    <dgm:cxn modelId="{B9045CFA-4121-4C5B-B16D-62824964A728}" type="presOf" srcId="{6C889002-4133-4FFA-A49B-662F7FB39367}" destId="{C326387F-370B-4448-8BA0-5E224CADBADB}" srcOrd="0" destOrd="0" presId="urn:microsoft.com/office/officeart/2005/8/layout/vList2"/>
    <dgm:cxn modelId="{B7E6DC4A-D677-461F-B796-B3E64E49CC82}" type="presParOf" srcId="{63F46481-6CE3-418C-AF42-8040DC94BAAC}" destId="{60D07118-9E1C-45CB-907D-3B390D068C43}" srcOrd="0" destOrd="0" presId="urn:microsoft.com/office/officeart/2005/8/layout/vList2"/>
    <dgm:cxn modelId="{A58410F9-3C32-48BF-9B66-B5603741D95E}" type="presParOf" srcId="{63F46481-6CE3-418C-AF42-8040DC94BAAC}" destId="{AD60117F-2F41-4D48-B4D6-BAA16694A0E2}" srcOrd="1" destOrd="0" presId="urn:microsoft.com/office/officeart/2005/8/layout/vList2"/>
    <dgm:cxn modelId="{1AACA2E8-0015-41BE-A8C0-92720353B7AE}" type="presParOf" srcId="{63F46481-6CE3-418C-AF42-8040DC94BAAC}" destId="{AF77EAB3-953A-46B9-9CEA-1D5A13AD283F}" srcOrd="2" destOrd="0" presId="urn:microsoft.com/office/officeart/2005/8/layout/vList2"/>
    <dgm:cxn modelId="{444E04A8-98C6-4DAC-8FDA-D02D5D268BB0}" type="presParOf" srcId="{63F46481-6CE3-418C-AF42-8040DC94BAAC}" destId="{84C3DD6F-D33D-408C-B2CF-60BC719A6A5F}" srcOrd="3" destOrd="0" presId="urn:microsoft.com/office/officeart/2005/8/layout/vList2"/>
    <dgm:cxn modelId="{73E4B18A-E27A-4F00-9ACE-E7B2739C69AF}" type="presParOf" srcId="{63F46481-6CE3-418C-AF42-8040DC94BAAC}" destId="{A22861B8-9A88-41D1-B93D-512D4E6A9AC5}" srcOrd="4" destOrd="0" presId="urn:microsoft.com/office/officeart/2005/8/layout/vList2"/>
    <dgm:cxn modelId="{C12BF2BE-8D05-4743-9960-531C0636E09F}" type="presParOf" srcId="{63F46481-6CE3-418C-AF42-8040DC94BAAC}" destId="{D2D1B022-276C-4CAE-BEF4-B6F8A73A4E5A}" srcOrd="5" destOrd="0" presId="urn:microsoft.com/office/officeart/2005/8/layout/vList2"/>
    <dgm:cxn modelId="{618962AE-2C3D-44C3-A556-B7510C799537}" type="presParOf" srcId="{63F46481-6CE3-418C-AF42-8040DC94BAAC}" destId="{C326387F-370B-4448-8BA0-5E224CADBADB}" srcOrd="6" destOrd="0" presId="urn:microsoft.com/office/officeart/2005/8/layout/vList2"/>
    <dgm:cxn modelId="{A1CF6608-0C04-430D-AF5D-7397FAC6E42A}" type="presParOf" srcId="{63F46481-6CE3-418C-AF42-8040DC94BAAC}" destId="{7592D0E9-90D7-4079-932C-455BCA3399A1}" srcOrd="7" destOrd="0" presId="urn:microsoft.com/office/officeart/2005/8/layout/vList2"/>
    <dgm:cxn modelId="{9CF28E85-DD29-4D56-B618-B0DDB6DB6097}" type="presParOf" srcId="{63F46481-6CE3-418C-AF42-8040DC94BAAC}" destId="{39B776ED-53F9-4060-9D49-019CA45EA4D0}" srcOrd="8" destOrd="0" presId="urn:microsoft.com/office/officeart/2005/8/layout/vList2"/>
    <dgm:cxn modelId="{F1E62A12-A84C-425C-B087-037A4686BD5D}" type="presParOf" srcId="{63F46481-6CE3-418C-AF42-8040DC94BAAC}" destId="{D2B08765-9B27-4F38-8077-7FBF23AC0660}" srcOrd="9" destOrd="0" presId="urn:microsoft.com/office/officeart/2005/8/layout/vList2"/>
    <dgm:cxn modelId="{1EC6ACD5-4995-4073-A1A0-C45D74D86159}" type="presParOf" srcId="{63F46481-6CE3-418C-AF42-8040DC94BAAC}" destId="{55CFB388-8A64-4363-978C-0E9D1BD280A1}" srcOrd="10" destOrd="0" presId="urn:microsoft.com/office/officeart/2005/8/layout/vList2"/>
    <dgm:cxn modelId="{018AA24D-6173-488A-9F9E-E9DD8D562340}" type="presParOf" srcId="{63F46481-6CE3-418C-AF42-8040DC94BAAC}" destId="{013570E0-0686-4345-AA65-3517E74D1944}"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C6ECC43-12FC-4213-9F50-EEAD2A8D1C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D3B34B-F4E2-4CEC-9F7A-CF64D64F86C1}">
      <dgm:prSet/>
      <dgm:spPr/>
      <dgm:t>
        <a:bodyPr/>
        <a:lstStyle/>
        <a:p>
          <a:r>
            <a:rPr lang="en-US"/>
            <a:t>The most utilitarian technology</a:t>
          </a:r>
          <a:endParaRPr lang="en-US"/>
        </a:p>
      </dgm:t>
    </dgm:pt>
    <dgm:pt modelId="{446BE8C4-67ED-4212-835C-B6AFB95710D0}" type="parTrans" cxnId="{BEB6B686-BBBF-4139-B04C-36CCE5020BD4}">
      <dgm:prSet/>
      <dgm:spPr/>
      <dgm:t>
        <a:bodyPr/>
        <a:lstStyle/>
        <a:p>
          <a:endParaRPr lang="en-US"/>
        </a:p>
      </dgm:t>
    </dgm:pt>
    <dgm:pt modelId="{A7990F07-3B45-4831-9695-CE0E72ABE3A7}" type="sibTrans" cxnId="{BEB6B686-BBBF-4139-B04C-36CCE5020BD4}">
      <dgm:prSet/>
      <dgm:spPr/>
      <dgm:t>
        <a:bodyPr/>
        <a:lstStyle/>
        <a:p>
          <a:endParaRPr lang="en-US"/>
        </a:p>
      </dgm:t>
    </dgm:pt>
    <dgm:pt modelId="{A94AD983-71E1-4DB0-8C4A-DDF02AF08060}">
      <dgm:prSet/>
      <dgm:spPr/>
      <dgm:t>
        <a:bodyPr/>
        <a:lstStyle/>
        <a:p>
          <a:r>
            <a:rPr lang="en-US"/>
            <a:t>Can be used</a:t>
          </a:r>
          <a:endParaRPr lang="en-US"/>
        </a:p>
      </dgm:t>
    </dgm:pt>
    <dgm:pt modelId="{E722E66E-2CE3-4D6A-994A-40EDC879FAA9}" type="parTrans" cxnId="{6AF3AA2D-A0A6-4F78-96DD-04CCAD27A0FD}">
      <dgm:prSet/>
      <dgm:spPr/>
      <dgm:t>
        <a:bodyPr/>
        <a:lstStyle/>
        <a:p>
          <a:endParaRPr lang="en-US"/>
        </a:p>
      </dgm:t>
    </dgm:pt>
    <dgm:pt modelId="{9B9B2DDF-FCFB-4066-A50D-FFBDC61AF8B8}" type="sibTrans" cxnId="{6AF3AA2D-A0A6-4F78-96DD-04CCAD27A0FD}">
      <dgm:prSet/>
      <dgm:spPr/>
      <dgm:t>
        <a:bodyPr/>
        <a:lstStyle/>
        <a:p>
          <a:endParaRPr lang="en-US"/>
        </a:p>
      </dgm:t>
    </dgm:pt>
    <dgm:pt modelId="{C425F66C-FC4D-4B2C-B133-FE4ED916F802}">
      <dgm:prSet/>
      <dgm:spPr/>
      <dgm:t>
        <a:bodyPr/>
        <a:lstStyle/>
        <a:p>
          <a:r>
            <a:rPr lang="en-US"/>
            <a:t>On forms</a:t>
          </a:r>
          <a:endParaRPr lang="en-US"/>
        </a:p>
      </dgm:t>
    </dgm:pt>
    <dgm:pt modelId="{38BCC6D1-92B0-4537-A944-C91D6EAB90ED}" type="parTrans" cxnId="{7328AA1C-AF0E-475D-ABEF-A6C0A4A75BE3}">
      <dgm:prSet/>
      <dgm:spPr/>
      <dgm:t>
        <a:bodyPr/>
        <a:lstStyle/>
        <a:p>
          <a:endParaRPr lang="en-US"/>
        </a:p>
      </dgm:t>
    </dgm:pt>
    <dgm:pt modelId="{883261D3-81D2-4110-B976-CE3B9F83E5E2}" type="sibTrans" cxnId="{7328AA1C-AF0E-475D-ABEF-A6C0A4A75BE3}">
      <dgm:prSet/>
      <dgm:spPr/>
      <dgm:t>
        <a:bodyPr/>
        <a:lstStyle/>
        <a:p>
          <a:endParaRPr lang="en-US"/>
        </a:p>
      </dgm:t>
    </dgm:pt>
    <dgm:pt modelId="{A5552F3E-D03D-4924-8AEC-8C434F56561F}">
      <dgm:prSet/>
      <dgm:spPr/>
      <dgm:t>
        <a:bodyPr/>
        <a:lstStyle/>
        <a:p>
          <a:r>
            <a:rPr lang="en-US"/>
            <a:t>From ribbon buttons</a:t>
          </a:r>
          <a:endParaRPr lang="en-US"/>
        </a:p>
      </dgm:t>
    </dgm:pt>
    <dgm:pt modelId="{A7897626-AB78-48B0-B70B-A08344FCDDA8}" type="parTrans" cxnId="{391C4AFA-C9D7-4C47-8BB0-473DAB47F57B}">
      <dgm:prSet/>
      <dgm:spPr/>
      <dgm:t>
        <a:bodyPr/>
        <a:lstStyle/>
        <a:p>
          <a:endParaRPr lang="en-US"/>
        </a:p>
      </dgm:t>
    </dgm:pt>
    <dgm:pt modelId="{DC00BC68-B0D8-41B3-A1AF-B28268EB7ABC}" type="sibTrans" cxnId="{391C4AFA-C9D7-4C47-8BB0-473DAB47F57B}">
      <dgm:prSet/>
      <dgm:spPr/>
      <dgm:t>
        <a:bodyPr/>
        <a:lstStyle/>
        <a:p>
          <a:endParaRPr lang="en-US"/>
        </a:p>
      </dgm:t>
    </dgm:pt>
    <dgm:pt modelId="{6B1E6BD5-C566-4660-AC27-4B6C3837A6D0}">
      <dgm:prSet/>
      <dgm:spPr/>
      <dgm:t>
        <a:bodyPr/>
        <a:lstStyle/>
        <a:p>
          <a:r>
            <a:rPr lang="en-US"/>
            <a:t>Lots of great samples in the community</a:t>
          </a:r>
          <a:endParaRPr lang="en-US"/>
        </a:p>
      </dgm:t>
    </dgm:pt>
    <dgm:pt modelId="{9C31B95F-62BA-4CEA-83CD-B93307D01F6D}" type="parTrans" cxnId="{2FAEEB80-9F14-4058-83CF-D5B9AB4A4CDC}">
      <dgm:prSet/>
      <dgm:spPr/>
      <dgm:t>
        <a:bodyPr/>
        <a:lstStyle/>
        <a:p>
          <a:endParaRPr lang="en-US"/>
        </a:p>
      </dgm:t>
    </dgm:pt>
    <dgm:pt modelId="{9CD2AC47-5961-47BD-8DE2-102D2A9AA8C7}" type="sibTrans" cxnId="{2FAEEB80-9F14-4058-83CF-D5B9AB4A4CDC}">
      <dgm:prSet/>
      <dgm:spPr/>
      <dgm:t>
        <a:bodyPr/>
        <a:lstStyle/>
        <a:p>
          <a:endParaRPr lang="en-US"/>
        </a:p>
      </dgm:t>
    </dgm:pt>
    <dgm:pt modelId="{C737663F-F013-4F15-94FE-D89799B18572}" type="pres">
      <dgm:prSet presAssocID="{6C6ECC43-12FC-4213-9F50-EEAD2A8D1C4B}" presName="linear" presStyleCnt="0">
        <dgm:presLayoutVars>
          <dgm:animLvl val="lvl"/>
          <dgm:resizeHandles val="exact"/>
        </dgm:presLayoutVars>
      </dgm:prSet>
      <dgm:spPr/>
    </dgm:pt>
    <dgm:pt modelId="{1026A5BC-9254-433E-8C34-31F182FA41F0}" type="pres">
      <dgm:prSet presAssocID="{A0D3B34B-F4E2-4CEC-9F7A-CF64D64F86C1}" presName="parentText" presStyleLbl="node1" presStyleIdx="0" presStyleCnt="3">
        <dgm:presLayoutVars>
          <dgm:chMax val="0"/>
          <dgm:bulletEnabled val="1"/>
        </dgm:presLayoutVars>
      </dgm:prSet>
      <dgm:spPr/>
    </dgm:pt>
    <dgm:pt modelId="{7CE69B61-AE4B-47FF-AC4E-ABDC4FCE959A}" type="pres">
      <dgm:prSet presAssocID="{A7990F07-3B45-4831-9695-CE0E72ABE3A7}" presName="spacer" presStyleCnt="0"/>
      <dgm:spPr/>
    </dgm:pt>
    <dgm:pt modelId="{75DC4901-2F35-4DB7-8C77-60BE9CCA0D8E}" type="pres">
      <dgm:prSet presAssocID="{A94AD983-71E1-4DB0-8C4A-DDF02AF08060}" presName="parentText" presStyleLbl="node1" presStyleIdx="1" presStyleCnt="3">
        <dgm:presLayoutVars>
          <dgm:chMax val="0"/>
          <dgm:bulletEnabled val="1"/>
        </dgm:presLayoutVars>
      </dgm:prSet>
      <dgm:spPr/>
    </dgm:pt>
    <dgm:pt modelId="{9C53310B-39EF-4F0C-9C24-CD5017E56E9F}" type="pres">
      <dgm:prSet presAssocID="{A94AD983-71E1-4DB0-8C4A-DDF02AF08060}" presName="childText" presStyleLbl="revTx" presStyleIdx="0" presStyleCnt="1">
        <dgm:presLayoutVars>
          <dgm:bulletEnabled val="1"/>
        </dgm:presLayoutVars>
      </dgm:prSet>
      <dgm:spPr/>
    </dgm:pt>
    <dgm:pt modelId="{C7C16CAE-F1A7-4EFE-B9E1-82345272980A}" type="pres">
      <dgm:prSet presAssocID="{6B1E6BD5-C566-4660-AC27-4B6C3837A6D0}" presName="parentText" presStyleLbl="node1" presStyleIdx="2" presStyleCnt="3">
        <dgm:presLayoutVars>
          <dgm:chMax val="0"/>
          <dgm:bulletEnabled val="1"/>
        </dgm:presLayoutVars>
      </dgm:prSet>
      <dgm:spPr/>
    </dgm:pt>
  </dgm:ptLst>
  <dgm:cxnLst>
    <dgm:cxn modelId="{7328AA1C-AF0E-475D-ABEF-A6C0A4A75BE3}" srcId="{A94AD983-71E1-4DB0-8C4A-DDF02AF08060}" destId="{C425F66C-FC4D-4B2C-B133-FE4ED916F802}" srcOrd="0" destOrd="0" parTransId="{38BCC6D1-92B0-4537-A944-C91D6EAB90ED}" sibTransId="{883261D3-81D2-4110-B976-CE3B9F83E5E2}"/>
    <dgm:cxn modelId="{6AF3AA2D-A0A6-4F78-96DD-04CCAD27A0FD}" srcId="{6C6ECC43-12FC-4213-9F50-EEAD2A8D1C4B}" destId="{A94AD983-71E1-4DB0-8C4A-DDF02AF08060}" srcOrd="1" destOrd="0" parTransId="{E722E66E-2CE3-4D6A-994A-40EDC879FAA9}" sibTransId="{9B9B2DDF-FCFB-4066-A50D-FFBDC61AF8B8}"/>
    <dgm:cxn modelId="{835A4D35-3CEF-45B0-B05A-3272F240342B}" type="presOf" srcId="{A5552F3E-D03D-4924-8AEC-8C434F56561F}" destId="{9C53310B-39EF-4F0C-9C24-CD5017E56E9F}" srcOrd="0" destOrd="1" presId="urn:microsoft.com/office/officeart/2005/8/layout/vList2"/>
    <dgm:cxn modelId="{C6004F3B-8879-44A4-AF93-A8C21A62034C}" type="presOf" srcId="{6B1E6BD5-C566-4660-AC27-4B6C3837A6D0}" destId="{C7C16CAE-F1A7-4EFE-B9E1-82345272980A}" srcOrd="0" destOrd="0" presId="urn:microsoft.com/office/officeart/2005/8/layout/vList2"/>
    <dgm:cxn modelId="{75790A42-5481-4DCB-A050-D3A50CE3A0B9}" type="presOf" srcId="{6C6ECC43-12FC-4213-9F50-EEAD2A8D1C4B}" destId="{C737663F-F013-4F15-94FE-D89799B18572}" srcOrd="0" destOrd="0" presId="urn:microsoft.com/office/officeart/2005/8/layout/vList2"/>
    <dgm:cxn modelId="{2FAEEB80-9F14-4058-83CF-D5B9AB4A4CDC}" srcId="{6C6ECC43-12FC-4213-9F50-EEAD2A8D1C4B}" destId="{6B1E6BD5-C566-4660-AC27-4B6C3837A6D0}" srcOrd="2" destOrd="0" parTransId="{9C31B95F-62BA-4CEA-83CD-B93307D01F6D}" sibTransId="{9CD2AC47-5961-47BD-8DE2-102D2A9AA8C7}"/>
    <dgm:cxn modelId="{BEB6B686-BBBF-4139-B04C-36CCE5020BD4}" srcId="{6C6ECC43-12FC-4213-9F50-EEAD2A8D1C4B}" destId="{A0D3B34B-F4E2-4CEC-9F7A-CF64D64F86C1}" srcOrd="0" destOrd="0" parTransId="{446BE8C4-67ED-4212-835C-B6AFB95710D0}" sibTransId="{A7990F07-3B45-4831-9695-CE0E72ABE3A7}"/>
    <dgm:cxn modelId="{1BE39EC7-9F47-4B5C-A6E3-E751BD885678}" type="presOf" srcId="{A94AD983-71E1-4DB0-8C4A-DDF02AF08060}" destId="{75DC4901-2F35-4DB7-8C77-60BE9CCA0D8E}" srcOrd="0" destOrd="0" presId="urn:microsoft.com/office/officeart/2005/8/layout/vList2"/>
    <dgm:cxn modelId="{B8F96ECE-A51D-4F08-9F7A-DB65AD50F1CB}" type="presOf" srcId="{A0D3B34B-F4E2-4CEC-9F7A-CF64D64F86C1}" destId="{1026A5BC-9254-433E-8C34-31F182FA41F0}" srcOrd="0" destOrd="0" presId="urn:microsoft.com/office/officeart/2005/8/layout/vList2"/>
    <dgm:cxn modelId="{E80F38E0-C01A-4C3C-B7B0-7A841B86AB75}" type="presOf" srcId="{C425F66C-FC4D-4B2C-B133-FE4ED916F802}" destId="{9C53310B-39EF-4F0C-9C24-CD5017E56E9F}" srcOrd="0" destOrd="0" presId="urn:microsoft.com/office/officeart/2005/8/layout/vList2"/>
    <dgm:cxn modelId="{391C4AFA-C9D7-4C47-8BB0-473DAB47F57B}" srcId="{A94AD983-71E1-4DB0-8C4A-DDF02AF08060}" destId="{A5552F3E-D03D-4924-8AEC-8C434F56561F}" srcOrd="1" destOrd="0" parTransId="{A7897626-AB78-48B0-B70B-A08344FCDDA8}" sibTransId="{DC00BC68-B0D8-41B3-A1AF-B28268EB7ABC}"/>
    <dgm:cxn modelId="{56B8332B-004B-4202-B45E-C8AAFD800CE6}" type="presParOf" srcId="{C737663F-F013-4F15-94FE-D89799B18572}" destId="{1026A5BC-9254-433E-8C34-31F182FA41F0}" srcOrd="0" destOrd="0" presId="urn:microsoft.com/office/officeart/2005/8/layout/vList2"/>
    <dgm:cxn modelId="{29679308-48B7-41D4-B332-2469D1BAC127}" type="presParOf" srcId="{C737663F-F013-4F15-94FE-D89799B18572}" destId="{7CE69B61-AE4B-47FF-AC4E-ABDC4FCE959A}" srcOrd="1" destOrd="0" presId="urn:microsoft.com/office/officeart/2005/8/layout/vList2"/>
    <dgm:cxn modelId="{4D9099EC-1E08-4C69-9BB1-BD7BBDB7F3EF}" type="presParOf" srcId="{C737663F-F013-4F15-94FE-D89799B18572}" destId="{75DC4901-2F35-4DB7-8C77-60BE9CCA0D8E}" srcOrd="2" destOrd="0" presId="urn:microsoft.com/office/officeart/2005/8/layout/vList2"/>
    <dgm:cxn modelId="{E3C218CB-BF3A-4F61-ADDA-E3DF9CD1510D}" type="presParOf" srcId="{C737663F-F013-4F15-94FE-D89799B18572}" destId="{9C53310B-39EF-4F0C-9C24-CD5017E56E9F}" srcOrd="3" destOrd="0" presId="urn:microsoft.com/office/officeart/2005/8/layout/vList2"/>
    <dgm:cxn modelId="{5A6DFC36-5E3A-4D59-A704-B4FA8EAF4A3F}" type="presParOf" srcId="{C737663F-F013-4F15-94FE-D89799B18572}" destId="{C7C16CAE-F1A7-4EFE-B9E1-82345272980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A9C9748-A99D-40F9-90B3-E98A31A272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F9688E-9ADC-482C-AD4A-FE73EA449DED}">
      <dgm:prSet/>
      <dgm:spPr/>
      <dgm:t>
        <a:bodyPr/>
        <a:lstStyle/>
        <a:p>
          <a:r>
            <a:rPr lang="en-US"/>
            <a:t>A compiled assembly (.DLL) that is installed into the Dynamics CRM event pipeline</a:t>
          </a:r>
          <a:endParaRPr lang="en-US"/>
        </a:p>
      </dgm:t>
    </dgm:pt>
    <dgm:pt modelId="{75CF95C2-6770-42C5-9FD2-E6DCFC65AF31}" type="parTrans" cxnId="{42425DDC-A760-4293-BD4F-95CD82F56B74}">
      <dgm:prSet/>
      <dgm:spPr/>
      <dgm:t>
        <a:bodyPr/>
        <a:lstStyle/>
        <a:p>
          <a:endParaRPr lang="en-US"/>
        </a:p>
      </dgm:t>
    </dgm:pt>
    <dgm:pt modelId="{86962320-53A4-46A5-AD1A-DD5C5D882A68}" type="sibTrans" cxnId="{42425DDC-A760-4293-BD4F-95CD82F56B74}">
      <dgm:prSet/>
      <dgm:spPr/>
      <dgm:t>
        <a:bodyPr/>
        <a:lstStyle/>
        <a:p>
          <a:endParaRPr lang="en-US"/>
        </a:p>
      </dgm:t>
    </dgm:pt>
    <dgm:pt modelId="{6149D727-21AD-4113-AE61-37FDBD33732C}">
      <dgm:prSet/>
      <dgm:spPr/>
      <dgm:t>
        <a:bodyPr/>
        <a:lstStyle/>
        <a:p>
          <a:r>
            <a:rPr lang="en-US"/>
            <a:t>Configured by the developer to execute on specific conditions, on specific entities</a:t>
          </a:r>
          <a:endParaRPr lang="en-US"/>
        </a:p>
      </dgm:t>
    </dgm:pt>
    <dgm:pt modelId="{C2D7269E-3A54-48FE-B15A-72FFB855042E}" type="parTrans" cxnId="{43436F9A-6943-4F1E-94E5-D58D41FD39C0}">
      <dgm:prSet/>
      <dgm:spPr/>
      <dgm:t>
        <a:bodyPr/>
        <a:lstStyle/>
        <a:p>
          <a:endParaRPr lang="en-US"/>
        </a:p>
      </dgm:t>
    </dgm:pt>
    <dgm:pt modelId="{40645864-67F9-4B9A-A0F6-84757D43A95F}" type="sibTrans" cxnId="{43436F9A-6943-4F1E-94E5-D58D41FD39C0}">
      <dgm:prSet/>
      <dgm:spPr/>
      <dgm:t>
        <a:bodyPr/>
        <a:lstStyle/>
        <a:p>
          <a:endParaRPr lang="en-US"/>
        </a:p>
      </dgm:t>
    </dgm:pt>
    <dgm:pt modelId="{9372411A-2C1C-4FC9-BC2B-C1789EED3C91}" type="pres">
      <dgm:prSet presAssocID="{4A9C9748-A99D-40F9-90B3-E98A31A27231}" presName="linear" presStyleCnt="0">
        <dgm:presLayoutVars>
          <dgm:animLvl val="lvl"/>
          <dgm:resizeHandles val="exact"/>
        </dgm:presLayoutVars>
      </dgm:prSet>
      <dgm:spPr/>
    </dgm:pt>
    <dgm:pt modelId="{D128B97F-31D0-46EA-9561-0355896D57DC}" type="pres">
      <dgm:prSet presAssocID="{A3F9688E-9ADC-482C-AD4A-FE73EA449DED}" presName="parentText" presStyleLbl="node1" presStyleIdx="0" presStyleCnt="2">
        <dgm:presLayoutVars>
          <dgm:chMax val="0"/>
          <dgm:bulletEnabled val="1"/>
        </dgm:presLayoutVars>
      </dgm:prSet>
      <dgm:spPr/>
    </dgm:pt>
    <dgm:pt modelId="{8D76E265-F021-4CC6-8806-5CF6582BB4B5}" type="pres">
      <dgm:prSet presAssocID="{86962320-53A4-46A5-AD1A-DD5C5D882A68}" presName="spacer" presStyleCnt="0"/>
      <dgm:spPr/>
    </dgm:pt>
    <dgm:pt modelId="{1CAC0BDC-2A88-495E-B8B3-2ADEB95104CC}" type="pres">
      <dgm:prSet presAssocID="{6149D727-21AD-4113-AE61-37FDBD33732C}" presName="parentText" presStyleLbl="node1" presStyleIdx="1" presStyleCnt="2">
        <dgm:presLayoutVars>
          <dgm:chMax val="0"/>
          <dgm:bulletEnabled val="1"/>
        </dgm:presLayoutVars>
      </dgm:prSet>
      <dgm:spPr/>
    </dgm:pt>
  </dgm:ptLst>
  <dgm:cxnLst>
    <dgm:cxn modelId="{74F8E67A-A7E4-45BE-9C61-9B94D38306B1}" type="presOf" srcId="{6149D727-21AD-4113-AE61-37FDBD33732C}" destId="{1CAC0BDC-2A88-495E-B8B3-2ADEB95104CC}" srcOrd="0" destOrd="0" presId="urn:microsoft.com/office/officeart/2005/8/layout/vList2"/>
    <dgm:cxn modelId="{43436F9A-6943-4F1E-94E5-D58D41FD39C0}" srcId="{4A9C9748-A99D-40F9-90B3-E98A31A27231}" destId="{6149D727-21AD-4113-AE61-37FDBD33732C}" srcOrd="1" destOrd="0" parTransId="{C2D7269E-3A54-48FE-B15A-72FFB855042E}" sibTransId="{40645864-67F9-4B9A-A0F6-84757D43A95F}"/>
    <dgm:cxn modelId="{D6FDDAAA-9E6C-4B43-96A9-49F58EBE74A5}" type="presOf" srcId="{A3F9688E-9ADC-482C-AD4A-FE73EA449DED}" destId="{D128B97F-31D0-46EA-9561-0355896D57DC}" srcOrd="0" destOrd="0" presId="urn:microsoft.com/office/officeart/2005/8/layout/vList2"/>
    <dgm:cxn modelId="{D501BAB8-A108-4C11-94C5-FA41BA2A9D9D}" type="presOf" srcId="{4A9C9748-A99D-40F9-90B3-E98A31A27231}" destId="{9372411A-2C1C-4FC9-BC2B-C1789EED3C91}" srcOrd="0" destOrd="0" presId="urn:microsoft.com/office/officeart/2005/8/layout/vList2"/>
    <dgm:cxn modelId="{42425DDC-A760-4293-BD4F-95CD82F56B74}" srcId="{4A9C9748-A99D-40F9-90B3-E98A31A27231}" destId="{A3F9688E-9ADC-482C-AD4A-FE73EA449DED}" srcOrd="0" destOrd="0" parTransId="{75CF95C2-6770-42C5-9FD2-E6DCFC65AF31}" sibTransId="{86962320-53A4-46A5-AD1A-DD5C5D882A68}"/>
    <dgm:cxn modelId="{8D0AD87B-7575-4BC0-9994-425752676BA6}" type="presParOf" srcId="{9372411A-2C1C-4FC9-BC2B-C1789EED3C91}" destId="{D128B97F-31D0-46EA-9561-0355896D57DC}" srcOrd="0" destOrd="0" presId="urn:microsoft.com/office/officeart/2005/8/layout/vList2"/>
    <dgm:cxn modelId="{0F042F39-D8DC-48A1-925D-5AF23490619A}" type="presParOf" srcId="{9372411A-2C1C-4FC9-BC2B-C1789EED3C91}" destId="{8D76E265-F021-4CC6-8806-5CF6582BB4B5}" srcOrd="1" destOrd="0" presId="urn:microsoft.com/office/officeart/2005/8/layout/vList2"/>
    <dgm:cxn modelId="{6867CEA1-2DAD-4582-8242-E50958BB2DE0}" type="presParOf" srcId="{9372411A-2C1C-4FC9-BC2B-C1789EED3C91}" destId="{1CAC0BDC-2A88-495E-B8B3-2ADEB95104C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FAC56E9-6A2D-458E-9834-A5957D7F3EB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782051-A93B-4317-9738-526E0FA66863}">
      <dgm:prSet/>
      <dgm:spPr/>
      <dgm:t>
        <a:bodyPr/>
        <a:lstStyle/>
        <a:p>
          <a:r>
            <a:rPr lang="en-US"/>
            <a:t>Written using the same tools and programming languages as Dynamics CRM itself.</a:t>
          </a:r>
          <a:endParaRPr lang="en-US"/>
        </a:p>
      </dgm:t>
    </dgm:pt>
    <dgm:pt modelId="{FAEAA6A5-606D-4A3D-AE9B-CD6EEBD3D14F}" type="parTrans" cxnId="{FA99E86F-40CC-4379-BB1B-A79B13161F91}">
      <dgm:prSet/>
      <dgm:spPr/>
      <dgm:t>
        <a:bodyPr/>
        <a:lstStyle/>
        <a:p>
          <a:endParaRPr lang="en-US"/>
        </a:p>
      </dgm:t>
    </dgm:pt>
    <dgm:pt modelId="{B594B004-72FF-4D8F-86E0-98EA9916ED6C}" type="sibTrans" cxnId="{FA99E86F-40CC-4379-BB1B-A79B13161F91}">
      <dgm:prSet/>
      <dgm:spPr/>
      <dgm:t>
        <a:bodyPr/>
        <a:lstStyle/>
        <a:p>
          <a:endParaRPr lang="en-US"/>
        </a:p>
      </dgm:t>
    </dgm:pt>
    <dgm:pt modelId="{EFED4473-9EA9-4B8F-9049-ABD6C83E80B2}">
      <dgm:prSet/>
      <dgm:spPr/>
      <dgm:t>
        <a:bodyPr/>
        <a:lstStyle/>
        <a:p>
          <a:r>
            <a:rPr lang="en-US"/>
            <a:t>Once registered, Dynamics CRM has no idea that it is executing your code vs. its code</a:t>
          </a:r>
          <a:endParaRPr lang="en-US"/>
        </a:p>
      </dgm:t>
    </dgm:pt>
    <dgm:pt modelId="{6B20BC8A-A174-44F5-8533-B48F0C80651F}" type="parTrans" cxnId="{8DCDCAEE-06A5-45AE-BD69-998A88AF9701}">
      <dgm:prSet/>
      <dgm:spPr/>
      <dgm:t>
        <a:bodyPr/>
        <a:lstStyle/>
        <a:p>
          <a:endParaRPr lang="en-US"/>
        </a:p>
      </dgm:t>
    </dgm:pt>
    <dgm:pt modelId="{B0716693-7CC2-4126-A385-B174057A5294}" type="sibTrans" cxnId="{8DCDCAEE-06A5-45AE-BD69-998A88AF9701}">
      <dgm:prSet/>
      <dgm:spPr/>
      <dgm:t>
        <a:bodyPr/>
        <a:lstStyle/>
        <a:p>
          <a:endParaRPr lang="en-US"/>
        </a:p>
      </dgm:t>
    </dgm:pt>
    <dgm:pt modelId="{C68DF10E-2F80-45A1-A161-7A612A59E063}" type="pres">
      <dgm:prSet presAssocID="{EFAC56E9-6A2D-458E-9834-A5957D7F3EBF}" presName="linear" presStyleCnt="0">
        <dgm:presLayoutVars>
          <dgm:animLvl val="lvl"/>
          <dgm:resizeHandles val="exact"/>
        </dgm:presLayoutVars>
      </dgm:prSet>
      <dgm:spPr/>
    </dgm:pt>
    <dgm:pt modelId="{7E3737D6-260B-4707-9329-B3228C3758BA}" type="pres">
      <dgm:prSet presAssocID="{07782051-A93B-4317-9738-526E0FA66863}" presName="parentText" presStyleLbl="node1" presStyleIdx="0" presStyleCnt="2">
        <dgm:presLayoutVars>
          <dgm:chMax val="0"/>
          <dgm:bulletEnabled val="1"/>
        </dgm:presLayoutVars>
      </dgm:prSet>
      <dgm:spPr/>
    </dgm:pt>
    <dgm:pt modelId="{9221D134-B558-4602-AD5A-15C3944B151F}" type="pres">
      <dgm:prSet presAssocID="{B594B004-72FF-4D8F-86E0-98EA9916ED6C}" presName="spacer" presStyleCnt="0"/>
      <dgm:spPr/>
    </dgm:pt>
    <dgm:pt modelId="{A4A8983F-CEC2-4536-BB7D-833AE281E872}" type="pres">
      <dgm:prSet presAssocID="{EFED4473-9EA9-4B8F-9049-ABD6C83E80B2}" presName="parentText" presStyleLbl="node1" presStyleIdx="1" presStyleCnt="2">
        <dgm:presLayoutVars>
          <dgm:chMax val="0"/>
          <dgm:bulletEnabled val="1"/>
        </dgm:presLayoutVars>
      </dgm:prSet>
      <dgm:spPr/>
    </dgm:pt>
  </dgm:ptLst>
  <dgm:cxnLst>
    <dgm:cxn modelId="{9F91C40E-BF3C-4B7D-AD6C-8F9314F82A49}" type="presOf" srcId="{07782051-A93B-4317-9738-526E0FA66863}" destId="{7E3737D6-260B-4707-9329-B3228C3758BA}" srcOrd="0" destOrd="0" presId="urn:microsoft.com/office/officeart/2005/8/layout/vList2"/>
    <dgm:cxn modelId="{67E7B768-1458-404E-A250-2357434B47FA}" type="presOf" srcId="{EFED4473-9EA9-4B8F-9049-ABD6C83E80B2}" destId="{A4A8983F-CEC2-4536-BB7D-833AE281E872}" srcOrd="0" destOrd="0" presId="urn:microsoft.com/office/officeart/2005/8/layout/vList2"/>
    <dgm:cxn modelId="{FA99E86F-40CC-4379-BB1B-A79B13161F91}" srcId="{EFAC56E9-6A2D-458E-9834-A5957D7F3EBF}" destId="{07782051-A93B-4317-9738-526E0FA66863}" srcOrd="0" destOrd="0" parTransId="{FAEAA6A5-606D-4A3D-AE9B-CD6EEBD3D14F}" sibTransId="{B594B004-72FF-4D8F-86E0-98EA9916ED6C}"/>
    <dgm:cxn modelId="{8FA01776-8FB5-4D5A-96DB-31A50F6505C3}" type="presOf" srcId="{EFAC56E9-6A2D-458E-9834-A5957D7F3EBF}" destId="{C68DF10E-2F80-45A1-A161-7A612A59E063}" srcOrd="0" destOrd="0" presId="urn:microsoft.com/office/officeart/2005/8/layout/vList2"/>
    <dgm:cxn modelId="{8DCDCAEE-06A5-45AE-BD69-998A88AF9701}" srcId="{EFAC56E9-6A2D-458E-9834-A5957D7F3EBF}" destId="{EFED4473-9EA9-4B8F-9049-ABD6C83E80B2}" srcOrd="1" destOrd="0" parTransId="{6B20BC8A-A174-44F5-8533-B48F0C80651F}" sibTransId="{B0716693-7CC2-4126-A385-B174057A5294}"/>
    <dgm:cxn modelId="{C73BA951-A31C-480A-8B9F-328EE67E6674}" type="presParOf" srcId="{C68DF10E-2F80-45A1-A161-7A612A59E063}" destId="{7E3737D6-260B-4707-9329-B3228C3758BA}" srcOrd="0" destOrd="0" presId="urn:microsoft.com/office/officeart/2005/8/layout/vList2"/>
    <dgm:cxn modelId="{24B03BA3-C602-4AD3-BD42-495E668A4B25}" type="presParOf" srcId="{C68DF10E-2F80-45A1-A161-7A612A59E063}" destId="{9221D134-B558-4602-AD5A-15C3944B151F}" srcOrd="1" destOrd="0" presId="urn:microsoft.com/office/officeart/2005/8/layout/vList2"/>
    <dgm:cxn modelId="{11221AB3-2610-41DF-B6A3-74C3C60D998A}" type="presParOf" srcId="{C68DF10E-2F80-45A1-A161-7A612A59E063}" destId="{A4A8983F-CEC2-4536-BB7D-833AE281E87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C6DD5A7-85AC-449F-830D-7DF2A1C9CE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5A19B3-540E-445C-A7EB-8052098FE62D}">
      <dgm:prSet/>
      <dgm:spPr/>
      <dgm:t>
        <a:bodyPr/>
        <a:lstStyle/>
        <a:p>
          <a:r>
            <a:rPr lang="en-US"/>
            <a:t>Always my last choice</a:t>
          </a:r>
          <a:endParaRPr lang="en-US"/>
        </a:p>
      </dgm:t>
    </dgm:pt>
    <dgm:pt modelId="{26A7497F-10D6-4DB5-A24D-6A7DFA0C11C4}" type="parTrans" cxnId="{19E6E3CF-0D10-497A-A5A9-EDEEE2662090}">
      <dgm:prSet/>
      <dgm:spPr/>
      <dgm:t>
        <a:bodyPr/>
        <a:lstStyle/>
        <a:p>
          <a:endParaRPr lang="en-US"/>
        </a:p>
      </dgm:t>
    </dgm:pt>
    <dgm:pt modelId="{1F563B52-B947-4E5B-9BEE-6C7169CBE822}" type="sibTrans" cxnId="{19E6E3CF-0D10-497A-A5A9-EDEEE2662090}">
      <dgm:prSet/>
      <dgm:spPr/>
      <dgm:t>
        <a:bodyPr/>
        <a:lstStyle/>
        <a:p>
          <a:endParaRPr lang="en-US"/>
        </a:p>
      </dgm:t>
    </dgm:pt>
    <dgm:pt modelId="{DF9AA7C4-DC2C-4D83-9DAA-49C4CF5B804A}">
      <dgm:prSet/>
      <dgm:spPr/>
      <dgm:t>
        <a:bodyPr/>
        <a:lstStyle/>
        <a:p>
          <a:r>
            <a:rPr lang="en-US"/>
            <a:t>Used when all other methods have been exhausted</a:t>
          </a:r>
          <a:endParaRPr lang="en-US"/>
        </a:p>
      </dgm:t>
    </dgm:pt>
    <dgm:pt modelId="{3382A7F7-A4E9-4D37-B9F3-66A88B93A193}" type="parTrans" cxnId="{2DD71F97-F3D0-40C0-93CB-D8D4F50F3A3E}">
      <dgm:prSet/>
      <dgm:spPr/>
      <dgm:t>
        <a:bodyPr/>
        <a:lstStyle/>
        <a:p>
          <a:endParaRPr lang="en-US"/>
        </a:p>
      </dgm:t>
    </dgm:pt>
    <dgm:pt modelId="{C30EC5A1-B92A-4FAB-8E37-EC55BB3C0E2E}" type="sibTrans" cxnId="{2DD71F97-F3D0-40C0-93CB-D8D4F50F3A3E}">
      <dgm:prSet/>
      <dgm:spPr/>
      <dgm:t>
        <a:bodyPr/>
        <a:lstStyle/>
        <a:p>
          <a:endParaRPr lang="en-US"/>
        </a:p>
      </dgm:t>
    </dgm:pt>
    <dgm:pt modelId="{FC18FAC2-40AA-418E-A1F1-98223513480F}">
      <dgm:prSet/>
      <dgm:spPr/>
      <dgm:t>
        <a:bodyPr/>
        <a:lstStyle/>
        <a:p>
          <a:r>
            <a:rPr lang="en-US"/>
            <a:t>Remember that any piece of code is a maintenance point</a:t>
          </a:r>
          <a:endParaRPr lang="en-US"/>
        </a:p>
      </dgm:t>
    </dgm:pt>
    <dgm:pt modelId="{BCC8011D-B0D2-4BB0-950B-EA90FB7103C0}" type="parTrans" cxnId="{F8F1B08C-2366-410A-A37E-1ED714A9027D}">
      <dgm:prSet/>
      <dgm:spPr/>
      <dgm:t>
        <a:bodyPr/>
        <a:lstStyle/>
        <a:p>
          <a:endParaRPr lang="en-US"/>
        </a:p>
      </dgm:t>
    </dgm:pt>
    <dgm:pt modelId="{D7BF645E-80A0-40D0-AA4E-1C4DE3DDC3EB}" type="sibTrans" cxnId="{F8F1B08C-2366-410A-A37E-1ED714A9027D}">
      <dgm:prSet/>
      <dgm:spPr/>
      <dgm:t>
        <a:bodyPr/>
        <a:lstStyle/>
        <a:p>
          <a:endParaRPr lang="en-US"/>
        </a:p>
      </dgm:t>
    </dgm:pt>
    <dgm:pt modelId="{3F091E71-B7E8-4D5D-BBC4-FB75CA6FC02A}" type="pres">
      <dgm:prSet presAssocID="{2C6DD5A7-85AC-449F-830D-7DF2A1C9CEEC}" presName="linear" presStyleCnt="0">
        <dgm:presLayoutVars>
          <dgm:animLvl val="lvl"/>
          <dgm:resizeHandles val="exact"/>
        </dgm:presLayoutVars>
      </dgm:prSet>
      <dgm:spPr/>
    </dgm:pt>
    <dgm:pt modelId="{25BA017D-7893-400F-9A52-5E59002E53A5}" type="pres">
      <dgm:prSet presAssocID="{BE5A19B3-540E-445C-A7EB-8052098FE62D}" presName="parentText" presStyleLbl="node1" presStyleIdx="0" presStyleCnt="3">
        <dgm:presLayoutVars>
          <dgm:chMax val="0"/>
          <dgm:bulletEnabled val="1"/>
        </dgm:presLayoutVars>
      </dgm:prSet>
      <dgm:spPr/>
    </dgm:pt>
    <dgm:pt modelId="{FDB08426-7E52-4087-8B57-5A4E8AA5343F}" type="pres">
      <dgm:prSet presAssocID="{1F563B52-B947-4E5B-9BEE-6C7169CBE822}" presName="spacer" presStyleCnt="0"/>
      <dgm:spPr/>
    </dgm:pt>
    <dgm:pt modelId="{AC582CDD-EFA4-4092-957B-C39D69ED6304}" type="pres">
      <dgm:prSet presAssocID="{DF9AA7C4-DC2C-4D83-9DAA-49C4CF5B804A}" presName="parentText" presStyleLbl="node1" presStyleIdx="1" presStyleCnt="3">
        <dgm:presLayoutVars>
          <dgm:chMax val="0"/>
          <dgm:bulletEnabled val="1"/>
        </dgm:presLayoutVars>
      </dgm:prSet>
      <dgm:spPr/>
    </dgm:pt>
    <dgm:pt modelId="{B9E581C0-E0DA-469C-A168-0767692333A5}" type="pres">
      <dgm:prSet presAssocID="{C30EC5A1-B92A-4FAB-8E37-EC55BB3C0E2E}" presName="spacer" presStyleCnt="0"/>
      <dgm:spPr/>
    </dgm:pt>
    <dgm:pt modelId="{7FBF6936-043B-4A9C-AA8A-07265C1083FA}" type="pres">
      <dgm:prSet presAssocID="{FC18FAC2-40AA-418E-A1F1-98223513480F}" presName="parentText" presStyleLbl="node1" presStyleIdx="2" presStyleCnt="3">
        <dgm:presLayoutVars>
          <dgm:chMax val="0"/>
          <dgm:bulletEnabled val="1"/>
        </dgm:presLayoutVars>
      </dgm:prSet>
      <dgm:spPr/>
    </dgm:pt>
  </dgm:ptLst>
  <dgm:cxnLst>
    <dgm:cxn modelId="{E3DA6332-FBA9-4574-A23E-F4AAF4E88C00}" type="presOf" srcId="{FC18FAC2-40AA-418E-A1F1-98223513480F}" destId="{7FBF6936-043B-4A9C-AA8A-07265C1083FA}" srcOrd="0" destOrd="0" presId="urn:microsoft.com/office/officeart/2005/8/layout/vList2"/>
    <dgm:cxn modelId="{610B0157-ACF0-47A3-B720-EB479C434C4A}" type="presOf" srcId="{2C6DD5A7-85AC-449F-830D-7DF2A1C9CEEC}" destId="{3F091E71-B7E8-4D5D-BBC4-FB75CA6FC02A}" srcOrd="0" destOrd="0" presId="urn:microsoft.com/office/officeart/2005/8/layout/vList2"/>
    <dgm:cxn modelId="{302DD47D-C5B1-4F92-A61F-0A5A4F5FA07B}" type="presOf" srcId="{BE5A19B3-540E-445C-A7EB-8052098FE62D}" destId="{25BA017D-7893-400F-9A52-5E59002E53A5}" srcOrd="0" destOrd="0" presId="urn:microsoft.com/office/officeart/2005/8/layout/vList2"/>
    <dgm:cxn modelId="{F8F1B08C-2366-410A-A37E-1ED714A9027D}" srcId="{2C6DD5A7-85AC-449F-830D-7DF2A1C9CEEC}" destId="{FC18FAC2-40AA-418E-A1F1-98223513480F}" srcOrd="2" destOrd="0" parTransId="{BCC8011D-B0D2-4BB0-950B-EA90FB7103C0}" sibTransId="{D7BF645E-80A0-40D0-AA4E-1C4DE3DDC3EB}"/>
    <dgm:cxn modelId="{2DD71F97-F3D0-40C0-93CB-D8D4F50F3A3E}" srcId="{2C6DD5A7-85AC-449F-830D-7DF2A1C9CEEC}" destId="{DF9AA7C4-DC2C-4D83-9DAA-49C4CF5B804A}" srcOrd="1" destOrd="0" parTransId="{3382A7F7-A4E9-4D37-B9F3-66A88B93A193}" sibTransId="{C30EC5A1-B92A-4FAB-8E37-EC55BB3C0E2E}"/>
    <dgm:cxn modelId="{6AA0B6B9-5296-44D2-BA42-144A2BAD2352}" type="presOf" srcId="{DF9AA7C4-DC2C-4D83-9DAA-49C4CF5B804A}" destId="{AC582CDD-EFA4-4092-957B-C39D69ED6304}" srcOrd="0" destOrd="0" presId="urn:microsoft.com/office/officeart/2005/8/layout/vList2"/>
    <dgm:cxn modelId="{19E6E3CF-0D10-497A-A5A9-EDEEE2662090}" srcId="{2C6DD5A7-85AC-449F-830D-7DF2A1C9CEEC}" destId="{BE5A19B3-540E-445C-A7EB-8052098FE62D}" srcOrd="0" destOrd="0" parTransId="{26A7497F-10D6-4DB5-A24D-6A7DFA0C11C4}" sibTransId="{1F563B52-B947-4E5B-9BEE-6C7169CBE822}"/>
    <dgm:cxn modelId="{5C4C8CE1-EF66-41AB-BADD-DE51C2AFFBFE}" type="presParOf" srcId="{3F091E71-B7E8-4D5D-BBC4-FB75CA6FC02A}" destId="{25BA017D-7893-400F-9A52-5E59002E53A5}" srcOrd="0" destOrd="0" presId="urn:microsoft.com/office/officeart/2005/8/layout/vList2"/>
    <dgm:cxn modelId="{1CCE1CB1-DFF7-4740-B290-2A779B595D38}" type="presParOf" srcId="{3F091E71-B7E8-4D5D-BBC4-FB75CA6FC02A}" destId="{FDB08426-7E52-4087-8B57-5A4E8AA5343F}" srcOrd="1" destOrd="0" presId="urn:microsoft.com/office/officeart/2005/8/layout/vList2"/>
    <dgm:cxn modelId="{CC6AFF84-12EC-4798-8A53-3D04387B7707}" type="presParOf" srcId="{3F091E71-B7E8-4D5D-BBC4-FB75CA6FC02A}" destId="{AC582CDD-EFA4-4092-957B-C39D69ED6304}" srcOrd="2" destOrd="0" presId="urn:microsoft.com/office/officeart/2005/8/layout/vList2"/>
    <dgm:cxn modelId="{DE1D37C4-E44B-49DF-9D2C-2A66DD879145}" type="presParOf" srcId="{3F091E71-B7E8-4D5D-BBC4-FB75CA6FC02A}" destId="{B9E581C0-E0DA-469C-A168-0767692333A5}" srcOrd="3" destOrd="0" presId="urn:microsoft.com/office/officeart/2005/8/layout/vList2"/>
    <dgm:cxn modelId="{9937CB13-6607-45BB-B811-EA48759E72CF}" type="presParOf" srcId="{3F091E71-B7E8-4D5D-BBC4-FB75CA6FC02A}" destId="{7FBF6936-043B-4A9C-AA8A-07265C1083F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12A666-C1CD-4746-BC6F-48B9CE42AC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522DC5-4A6F-4855-9CF9-E91F3981D42F}">
      <dgm:prSet/>
      <dgm:spPr/>
      <dgm:t>
        <a:bodyPr/>
        <a:lstStyle/>
        <a:p>
          <a:r>
            <a:rPr lang="en-US"/>
            <a:t>XrmToolbox</a:t>
          </a:r>
          <a:endParaRPr lang="en-US"/>
        </a:p>
      </dgm:t>
    </dgm:pt>
    <dgm:pt modelId="{E01B33CE-CD5F-481A-8CDB-3F52EB9B8F69}" type="parTrans" cxnId="{E593C155-A87D-45E0-9516-051852932DE8}">
      <dgm:prSet/>
      <dgm:spPr/>
      <dgm:t>
        <a:bodyPr/>
        <a:lstStyle/>
        <a:p>
          <a:endParaRPr lang="en-US"/>
        </a:p>
      </dgm:t>
    </dgm:pt>
    <dgm:pt modelId="{0FBCC26C-3C8C-46D9-90B3-4852FAC4604F}" type="sibTrans" cxnId="{E593C155-A87D-45E0-9516-051852932DE8}">
      <dgm:prSet/>
      <dgm:spPr/>
      <dgm:t>
        <a:bodyPr/>
        <a:lstStyle/>
        <a:p>
          <a:endParaRPr lang="en-US"/>
        </a:p>
      </dgm:t>
    </dgm:pt>
    <dgm:pt modelId="{3E14C8BF-2B11-46C8-BB87-7A5D1FD5F213}">
      <dgm:prSet/>
      <dgm:spPr/>
      <dgm:t>
        <a:bodyPr/>
        <a:lstStyle/>
        <a:p>
          <a:r>
            <a:rPr lang="en-US">
              <a:hlinkClick xmlns:r="http://schemas.openxmlformats.org/officeDocument/2006/relationships" r:id="rId1"/>
            </a:rPr>
            <a:t>http://www.xrmtoolbox.com</a:t>
          </a:r>
          <a:endParaRPr lang="en-US"/>
        </a:p>
      </dgm:t>
    </dgm:pt>
    <dgm:pt modelId="{CE78073B-146D-47CC-9920-7B12FA9679D4}" type="parTrans" cxnId="{6113F305-4439-4B0B-84FF-550416183677}">
      <dgm:prSet/>
      <dgm:spPr/>
      <dgm:t>
        <a:bodyPr/>
        <a:lstStyle/>
        <a:p>
          <a:endParaRPr lang="en-US"/>
        </a:p>
      </dgm:t>
    </dgm:pt>
    <dgm:pt modelId="{C33B273D-E2EF-43F2-B71D-90B2D7704ABD}" type="sibTrans" cxnId="{6113F305-4439-4B0B-84FF-550416183677}">
      <dgm:prSet/>
      <dgm:spPr/>
      <dgm:t>
        <a:bodyPr/>
        <a:lstStyle/>
        <a:p>
          <a:endParaRPr lang="en-US"/>
        </a:p>
      </dgm:t>
    </dgm:pt>
    <dgm:pt modelId="{7110C6CE-33E1-4BDD-85AC-EE443446E316}">
      <dgm:prSet/>
      <dgm:spPr/>
      <dgm:t>
        <a:bodyPr/>
        <a:lstStyle/>
        <a:p>
          <a:r>
            <a:rPr lang="en-US"/>
            <a:t>XrmToolkit</a:t>
          </a:r>
          <a:endParaRPr lang="en-US"/>
        </a:p>
      </dgm:t>
    </dgm:pt>
    <dgm:pt modelId="{C45E5A81-E2B6-42B4-837F-58A76698E19A}" type="parTrans" cxnId="{997CAE85-2A1B-49B6-BBD0-2716D4511BB9}">
      <dgm:prSet/>
      <dgm:spPr/>
      <dgm:t>
        <a:bodyPr/>
        <a:lstStyle/>
        <a:p>
          <a:endParaRPr lang="en-US"/>
        </a:p>
      </dgm:t>
    </dgm:pt>
    <dgm:pt modelId="{39CDBEC9-000E-4A0E-A218-2FB2C69B11B5}" type="sibTrans" cxnId="{997CAE85-2A1B-49B6-BBD0-2716D4511BB9}">
      <dgm:prSet/>
      <dgm:spPr/>
      <dgm:t>
        <a:bodyPr/>
        <a:lstStyle/>
        <a:p>
          <a:endParaRPr lang="en-US"/>
        </a:p>
      </dgm:t>
    </dgm:pt>
    <dgm:pt modelId="{9DC13605-AD10-4D20-98F5-1B2B568B4E16}">
      <dgm:prSet/>
      <dgm:spPr/>
      <dgm:t>
        <a:bodyPr/>
        <a:lstStyle/>
        <a:p>
          <a:r>
            <a:rPr lang="en-US">
              <a:hlinkClick xmlns:r="http://schemas.openxmlformats.org/officeDocument/2006/relationships" r:id="rId2"/>
            </a:rPr>
            <a:t>https://xrmtoolkit.com</a:t>
          </a:r>
          <a:endParaRPr lang="en-US"/>
        </a:p>
      </dgm:t>
    </dgm:pt>
    <dgm:pt modelId="{3CF06FBD-B752-4FD8-920E-2A89197B42D5}" type="parTrans" cxnId="{FF9EFC65-09F9-4B03-9AEF-8CBD1D33D2F0}">
      <dgm:prSet/>
      <dgm:spPr/>
      <dgm:t>
        <a:bodyPr/>
        <a:lstStyle/>
        <a:p>
          <a:endParaRPr lang="en-US"/>
        </a:p>
      </dgm:t>
    </dgm:pt>
    <dgm:pt modelId="{D58D4D1E-38E2-420F-8FF6-9F021317676C}" type="sibTrans" cxnId="{FF9EFC65-09F9-4B03-9AEF-8CBD1D33D2F0}">
      <dgm:prSet/>
      <dgm:spPr/>
      <dgm:t>
        <a:bodyPr/>
        <a:lstStyle/>
        <a:p>
          <a:endParaRPr lang="en-US"/>
        </a:p>
      </dgm:t>
    </dgm:pt>
    <dgm:pt modelId="{1B118518-26C3-4C1B-BFF7-ED8BD7DB87EE}">
      <dgm:prSet/>
      <dgm:spPr/>
      <dgm:t>
        <a:bodyPr/>
        <a:lstStyle/>
        <a:p>
          <a:r>
            <a:rPr lang="en-US"/>
            <a:t>Developer Toolkit</a:t>
          </a:r>
          <a:endParaRPr lang="en-US"/>
        </a:p>
      </dgm:t>
    </dgm:pt>
    <dgm:pt modelId="{764A3AB5-C84E-4245-A7C8-07080587AF75}" type="parTrans" cxnId="{A47B607E-8DBE-43EA-8B7B-B00F1A10B592}">
      <dgm:prSet/>
      <dgm:spPr/>
      <dgm:t>
        <a:bodyPr/>
        <a:lstStyle/>
        <a:p>
          <a:endParaRPr lang="en-US"/>
        </a:p>
      </dgm:t>
    </dgm:pt>
    <dgm:pt modelId="{6D687B9A-3272-4413-96E8-F4D215BB67FF}" type="sibTrans" cxnId="{A47B607E-8DBE-43EA-8B7B-B00F1A10B592}">
      <dgm:prSet/>
      <dgm:spPr/>
      <dgm:t>
        <a:bodyPr/>
        <a:lstStyle/>
        <a:p>
          <a:endParaRPr lang="en-US"/>
        </a:p>
      </dgm:t>
    </dgm:pt>
    <dgm:pt modelId="{A12A29A4-7F8F-484F-B890-49DB523603E6}">
      <dgm:prSet/>
      <dgm:spPr/>
      <dgm:t>
        <a:bodyPr/>
        <a:lstStyle/>
        <a:p>
          <a:r>
            <a:rPr lang="en-US">
              <a:hlinkClick xmlns:r="http://schemas.openxmlformats.org/officeDocument/2006/relationships" r:id="rId3"/>
            </a:rPr>
            <a:t>https://marketplace.visualstudio.com/items?itemName=DynamicsCRMPG.MicrosoftDynamicsCRMDeveloperToolkit</a:t>
          </a:r>
          <a:endParaRPr lang="en-US"/>
        </a:p>
      </dgm:t>
    </dgm:pt>
    <dgm:pt modelId="{811790EF-6AD5-4EF0-B1D2-26FD303FAFBD}" type="parTrans" cxnId="{7094ECFF-A83B-435E-AC9D-CA15D613C6EE}">
      <dgm:prSet/>
      <dgm:spPr/>
      <dgm:t>
        <a:bodyPr/>
        <a:lstStyle/>
        <a:p>
          <a:endParaRPr lang="en-US"/>
        </a:p>
      </dgm:t>
    </dgm:pt>
    <dgm:pt modelId="{61B55AE9-1151-4C81-BF48-AE0584C31DFA}" type="sibTrans" cxnId="{7094ECFF-A83B-435E-AC9D-CA15D613C6EE}">
      <dgm:prSet/>
      <dgm:spPr/>
      <dgm:t>
        <a:bodyPr/>
        <a:lstStyle/>
        <a:p>
          <a:endParaRPr lang="en-US"/>
        </a:p>
      </dgm:t>
    </dgm:pt>
    <dgm:pt modelId="{9A3FDD8E-1119-4A2E-9672-6782889B5E45}" type="pres">
      <dgm:prSet presAssocID="{F412A666-C1CD-4746-BC6F-48B9CE42ACD7}" presName="linear" presStyleCnt="0">
        <dgm:presLayoutVars>
          <dgm:animLvl val="lvl"/>
          <dgm:resizeHandles val="exact"/>
        </dgm:presLayoutVars>
      </dgm:prSet>
      <dgm:spPr/>
    </dgm:pt>
    <dgm:pt modelId="{8100AAAC-AE4C-4E0A-B0AF-99B121E044A4}" type="pres">
      <dgm:prSet presAssocID="{39522DC5-4A6F-4855-9CF9-E91F3981D42F}" presName="parentText" presStyleLbl="node1" presStyleIdx="0" presStyleCnt="3">
        <dgm:presLayoutVars>
          <dgm:chMax val="0"/>
          <dgm:bulletEnabled val="1"/>
        </dgm:presLayoutVars>
      </dgm:prSet>
      <dgm:spPr/>
    </dgm:pt>
    <dgm:pt modelId="{A9303931-6162-46B4-9C06-18449C48B7E0}" type="pres">
      <dgm:prSet presAssocID="{39522DC5-4A6F-4855-9CF9-E91F3981D42F}" presName="childText" presStyleLbl="revTx" presStyleIdx="0" presStyleCnt="3">
        <dgm:presLayoutVars>
          <dgm:bulletEnabled val="1"/>
        </dgm:presLayoutVars>
      </dgm:prSet>
      <dgm:spPr/>
    </dgm:pt>
    <dgm:pt modelId="{D879B2BC-E728-4F32-B502-BB0EBB6B1406}" type="pres">
      <dgm:prSet presAssocID="{7110C6CE-33E1-4BDD-85AC-EE443446E316}" presName="parentText" presStyleLbl="node1" presStyleIdx="1" presStyleCnt="3">
        <dgm:presLayoutVars>
          <dgm:chMax val="0"/>
          <dgm:bulletEnabled val="1"/>
        </dgm:presLayoutVars>
      </dgm:prSet>
      <dgm:spPr/>
    </dgm:pt>
    <dgm:pt modelId="{2A7A26E5-B01E-4C25-9E9D-911F0BB9829B}" type="pres">
      <dgm:prSet presAssocID="{7110C6CE-33E1-4BDD-85AC-EE443446E316}" presName="childText" presStyleLbl="revTx" presStyleIdx="1" presStyleCnt="3">
        <dgm:presLayoutVars>
          <dgm:bulletEnabled val="1"/>
        </dgm:presLayoutVars>
      </dgm:prSet>
      <dgm:spPr/>
    </dgm:pt>
    <dgm:pt modelId="{FE87A5A0-D7FE-4FB5-9BDC-67027DA14E96}" type="pres">
      <dgm:prSet presAssocID="{1B118518-26C3-4C1B-BFF7-ED8BD7DB87EE}" presName="parentText" presStyleLbl="node1" presStyleIdx="2" presStyleCnt="3">
        <dgm:presLayoutVars>
          <dgm:chMax val="0"/>
          <dgm:bulletEnabled val="1"/>
        </dgm:presLayoutVars>
      </dgm:prSet>
      <dgm:spPr/>
    </dgm:pt>
    <dgm:pt modelId="{88C0B602-C266-40C4-BE1C-2E064A0A6BF3}" type="pres">
      <dgm:prSet presAssocID="{1B118518-26C3-4C1B-BFF7-ED8BD7DB87EE}" presName="childText" presStyleLbl="revTx" presStyleIdx="2" presStyleCnt="3">
        <dgm:presLayoutVars>
          <dgm:bulletEnabled val="1"/>
        </dgm:presLayoutVars>
      </dgm:prSet>
      <dgm:spPr/>
    </dgm:pt>
  </dgm:ptLst>
  <dgm:cxnLst>
    <dgm:cxn modelId="{6113F305-4439-4B0B-84FF-550416183677}" srcId="{39522DC5-4A6F-4855-9CF9-E91F3981D42F}" destId="{3E14C8BF-2B11-46C8-BB87-7A5D1FD5F213}" srcOrd="0" destOrd="0" parTransId="{CE78073B-146D-47CC-9920-7B12FA9679D4}" sibTransId="{C33B273D-E2EF-43F2-B71D-90B2D7704ABD}"/>
    <dgm:cxn modelId="{7753EB0B-4E53-4923-BE35-8F936A354CD3}" type="presOf" srcId="{39522DC5-4A6F-4855-9CF9-E91F3981D42F}" destId="{8100AAAC-AE4C-4E0A-B0AF-99B121E044A4}" srcOrd="0" destOrd="0" presId="urn:microsoft.com/office/officeart/2005/8/layout/vList2"/>
    <dgm:cxn modelId="{329F2B36-E200-4786-968D-0341A623FA2B}" type="presOf" srcId="{7110C6CE-33E1-4BDD-85AC-EE443446E316}" destId="{D879B2BC-E728-4F32-B502-BB0EBB6B1406}" srcOrd="0" destOrd="0" presId="urn:microsoft.com/office/officeart/2005/8/layout/vList2"/>
    <dgm:cxn modelId="{FE4E5F3A-F4EC-45E7-8A20-A2063BA2D5C9}" type="presOf" srcId="{9DC13605-AD10-4D20-98F5-1B2B568B4E16}" destId="{2A7A26E5-B01E-4C25-9E9D-911F0BB9829B}" srcOrd="0" destOrd="0" presId="urn:microsoft.com/office/officeart/2005/8/layout/vList2"/>
    <dgm:cxn modelId="{FF9EFC65-09F9-4B03-9AEF-8CBD1D33D2F0}" srcId="{7110C6CE-33E1-4BDD-85AC-EE443446E316}" destId="{9DC13605-AD10-4D20-98F5-1B2B568B4E16}" srcOrd="0" destOrd="0" parTransId="{3CF06FBD-B752-4FD8-920E-2A89197B42D5}" sibTransId="{D58D4D1E-38E2-420F-8FF6-9F021317676C}"/>
    <dgm:cxn modelId="{7BD7BF53-4E77-4B2A-A5B6-4AD83DD44D6E}" type="presOf" srcId="{A12A29A4-7F8F-484F-B890-49DB523603E6}" destId="{88C0B602-C266-40C4-BE1C-2E064A0A6BF3}" srcOrd="0" destOrd="0" presId="urn:microsoft.com/office/officeart/2005/8/layout/vList2"/>
    <dgm:cxn modelId="{E593C155-A87D-45E0-9516-051852932DE8}" srcId="{F412A666-C1CD-4746-BC6F-48B9CE42ACD7}" destId="{39522DC5-4A6F-4855-9CF9-E91F3981D42F}" srcOrd="0" destOrd="0" parTransId="{E01B33CE-CD5F-481A-8CDB-3F52EB9B8F69}" sibTransId="{0FBCC26C-3C8C-46D9-90B3-4852FAC4604F}"/>
    <dgm:cxn modelId="{A47B607E-8DBE-43EA-8B7B-B00F1A10B592}" srcId="{F412A666-C1CD-4746-BC6F-48B9CE42ACD7}" destId="{1B118518-26C3-4C1B-BFF7-ED8BD7DB87EE}" srcOrd="2" destOrd="0" parTransId="{764A3AB5-C84E-4245-A7C8-07080587AF75}" sibTransId="{6D687B9A-3272-4413-96E8-F4D215BB67FF}"/>
    <dgm:cxn modelId="{997CAE85-2A1B-49B6-BBD0-2716D4511BB9}" srcId="{F412A666-C1CD-4746-BC6F-48B9CE42ACD7}" destId="{7110C6CE-33E1-4BDD-85AC-EE443446E316}" srcOrd="1" destOrd="0" parTransId="{C45E5A81-E2B6-42B4-837F-58A76698E19A}" sibTransId="{39CDBEC9-000E-4A0E-A218-2FB2C69B11B5}"/>
    <dgm:cxn modelId="{654CE79E-5B9B-4801-95D4-964C18456557}" type="presOf" srcId="{F412A666-C1CD-4746-BC6F-48B9CE42ACD7}" destId="{9A3FDD8E-1119-4A2E-9672-6782889B5E45}" srcOrd="0" destOrd="0" presId="urn:microsoft.com/office/officeart/2005/8/layout/vList2"/>
    <dgm:cxn modelId="{138E4DAE-3C0B-479F-932E-F5718E3D82D0}" type="presOf" srcId="{3E14C8BF-2B11-46C8-BB87-7A5D1FD5F213}" destId="{A9303931-6162-46B4-9C06-18449C48B7E0}" srcOrd="0" destOrd="0" presId="urn:microsoft.com/office/officeart/2005/8/layout/vList2"/>
    <dgm:cxn modelId="{F50EEFAF-13ED-42E0-B8EB-EDC09AAB53A0}" type="presOf" srcId="{1B118518-26C3-4C1B-BFF7-ED8BD7DB87EE}" destId="{FE87A5A0-D7FE-4FB5-9BDC-67027DA14E96}" srcOrd="0" destOrd="0" presId="urn:microsoft.com/office/officeart/2005/8/layout/vList2"/>
    <dgm:cxn modelId="{7094ECFF-A83B-435E-AC9D-CA15D613C6EE}" srcId="{1B118518-26C3-4C1B-BFF7-ED8BD7DB87EE}" destId="{A12A29A4-7F8F-484F-B890-49DB523603E6}" srcOrd="0" destOrd="0" parTransId="{811790EF-6AD5-4EF0-B1D2-26FD303FAFBD}" sibTransId="{61B55AE9-1151-4C81-BF48-AE0584C31DFA}"/>
    <dgm:cxn modelId="{4C1F1B83-44C9-4AE7-B9E9-FA5376C4949E}" type="presParOf" srcId="{9A3FDD8E-1119-4A2E-9672-6782889B5E45}" destId="{8100AAAC-AE4C-4E0A-B0AF-99B121E044A4}" srcOrd="0" destOrd="0" presId="urn:microsoft.com/office/officeart/2005/8/layout/vList2"/>
    <dgm:cxn modelId="{0B0F4A4B-E263-4B03-83E8-5A56AB25363B}" type="presParOf" srcId="{9A3FDD8E-1119-4A2E-9672-6782889B5E45}" destId="{A9303931-6162-46B4-9C06-18449C48B7E0}" srcOrd="1" destOrd="0" presId="urn:microsoft.com/office/officeart/2005/8/layout/vList2"/>
    <dgm:cxn modelId="{BFBAE0A9-425E-40F8-8BD5-2D9EC07FF525}" type="presParOf" srcId="{9A3FDD8E-1119-4A2E-9672-6782889B5E45}" destId="{D879B2BC-E728-4F32-B502-BB0EBB6B1406}" srcOrd="2" destOrd="0" presId="urn:microsoft.com/office/officeart/2005/8/layout/vList2"/>
    <dgm:cxn modelId="{92550C7D-F582-4190-AD1D-C6C5613CA9D5}" type="presParOf" srcId="{9A3FDD8E-1119-4A2E-9672-6782889B5E45}" destId="{2A7A26E5-B01E-4C25-9E9D-911F0BB9829B}" srcOrd="3" destOrd="0" presId="urn:microsoft.com/office/officeart/2005/8/layout/vList2"/>
    <dgm:cxn modelId="{17FF64D0-4656-4FF9-AE56-E6C6D509DEDA}" type="presParOf" srcId="{9A3FDD8E-1119-4A2E-9672-6782889B5E45}" destId="{FE87A5A0-D7FE-4FB5-9BDC-67027DA14E96}" srcOrd="4" destOrd="0" presId="urn:microsoft.com/office/officeart/2005/8/layout/vList2"/>
    <dgm:cxn modelId="{7C499702-518E-4B5E-ACEB-DB852996A67A}" type="presParOf" srcId="{9A3FDD8E-1119-4A2E-9672-6782889B5E45}" destId="{88C0B602-C266-40C4-BE1C-2E064A0A6BF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F6267-C79F-4174-A853-D0498AE8D4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FD8EBCD-469D-47A0-9941-58D35DC33F5B}">
      <dgm:prSet/>
      <dgm:spPr/>
      <dgm:t>
        <a:bodyPr/>
        <a:lstStyle/>
        <a:p>
          <a:r>
            <a:rPr lang="en-US" dirty="0" err="1"/>
            <a:t>SnapShot</a:t>
          </a:r>
          <a:r>
            <a:rPr lang="en-US" dirty="0"/>
            <a:t>! for Dynamics CRM and Dynamics 365</a:t>
          </a:r>
        </a:p>
      </dgm:t>
    </dgm:pt>
    <dgm:pt modelId="{83605D07-5EBA-44FA-A0D0-C79EA1EB1DD0}" type="parTrans" cxnId="{CD7EE785-A71B-4543-8F5C-8D872E81584B}">
      <dgm:prSet/>
      <dgm:spPr/>
      <dgm:t>
        <a:bodyPr/>
        <a:lstStyle/>
        <a:p>
          <a:endParaRPr lang="en-US"/>
        </a:p>
      </dgm:t>
    </dgm:pt>
    <dgm:pt modelId="{6360D0AC-F438-4ED7-85B7-5B9948AC6BA1}" type="sibTrans" cxnId="{CD7EE785-A71B-4543-8F5C-8D872E81584B}">
      <dgm:prSet/>
      <dgm:spPr/>
      <dgm:t>
        <a:bodyPr/>
        <a:lstStyle/>
        <a:p>
          <a:endParaRPr lang="en-US"/>
        </a:p>
      </dgm:t>
    </dgm:pt>
    <dgm:pt modelId="{D179731F-9C21-4363-A7F8-515595A7F575}">
      <dgm:prSet/>
      <dgm:spPr/>
      <dgm:t>
        <a:bodyPr/>
        <a:lstStyle/>
        <a:p>
          <a:r>
            <a:rPr lang="en-US" dirty="0"/>
            <a:t>Will ship on Monday, August 7</a:t>
          </a:r>
          <a:r>
            <a:rPr lang="en-US" baseline="30000" dirty="0"/>
            <a:t>th</a:t>
          </a:r>
          <a:endParaRPr lang="en-US" dirty="0"/>
        </a:p>
      </dgm:t>
    </dgm:pt>
    <dgm:pt modelId="{BC72F05A-DBCD-40EC-8659-0E59DE9455E9}" type="parTrans" cxnId="{2F638631-1428-45D3-9377-B207278600D5}">
      <dgm:prSet/>
      <dgm:spPr/>
      <dgm:t>
        <a:bodyPr/>
        <a:lstStyle/>
        <a:p>
          <a:endParaRPr lang="en-US"/>
        </a:p>
      </dgm:t>
    </dgm:pt>
    <dgm:pt modelId="{4F6AC13C-603C-4C89-B517-3A60A3B3EE6C}" type="sibTrans" cxnId="{2F638631-1428-45D3-9377-B207278600D5}">
      <dgm:prSet/>
      <dgm:spPr/>
      <dgm:t>
        <a:bodyPr/>
        <a:lstStyle/>
        <a:p>
          <a:endParaRPr lang="en-US"/>
        </a:p>
      </dgm:t>
    </dgm:pt>
    <dgm:pt modelId="{977EF467-28C8-4C92-8523-E6652538EB97}">
      <dgm:prSet/>
      <dgm:spPr/>
      <dgm:t>
        <a:bodyPr/>
        <a:lstStyle/>
        <a:p>
          <a:r>
            <a:rPr lang="en-US" dirty="0"/>
            <a:t>Version 4.5</a:t>
          </a:r>
        </a:p>
      </dgm:t>
    </dgm:pt>
    <dgm:pt modelId="{5DFD6156-9160-4573-9806-9B52FCD29E0C}" type="parTrans" cxnId="{EC72C099-03BD-4CB2-B8D3-8918CACFB381}">
      <dgm:prSet/>
      <dgm:spPr/>
      <dgm:t>
        <a:bodyPr/>
        <a:lstStyle/>
        <a:p>
          <a:endParaRPr lang="en-US"/>
        </a:p>
      </dgm:t>
    </dgm:pt>
    <dgm:pt modelId="{719C1579-8768-4DEF-9DF6-F1E4C214313E}" type="sibTrans" cxnId="{EC72C099-03BD-4CB2-B8D3-8918CACFB381}">
      <dgm:prSet/>
      <dgm:spPr/>
      <dgm:t>
        <a:bodyPr/>
        <a:lstStyle/>
        <a:p>
          <a:endParaRPr lang="en-US"/>
        </a:p>
      </dgm:t>
    </dgm:pt>
    <dgm:pt modelId="{B99D13C2-BFFA-4CBD-9BB2-18227309CF84}">
      <dgm:prSet/>
      <dgm:spPr/>
      <dgm:t>
        <a:bodyPr/>
        <a:lstStyle/>
        <a:p>
          <a:r>
            <a:rPr lang="en-US" dirty="0"/>
            <a:t>Lots of new features</a:t>
          </a:r>
        </a:p>
      </dgm:t>
    </dgm:pt>
    <dgm:pt modelId="{25459BA5-A1FC-48FA-8BA5-26C831E00F87}" type="parTrans" cxnId="{9FD2BA34-658B-410C-A0D7-C893B2D4B0B5}">
      <dgm:prSet/>
      <dgm:spPr/>
      <dgm:t>
        <a:bodyPr/>
        <a:lstStyle/>
        <a:p>
          <a:endParaRPr lang="en-US"/>
        </a:p>
      </dgm:t>
    </dgm:pt>
    <dgm:pt modelId="{0AB471FC-AD49-4616-9E8B-9EF62731D1AC}" type="sibTrans" cxnId="{9FD2BA34-658B-410C-A0D7-C893B2D4B0B5}">
      <dgm:prSet/>
      <dgm:spPr/>
      <dgm:t>
        <a:bodyPr/>
        <a:lstStyle/>
        <a:p>
          <a:endParaRPr lang="en-US"/>
        </a:p>
      </dgm:t>
    </dgm:pt>
    <dgm:pt modelId="{95870A30-84E2-48EA-8C00-E7EBC0715755}">
      <dgm:prSet/>
      <dgm:spPr/>
      <dgm:t>
        <a:bodyPr/>
        <a:lstStyle/>
        <a:p>
          <a:r>
            <a:rPr lang="en-US" dirty="0"/>
            <a:t>The ultimate documentation tool for Dynamics CRM and Dynamics 365</a:t>
          </a:r>
        </a:p>
      </dgm:t>
    </dgm:pt>
    <dgm:pt modelId="{17ED58DA-0F0D-4D08-84D7-8CAF8D2EEA0F}" type="parTrans" cxnId="{90C30396-DF78-4DE3-A50C-8CDFA4CEEF2A}">
      <dgm:prSet/>
      <dgm:spPr/>
      <dgm:t>
        <a:bodyPr/>
        <a:lstStyle/>
        <a:p>
          <a:endParaRPr lang="en-US"/>
        </a:p>
      </dgm:t>
    </dgm:pt>
    <dgm:pt modelId="{E2EEFCA2-DA7B-4AE2-BE65-47495788DD4B}" type="sibTrans" cxnId="{90C30396-DF78-4DE3-A50C-8CDFA4CEEF2A}">
      <dgm:prSet/>
      <dgm:spPr/>
      <dgm:t>
        <a:bodyPr/>
        <a:lstStyle/>
        <a:p>
          <a:endParaRPr lang="en-US"/>
        </a:p>
      </dgm:t>
    </dgm:pt>
    <dgm:pt modelId="{22C61B4C-7FB4-46A8-B819-E91BC593B983}" type="pres">
      <dgm:prSet presAssocID="{CA4F6267-C79F-4174-A853-D0498AE8D4A3}" presName="linear" presStyleCnt="0">
        <dgm:presLayoutVars>
          <dgm:animLvl val="lvl"/>
          <dgm:resizeHandles val="exact"/>
        </dgm:presLayoutVars>
      </dgm:prSet>
      <dgm:spPr/>
    </dgm:pt>
    <dgm:pt modelId="{8F7BBFCB-10CE-4AB1-9F97-531CA6FA095C}" type="pres">
      <dgm:prSet presAssocID="{EFD8EBCD-469D-47A0-9941-58D35DC33F5B}" presName="parentText" presStyleLbl="node1" presStyleIdx="0" presStyleCnt="1">
        <dgm:presLayoutVars>
          <dgm:chMax val="0"/>
          <dgm:bulletEnabled val="1"/>
        </dgm:presLayoutVars>
      </dgm:prSet>
      <dgm:spPr/>
    </dgm:pt>
    <dgm:pt modelId="{A49AF2EF-4055-4B09-B688-99679EFF0CE2}" type="pres">
      <dgm:prSet presAssocID="{EFD8EBCD-469D-47A0-9941-58D35DC33F5B}" presName="childText" presStyleLbl="revTx" presStyleIdx="0" presStyleCnt="1">
        <dgm:presLayoutVars>
          <dgm:bulletEnabled val="1"/>
        </dgm:presLayoutVars>
      </dgm:prSet>
      <dgm:spPr/>
    </dgm:pt>
  </dgm:ptLst>
  <dgm:cxnLst>
    <dgm:cxn modelId="{3054C719-2679-4937-B168-8938B000FE46}" type="presOf" srcId="{95870A30-84E2-48EA-8C00-E7EBC0715755}" destId="{A49AF2EF-4055-4B09-B688-99679EFF0CE2}" srcOrd="0" destOrd="0" presId="urn:microsoft.com/office/officeart/2005/8/layout/vList2"/>
    <dgm:cxn modelId="{C6DAE01C-CE8E-4536-8E3D-FADEDB43BBB7}" type="presOf" srcId="{B99D13C2-BFFA-4CBD-9BB2-18227309CF84}" destId="{A49AF2EF-4055-4B09-B688-99679EFF0CE2}" srcOrd="0" destOrd="3" presId="urn:microsoft.com/office/officeart/2005/8/layout/vList2"/>
    <dgm:cxn modelId="{2F638631-1428-45D3-9377-B207278600D5}" srcId="{EFD8EBCD-469D-47A0-9941-58D35DC33F5B}" destId="{D179731F-9C21-4363-A7F8-515595A7F575}" srcOrd="2" destOrd="0" parTransId="{BC72F05A-DBCD-40EC-8659-0E59DE9455E9}" sibTransId="{4F6AC13C-603C-4C89-B517-3A60A3B3EE6C}"/>
    <dgm:cxn modelId="{9FD2BA34-658B-410C-A0D7-C893B2D4B0B5}" srcId="{EFD8EBCD-469D-47A0-9941-58D35DC33F5B}" destId="{B99D13C2-BFFA-4CBD-9BB2-18227309CF84}" srcOrd="3" destOrd="0" parTransId="{25459BA5-A1FC-48FA-8BA5-26C831E00F87}" sibTransId="{0AB471FC-AD49-4616-9E8B-9EF62731D1AC}"/>
    <dgm:cxn modelId="{F650A374-9797-4561-AAA0-CD7350AD3A71}" type="presOf" srcId="{EFD8EBCD-469D-47A0-9941-58D35DC33F5B}" destId="{8F7BBFCB-10CE-4AB1-9F97-531CA6FA095C}" srcOrd="0" destOrd="0" presId="urn:microsoft.com/office/officeart/2005/8/layout/vList2"/>
    <dgm:cxn modelId="{4D663183-C320-4143-A874-DBDB92D315F2}" type="presOf" srcId="{CA4F6267-C79F-4174-A853-D0498AE8D4A3}" destId="{22C61B4C-7FB4-46A8-B819-E91BC593B983}" srcOrd="0" destOrd="0" presId="urn:microsoft.com/office/officeart/2005/8/layout/vList2"/>
    <dgm:cxn modelId="{CD7EE785-A71B-4543-8F5C-8D872E81584B}" srcId="{CA4F6267-C79F-4174-A853-D0498AE8D4A3}" destId="{EFD8EBCD-469D-47A0-9941-58D35DC33F5B}" srcOrd="0" destOrd="0" parTransId="{83605D07-5EBA-44FA-A0D0-C79EA1EB1DD0}" sibTransId="{6360D0AC-F438-4ED7-85B7-5B9948AC6BA1}"/>
    <dgm:cxn modelId="{90C30396-DF78-4DE3-A50C-8CDFA4CEEF2A}" srcId="{EFD8EBCD-469D-47A0-9941-58D35DC33F5B}" destId="{95870A30-84E2-48EA-8C00-E7EBC0715755}" srcOrd="0" destOrd="0" parTransId="{17ED58DA-0F0D-4D08-84D7-8CAF8D2EEA0F}" sibTransId="{E2EEFCA2-DA7B-4AE2-BE65-47495788DD4B}"/>
    <dgm:cxn modelId="{78D4C898-8474-4776-8F3D-45C90775DB81}" type="presOf" srcId="{977EF467-28C8-4C92-8523-E6652538EB97}" destId="{A49AF2EF-4055-4B09-B688-99679EFF0CE2}" srcOrd="0" destOrd="1" presId="urn:microsoft.com/office/officeart/2005/8/layout/vList2"/>
    <dgm:cxn modelId="{EC72C099-03BD-4CB2-B8D3-8918CACFB381}" srcId="{EFD8EBCD-469D-47A0-9941-58D35DC33F5B}" destId="{977EF467-28C8-4C92-8523-E6652538EB97}" srcOrd="1" destOrd="0" parTransId="{5DFD6156-9160-4573-9806-9B52FCD29E0C}" sibTransId="{719C1579-8768-4DEF-9DF6-F1E4C214313E}"/>
    <dgm:cxn modelId="{4FCCF4CE-5528-4FA8-B741-FBD01963D314}" type="presOf" srcId="{D179731F-9C21-4363-A7F8-515595A7F575}" destId="{A49AF2EF-4055-4B09-B688-99679EFF0CE2}" srcOrd="0" destOrd="2" presId="urn:microsoft.com/office/officeart/2005/8/layout/vList2"/>
    <dgm:cxn modelId="{136398A6-9E2D-4023-B20A-FB00791633C8}" type="presParOf" srcId="{22C61B4C-7FB4-46A8-B819-E91BC593B983}" destId="{8F7BBFCB-10CE-4AB1-9F97-531CA6FA095C}" srcOrd="0" destOrd="0" presId="urn:microsoft.com/office/officeart/2005/8/layout/vList2"/>
    <dgm:cxn modelId="{394A080D-226A-423B-90D4-37ACF7D343E6}" type="presParOf" srcId="{22C61B4C-7FB4-46A8-B819-E91BC593B983}" destId="{A49AF2EF-4055-4B09-B688-99679EFF0CE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71D377B-E357-440B-AD78-1A7B3ADC42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313692-6ECD-4F0D-B7CF-8ACFDB3D1AFE}">
      <dgm:prSet/>
      <dgm:spPr/>
      <dgm:t>
        <a:bodyPr/>
        <a:lstStyle/>
        <a:p>
          <a:r>
            <a:rPr lang="en-US"/>
            <a:t>Download and review the Dynamics 365/CRM SDK</a:t>
          </a:r>
          <a:endParaRPr lang="en-US"/>
        </a:p>
      </dgm:t>
    </dgm:pt>
    <dgm:pt modelId="{6316AE48-64B6-4F1A-8867-96F16DD41FE9}" type="parTrans" cxnId="{399703E5-C6D9-47A6-AB72-E29A4041FE98}">
      <dgm:prSet/>
      <dgm:spPr/>
      <dgm:t>
        <a:bodyPr/>
        <a:lstStyle/>
        <a:p>
          <a:endParaRPr lang="en-US"/>
        </a:p>
      </dgm:t>
    </dgm:pt>
    <dgm:pt modelId="{72F9294E-F7FE-4943-B14B-2B9F290D83B5}" type="sibTrans" cxnId="{399703E5-C6D9-47A6-AB72-E29A4041FE98}">
      <dgm:prSet/>
      <dgm:spPr/>
      <dgm:t>
        <a:bodyPr/>
        <a:lstStyle/>
        <a:p>
          <a:endParaRPr lang="en-US"/>
        </a:p>
      </dgm:t>
    </dgm:pt>
    <dgm:pt modelId="{FA3E0F6C-85F9-488D-88B0-B143F5B406C1}">
      <dgm:prSet/>
      <dgm:spPr/>
      <dgm:t>
        <a:bodyPr/>
        <a:lstStyle/>
        <a:p>
          <a:r>
            <a:rPr lang="en-US">
              <a:hlinkClick xmlns:r="http://schemas.openxmlformats.org/officeDocument/2006/relationships" r:id="rId1"/>
            </a:rPr>
            <a:t>https://www.microsoft.com/download/details.aspx?id=50032</a:t>
          </a:r>
          <a:endParaRPr lang="en-US"/>
        </a:p>
      </dgm:t>
    </dgm:pt>
    <dgm:pt modelId="{A9B035DE-29B7-4AAD-8632-FF945CE17715}" type="parTrans" cxnId="{62E7860C-D567-45C7-A413-700DAD4AD06A}">
      <dgm:prSet/>
      <dgm:spPr/>
      <dgm:t>
        <a:bodyPr/>
        <a:lstStyle/>
        <a:p>
          <a:endParaRPr lang="en-US"/>
        </a:p>
      </dgm:t>
    </dgm:pt>
    <dgm:pt modelId="{22C03509-B36A-463A-8B88-AA422B53FB4F}" type="sibTrans" cxnId="{62E7860C-D567-45C7-A413-700DAD4AD06A}">
      <dgm:prSet/>
      <dgm:spPr/>
      <dgm:t>
        <a:bodyPr/>
        <a:lstStyle/>
        <a:p>
          <a:endParaRPr lang="en-US"/>
        </a:p>
      </dgm:t>
    </dgm:pt>
    <dgm:pt modelId="{7C1DD005-4A09-4FD7-9888-E416DEEF4459}">
      <dgm:prSet/>
      <dgm:spPr/>
      <dgm:t>
        <a:bodyPr/>
        <a:lstStyle/>
        <a:p>
          <a:r>
            <a:rPr lang="en-US"/>
            <a:t>Sign up for KnowledgeBits</a:t>
          </a:r>
          <a:endParaRPr lang="en-US"/>
        </a:p>
      </dgm:t>
    </dgm:pt>
    <dgm:pt modelId="{D2CB9BFC-880A-479F-A732-65C9FF182777}" type="parTrans" cxnId="{3D78617A-F5F9-4F76-B7D2-DF4AFC3D9464}">
      <dgm:prSet/>
      <dgm:spPr/>
      <dgm:t>
        <a:bodyPr/>
        <a:lstStyle/>
        <a:p>
          <a:endParaRPr lang="en-US"/>
        </a:p>
      </dgm:t>
    </dgm:pt>
    <dgm:pt modelId="{7E2F4CEC-0A28-4C74-AF7D-99816F3610B8}" type="sibTrans" cxnId="{3D78617A-F5F9-4F76-B7D2-DF4AFC3D9464}">
      <dgm:prSet/>
      <dgm:spPr/>
      <dgm:t>
        <a:bodyPr/>
        <a:lstStyle/>
        <a:p>
          <a:endParaRPr lang="en-US"/>
        </a:p>
      </dgm:t>
    </dgm:pt>
    <dgm:pt modelId="{CA559921-B75E-41AE-8FF5-CB2F9886FE06}">
      <dgm:prSet/>
      <dgm:spPr/>
      <dgm:t>
        <a:bodyPr/>
        <a:lstStyle/>
        <a:p>
          <a:r>
            <a:rPr lang="en-US">
              <a:hlinkClick xmlns:r="http://schemas.openxmlformats.org/officeDocument/2006/relationships" r:id="rId2"/>
            </a:rPr>
            <a:t>http://www.xrmcoaches.com/knowledgebits</a:t>
          </a:r>
          <a:endParaRPr lang="en-US"/>
        </a:p>
      </dgm:t>
    </dgm:pt>
    <dgm:pt modelId="{F69B8EE7-13E2-45CF-B3F3-028575D19C57}" type="parTrans" cxnId="{C41C9A02-EAF2-48E1-8F34-85AD4B08A610}">
      <dgm:prSet/>
      <dgm:spPr/>
      <dgm:t>
        <a:bodyPr/>
        <a:lstStyle/>
        <a:p>
          <a:endParaRPr lang="en-US"/>
        </a:p>
      </dgm:t>
    </dgm:pt>
    <dgm:pt modelId="{D94FB36D-32BB-4E6F-A043-7DE9959350DF}" type="sibTrans" cxnId="{C41C9A02-EAF2-48E1-8F34-85AD4B08A610}">
      <dgm:prSet/>
      <dgm:spPr/>
      <dgm:t>
        <a:bodyPr/>
        <a:lstStyle/>
        <a:p>
          <a:endParaRPr lang="en-US"/>
        </a:p>
      </dgm:t>
    </dgm:pt>
    <dgm:pt modelId="{F2C58B40-8F7F-4425-BD11-11359848EF88}">
      <dgm:prSet/>
      <dgm:spPr/>
      <dgm:t>
        <a:bodyPr/>
        <a:lstStyle/>
        <a:p>
          <a:r>
            <a:rPr lang="en-US" dirty="0"/>
            <a:t>Download free Training Guides and Learning Plans</a:t>
          </a:r>
        </a:p>
      </dgm:t>
    </dgm:pt>
    <dgm:pt modelId="{BE4E3519-D372-4BF0-967A-CC18D5993353}" type="parTrans" cxnId="{89CF3AF8-6A17-4643-9E3A-D3D50792D0BB}">
      <dgm:prSet/>
      <dgm:spPr/>
      <dgm:t>
        <a:bodyPr/>
        <a:lstStyle/>
        <a:p>
          <a:endParaRPr lang="en-US"/>
        </a:p>
      </dgm:t>
    </dgm:pt>
    <dgm:pt modelId="{10117CDD-3048-491C-94DE-BFE5D2C7DD3F}" type="sibTrans" cxnId="{89CF3AF8-6A17-4643-9E3A-D3D50792D0BB}">
      <dgm:prSet/>
      <dgm:spPr/>
      <dgm:t>
        <a:bodyPr/>
        <a:lstStyle/>
        <a:p>
          <a:endParaRPr lang="en-US"/>
        </a:p>
      </dgm:t>
    </dgm:pt>
    <dgm:pt modelId="{02C4986B-BBA2-4552-B3DD-B5A0D3B9F5C3}">
      <dgm:prSet/>
      <dgm:spPr/>
      <dgm:t>
        <a:bodyPr/>
        <a:lstStyle/>
        <a:p>
          <a:r>
            <a:rPr lang="en-US" dirty="0">
              <a:hlinkClick xmlns:r="http://schemas.openxmlformats.org/officeDocument/2006/relationships" r:id="rId3"/>
            </a:rPr>
            <a:t>http://www.xrmcoaches.com/freestuff</a:t>
          </a:r>
          <a:endParaRPr lang="en-US" dirty="0"/>
        </a:p>
      </dgm:t>
    </dgm:pt>
    <dgm:pt modelId="{6801EEE9-2298-4051-B57E-11197C510D5C}" type="parTrans" cxnId="{CB64268D-2F3C-4094-B85D-E60EC109A0A1}">
      <dgm:prSet/>
      <dgm:spPr/>
      <dgm:t>
        <a:bodyPr/>
        <a:lstStyle/>
        <a:p>
          <a:endParaRPr lang="en-US"/>
        </a:p>
      </dgm:t>
    </dgm:pt>
    <dgm:pt modelId="{7577A1B2-3170-454C-B412-B84A75261B87}" type="sibTrans" cxnId="{CB64268D-2F3C-4094-B85D-E60EC109A0A1}">
      <dgm:prSet/>
      <dgm:spPr/>
      <dgm:t>
        <a:bodyPr/>
        <a:lstStyle/>
        <a:p>
          <a:endParaRPr lang="en-US"/>
        </a:p>
      </dgm:t>
    </dgm:pt>
    <dgm:pt modelId="{44665527-E3B8-4A12-B66D-70033BABAB63}">
      <dgm:prSet/>
      <dgm:spPr/>
      <dgm:t>
        <a:bodyPr/>
        <a:lstStyle/>
        <a:p>
          <a:r>
            <a:rPr lang="en-US" dirty="0"/>
            <a:t>Watch previous webinars</a:t>
          </a:r>
        </a:p>
      </dgm:t>
    </dgm:pt>
    <dgm:pt modelId="{2B48D461-DC42-4061-9F66-B66BE7FF0531}" type="parTrans" cxnId="{A60BF37F-229F-405C-A5DD-592C67FE03DB}">
      <dgm:prSet/>
      <dgm:spPr/>
      <dgm:t>
        <a:bodyPr/>
        <a:lstStyle/>
        <a:p>
          <a:endParaRPr lang="en-US"/>
        </a:p>
      </dgm:t>
    </dgm:pt>
    <dgm:pt modelId="{081EA7ED-4D16-4EB6-AE93-D47798009560}" type="sibTrans" cxnId="{A60BF37F-229F-405C-A5DD-592C67FE03DB}">
      <dgm:prSet/>
      <dgm:spPr/>
      <dgm:t>
        <a:bodyPr/>
        <a:lstStyle/>
        <a:p>
          <a:endParaRPr lang="en-US"/>
        </a:p>
      </dgm:t>
    </dgm:pt>
    <dgm:pt modelId="{612EB88B-4406-48E6-813F-F7E1F822EBD0}">
      <dgm:prSet/>
      <dgm:spPr/>
      <dgm:t>
        <a:bodyPr/>
        <a:lstStyle/>
        <a:p>
          <a:r>
            <a:rPr lang="en-US" dirty="0">
              <a:hlinkClick xmlns:r="http://schemas.openxmlformats.org/officeDocument/2006/relationships" r:id="rId4"/>
            </a:rPr>
            <a:t>http://www.youtube.com/xrmcoaches</a:t>
          </a:r>
          <a:endParaRPr lang="en-US" dirty="0"/>
        </a:p>
      </dgm:t>
    </dgm:pt>
    <dgm:pt modelId="{A3CF44C6-525E-4C3D-9C45-46625C60F6D6}" type="parTrans" cxnId="{95378AF7-88AC-4D0A-AB70-9D811B9FADEF}">
      <dgm:prSet/>
      <dgm:spPr/>
      <dgm:t>
        <a:bodyPr/>
        <a:lstStyle/>
        <a:p>
          <a:endParaRPr lang="en-US"/>
        </a:p>
      </dgm:t>
    </dgm:pt>
    <dgm:pt modelId="{64B5241E-BB4B-4262-B304-89C71FE430C2}" type="sibTrans" cxnId="{95378AF7-88AC-4D0A-AB70-9D811B9FADEF}">
      <dgm:prSet/>
      <dgm:spPr/>
      <dgm:t>
        <a:bodyPr/>
        <a:lstStyle/>
        <a:p>
          <a:endParaRPr lang="en-US"/>
        </a:p>
      </dgm:t>
    </dgm:pt>
    <dgm:pt modelId="{7D8256B9-A749-4E12-8629-3AACB9D68F82}" type="pres">
      <dgm:prSet presAssocID="{771D377B-E357-440B-AD78-1A7B3ADC42AC}" presName="linear" presStyleCnt="0">
        <dgm:presLayoutVars>
          <dgm:animLvl val="lvl"/>
          <dgm:resizeHandles val="exact"/>
        </dgm:presLayoutVars>
      </dgm:prSet>
      <dgm:spPr/>
    </dgm:pt>
    <dgm:pt modelId="{4DB8AD24-1865-4AF8-A59A-9742629A18CB}" type="pres">
      <dgm:prSet presAssocID="{7E313692-6ECD-4F0D-B7CF-8ACFDB3D1AFE}" presName="parentText" presStyleLbl="node1" presStyleIdx="0" presStyleCnt="4">
        <dgm:presLayoutVars>
          <dgm:chMax val="0"/>
          <dgm:bulletEnabled val="1"/>
        </dgm:presLayoutVars>
      </dgm:prSet>
      <dgm:spPr/>
    </dgm:pt>
    <dgm:pt modelId="{61206E44-C4EB-4F39-BC87-1FEDCCB64203}" type="pres">
      <dgm:prSet presAssocID="{7E313692-6ECD-4F0D-B7CF-8ACFDB3D1AFE}" presName="childText" presStyleLbl="revTx" presStyleIdx="0" presStyleCnt="4">
        <dgm:presLayoutVars>
          <dgm:bulletEnabled val="1"/>
        </dgm:presLayoutVars>
      </dgm:prSet>
      <dgm:spPr/>
    </dgm:pt>
    <dgm:pt modelId="{241EFFDB-B14F-481B-8CE5-CF0C05A0D265}" type="pres">
      <dgm:prSet presAssocID="{7C1DD005-4A09-4FD7-9888-E416DEEF4459}" presName="parentText" presStyleLbl="node1" presStyleIdx="1" presStyleCnt="4">
        <dgm:presLayoutVars>
          <dgm:chMax val="0"/>
          <dgm:bulletEnabled val="1"/>
        </dgm:presLayoutVars>
      </dgm:prSet>
      <dgm:spPr/>
    </dgm:pt>
    <dgm:pt modelId="{3AABD34E-2388-4C73-BA69-4A61268F34AF}" type="pres">
      <dgm:prSet presAssocID="{7C1DD005-4A09-4FD7-9888-E416DEEF4459}" presName="childText" presStyleLbl="revTx" presStyleIdx="1" presStyleCnt="4">
        <dgm:presLayoutVars>
          <dgm:bulletEnabled val="1"/>
        </dgm:presLayoutVars>
      </dgm:prSet>
      <dgm:spPr/>
    </dgm:pt>
    <dgm:pt modelId="{FC08514D-87A5-4697-80F3-E47CE0DFC7CD}" type="pres">
      <dgm:prSet presAssocID="{F2C58B40-8F7F-4425-BD11-11359848EF88}" presName="parentText" presStyleLbl="node1" presStyleIdx="2" presStyleCnt="4">
        <dgm:presLayoutVars>
          <dgm:chMax val="0"/>
          <dgm:bulletEnabled val="1"/>
        </dgm:presLayoutVars>
      </dgm:prSet>
      <dgm:spPr/>
    </dgm:pt>
    <dgm:pt modelId="{B27480C5-B074-4D79-9DFA-B51034D41100}" type="pres">
      <dgm:prSet presAssocID="{F2C58B40-8F7F-4425-BD11-11359848EF88}" presName="childText" presStyleLbl="revTx" presStyleIdx="2" presStyleCnt="4">
        <dgm:presLayoutVars>
          <dgm:bulletEnabled val="1"/>
        </dgm:presLayoutVars>
      </dgm:prSet>
      <dgm:spPr/>
    </dgm:pt>
    <dgm:pt modelId="{DBD735ED-0488-40D7-B271-4736C90CA6FE}" type="pres">
      <dgm:prSet presAssocID="{44665527-E3B8-4A12-B66D-70033BABAB63}" presName="parentText" presStyleLbl="node1" presStyleIdx="3" presStyleCnt="4">
        <dgm:presLayoutVars>
          <dgm:chMax val="0"/>
          <dgm:bulletEnabled val="1"/>
        </dgm:presLayoutVars>
      </dgm:prSet>
      <dgm:spPr/>
    </dgm:pt>
    <dgm:pt modelId="{9C0616F9-9CFD-4605-80DE-84D8E723FAC4}" type="pres">
      <dgm:prSet presAssocID="{44665527-E3B8-4A12-B66D-70033BABAB63}" presName="childText" presStyleLbl="revTx" presStyleIdx="3" presStyleCnt="4">
        <dgm:presLayoutVars>
          <dgm:bulletEnabled val="1"/>
        </dgm:presLayoutVars>
      </dgm:prSet>
      <dgm:spPr/>
    </dgm:pt>
  </dgm:ptLst>
  <dgm:cxnLst>
    <dgm:cxn modelId="{C41C9A02-EAF2-48E1-8F34-85AD4B08A610}" srcId="{7C1DD005-4A09-4FD7-9888-E416DEEF4459}" destId="{CA559921-B75E-41AE-8FF5-CB2F9886FE06}" srcOrd="0" destOrd="0" parTransId="{F69B8EE7-13E2-45CF-B3F3-028575D19C57}" sibTransId="{D94FB36D-32BB-4E6F-A043-7DE9959350DF}"/>
    <dgm:cxn modelId="{6E574105-65D1-40C6-9DA0-65FA9093F255}" type="presOf" srcId="{7C1DD005-4A09-4FD7-9888-E416DEEF4459}" destId="{241EFFDB-B14F-481B-8CE5-CF0C05A0D265}" srcOrd="0" destOrd="0" presId="urn:microsoft.com/office/officeart/2005/8/layout/vList2"/>
    <dgm:cxn modelId="{62E7860C-D567-45C7-A413-700DAD4AD06A}" srcId="{7E313692-6ECD-4F0D-B7CF-8ACFDB3D1AFE}" destId="{FA3E0F6C-85F9-488D-88B0-B143F5B406C1}" srcOrd="0" destOrd="0" parTransId="{A9B035DE-29B7-4AAD-8632-FF945CE17715}" sibTransId="{22C03509-B36A-463A-8B88-AA422B53FB4F}"/>
    <dgm:cxn modelId="{3A45200D-1C12-448D-9607-19CBC6EDD372}" type="presOf" srcId="{44665527-E3B8-4A12-B66D-70033BABAB63}" destId="{DBD735ED-0488-40D7-B271-4736C90CA6FE}" srcOrd="0" destOrd="0" presId="urn:microsoft.com/office/officeart/2005/8/layout/vList2"/>
    <dgm:cxn modelId="{F204B719-CD8F-4479-BFE7-D350B41F7D1C}" type="presOf" srcId="{FA3E0F6C-85F9-488D-88B0-B143F5B406C1}" destId="{61206E44-C4EB-4F39-BC87-1FEDCCB64203}" srcOrd="0" destOrd="0" presId="urn:microsoft.com/office/officeart/2005/8/layout/vList2"/>
    <dgm:cxn modelId="{F2BE5C49-EEE1-4FB6-8490-07A953619E7D}" type="presOf" srcId="{F2C58B40-8F7F-4425-BD11-11359848EF88}" destId="{FC08514D-87A5-4697-80F3-E47CE0DFC7CD}" srcOrd="0" destOrd="0" presId="urn:microsoft.com/office/officeart/2005/8/layout/vList2"/>
    <dgm:cxn modelId="{56C61679-1E26-449F-84B4-0FC6B57F7DC3}" type="presOf" srcId="{7E313692-6ECD-4F0D-B7CF-8ACFDB3D1AFE}" destId="{4DB8AD24-1865-4AF8-A59A-9742629A18CB}" srcOrd="0" destOrd="0" presId="urn:microsoft.com/office/officeart/2005/8/layout/vList2"/>
    <dgm:cxn modelId="{3D78617A-F5F9-4F76-B7D2-DF4AFC3D9464}" srcId="{771D377B-E357-440B-AD78-1A7B3ADC42AC}" destId="{7C1DD005-4A09-4FD7-9888-E416DEEF4459}" srcOrd="1" destOrd="0" parTransId="{D2CB9BFC-880A-479F-A732-65C9FF182777}" sibTransId="{7E2F4CEC-0A28-4C74-AF7D-99816F3610B8}"/>
    <dgm:cxn modelId="{A60BF37F-229F-405C-A5DD-592C67FE03DB}" srcId="{771D377B-E357-440B-AD78-1A7B3ADC42AC}" destId="{44665527-E3B8-4A12-B66D-70033BABAB63}" srcOrd="3" destOrd="0" parTransId="{2B48D461-DC42-4061-9F66-B66BE7FF0531}" sibTransId="{081EA7ED-4D16-4EB6-AE93-D47798009560}"/>
    <dgm:cxn modelId="{C2109983-9C28-4635-AF52-FCFA17C318AD}" type="presOf" srcId="{612EB88B-4406-48E6-813F-F7E1F822EBD0}" destId="{9C0616F9-9CFD-4605-80DE-84D8E723FAC4}" srcOrd="0" destOrd="0" presId="urn:microsoft.com/office/officeart/2005/8/layout/vList2"/>
    <dgm:cxn modelId="{CB64268D-2F3C-4094-B85D-E60EC109A0A1}" srcId="{F2C58B40-8F7F-4425-BD11-11359848EF88}" destId="{02C4986B-BBA2-4552-B3DD-B5A0D3B9F5C3}" srcOrd="0" destOrd="0" parTransId="{6801EEE9-2298-4051-B57E-11197C510D5C}" sibTransId="{7577A1B2-3170-454C-B412-B84A75261B87}"/>
    <dgm:cxn modelId="{78F7C9A9-60D0-4B78-9D14-D9F909775419}" type="presOf" srcId="{771D377B-E357-440B-AD78-1A7B3ADC42AC}" destId="{7D8256B9-A749-4E12-8629-3AACB9D68F82}" srcOrd="0" destOrd="0" presId="urn:microsoft.com/office/officeart/2005/8/layout/vList2"/>
    <dgm:cxn modelId="{D3DD31D6-BB45-4277-B942-F2B0469A5B57}" type="presOf" srcId="{CA559921-B75E-41AE-8FF5-CB2F9886FE06}" destId="{3AABD34E-2388-4C73-BA69-4A61268F34AF}" srcOrd="0" destOrd="0" presId="urn:microsoft.com/office/officeart/2005/8/layout/vList2"/>
    <dgm:cxn modelId="{399703E5-C6D9-47A6-AB72-E29A4041FE98}" srcId="{771D377B-E357-440B-AD78-1A7B3ADC42AC}" destId="{7E313692-6ECD-4F0D-B7CF-8ACFDB3D1AFE}" srcOrd="0" destOrd="0" parTransId="{6316AE48-64B6-4F1A-8867-96F16DD41FE9}" sibTransId="{72F9294E-F7FE-4943-B14B-2B9F290D83B5}"/>
    <dgm:cxn modelId="{061004F0-874D-4DEC-B7DF-FE87A7296F51}" type="presOf" srcId="{02C4986B-BBA2-4552-B3DD-B5A0D3B9F5C3}" destId="{B27480C5-B074-4D79-9DFA-B51034D41100}" srcOrd="0" destOrd="0" presId="urn:microsoft.com/office/officeart/2005/8/layout/vList2"/>
    <dgm:cxn modelId="{95378AF7-88AC-4D0A-AB70-9D811B9FADEF}" srcId="{44665527-E3B8-4A12-B66D-70033BABAB63}" destId="{612EB88B-4406-48E6-813F-F7E1F822EBD0}" srcOrd="0" destOrd="0" parTransId="{A3CF44C6-525E-4C3D-9C45-46625C60F6D6}" sibTransId="{64B5241E-BB4B-4262-B304-89C71FE430C2}"/>
    <dgm:cxn modelId="{89CF3AF8-6A17-4643-9E3A-D3D50792D0BB}" srcId="{771D377B-E357-440B-AD78-1A7B3ADC42AC}" destId="{F2C58B40-8F7F-4425-BD11-11359848EF88}" srcOrd="2" destOrd="0" parTransId="{BE4E3519-D372-4BF0-967A-CC18D5993353}" sibTransId="{10117CDD-3048-491C-94DE-BFE5D2C7DD3F}"/>
    <dgm:cxn modelId="{C2EF4EFB-06E3-4629-8EA2-2F5ED171FF21}" type="presParOf" srcId="{7D8256B9-A749-4E12-8629-3AACB9D68F82}" destId="{4DB8AD24-1865-4AF8-A59A-9742629A18CB}" srcOrd="0" destOrd="0" presId="urn:microsoft.com/office/officeart/2005/8/layout/vList2"/>
    <dgm:cxn modelId="{A0FFFEE5-3855-4637-AE95-3940B5CE7310}" type="presParOf" srcId="{7D8256B9-A749-4E12-8629-3AACB9D68F82}" destId="{61206E44-C4EB-4F39-BC87-1FEDCCB64203}" srcOrd="1" destOrd="0" presId="urn:microsoft.com/office/officeart/2005/8/layout/vList2"/>
    <dgm:cxn modelId="{8499A464-A7E7-4AB7-90C1-927A3FBEA731}" type="presParOf" srcId="{7D8256B9-A749-4E12-8629-3AACB9D68F82}" destId="{241EFFDB-B14F-481B-8CE5-CF0C05A0D265}" srcOrd="2" destOrd="0" presId="urn:microsoft.com/office/officeart/2005/8/layout/vList2"/>
    <dgm:cxn modelId="{9FF00F9A-47EA-4633-93E6-628A6B70AD0A}" type="presParOf" srcId="{7D8256B9-A749-4E12-8629-3AACB9D68F82}" destId="{3AABD34E-2388-4C73-BA69-4A61268F34AF}" srcOrd="3" destOrd="0" presId="urn:microsoft.com/office/officeart/2005/8/layout/vList2"/>
    <dgm:cxn modelId="{993F76B8-26B9-4E0C-B4D5-7073C5E35955}" type="presParOf" srcId="{7D8256B9-A749-4E12-8629-3AACB9D68F82}" destId="{FC08514D-87A5-4697-80F3-E47CE0DFC7CD}" srcOrd="4" destOrd="0" presId="urn:microsoft.com/office/officeart/2005/8/layout/vList2"/>
    <dgm:cxn modelId="{AB779355-EAB0-4295-AEAD-4D6E0CD136D9}" type="presParOf" srcId="{7D8256B9-A749-4E12-8629-3AACB9D68F82}" destId="{B27480C5-B074-4D79-9DFA-B51034D41100}" srcOrd="5" destOrd="0" presId="urn:microsoft.com/office/officeart/2005/8/layout/vList2"/>
    <dgm:cxn modelId="{BDCFCB98-B83F-4485-9C4A-426863FDD822}" type="presParOf" srcId="{7D8256B9-A749-4E12-8629-3AACB9D68F82}" destId="{DBD735ED-0488-40D7-B271-4736C90CA6FE}" srcOrd="6" destOrd="0" presId="urn:microsoft.com/office/officeart/2005/8/layout/vList2"/>
    <dgm:cxn modelId="{F5D0F88E-291C-4FA4-AEE9-E23E55ECE3FA}" type="presParOf" srcId="{7D8256B9-A749-4E12-8629-3AACB9D68F82}" destId="{9C0616F9-9CFD-4605-80DE-84D8E723FAC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A2AF3D-ABF5-44F1-9FE4-A2984246CD1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D0CC8EB-1688-4628-8AD6-CFD65093F42C}">
      <dgm:prSet/>
      <dgm:spPr/>
      <dgm:t>
        <a:bodyPr/>
        <a:lstStyle/>
        <a:p>
          <a:r>
            <a:rPr lang="en-US"/>
            <a:t>Does the user need to see something immediately?</a:t>
          </a:r>
          <a:endParaRPr lang="en-US"/>
        </a:p>
      </dgm:t>
    </dgm:pt>
    <dgm:pt modelId="{8369E5B0-698C-44D9-BFC4-737659AED8CA}" type="parTrans" cxnId="{5B2FD18B-E4B9-4B66-9271-6E1D16C6E8A1}">
      <dgm:prSet/>
      <dgm:spPr/>
      <dgm:t>
        <a:bodyPr/>
        <a:lstStyle/>
        <a:p>
          <a:endParaRPr lang="en-US"/>
        </a:p>
      </dgm:t>
    </dgm:pt>
    <dgm:pt modelId="{10D616DA-49C6-46AE-9834-E34C2F486ADA}" type="sibTrans" cxnId="{5B2FD18B-E4B9-4B66-9271-6E1D16C6E8A1}">
      <dgm:prSet/>
      <dgm:spPr/>
      <dgm:t>
        <a:bodyPr/>
        <a:lstStyle/>
        <a:p>
          <a:endParaRPr lang="en-US"/>
        </a:p>
      </dgm:t>
    </dgm:pt>
    <dgm:pt modelId="{9E84345A-32E6-4299-8947-89406BAE590E}">
      <dgm:prSet/>
      <dgm:spPr/>
      <dgm:t>
        <a:bodyPr/>
        <a:lstStyle/>
        <a:p>
          <a:r>
            <a:rPr lang="en-US"/>
            <a:t>Can the function be performed during a Save operation?</a:t>
          </a:r>
          <a:endParaRPr lang="en-US"/>
        </a:p>
      </dgm:t>
    </dgm:pt>
    <dgm:pt modelId="{291982FA-2BA0-4235-9CB8-E2A8C2F30B8B}" type="parTrans" cxnId="{6C5D2FD6-5915-4901-B74E-FC62F8E01D84}">
      <dgm:prSet/>
      <dgm:spPr/>
      <dgm:t>
        <a:bodyPr/>
        <a:lstStyle/>
        <a:p>
          <a:endParaRPr lang="en-US"/>
        </a:p>
      </dgm:t>
    </dgm:pt>
    <dgm:pt modelId="{E0A99D5A-69D8-4B15-AD7D-B9F31957C995}" type="sibTrans" cxnId="{6C5D2FD6-5915-4901-B74E-FC62F8E01D84}">
      <dgm:prSet/>
      <dgm:spPr/>
      <dgm:t>
        <a:bodyPr/>
        <a:lstStyle/>
        <a:p>
          <a:endParaRPr lang="en-US"/>
        </a:p>
      </dgm:t>
    </dgm:pt>
    <dgm:pt modelId="{CF698073-763B-45F2-BEB2-FA3EF0AC526D}">
      <dgm:prSet/>
      <dgm:spPr/>
      <dgm:t>
        <a:bodyPr/>
        <a:lstStyle/>
        <a:p>
          <a:r>
            <a:rPr lang="en-US"/>
            <a:t>Does the user need to be involved in the conversation?</a:t>
          </a:r>
          <a:endParaRPr lang="en-US"/>
        </a:p>
      </dgm:t>
    </dgm:pt>
    <dgm:pt modelId="{61E8987A-652E-4C3F-BD45-3C0ACA731A78}" type="parTrans" cxnId="{F0C37323-726E-4C31-9577-C784F2DFE5DE}">
      <dgm:prSet/>
      <dgm:spPr/>
      <dgm:t>
        <a:bodyPr/>
        <a:lstStyle/>
        <a:p>
          <a:endParaRPr lang="en-US"/>
        </a:p>
      </dgm:t>
    </dgm:pt>
    <dgm:pt modelId="{CA7D53BC-4B19-4E05-9FD7-AC08845FE6C1}" type="sibTrans" cxnId="{F0C37323-726E-4C31-9577-C784F2DFE5DE}">
      <dgm:prSet/>
      <dgm:spPr/>
      <dgm:t>
        <a:bodyPr/>
        <a:lstStyle/>
        <a:p>
          <a:endParaRPr lang="en-US"/>
        </a:p>
      </dgm:t>
    </dgm:pt>
    <dgm:pt modelId="{B871756C-08D7-4BF8-873B-37E8D506CFFD}" type="pres">
      <dgm:prSet presAssocID="{23A2AF3D-ABF5-44F1-9FE4-A2984246CD1B}" presName="linear" presStyleCnt="0">
        <dgm:presLayoutVars>
          <dgm:animLvl val="lvl"/>
          <dgm:resizeHandles val="exact"/>
        </dgm:presLayoutVars>
      </dgm:prSet>
      <dgm:spPr/>
    </dgm:pt>
    <dgm:pt modelId="{1EB4E033-0281-4097-A760-D95DC98A2D07}" type="pres">
      <dgm:prSet presAssocID="{9D0CC8EB-1688-4628-8AD6-CFD65093F42C}" presName="parentText" presStyleLbl="node1" presStyleIdx="0" presStyleCnt="3">
        <dgm:presLayoutVars>
          <dgm:chMax val="0"/>
          <dgm:bulletEnabled val="1"/>
        </dgm:presLayoutVars>
      </dgm:prSet>
      <dgm:spPr/>
    </dgm:pt>
    <dgm:pt modelId="{15BB775F-AB54-4BE8-B240-F4C3223DF3F5}" type="pres">
      <dgm:prSet presAssocID="{10D616DA-49C6-46AE-9834-E34C2F486ADA}" presName="spacer" presStyleCnt="0"/>
      <dgm:spPr/>
    </dgm:pt>
    <dgm:pt modelId="{0D759C4F-BFAD-48CB-AD6C-33DCE51B9A93}" type="pres">
      <dgm:prSet presAssocID="{9E84345A-32E6-4299-8947-89406BAE590E}" presName="parentText" presStyleLbl="node1" presStyleIdx="1" presStyleCnt="3">
        <dgm:presLayoutVars>
          <dgm:chMax val="0"/>
          <dgm:bulletEnabled val="1"/>
        </dgm:presLayoutVars>
      </dgm:prSet>
      <dgm:spPr/>
    </dgm:pt>
    <dgm:pt modelId="{02B968AA-5623-468A-AE6E-039648E0C0C6}" type="pres">
      <dgm:prSet presAssocID="{E0A99D5A-69D8-4B15-AD7D-B9F31957C995}" presName="spacer" presStyleCnt="0"/>
      <dgm:spPr/>
    </dgm:pt>
    <dgm:pt modelId="{7CD20E46-A793-4026-B2E6-06BA41C2D702}" type="pres">
      <dgm:prSet presAssocID="{CF698073-763B-45F2-BEB2-FA3EF0AC526D}" presName="parentText" presStyleLbl="node1" presStyleIdx="2" presStyleCnt="3">
        <dgm:presLayoutVars>
          <dgm:chMax val="0"/>
          <dgm:bulletEnabled val="1"/>
        </dgm:presLayoutVars>
      </dgm:prSet>
      <dgm:spPr/>
    </dgm:pt>
  </dgm:ptLst>
  <dgm:cxnLst>
    <dgm:cxn modelId="{F0C37323-726E-4C31-9577-C784F2DFE5DE}" srcId="{23A2AF3D-ABF5-44F1-9FE4-A2984246CD1B}" destId="{CF698073-763B-45F2-BEB2-FA3EF0AC526D}" srcOrd="2" destOrd="0" parTransId="{61E8987A-652E-4C3F-BD45-3C0ACA731A78}" sibTransId="{CA7D53BC-4B19-4E05-9FD7-AC08845FE6C1}"/>
    <dgm:cxn modelId="{9E35F027-6B23-4779-B4CF-A7DF7FA88288}" type="presOf" srcId="{9D0CC8EB-1688-4628-8AD6-CFD65093F42C}" destId="{1EB4E033-0281-4097-A760-D95DC98A2D07}" srcOrd="0" destOrd="0" presId="urn:microsoft.com/office/officeart/2005/8/layout/vList2"/>
    <dgm:cxn modelId="{2E923559-832D-4DF3-81A5-E023C249A2EE}" type="presOf" srcId="{CF698073-763B-45F2-BEB2-FA3EF0AC526D}" destId="{7CD20E46-A793-4026-B2E6-06BA41C2D702}" srcOrd="0" destOrd="0" presId="urn:microsoft.com/office/officeart/2005/8/layout/vList2"/>
    <dgm:cxn modelId="{5B2FD18B-E4B9-4B66-9271-6E1D16C6E8A1}" srcId="{23A2AF3D-ABF5-44F1-9FE4-A2984246CD1B}" destId="{9D0CC8EB-1688-4628-8AD6-CFD65093F42C}" srcOrd="0" destOrd="0" parTransId="{8369E5B0-698C-44D9-BFC4-737659AED8CA}" sibTransId="{10D616DA-49C6-46AE-9834-E34C2F486ADA}"/>
    <dgm:cxn modelId="{65DBB0A4-936B-4502-8BEC-DD797F53CB7B}" type="presOf" srcId="{9E84345A-32E6-4299-8947-89406BAE590E}" destId="{0D759C4F-BFAD-48CB-AD6C-33DCE51B9A93}" srcOrd="0" destOrd="0" presId="urn:microsoft.com/office/officeart/2005/8/layout/vList2"/>
    <dgm:cxn modelId="{6C5D2FD6-5915-4901-B74E-FC62F8E01D84}" srcId="{23A2AF3D-ABF5-44F1-9FE4-A2984246CD1B}" destId="{9E84345A-32E6-4299-8947-89406BAE590E}" srcOrd="1" destOrd="0" parTransId="{291982FA-2BA0-4235-9CB8-E2A8C2F30B8B}" sibTransId="{E0A99D5A-69D8-4B15-AD7D-B9F31957C995}"/>
    <dgm:cxn modelId="{889036E2-F413-45A1-9622-363008C796BA}" type="presOf" srcId="{23A2AF3D-ABF5-44F1-9FE4-A2984246CD1B}" destId="{B871756C-08D7-4BF8-873B-37E8D506CFFD}" srcOrd="0" destOrd="0" presId="urn:microsoft.com/office/officeart/2005/8/layout/vList2"/>
    <dgm:cxn modelId="{9FF2D5A5-25C2-4B02-AEC6-B03F2270CD60}" type="presParOf" srcId="{B871756C-08D7-4BF8-873B-37E8D506CFFD}" destId="{1EB4E033-0281-4097-A760-D95DC98A2D07}" srcOrd="0" destOrd="0" presId="urn:microsoft.com/office/officeart/2005/8/layout/vList2"/>
    <dgm:cxn modelId="{F2E8FF58-4FB8-4115-9271-BA20968904D4}" type="presParOf" srcId="{B871756C-08D7-4BF8-873B-37E8D506CFFD}" destId="{15BB775F-AB54-4BE8-B240-F4C3223DF3F5}" srcOrd="1" destOrd="0" presId="urn:microsoft.com/office/officeart/2005/8/layout/vList2"/>
    <dgm:cxn modelId="{86947489-9388-4D4C-9BB4-B0343BE0BCA3}" type="presParOf" srcId="{B871756C-08D7-4BF8-873B-37E8D506CFFD}" destId="{0D759C4F-BFAD-48CB-AD6C-33DCE51B9A93}" srcOrd="2" destOrd="0" presId="urn:microsoft.com/office/officeart/2005/8/layout/vList2"/>
    <dgm:cxn modelId="{3D505811-2726-48EF-80E0-6960ADAD1F5B}" type="presParOf" srcId="{B871756C-08D7-4BF8-873B-37E8D506CFFD}" destId="{02B968AA-5623-468A-AE6E-039648E0C0C6}" srcOrd="3" destOrd="0" presId="urn:microsoft.com/office/officeart/2005/8/layout/vList2"/>
    <dgm:cxn modelId="{AEE5DBE5-F462-46DB-AE79-C0EC845C05F1}" type="presParOf" srcId="{B871756C-08D7-4BF8-873B-37E8D506CFFD}" destId="{7CD20E46-A793-4026-B2E6-06BA41C2D70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31D732-26AF-4D1F-9C2C-192EBB1EE5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EAED03-1AFB-42AB-ABCD-C687FF20089F}">
      <dgm:prSet/>
      <dgm:spPr/>
      <dgm:t>
        <a:bodyPr/>
        <a:lstStyle/>
        <a:p>
          <a:r>
            <a:rPr lang="en-US" dirty="0"/>
            <a:t>Do you have the staff required to create and maintain a the solution?</a:t>
          </a:r>
        </a:p>
      </dgm:t>
    </dgm:pt>
    <dgm:pt modelId="{4FD048AF-BB58-4132-A63A-5F39B65C8EF0}" type="parTrans" cxnId="{2D11537E-BCB1-4CFD-9815-0C3991E12506}">
      <dgm:prSet/>
      <dgm:spPr/>
      <dgm:t>
        <a:bodyPr/>
        <a:lstStyle/>
        <a:p>
          <a:endParaRPr lang="en-US"/>
        </a:p>
      </dgm:t>
    </dgm:pt>
    <dgm:pt modelId="{4DB9B9A4-1914-4933-B441-0959C5E8E198}" type="sibTrans" cxnId="{2D11537E-BCB1-4CFD-9815-0C3991E12506}">
      <dgm:prSet/>
      <dgm:spPr/>
      <dgm:t>
        <a:bodyPr/>
        <a:lstStyle/>
        <a:p>
          <a:endParaRPr lang="en-US"/>
        </a:p>
      </dgm:t>
    </dgm:pt>
    <dgm:pt modelId="{C07569E4-2771-42C9-BC76-658222EB870B}">
      <dgm:prSet/>
      <dgm:spPr/>
      <dgm:t>
        <a:bodyPr/>
        <a:lstStyle/>
        <a:p>
          <a:r>
            <a:rPr lang="en-US"/>
            <a:t>Will users, other than developers, need to make changes?</a:t>
          </a:r>
          <a:endParaRPr lang="en-US"/>
        </a:p>
      </dgm:t>
    </dgm:pt>
    <dgm:pt modelId="{5CA63410-85C4-4AD1-9576-DCCF96FC18C7}" type="parTrans" cxnId="{B1B0574F-CE26-4A61-AC47-1111011A81E7}">
      <dgm:prSet/>
      <dgm:spPr/>
      <dgm:t>
        <a:bodyPr/>
        <a:lstStyle/>
        <a:p>
          <a:endParaRPr lang="en-US"/>
        </a:p>
      </dgm:t>
    </dgm:pt>
    <dgm:pt modelId="{DFFA078A-65D7-41F1-BD72-F4BC6BFA3BC3}" type="sibTrans" cxnId="{B1B0574F-CE26-4A61-AC47-1111011A81E7}">
      <dgm:prSet/>
      <dgm:spPr/>
      <dgm:t>
        <a:bodyPr/>
        <a:lstStyle/>
        <a:p>
          <a:endParaRPr lang="en-US"/>
        </a:p>
      </dgm:t>
    </dgm:pt>
    <dgm:pt modelId="{3B374C8F-6198-416A-BC07-15EC0C6FDD13}" type="pres">
      <dgm:prSet presAssocID="{F831D732-26AF-4D1F-9C2C-192EBB1EE589}" presName="linear" presStyleCnt="0">
        <dgm:presLayoutVars>
          <dgm:animLvl val="lvl"/>
          <dgm:resizeHandles val="exact"/>
        </dgm:presLayoutVars>
      </dgm:prSet>
      <dgm:spPr/>
    </dgm:pt>
    <dgm:pt modelId="{5915AF66-7A9B-4CC9-9AED-A0E5F0B649FB}" type="pres">
      <dgm:prSet presAssocID="{04EAED03-1AFB-42AB-ABCD-C687FF20089F}" presName="parentText" presStyleLbl="node1" presStyleIdx="0" presStyleCnt="2">
        <dgm:presLayoutVars>
          <dgm:chMax val="0"/>
          <dgm:bulletEnabled val="1"/>
        </dgm:presLayoutVars>
      </dgm:prSet>
      <dgm:spPr/>
    </dgm:pt>
    <dgm:pt modelId="{01361E18-3548-4700-B552-8030FE38757B}" type="pres">
      <dgm:prSet presAssocID="{4DB9B9A4-1914-4933-B441-0959C5E8E198}" presName="spacer" presStyleCnt="0"/>
      <dgm:spPr/>
    </dgm:pt>
    <dgm:pt modelId="{64944358-7EE2-4CA9-87B1-801CE439D37E}" type="pres">
      <dgm:prSet presAssocID="{C07569E4-2771-42C9-BC76-658222EB870B}" presName="parentText" presStyleLbl="node1" presStyleIdx="1" presStyleCnt="2">
        <dgm:presLayoutVars>
          <dgm:chMax val="0"/>
          <dgm:bulletEnabled val="1"/>
        </dgm:presLayoutVars>
      </dgm:prSet>
      <dgm:spPr/>
    </dgm:pt>
  </dgm:ptLst>
  <dgm:cxnLst>
    <dgm:cxn modelId="{B1B0574F-CE26-4A61-AC47-1111011A81E7}" srcId="{F831D732-26AF-4D1F-9C2C-192EBB1EE589}" destId="{C07569E4-2771-42C9-BC76-658222EB870B}" srcOrd="1" destOrd="0" parTransId="{5CA63410-85C4-4AD1-9576-DCCF96FC18C7}" sibTransId="{DFFA078A-65D7-41F1-BD72-F4BC6BFA3BC3}"/>
    <dgm:cxn modelId="{18104856-EA90-4D7A-BA25-9F6B739ACFEB}" type="presOf" srcId="{04EAED03-1AFB-42AB-ABCD-C687FF20089F}" destId="{5915AF66-7A9B-4CC9-9AED-A0E5F0B649FB}" srcOrd="0" destOrd="0" presId="urn:microsoft.com/office/officeart/2005/8/layout/vList2"/>
    <dgm:cxn modelId="{2D11537E-BCB1-4CFD-9815-0C3991E12506}" srcId="{F831D732-26AF-4D1F-9C2C-192EBB1EE589}" destId="{04EAED03-1AFB-42AB-ABCD-C687FF20089F}" srcOrd="0" destOrd="0" parTransId="{4FD048AF-BB58-4132-A63A-5F39B65C8EF0}" sibTransId="{4DB9B9A4-1914-4933-B441-0959C5E8E198}"/>
    <dgm:cxn modelId="{662848A9-2DAD-4E0F-B88A-B431B2D216F8}" type="presOf" srcId="{C07569E4-2771-42C9-BC76-658222EB870B}" destId="{64944358-7EE2-4CA9-87B1-801CE439D37E}" srcOrd="0" destOrd="0" presId="urn:microsoft.com/office/officeart/2005/8/layout/vList2"/>
    <dgm:cxn modelId="{7CDF37CC-1799-4176-9B53-5706B5A51C8F}" type="presOf" srcId="{F831D732-26AF-4D1F-9C2C-192EBB1EE589}" destId="{3B374C8F-6198-416A-BC07-15EC0C6FDD13}" srcOrd="0" destOrd="0" presId="urn:microsoft.com/office/officeart/2005/8/layout/vList2"/>
    <dgm:cxn modelId="{0E58CB99-FF5F-4139-8846-94DF83917C68}" type="presParOf" srcId="{3B374C8F-6198-416A-BC07-15EC0C6FDD13}" destId="{5915AF66-7A9B-4CC9-9AED-A0E5F0B649FB}" srcOrd="0" destOrd="0" presId="urn:microsoft.com/office/officeart/2005/8/layout/vList2"/>
    <dgm:cxn modelId="{9947A378-CCD5-40B4-B911-A7AA07B4EAFA}" type="presParOf" srcId="{3B374C8F-6198-416A-BC07-15EC0C6FDD13}" destId="{01361E18-3548-4700-B552-8030FE38757B}" srcOrd="1" destOrd="0" presId="urn:microsoft.com/office/officeart/2005/8/layout/vList2"/>
    <dgm:cxn modelId="{85418C8B-72BA-4565-B6EE-A71507885CF1}" type="presParOf" srcId="{3B374C8F-6198-416A-BC07-15EC0C6FDD13}" destId="{64944358-7EE2-4CA9-87B1-801CE439D3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F88613-AE23-4A57-B0AC-2B0B9F0BE2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380D0CB-D93A-4F78-99E4-813992DD5138}">
      <dgm:prSet/>
      <dgm:spPr/>
      <dgm:t>
        <a:bodyPr/>
        <a:lstStyle/>
        <a:p>
          <a:r>
            <a:rPr lang="en-US"/>
            <a:t>Does the operation need to occur every time a specific action is taken?</a:t>
          </a:r>
          <a:endParaRPr lang="en-US"/>
        </a:p>
      </dgm:t>
    </dgm:pt>
    <dgm:pt modelId="{F9C3BAAA-1114-4231-934A-4B3214C96C1D}" type="parTrans" cxnId="{8F28F8CF-A577-4C25-BE89-8CD42FC22F06}">
      <dgm:prSet/>
      <dgm:spPr/>
      <dgm:t>
        <a:bodyPr/>
        <a:lstStyle/>
        <a:p>
          <a:endParaRPr lang="en-US"/>
        </a:p>
      </dgm:t>
    </dgm:pt>
    <dgm:pt modelId="{F351132B-BEDE-41D4-86BA-4BA4FB0E4E06}" type="sibTrans" cxnId="{8F28F8CF-A577-4C25-BE89-8CD42FC22F06}">
      <dgm:prSet/>
      <dgm:spPr/>
      <dgm:t>
        <a:bodyPr/>
        <a:lstStyle/>
        <a:p>
          <a:endParaRPr lang="en-US"/>
        </a:p>
      </dgm:t>
    </dgm:pt>
    <dgm:pt modelId="{3E27CBAB-8D08-4F79-9679-A30227285F59}">
      <dgm:prSet/>
      <dgm:spPr/>
      <dgm:t>
        <a:bodyPr/>
        <a:lstStyle/>
        <a:p>
          <a:r>
            <a:rPr lang="en-US"/>
            <a:t>Will there ever been a point in time where a user needs to manually execute your code or solution?</a:t>
          </a:r>
          <a:endParaRPr lang="en-US"/>
        </a:p>
      </dgm:t>
    </dgm:pt>
    <dgm:pt modelId="{A20E6A29-DFA4-4F3E-9D62-5C6CC4E08C44}" type="parTrans" cxnId="{594B9767-6900-4AEE-92E7-5B96E41DC9E4}">
      <dgm:prSet/>
      <dgm:spPr/>
      <dgm:t>
        <a:bodyPr/>
        <a:lstStyle/>
        <a:p>
          <a:endParaRPr lang="en-US"/>
        </a:p>
      </dgm:t>
    </dgm:pt>
    <dgm:pt modelId="{5EE934B5-E706-4E2B-A450-097B7EAE4E87}" type="sibTrans" cxnId="{594B9767-6900-4AEE-92E7-5B96E41DC9E4}">
      <dgm:prSet/>
      <dgm:spPr/>
      <dgm:t>
        <a:bodyPr/>
        <a:lstStyle/>
        <a:p>
          <a:endParaRPr lang="en-US"/>
        </a:p>
      </dgm:t>
    </dgm:pt>
    <dgm:pt modelId="{239536A5-AA4D-4B00-81F4-33AE704143A6}" type="pres">
      <dgm:prSet presAssocID="{56F88613-AE23-4A57-B0AC-2B0B9F0BE252}" presName="linear" presStyleCnt="0">
        <dgm:presLayoutVars>
          <dgm:animLvl val="lvl"/>
          <dgm:resizeHandles val="exact"/>
        </dgm:presLayoutVars>
      </dgm:prSet>
      <dgm:spPr/>
    </dgm:pt>
    <dgm:pt modelId="{7A4926D3-F0E1-4D08-953E-9665684E60BE}" type="pres">
      <dgm:prSet presAssocID="{8380D0CB-D93A-4F78-99E4-813992DD5138}" presName="parentText" presStyleLbl="node1" presStyleIdx="0" presStyleCnt="2">
        <dgm:presLayoutVars>
          <dgm:chMax val="0"/>
          <dgm:bulletEnabled val="1"/>
        </dgm:presLayoutVars>
      </dgm:prSet>
      <dgm:spPr/>
    </dgm:pt>
    <dgm:pt modelId="{01387B7F-13C5-4601-979F-931F0974C254}" type="pres">
      <dgm:prSet presAssocID="{F351132B-BEDE-41D4-86BA-4BA4FB0E4E06}" presName="spacer" presStyleCnt="0"/>
      <dgm:spPr/>
    </dgm:pt>
    <dgm:pt modelId="{5A225392-2EA4-4521-8917-5A600AB903B4}" type="pres">
      <dgm:prSet presAssocID="{3E27CBAB-8D08-4F79-9679-A30227285F59}" presName="parentText" presStyleLbl="node1" presStyleIdx="1" presStyleCnt="2">
        <dgm:presLayoutVars>
          <dgm:chMax val="0"/>
          <dgm:bulletEnabled val="1"/>
        </dgm:presLayoutVars>
      </dgm:prSet>
      <dgm:spPr/>
    </dgm:pt>
  </dgm:ptLst>
  <dgm:cxnLst>
    <dgm:cxn modelId="{A1F82B60-CF4E-4152-89CA-548B3CECF552}" type="presOf" srcId="{8380D0CB-D93A-4F78-99E4-813992DD5138}" destId="{7A4926D3-F0E1-4D08-953E-9665684E60BE}" srcOrd="0" destOrd="0" presId="urn:microsoft.com/office/officeart/2005/8/layout/vList2"/>
    <dgm:cxn modelId="{594B9767-6900-4AEE-92E7-5B96E41DC9E4}" srcId="{56F88613-AE23-4A57-B0AC-2B0B9F0BE252}" destId="{3E27CBAB-8D08-4F79-9679-A30227285F59}" srcOrd="1" destOrd="0" parTransId="{A20E6A29-DFA4-4F3E-9D62-5C6CC4E08C44}" sibTransId="{5EE934B5-E706-4E2B-A450-097B7EAE4E87}"/>
    <dgm:cxn modelId="{627C17B9-31F1-4CD3-A6B7-DA659EA377B5}" type="presOf" srcId="{56F88613-AE23-4A57-B0AC-2B0B9F0BE252}" destId="{239536A5-AA4D-4B00-81F4-33AE704143A6}" srcOrd="0" destOrd="0" presId="urn:microsoft.com/office/officeart/2005/8/layout/vList2"/>
    <dgm:cxn modelId="{37AC7CC6-0B97-49B9-9F39-D201DC1A19B4}" type="presOf" srcId="{3E27CBAB-8D08-4F79-9679-A30227285F59}" destId="{5A225392-2EA4-4521-8917-5A600AB903B4}" srcOrd="0" destOrd="0" presId="urn:microsoft.com/office/officeart/2005/8/layout/vList2"/>
    <dgm:cxn modelId="{8F28F8CF-A577-4C25-BE89-8CD42FC22F06}" srcId="{56F88613-AE23-4A57-B0AC-2B0B9F0BE252}" destId="{8380D0CB-D93A-4F78-99E4-813992DD5138}" srcOrd="0" destOrd="0" parTransId="{F9C3BAAA-1114-4231-934A-4B3214C96C1D}" sibTransId="{F351132B-BEDE-41D4-86BA-4BA4FB0E4E06}"/>
    <dgm:cxn modelId="{42F1071B-AF1D-43CF-BBCE-3BF7C051BBB0}" type="presParOf" srcId="{239536A5-AA4D-4B00-81F4-33AE704143A6}" destId="{7A4926D3-F0E1-4D08-953E-9665684E60BE}" srcOrd="0" destOrd="0" presId="urn:microsoft.com/office/officeart/2005/8/layout/vList2"/>
    <dgm:cxn modelId="{9A940C80-387B-42DF-9628-483B242C6115}" type="presParOf" srcId="{239536A5-AA4D-4B00-81F4-33AE704143A6}" destId="{01387B7F-13C5-4601-979F-931F0974C254}" srcOrd="1" destOrd="0" presId="urn:microsoft.com/office/officeart/2005/8/layout/vList2"/>
    <dgm:cxn modelId="{924DE889-E64A-40DA-A690-70AD5D014C42}" type="presParOf" srcId="{239536A5-AA4D-4B00-81F4-33AE704143A6}" destId="{5A225392-2EA4-4521-8917-5A600AB903B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72A660-CA1C-4FDF-A4A0-4FB3D81CE0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6CBC1B-D104-4AE6-BA0D-53BE735A11DC}">
      <dgm:prSet/>
      <dgm:spPr/>
      <dgm:t>
        <a:bodyPr/>
        <a:lstStyle/>
        <a:p>
          <a:r>
            <a:rPr lang="en-US" dirty="0"/>
            <a:t>Automation Interfaces</a:t>
          </a:r>
        </a:p>
      </dgm:t>
    </dgm:pt>
    <dgm:pt modelId="{03751E87-26CC-4556-90AB-314EFCF330FF}" type="parTrans" cxnId="{E617FAB6-7C77-4BC1-AD31-DAC1BFA69C37}">
      <dgm:prSet/>
      <dgm:spPr/>
      <dgm:t>
        <a:bodyPr/>
        <a:lstStyle/>
        <a:p>
          <a:endParaRPr lang="en-US"/>
        </a:p>
      </dgm:t>
    </dgm:pt>
    <dgm:pt modelId="{4B2CCDB9-F87E-4C10-82A2-E0BA9F69A429}" type="sibTrans" cxnId="{E617FAB6-7C77-4BC1-AD31-DAC1BFA69C37}">
      <dgm:prSet/>
      <dgm:spPr/>
      <dgm:t>
        <a:bodyPr/>
        <a:lstStyle/>
        <a:p>
          <a:endParaRPr lang="en-US"/>
        </a:p>
      </dgm:t>
    </dgm:pt>
    <dgm:pt modelId="{451824E1-3D21-4157-91FE-04A7C405AD08}">
      <dgm:prSet/>
      <dgm:spPr/>
      <dgm:t>
        <a:bodyPr/>
        <a:lstStyle/>
        <a:p>
          <a:r>
            <a:rPr lang="en-US" dirty="0"/>
            <a:t>Business Rules</a:t>
          </a:r>
          <a:endParaRPr lang="en-US" dirty="0"/>
        </a:p>
      </dgm:t>
    </dgm:pt>
    <dgm:pt modelId="{FA2DF647-E0B5-4EBA-86AE-FD171A382B35}" type="parTrans" cxnId="{89A56D08-CD26-47AA-A651-08E9F0AF3FCD}">
      <dgm:prSet/>
      <dgm:spPr/>
      <dgm:t>
        <a:bodyPr/>
        <a:lstStyle/>
        <a:p>
          <a:endParaRPr lang="en-US"/>
        </a:p>
      </dgm:t>
    </dgm:pt>
    <dgm:pt modelId="{1DD28DE3-118E-44DD-8CE6-9B6B76DF8D8B}" type="sibTrans" cxnId="{89A56D08-CD26-47AA-A651-08E9F0AF3FCD}">
      <dgm:prSet/>
      <dgm:spPr/>
      <dgm:t>
        <a:bodyPr/>
        <a:lstStyle/>
        <a:p>
          <a:endParaRPr lang="en-US"/>
        </a:p>
      </dgm:t>
    </dgm:pt>
    <dgm:pt modelId="{6E441D9A-BBDE-44B2-94DF-5A977EF450B0}">
      <dgm:prSet/>
      <dgm:spPr/>
      <dgm:t>
        <a:bodyPr/>
        <a:lstStyle/>
        <a:p>
          <a:r>
            <a:rPr lang="en-US" dirty="0"/>
            <a:t>Synchronous workflows</a:t>
          </a:r>
        </a:p>
      </dgm:t>
    </dgm:pt>
    <dgm:pt modelId="{180C863D-A912-47B3-AFCB-AC717BAA6249}" type="parTrans" cxnId="{5BB42CF9-A26C-4289-951C-ABE50BBE6F81}">
      <dgm:prSet/>
      <dgm:spPr/>
      <dgm:t>
        <a:bodyPr/>
        <a:lstStyle/>
        <a:p>
          <a:endParaRPr lang="en-US"/>
        </a:p>
      </dgm:t>
    </dgm:pt>
    <dgm:pt modelId="{888A8DA9-B5B4-4419-8726-8394E6711776}" type="sibTrans" cxnId="{5BB42CF9-A26C-4289-951C-ABE50BBE6F81}">
      <dgm:prSet/>
      <dgm:spPr/>
      <dgm:t>
        <a:bodyPr/>
        <a:lstStyle/>
        <a:p>
          <a:endParaRPr lang="en-US"/>
        </a:p>
      </dgm:t>
    </dgm:pt>
    <dgm:pt modelId="{20A2FD9F-E06B-45B4-9EE4-7FAF125C4D09}">
      <dgm:prSet/>
      <dgm:spPr/>
      <dgm:t>
        <a:bodyPr/>
        <a:lstStyle/>
        <a:p>
          <a:r>
            <a:rPr lang="en-US" dirty="0"/>
            <a:t>Asynchronous workflows</a:t>
          </a:r>
        </a:p>
      </dgm:t>
    </dgm:pt>
    <dgm:pt modelId="{9694D1E5-4290-479B-A9EF-BACCB1F162C6}" type="parTrans" cxnId="{DD77C592-0AB9-4607-A5CC-E8AB50607243}">
      <dgm:prSet/>
      <dgm:spPr/>
      <dgm:t>
        <a:bodyPr/>
        <a:lstStyle/>
        <a:p>
          <a:endParaRPr lang="en-US"/>
        </a:p>
      </dgm:t>
    </dgm:pt>
    <dgm:pt modelId="{0095AC50-20BA-4A7A-8E42-00005A6F485E}" type="sibTrans" cxnId="{DD77C592-0AB9-4607-A5CC-E8AB50607243}">
      <dgm:prSet/>
      <dgm:spPr/>
      <dgm:t>
        <a:bodyPr/>
        <a:lstStyle/>
        <a:p>
          <a:endParaRPr lang="en-US"/>
        </a:p>
      </dgm:t>
    </dgm:pt>
    <dgm:pt modelId="{B5CDE3A7-2880-465C-B5F3-B661E297E3F9}">
      <dgm:prSet/>
      <dgm:spPr/>
      <dgm:t>
        <a:bodyPr/>
        <a:lstStyle/>
        <a:p>
          <a:r>
            <a:rPr lang="en-US" dirty="0"/>
            <a:t>Plugins</a:t>
          </a:r>
          <a:endParaRPr lang="en-US" dirty="0"/>
        </a:p>
      </dgm:t>
    </dgm:pt>
    <dgm:pt modelId="{054D927F-B337-4267-B382-437E29A60BEB}" type="parTrans" cxnId="{EEAC5E6E-C795-4638-8ABC-678DD73BD638}">
      <dgm:prSet/>
      <dgm:spPr/>
      <dgm:t>
        <a:bodyPr/>
        <a:lstStyle/>
        <a:p>
          <a:endParaRPr lang="en-US"/>
        </a:p>
      </dgm:t>
    </dgm:pt>
    <dgm:pt modelId="{681B6CDB-7A47-41EB-80D4-CB212364A746}" type="sibTrans" cxnId="{EEAC5E6E-C795-4638-8ABC-678DD73BD638}">
      <dgm:prSet/>
      <dgm:spPr/>
      <dgm:t>
        <a:bodyPr/>
        <a:lstStyle/>
        <a:p>
          <a:endParaRPr lang="en-US"/>
        </a:p>
      </dgm:t>
    </dgm:pt>
    <dgm:pt modelId="{E9377D3A-4454-4928-8121-B62892B2CCF0}">
      <dgm:prSet/>
      <dgm:spPr/>
      <dgm:t>
        <a:bodyPr/>
        <a:lstStyle/>
        <a:p>
          <a:r>
            <a:rPr lang="en-US" dirty="0"/>
            <a:t>JavaScript</a:t>
          </a:r>
          <a:endParaRPr lang="en-US" dirty="0"/>
        </a:p>
      </dgm:t>
    </dgm:pt>
    <dgm:pt modelId="{64E1AA68-910D-4BC6-B1EA-1C98035F5465}" type="parTrans" cxnId="{F71DA6BB-EFB9-458F-81BA-40864FB2D1BC}">
      <dgm:prSet/>
      <dgm:spPr/>
    </dgm:pt>
    <dgm:pt modelId="{4BC0C739-834E-4250-B047-7B963337EFB3}" type="sibTrans" cxnId="{F71DA6BB-EFB9-458F-81BA-40864FB2D1BC}">
      <dgm:prSet/>
      <dgm:spPr/>
    </dgm:pt>
    <dgm:pt modelId="{0391C1C0-6AB2-4928-A5B0-BBD28A19E57E}">
      <dgm:prSet/>
      <dgm:spPr/>
      <dgm:t>
        <a:bodyPr/>
        <a:lstStyle/>
        <a:p>
          <a:r>
            <a:rPr lang="en-US" dirty="0"/>
            <a:t>Microsoft Flow</a:t>
          </a:r>
        </a:p>
      </dgm:t>
    </dgm:pt>
    <dgm:pt modelId="{6788836E-1ADB-408F-A68B-A429183E0182}" type="parTrans" cxnId="{9B4F8CB8-A5F9-464E-9850-97E211093B0D}">
      <dgm:prSet/>
      <dgm:spPr/>
    </dgm:pt>
    <dgm:pt modelId="{215D2C1B-D32C-498D-8186-D424817941F7}" type="sibTrans" cxnId="{9B4F8CB8-A5F9-464E-9850-97E211093B0D}">
      <dgm:prSet/>
      <dgm:spPr/>
    </dgm:pt>
    <dgm:pt modelId="{6E789E30-07EF-47F3-B431-DA97A64D373E}">
      <dgm:prSet/>
      <dgm:spPr/>
      <dgm:t>
        <a:bodyPr/>
        <a:lstStyle/>
        <a:p>
          <a:r>
            <a:rPr lang="en-US" dirty="0" err="1"/>
            <a:t>PowerApps</a:t>
          </a:r>
          <a:endParaRPr lang="en-US" dirty="0"/>
        </a:p>
      </dgm:t>
    </dgm:pt>
    <dgm:pt modelId="{470BBBFD-4B05-46BA-B20B-3A6B9ED5BA8E}" type="parTrans" cxnId="{908D35EB-C493-41D5-B673-9DC1D5C82AD5}">
      <dgm:prSet/>
      <dgm:spPr/>
    </dgm:pt>
    <dgm:pt modelId="{C797976D-E00D-46A3-AC3D-05E0B6B3804C}" type="sibTrans" cxnId="{908D35EB-C493-41D5-B673-9DC1D5C82AD5}">
      <dgm:prSet/>
      <dgm:spPr/>
    </dgm:pt>
    <dgm:pt modelId="{51A43573-8716-4EFC-8B07-583B038616CE}" type="pres">
      <dgm:prSet presAssocID="{5572A660-CA1C-4FDF-A4A0-4FB3D81CE0C3}" presName="linear" presStyleCnt="0">
        <dgm:presLayoutVars>
          <dgm:animLvl val="lvl"/>
          <dgm:resizeHandles val="exact"/>
        </dgm:presLayoutVars>
      </dgm:prSet>
      <dgm:spPr/>
    </dgm:pt>
    <dgm:pt modelId="{95C488F3-8684-4474-BF3A-D9DCDA227ED0}" type="pres">
      <dgm:prSet presAssocID="{736CBC1B-D104-4AE6-BA0D-53BE735A11DC}" presName="parentText" presStyleLbl="node1" presStyleIdx="0" presStyleCnt="1">
        <dgm:presLayoutVars>
          <dgm:chMax val="0"/>
          <dgm:bulletEnabled val="1"/>
        </dgm:presLayoutVars>
      </dgm:prSet>
      <dgm:spPr/>
    </dgm:pt>
    <dgm:pt modelId="{93BB80F7-8B2A-407F-932C-464206406E6A}" type="pres">
      <dgm:prSet presAssocID="{736CBC1B-D104-4AE6-BA0D-53BE735A11DC}" presName="childText" presStyleLbl="revTx" presStyleIdx="0" presStyleCnt="1">
        <dgm:presLayoutVars>
          <dgm:bulletEnabled val="1"/>
        </dgm:presLayoutVars>
      </dgm:prSet>
      <dgm:spPr/>
    </dgm:pt>
  </dgm:ptLst>
  <dgm:cxnLst>
    <dgm:cxn modelId="{89A56D08-CD26-47AA-A651-08E9F0AF3FCD}" srcId="{736CBC1B-D104-4AE6-BA0D-53BE735A11DC}" destId="{451824E1-3D21-4157-91FE-04A7C405AD08}" srcOrd="0" destOrd="0" parTransId="{FA2DF647-E0B5-4EBA-86AE-FD171A382B35}" sibTransId="{1DD28DE3-118E-44DD-8CE6-9B6B76DF8D8B}"/>
    <dgm:cxn modelId="{7D0D850C-2CB1-4962-A554-B71C5A5B205B}" type="presOf" srcId="{451824E1-3D21-4157-91FE-04A7C405AD08}" destId="{93BB80F7-8B2A-407F-932C-464206406E6A}" srcOrd="0" destOrd="0" presId="urn:microsoft.com/office/officeart/2005/8/layout/vList2"/>
    <dgm:cxn modelId="{4BCF0C47-667A-48DA-A8AE-8F316EFE53C2}" type="presOf" srcId="{6E789E30-07EF-47F3-B431-DA97A64D373E}" destId="{93BB80F7-8B2A-407F-932C-464206406E6A}" srcOrd="0" destOrd="5" presId="urn:microsoft.com/office/officeart/2005/8/layout/vList2"/>
    <dgm:cxn modelId="{EEAC5E6E-C795-4638-8ABC-678DD73BD638}" srcId="{736CBC1B-D104-4AE6-BA0D-53BE735A11DC}" destId="{B5CDE3A7-2880-465C-B5F3-B661E297E3F9}" srcOrd="6" destOrd="0" parTransId="{054D927F-B337-4267-B382-437E29A60BEB}" sibTransId="{681B6CDB-7A47-41EB-80D4-CB212364A746}"/>
    <dgm:cxn modelId="{68232A6F-51E0-41DE-9FDF-B4A593C35FF0}" type="presOf" srcId="{5572A660-CA1C-4FDF-A4A0-4FB3D81CE0C3}" destId="{51A43573-8716-4EFC-8B07-583B038616CE}" srcOrd="0" destOrd="0" presId="urn:microsoft.com/office/officeart/2005/8/layout/vList2"/>
    <dgm:cxn modelId="{4488D273-2C75-4E6D-9AB7-1E54A8DC5256}" type="presOf" srcId="{736CBC1B-D104-4AE6-BA0D-53BE735A11DC}" destId="{95C488F3-8684-4474-BF3A-D9DCDA227ED0}" srcOrd="0" destOrd="0" presId="urn:microsoft.com/office/officeart/2005/8/layout/vList2"/>
    <dgm:cxn modelId="{ABCF858B-09F2-4913-9082-4D78E623D843}" type="presOf" srcId="{0391C1C0-6AB2-4928-A5B0-BBD28A19E57E}" destId="{93BB80F7-8B2A-407F-932C-464206406E6A}" srcOrd="0" destOrd="4" presId="urn:microsoft.com/office/officeart/2005/8/layout/vList2"/>
    <dgm:cxn modelId="{DD77C592-0AB9-4607-A5CC-E8AB50607243}" srcId="{736CBC1B-D104-4AE6-BA0D-53BE735A11DC}" destId="{20A2FD9F-E06B-45B4-9EE4-7FAF125C4D09}" srcOrd="2" destOrd="0" parTransId="{9694D1E5-4290-479B-A9EF-BACCB1F162C6}" sibTransId="{0095AC50-20BA-4A7A-8E42-00005A6F485E}"/>
    <dgm:cxn modelId="{92DAF8AD-CDB9-494D-8AED-EEA1D1CBC34C}" type="presOf" srcId="{E9377D3A-4454-4928-8121-B62892B2CCF0}" destId="{93BB80F7-8B2A-407F-932C-464206406E6A}" srcOrd="0" destOrd="3" presId="urn:microsoft.com/office/officeart/2005/8/layout/vList2"/>
    <dgm:cxn modelId="{E617FAB6-7C77-4BC1-AD31-DAC1BFA69C37}" srcId="{5572A660-CA1C-4FDF-A4A0-4FB3D81CE0C3}" destId="{736CBC1B-D104-4AE6-BA0D-53BE735A11DC}" srcOrd="0" destOrd="0" parTransId="{03751E87-26CC-4556-90AB-314EFCF330FF}" sibTransId="{4B2CCDB9-F87E-4C10-82A2-E0BA9F69A429}"/>
    <dgm:cxn modelId="{9B4F8CB8-A5F9-464E-9850-97E211093B0D}" srcId="{736CBC1B-D104-4AE6-BA0D-53BE735A11DC}" destId="{0391C1C0-6AB2-4928-A5B0-BBD28A19E57E}" srcOrd="4" destOrd="0" parTransId="{6788836E-1ADB-408F-A68B-A429183E0182}" sibTransId="{215D2C1B-D32C-498D-8186-D424817941F7}"/>
    <dgm:cxn modelId="{F71DA6BB-EFB9-458F-81BA-40864FB2D1BC}" srcId="{736CBC1B-D104-4AE6-BA0D-53BE735A11DC}" destId="{E9377D3A-4454-4928-8121-B62892B2CCF0}" srcOrd="3" destOrd="0" parTransId="{64E1AA68-910D-4BC6-B1EA-1C98035F5465}" sibTransId="{4BC0C739-834E-4250-B047-7B963337EFB3}"/>
    <dgm:cxn modelId="{2BF2EDC6-C72E-4CF9-957E-FD36474B646C}" type="presOf" srcId="{6E441D9A-BBDE-44B2-94DF-5A977EF450B0}" destId="{93BB80F7-8B2A-407F-932C-464206406E6A}" srcOrd="0" destOrd="1" presId="urn:microsoft.com/office/officeart/2005/8/layout/vList2"/>
    <dgm:cxn modelId="{B5CE84C9-4C93-456A-8C92-B2898CC7F89A}" type="presOf" srcId="{20A2FD9F-E06B-45B4-9EE4-7FAF125C4D09}" destId="{93BB80F7-8B2A-407F-932C-464206406E6A}" srcOrd="0" destOrd="2" presId="urn:microsoft.com/office/officeart/2005/8/layout/vList2"/>
    <dgm:cxn modelId="{908D35EB-C493-41D5-B673-9DC1D5C82AD5}" srcId="{736CBC1B-D104-4AE6-BA0D-53BE735A11DC}" destId="{6E789E30-07EF-47F3-B431-DA97A64D373E}" srcOrd="5" destOrd="0" parTransId="{470BBBFD-4B05-46BA-B20B-3A6B9ED5BA8E}" sibTransId="{C797976D-E00D-46A3-AC3D-05E0B6B3804C}"/>
    <dgm:cxn modelId="{488371ED-F7AF-4B8E-B968-B3FF749E0D62}" type="presOf" srcId="{B5CDE3A7-2880-465C-B5F3-B661E297E3F9}" destId="{93BB80F7-8B2A-407F-932C-464206406E6A}" srcOrd="0" destOrd="6" presId="urn:microsoft.com/office/officeart/2005/8/layout/vList2"/>
    <dgm:cxn modelId="{5BB42CF9-A26C-4289-951C-ABE50BBE6F81}" srcId="{736CBC1B-D104-4AE6-BA0D-53BE735A11DC}" destId="{6E441D9A-BBDE-44B2-94DF-5A977EF450B0}" srcOrd="1" destOrd="0" parTransId="{180C863D-A912-47B3-AFCB-AC717BAA6249}" sibTransId="{888A8DA9-B5B4-4419-8726-8394E6711776}"/>
    <dgm:cxn modelId="{2F2E2C80-BDD1-41C3-8277-CF41BF7A49E6}" type="presParOf" srcId="{51A43573-8716-4EFC-8B07-583B038616CE}" destId="{95C488F3-8684-4474-BF3A-D9DCDA227ED0}" srcOrd="0" destOrd="0" presId="urn:microsoft.com/office/officeart/2005/8/layout/vList2"/>
    <dgm:cxn modelId="{8CB9B337-ED77-40C7-B15E-F6B09E10C144}" type="presParOf" srcId="{51A43573-8716-4EFC-8B07-583B038616CE}" destId="{93BB80F7-8B2A-407F-932C-464206406E6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1C26A1-C5AF-4C69-BA93-439620A208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F8761C1-7114-47CD-B4EE-1C505383FD6A}">
      <dgm:prSet/>
      <dgm:spPr/>
      <dgm:t>
        <a:bodyPr/>
        <a:lstStyle/>
        <a:p>
          <a:r>
            <a:rPr lang="en-US"/>
            <a:t>Calculated fields</a:t>
          </a:r>
          <a:endParaRPr lang="en-US"/>
        </a:p>
      </dgm:t>
    </dgm:pt>
    <dgm:pt modelId="{031C88B8-93DC-488B-92BD-7147B00735E1}" type="parTrans" cxnId="{100016E6-E997-4C95-8814-380604230AE3}">
      <dgm:prSet/>
      <dgm:spPr/>
      <dgm:t>
        <a:bodyPr/>
        <a:lstStyle/>
        <a:p>
          <a:endParaRPr lang="en-US"/>
        </a:p>
      </dgm:t>
    </dgm:pt>
    <dgm:pt modelId="{363F7ADB-95B6-471C-95A4-936225F1113C}" type="sibTrans" cxnId="{100016E6-E997-4C95-8814-380604230AE3}">
      <dgm:prSet/>
      <dgm:spPr/>
      <dgm:t>
        <a:bodyPr/>
        <a:lstStyle/>
        <a:p>
          <a:endParaRPr lang="en-US"/>
        </a:p>
      </dgm:t>
    </dgm:pt>
    <dgm:pt modelId="{105AD505-80AC-48F0-A11E-FDD23962D6FA}">
      <dgm:prSet/>
      <dgm:spPr/>
      <dgm:t>
        <a:bodyPr/>
        <a:lstStyle/>
        <a:p>
          <a:r>
            <a:rPr lang="en-US"/>
            <a:t>Rollup fields</a:t>
          </a:r>
          <a:endParaRPr lang="en-US"/>
        </a:p>
      </dgm:t>
    </dgm:pt>
    <dgm:pt modelId="{50558D34-6F06-4C83-B01C-BE1996E05912}" type="parTrans" cxnId="{0E819919-07C1-4DA5-94B7-47D04A3ED54B}">
      <dgm:prSet/>
      <dgm:spPr/>
      <dgm:t>
        <a:bodyPr/>
        <a:lstStyle/>
        <a:p>
          <a:endParaRPr lang="en-US"/>
        </a:p>
      </dgm:t>
    </dgm:pt>
    <dgm:pt modelId="{71B19DB2-DD8C-4EAB-AD2B-ACE0FA12A853}" type="sibTrans" cxnId="{0E819919-07C1-4DA5-94B7-47D04A3ED54B}">
      <dgm:prSet/>
      <dgm:spPr/>
      <dgm:t>
        <a:bodyPr/>
        <a:lstStyle/>
        <a:p>
          <a:endParaRPr lang="en-US"/>
        </a:p>
      </dgm:t>
    </dgm:pt>
    <dgm:pt modelId="{AC402A92-5E40-4517-8276-F029494FB5C9}">
      <dgm:prSet/>
      <dgm:spPr/>
      <dgm:t>
        <a:bodyPr/>
        <a:lstStyle/>
        <a:p>
          <a:r>
            <a:rPr lang="en-US"/>
            <a:t>Form configuration</a:t>
          </a:r>
          <a:endParaRPr lang="en-US"/>
        </a:p>
      </dgm:t>
    </dgm:pt>
    <dgm:pt modelId="{9C2B309B-89F4-4211-9C39-474846BCB796}" type="parTrans" cxnId="{490B5547-19C6-4770-B7A6-89AD8B73B719}">
      <dgm:prSet/>
      <dgm:spPr/>
      <dgm:t>
        <a:bodyPr/>
        <a:lstStyle/>
        <a:p>
          <a:endParaRPr lang="en-US"/>
        </a:p>
      </dgm:t>
    </dgm:pt>
    <dgm:pt modelId="{AAD27D9A-30C2-4191-99F8-96671386F274}" type="sibTrans" cxnId="{490B5547-19C6-4770-B7A6-89AD8B73B719}">
      <dgm:prSet/>
      <dgm:spPr/>
      <dgm:t>
        <a:bodyPr/>
        <a:lstStyle/>
        <a:p>
          <a:endParaRPr lang="en-US"/>
        </a:p>
      </dgm:t>
    </dgm:pt>
    <dgm:pt modelId="{3BA8D2B3-EAF0-40FF-B3BD-909E382DE71F}">
      <dgm:prSet/>
      <dgm:spPr/>
      <dgm:t>
        <a:bodyPr/>
        <a:lstStyle/>
        <a:p>
          <a:r>
            <a:rPr lang="en-US"/>
            <a:t>Field-level security</a:t>
          </a:r>
          <a:endParaRPr lang="en-US"/>
        </a:p>
      </dgm:t>
    </dgm:pt>
    <dgm:pt modelId="{6C01F462-0251-48EF-953D-D728CC61D31C}" type="parTrans" cxnId="{11C4CD53-8DEB-4006-80AB-3EF0A3FCF759}">
      <dgm:prSet/>
      <dgm:spPr/>
      <dgm:t>
        <a:bodyPr/>
        <a:lstStyle/>
        <a:p>
          <a:endParaRPr lang="en-US"/>
        </a:p>
      </dgm:t>
    </dgm:pt>
    <dgm:pt modelId="{B212116B-3D5F-41E8-819F-02893EEEFF2A}" type="sibTrans" cxnId="{11C4CD53-8DEB-4006-80AB-3EF0A3FCF759}">
      <dgm:prSet/>
      <dgm:spPr/>
      <dgm:t>
        <a:bodyPr/>
        <a:lstStyle/>
        <a:p>
          <a:endParaRPr lang="en-US"/>
        </a:p>
      </dgm:t>
    </dgm:pt>
    <dgm:pt modelId="{C62A7CA8-5942-444C-B895-0FCE99936D74}" type="pres">
      <dgm:prSet presAssocID="{551C26A1-C5AF-4C69-BA93-439620A20808}" presName="linear" presStyleCnt="0">
        <dgm:presLayoutVars>
          <dgm:animLvl val="lvl"/>
          <dgm:resizeHandles val="exact"/>
        </dgm:presLayoutVars>
      </dgm:prSet>
      <dgm:spPr/>
    </dgm:pt>
    <dgm:pt modelId="{ED3C1478-BAA6-4B90-B6B4-75742B7CC0B7}" type="pres">
      <dgm:prSet presAssocID="{8F8761C1-7114-47CD-B4EE-1C505383FD6A}" presName="parentText" presStyleLbl="node1" presStyleIdx="0" presStyleCnt="4">
        <dgm:presLayoutVars>
          <dgm:chMax val="0"/>
          <dgm:bulletEnabled val="1"/>
        </dgm:presLayoutVars>
      </dgm:prSet>
      <dgm:spPr/>
    </dgm:pt>
    <dgm:pt modelId="{08834F64-710F-40CF-BB9C-ED44EB6D245D}" type="pres">
      <dgm:prSet presAssocID="{363F7ADB-95B6-471C-95A4-936225F1113C}" presName="spacer" presStyleCnt="0"/>
      <dgm:spPr/>
    </dgm:pt>
    <dgm:pt modelId="{0C9E2CBE-BA17-49AD-81E2-3541CE3FEE7F}" type="pres">
      <dgm:prSet presAssocID="{105AD505-80AC-48F0-A11E-FDD23962D6FA}" presName="parentText" presStyleLbl="node1" presStyleIdx="1" presStyleCnt="4">
        <dgm:presLayoutVars>
          <dgm:chMax val="0"/>
          <dgm:bulletEnabled val="1"/>
        </dgm:presLayoutVars>
      </dgm:prSet>
      <dgm:spPr/>
    </dgm:pt>
    <dgm:pt modelId="{9ED86482-DD53-47CC-BAC7-41E24F2124CD}" type="pres">
      <dgm:prSet presAssocID="{71B19DB2-DD8C-4EAB-AD2B-ACE0FA12A853}" presName="spacer" presStyleCnt="0"/>
      <dgm:spPr/>
    </dgm:pt>
    <dgm:pt modelId="{99BD913C-D1D4-447D-AD40-CE2FBF63561A}" type="pres">
      <dgm:prSet presAssocID="{AC402A92-5E40-4517-8276-F029494FB5C9}" presName="parentText" presStyleLbl="node1" presStyleIdx="2" presStyleCnt="4">
        <dgm:presLayoutVars>
          <dgm:chMax val="0"/>
          <dgm:bulletEnabled val="1"/>
        </dgm:presLayoutVars>
      </dgm:prSet>
      <dgm:spPr/>
    </dgm:pt>
    <dgm:pt modelId="{56CBD248-C8D6-4FDB-A8EA-EB622B2C35A1}" type="pres">
      <dgm:prSet presAssocID="{AAD27D9A-30C2-4191-99F8-96671386F274}" presName="spacer" presStyleCnt="0"/>
      <dgm:spPr/>
    </dgm:pt>
    <dgm:pt modelId="{42AD4AFA-F798-4157-8CC3-BD29201F013E}" type="pres">
      <dgm:prSet presAssocID="{3BA8D2B3-EAF0-40FF-B3BD-909E382DE71F}" presName="parentText" presStyleLbl="node1" presStyleIdx="3" presStyleCnt="4">
        <dgm:presLayoutVars>
          <dgm:chMax val="0"/>
          <dgm:bulletEnabled val="1"/>
        </dgm:presLayoutVars>
      </dgm:prSet>
      <dgm:spPr/>
    </dgm:pt>
  </dgm:ptLst>
  <dgm:cxnLst>
    <dgm:cxn modelId="{0E819919-07C1-4DA5-94B7-47D04A3ED54B}" srcId="{551C26A1-C5AF-4C69-BA93-439620A20808}" destId="{105AD505-80AC-48F0-A11E-FDD23962D6FA}" srcOrd="1" destOrd="0" parTransId="{50558D34-6F06-4C83-B01C-BE1996E05912}" sibTransId="{71B19DB2-DD8C-4EAB-AD2B-ACE0FA12A853}"/>
    <dgm:cxn modelId="{16976B22-7B1F-436A-9B33-782ACB508801}" type="presOf" srcId="{105AD505-80AC-48F0-A11E-FDD23962D6FA}" destId="{0C9E2CBE-BA17-49AD-81E2-3541CE3FEE7F}" srcOrd="0" destOrd="0" presId="urn:microsoft.com/office/officeart/2005/8/layout/vList2"/>
    <dgm:cxn modelId="{2CEAAD39-BA09-4B65-9D04-D6B299DBE1C3}" type="presOf" srcId="{AC402A92-5E40-4517-8276-F029494FB5C9}" destId="{99BD913C-D1D4-447D-AD40-CE2FBF63561A}" srcOrd="0" destOrd="0" presId="urn:microsoft.com/office/officeart/2005/8/layout/vList2"/>
    <dgm:cxn modelId="{490B5547-19C6-4770-B7A6-89AD8B73B719}" srcId="{551C26A1-C5AF-4C69-BA93-439620A20808}" destId="{AC402A92-5E40-4517-8276-F029494FB5C9}" srcOrd="2" destOrd="0" parTransId="{9C2B309B-89F4-4211-9C39-474846BCB796}" sibTransId="{AAD27D9A-30C2-4191-99F8-96671386F274}"/>
    <dgm:cxn modelId="{11C4CD53-8DEB-4006-80AB-3EF0A3FCF759}" srcId="{551C26A1-C5AF-4C69-BA93-439620A20808}" destId="{3BA8D2B3-EAF0-40FF-B3BD-909E382DE71F}" srcOrd="3" destOrd="0" parTransId="{6C01F462-0251-48EF-953D-D728CC61D31C}" sibTransId="{B212116B-3D5F-41E8-819F-02893EEEFF2A}"/>
    <dgm:cxn modelId="{C14DE95A-64BB-4087-A7FF-85A3C30BB6D3}" type="presOf" srcId="{551C26A1-C5AF-4C69-BA93-439620A20808}" destId="{C62A7CA8-5942-444C-B895-0FCE99936D74}" srcOrd="0" destOrd="0" presId="urn:microsoft.com/office/officeart/2005/8/layout/vList2"/>
    <dgm:cxn modelId="{D9B58B9C-1614-47F4-AAB3-97B066A7B29C}" type="presOf" srcId="{8F8761C1-7114-47CD-B4EE-1C505383FD6A}" destId="{ED3C1478-BAA6-4B90-B6B4-75742B7CC0B7}" srcOrd="0" destOrd="0" presId="urn:microsoft.com/office/officeart/2005/8/layout/vList2"/>
    <dgm:cxn modelId="{601EC3AC-4DFF-42E5-9A84-B30F67D2AF34}" type="presOf" srcId="{3BA8D2B3-EAF0-40FF-B3BD-909E382DE71F}" destId="{42AD4AFA-F798-4157-8CC3-BD29201F013E}" srcOrd="0" destOrd="0" presId="urn:microsoft.com/office/officeart/2005/8/layout/vList2"/>
    <dgm:cxn modelId="{100016E6-E997-4C95-8814-380604230AE3}" srcId="{551C26A1-C5AF-4C69-BA93-439620A20808}" destId="{8F8761C1-7114-47CD-B4EE-1C505383FD6A}" srcOrd="0" destOrd="0" parTransId="{031C88B8-93DC-488B-92BD-7147B00735E1}" sibTransId="{363F7ADB-95B6-471C-95A4-936225F1113C}"/>
    <dgm:cxn modelId="{D52A8676-7615-4F86-BE52-71AE5BC76850}" type="presParOf" srcId="{C62A7CA8-5942-444C-B895-0FCE99936D74}" destId="{ED3C1478-BAA6-4B90-B6B4-75742B7CC0B7}" srcOrd="0" destOrd="0" presId="urn:microsoft.com/office/officeart/2005/8/layout/vList2"/>
    <dgm:cxn modelId="{481CAC08-6910-4609-95EA-E13E7B8638E2}" type="presParOf" srcId="{C62A7CA8-5942-444C-B895-0FCE99936D74}" destId="{08834F64-710F-40CF-BB9C-ED44EB6D245D}" srcOrd="1" destOrd="0" presId="urn:microsoft.com/office/officeart/2005/8/layout/vList2"/>
    <dgm:cxn modelId="{A4C5343A-7B1C-4545-B332-E35B407F1D17}" type="presParOf" srcId="{C62A7CA8-5942-444C-B895-0FCE99936D74}" destId="{0C9E2CBE-BA17-49AD-81E2-3541CE3FEE7F}" srcOrd="2" destOrd="0" presId="urn:microsoft.com/office/officeart/2005/8/layout/vList2"/>
    <dgm:cxn modelId="{5F723A00-860D-4E79-BBA3-7CA5E20D7D15}" type="presParOf" srcId="{C62A7CA8-5942-444C-B895-0FCE99936D74}" destId="{9ED86482-DD53-47CC-BAC7-41E24F2124CD}" srcOrd="3" destOrd="0" presId="urn:microsoft.com/office/officeart/2005/8/layout/vList2"/>
    <dgm:cxn modelId="{077283C8-E1BC-4ECB-B32E-C2CBDF4BC283}" type="presParOf" srcId="{C62A7CA8-5942-444C-B895-0FCE99936D74}" destId="{99BD913C-D1D4-447D-AD40-CE2FBF63561A}" srcOrd="4" destOrd="0" presId="urn:microsoft.com/office/officeart/2005/8/layout/vList2"/>
    <dgm:cxn modelId="{3E245101-7F1D-4351-97A1-BD3E7341AD43}" type="presParOf" srcId="{C62A7CA8-5942-444C-B895-0FCE99936D74}" destId="{56CBD248-C8D6-4FDB-A8EA-EB622B2C35A1}" srcOrd="5" destOrd="0" presId="urn:microsoft.com/office/officeart/2005/8/layout/vList2"/>
    <dgm:cxn modelId="{4C8F53C1-B7C4-4553-BB49-2CD854FB38A3}" type="presParOf" srcId="{C62A7CA8-5942-444C-B895-0FCE99936D74}" destId="{42AD4AFA-F798-4157-8CC3-BD29201F013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DE7A3A8-AD79-4217-8F6E-3756206A1B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EDAACA6-0D16-4C34-AA62-AD893EE16D4A}">
      <dgm:prSet/>
      <dgm:spPr/>
      <dgm:t>
        <a:bodyPr/>
        <a:lstStyle/>
        <a:p>
          <a:r>
            <a:rPr lang="en-US"/>
            <a:t>Which of the following do I know how to do:</a:t>
          </a:r>
          <a:endParaRPr lang="en-US"/>
        </a:p>
      </dgm:t>
    </dgm:pt>
    <dgm:pt modelId="{D2E58366-A78D-4CCF-86FF-A30FA5A452A7}" type="parTrans" cxnId="{B690D8B7-4431-4187-9FEF-EE615DE902CC}">
      <dgm:prSet/>
      <dgm:spPr/>
      <dgm:t>
        <a:bodyPr/>
        <a:lstStyle/>
        <a:p>
          <a:endParaRPr lang="en-US"/>
        </a:p>
      </dgm:t>
    </dgm:pt>
    <dgm:pt modelId="{A35D963D-397C-4562-BF74-6C729A4CEB22}" type="sibTrans" cxnId="{B690D8B7-4431-4187-9FEF-EE615DE902CC}">
      <dgm:prSet/>
      <dgm:spPr/>
      <dgm:t>
        <a:bodyPr/>
        <a:lstStyle/>
        <a:p>
          <a:endParaRPr lang="en-US"/>
        </a:p>
      </dgm:t>
    </dgm:pt>
    <dgm:pt modelId="{02590826-A43C-42B2-AA28-CA472F9EA97F}">
      <dgm:prSet/>
      <dgm:spPr/>
      <dgm:t>
        <a:bodyPr/>
        <a:lstStyle/>
        <a:p>
          <a:r>
            <a:rPr lang="en-US"/>
            <a:t>Business Rules</a:t>
          </a:r>
          <a:endParaRPr lang="en-US"/>
        </a:p>
      </dgm:t>
    </dgm:pt>
    <dgm:pt modelId="{0B01F42A-B0D6-4458-9E86-DE9222FDB623}" type="parTrans" cxnId="{787F048B-126F-4D09-B781-66CE058891B1}">
      <dgm:prSet/>
      <dgm:spPr/>
      <dgm:t>
        <a:bodyPr/>
        <a:lstStyle/>
        <a:p>
          <a:endParaRPr lang="en-US"/>
        </a:p>
      </dgm:t>
    </dgm:pt>
    <dgm:pt modelId="{99BACD29-1A95-4334-881D-B9654A3FE2E7}" type="sibTrans" cxnId="{787F048B-126F-4D09-B781-66CE058891B1}">
      <dgm:prSet/>
      <dgm:spPr/>
      <dgm:t>
        <a:bodyPr/>
        <a:lstStyle/>
        <a:p>
          <a:endParaRPr lang="en-US"/>
        </a:p>
      </dgm:t>
    </dgm:pt>
    <dgm:pt modelId="{054FC2CD-7B1B-4DEE-AA58-5C261D26D83D}">
      <dgm:prSet/>
      <dgm:spPr/>
      <dgm:t>
        <a:bodyPr/>
        <a:lstStyle/>
        <a:p>
          <a:r>
            <a:rPr lang="en-US"/>
            <a:t>Synchronous workflows</a:t>
          </a:r>
          <a:endParaRPr lang="en-US"/>
        </a:p>
      </dgm:t>
    </dgm:pt>
    <dgm:pt modelId="{519A49D7-91FC-4F5A-8217-91BBCF6F124C}" type="parTrans" cxnId="{68C3FF7E-9221-4ED8-8F1D-6EE605E08206}">
      <dgm:prSet/>
      <dgm:spPr/>
      <dgm:t>
        <a:bodyPr/>
        <a:lstStyle/>
        <a:p>
          <a:endParaRPr lang="en-US"/>
        </a:p>
      </dgm:t>
    </dgm:pt>
    <dgm:pt modelId="{3F103D6A-F2DD-4B14-9593-5A42F9738E67}" type="sibTrans" cxnId="{68C3FF7E-9221-4ED8-8F1D-6EE605E08206}">
      <dgm:prSet/>
      <dgm:spPr/>
      <dgm:t>
        <a:bodyPr/>
        <a:lstStyle/>
        <a:p>
          <a:endParaRPr lang="en-US"/>
        </a:p>
      </dgm:t>
    </dgm:pt>
    <dgm:pt modelId="{E23292BE-6265-4ED2-A70E-8D9C5F7ABA27}">
      <dgm:prSet/>
      <dgm:spPr/>
      <dgm:t>
        <a:bodyPr/>
        <a:lstStyle/>
        <a:p>
          <a:r>
            <a:rPr lang="en-US"/>
            <a:t>Asynchronous workflows</a:t>
          </a:r>
          <a:endParaRPr lang="en-US"/>
        </a:p>
      </dgm:t>
    </dgm:pt>
    <dgm:pt modelId="{83EF58E7-144F-434B-960A-BD405059AFFA}" type="parTrans" cxnId="{AB3016D5-C2D5-458B-8DA7-3BED74B5FE24}">
      <dgm:prSet/>
      <dgm:spPr/>
      <dgm:t>
        <a:bodyPr/>
        <a:lstStyle/>
        <a:p>
          <a:endParaRPr lang="en-US"/>
        </a:p>
      </dgm:t>
    </dgm:pt>
    <dgm:pt modelId="{2885751D-0EB9-414D-8F95-B76D65D232B4}" type="sibTrans" cxnId="{AB3016D5-C2D5-458B-8DA7-3BED74B5FE24}">
      <dgm:prSet/>
      <dgm:spPr/>
      <dgm:t>
        <a:bodyPr/>
        <a:lstStyle/>
        <a:p>
          <a:endParaRPr lang="en-US"/>
        </a:p>
      </dgm:t>
    </dgm:pt>
    <dgm:pt modelId="{AF89A27E-D7F1-4DD5-A353-3BD85A170AC8}">
      <dgm:prSet/>
      <dgm:spPr/>
      <dgm:t>
        <a:bodyPr/>
        <a:lstStyle/>
        <a:p>
          <a:r>
            <a:rPr lang="en-US"/>
            <a:t>JavaScript</a:t>
          </a:r>
          <a:endParaRPr lang="en-US"/>
        </a:p>
      </dgm:t>
    </dgm:pt>
    <dgm:pt modelId="{03739812-3C12-48F3-B4DE-AA1853BD5A0D}" type="parTrans" cxnId="{DE2689A0-1B8C-4D91-B944-A862908514D8}">
      <dgm:prSet/>
      <dgm:spPr/>
      <dgm:t>
        <a:bodyPr/>
        <a:lstStyle/>
        <a:p>
          <a:endParaRPr lang="en-US"/>
        </a:p>
      </dgm:t>
    </dgm:pt>
    <dgm:pt modelId="{30E7F0E0-2B57-4771-87E3-5C659E4146FD}" type="sibTrans" cxnId="{DE2689A0-1B8C-4D91-B944-A862908514D8}">
      <dgm:prSet/>
      <dgm:spPr/>
      <dgm:t>
        <a:bodyPr/>
        <a:lstStyle/>
        <a:p>
          <a:endParaRPr lang="en-US"/>
        </a:p>
      </dgm:t>
    </dgm:pt>
    <dgm:pt modelId="{D0A15A2B-0E71-4D82-99F5-90B9717A80CD}">
      <dgm:prSet/>
      <dgm:spPr/>
      <dgm:t>
        <a:bodyPr/>
        <a:lstStyle/>
        <a:p>
          <a:r>
            <a:rPr lang="en-US"/>
            <a:t>Microsoft Flow</a:t>
          </a:r>
          <a:endParaRPr lang="en-US"/>
        </a:p>
      </dgm:t>
    </dgm:pt>
    <dgm:pt modelId="{41BC94B8-554C-4FE8-A0C1-1C1E31DA654E}" type="parTrans" cxnId="{85DA3674-6EFC-413B-91C3-0429429C1568}">
      <dgm:prSet/>
      <dgm:spPr/>
      <dgm:t>
        <a:bodyPr/>
        <a:lstStyle/>
        <a:p>
          <a:endParaRPr lang="en-US"/>
        </a:p>
      </dgm:t>
    </dgm:pt>
    <dgm:pt modelId="{DD483FC4-1FBF-44FB-920A-3B989573F5EF}" type="sibTrans" cxnId="{85DA3674-6EFC-413B-91C3-0429429C1568}">
      <dgm:prSet/>
      <dgm:spPr/>
      <dgm:t>
        <a:bodyPr/>
        <a:lstStyle/>
        <a:p>
          <a:endParaRPr lang="en-US"/>
        </a:p>
      </dgm:t>
    </dgm:pt>
    <dgm:pt modelId="{310D9032-67A4-45D1-8784-AB501BCDAC5B}">
      <dgm:prSet/>
      <dgm:spPr/>
      <dgm:t>
        <a:bodyPr/>
        <a:lstStyle/>
        <a:p>
          <a:r>
            <a:rPr lang="en-US"/>
            <a:t>Plugins</a:t>
          </a:r>
          <a:endParaRPr lang="en-US"/>
        </a:p>
      </dgm:t>
    </dgm:pt>
    <dgm:pt modelId="{B5BCD054-4684-4334-A091-255711B825F7}" type="parTrans" cxnId="{2AADCEE2-0CBD-4225-8DF2-AF4FD04A6AA1}">
      <dgm:prSet/>
      <dgm:spPr/>
      <dgm:t>
        <a:bodyPr/>
        <a:lstStyle/>
        <a:p>
          <a:endParaRPr lang="en-US"/>
        </a:p>
      </dgm:t>
    </dgm:pt>
    <dgm:pt modelId="{27081A0F-B06C-4376-BDD8-F9E909E38075}" type="sibTrans" cxnId="{2AADCEE2-0CBD-4225-8DF2-AF4FD04A6AA1}">
      <dgm:prSet/>
      <dgm:spPr/>
      <dgm:t>
        <a:bodyPr/>
        <a:lstStyle/>
        <a:p>
          <a:endParaRPr lang="en-US"/>
        </a:p>
      </dgm:t>
    </dgm:pt>
    <dgm:pt modelId="{A9392740-36E1-4838-BE5D-BD68F639D849}" type="pres">
      <dgm:prSet presAssocID="{BDE7A3A8-AD79-4217-8F6E-3756206A1B25}" presName="linear" presStyleCnt="0">
        <dgm:presLayoutVars>
          <dgm:animLvl val="lvl"/>
          <dgm:resizeHandles val="exact"/>
        </dgm:presLayoutVars>
      </dgm:prSet>
      <dgm:spPr/>
    </dgm:pt>
    <dgm:pt modelId="{53CF96A1-F8F8-4B15-A093-0828B96E22A5}" type="pres">
      <dgm:prSet presAssocID="{1EDAACA6-0D16-4C34-AA62-AD893EE16D4A}" presName="parentText" presStyleLbl="node1" presStyleIdx="0" presStyleCnt="1">
        <dgm:presLayoutVars>
          <dgm:chMax val="0"/>
          <dgm:bulletEnabled val="1"/>
        </dgm:presLayoutVars>
      </dgm:prSet>
      <dgm:spPr/>
    </dgm:pt>
    <dgm:pt modelId="{94FFC421-26D7-43B6-BFC4-97E5E16D9424}" type="pres">
      <dgm:prSet presAssocID="{1EDAACA6-0D16-4C34-AA62-AD893EE16D4A}" presName="childText" presStyleLbl="revTx" presStyleIdx="0" presStyleCnt="1">
        <dgm:presLayoutVars>
          <dgm:bulletEnabled val="1"/>
        </dgm:presLayoutVars>
      </dgm:prSet>
      <dgm:spPr/>
    </dgm:pt>
  </dgm:ptLst>
  <dgm:cxnLst>
    <dgm:cxn modelId="{A3E0320D-1152-469A-856A-AC2FD5685F7F}" type="presOf" srcId="{E23292BE-6265-4ED2-A70E-8D9C5F7ABA27}" destId="{94FFC421-26D7-43B6-BFC4-97E5E16D9424}" srcOrd="0" destOrd="2" presId="urn:microsoft.com/office/officeart/2005/8/layout/vList2"/>
    <dgm:cxn modelId="{C59C653C-7195-4224-AB44-F9654A689D26}" type="presOf" srcId="{310D9032-67A4-45D1-8784-AB501BCDAC5B}" destId="{94FFC421-26D7-43B6-BFC4-97E5E16D9424}" srcOrd="0" destOrd="5" presId="urn:microsoft.com/office/officeart/2005/8/layout/vList2"/>
    <dgm:cxn modelId="{E7E67F6D-B313-4A75-9240-71C61CA42CD1}" type="presOf" srcId="{054FC2CD-7B1B-4DEE-AA58-5C261D26D83D}" destId="{94FFC421-26D7-43B6-BFC4-97E5E16D9424}" srcOrd="0" destOrd="1" presId="urn:microsoft.com/office/officeart/2005/8/layout/vList2"/>
    <dgm:cxn modelId="{85DA3674-6EFC-413B-91C3-0429429C1568}" srcId="{1EDAACA6-0D16-4C34-AA62-AD893EE16D4A}" destId="{D0A15A2B-0E71-4D82-99F5-90B9717A80CD}" srcOrd="4" destOrd="0" parTransId="{41BC94B8-554C-4FE8-A0C1-1C1E31DA654E}" sibTransId="{DD483FC4-1FBF-44FB-920A-3B989573F5EF}"/>
    <dgm:cxn modelId="{3DAF8774-1A75-4E87-BEE1-329D0167D899}" type="presOf" srcId="{AF89A27E-D7F1-4DD5-A353-3BD85A170AC8}" destId="{94FFC421-26D7-43B6-BFC4-97E5E16D9424}" srcOrd="0" destOrd="3" presId="urn:microsoft.com/office/officeart/2005/8/layout/vList2"/>
    <dgm:cxn modelId="{68C3FF7E-9221-4ED8-8F1D-6EE605E08206}" srcId="{1EDAACA6-0D16-4C34-AA62-AD893EE16D4A}" destId="{054FC2CD-7B1B-4DEE-AA58-5C261D26D83D}" srcOrd="1" destOrd="0" parTransId="{519A49D7-91FC-4F5A-8217-91BBCF6F124C}" sibTransId="{3F103D6A-F2DD-4B14-9593-5A42F9738E67}"/>
    <dgm:cxn modelId="{787F048B-126F-4D09-B781-66CE058891B1}" srcId="{1EDAACA6-0D16-4C34-AA62-AD893EE16D4A}" destId="{02590826-A43C-42B2-AA28-CA472F9EA97F}" srcOrd="0" destOrd="0" parTransId="{0B01F42A-B0D6-4458-9E86-DE9222FDB623}" sibTransId="{99BACD29-1A95-4334-881D-B9654A3FE2E7}"/>
    <dgm:cxn modelId="{6B545692-05BB-40DE-BF9A-DA646B66A96C}" type="presOf" srcId="{BDE7A3A8-AD79-4217-8F6E-3756206A1B25}" destId="{A9392740-36E1-4838-BE5D-BD68F639D849}" srcOrd="0" destOrd="0" presId="urn:microsoft.com/office/officeart/2005/8/layout/vList2"/>
    <dgm:cxn modelId="{DE2689A0-1B8C-4D91-B944-A862908514D8}" srcId="{1EDAACA6-0D16-4C34-AA62-AD893EE16D4A}" destId="{AF89A27E-D7F1-4DD5-A353-3BD85A170AC8}" srcOrd="3" destOrd="0" parTransId="{03739812-3C12-48F3-B4DE-AA1853BD5A0D}" sibTransId="{30E7F0E0-2B57-4771-87E3-5C659E4146FD}"/>
    <dgm:cxn modelId="{B0FD69B0-0D4C-4B2C-8D8E-81CF17EEB94F}" type="presOf" srcId="{1EDAACA6-0D16-4C34-AA62-AD893EE16D4A}" destId="{53CF96A1-F8F8-4B15-A093-0828B96E22A5}" srcOrd="0" destOrd="0" presId="urn:microsoft.com/office/officeart/2005/8/layout/vList2"/>
    <dgm:cxn modelId="{B690D8B7-4431-4187-9FEF-EE615DE902CC}" srcId="{BDE7A3A8-AD79-4217-8F6E-3756206A1B25}" destId="{1EDAACA6-0D16-4C34-AA62-AD893EE16D4A}" srcOrd="0" destOrd="0" parTransId="{D2E58366-A78D-4CCF-86FF-A30FA5A452A7}" sibTransId="{A35D963D-397C-4562-BF74-6C729A4CEB22}"/>
    <dgm:cxn modelId="{A11A6ED0-6A2F-4B5C-9F0A-769AC28811E0}" type="presOf" srcId="{02590826-A43C-42B2-AA28-CA472F9EA97F}" destId="{94FFC421-26D7-43B6-BFC4-97E5E16D9424}" srcOrd="0" destOrd="0" presId="urn:microsoft.com/office/officeart/2005/8/layout/vList2"/>
    <dgm:cxn modelId="{3E906FD0-2944-40B5-BCFA-1279AB9B86A1}" type="presOf" srcId="{D0A15A2B-0E71-4D82-99F5-90B9717A80CD}" destId="{94FFC421-26D7-43B6-BFC4-97E5E16D9424}" srcOrd="0" destOrd="4" presId="urn:microsoft.com/office/officeart/2005/8/layout/vList2"/>
    <dgm:cxn modelId="{AB3016D5-C2D5-458B-8DA7-3BED74B5FE24}" srcId="{1EDAACA6-0D16-4C34-AA62-AD893EE16D4A}" destId="{E23292BE-6265-4ED2-A70E-8D9C5F7ABA27}" srcOrd="2" destOrd="0" parTransId="{83EF58E7-144F-434B-960A-BD405059AFFA}" sibTransId="{2885751D-0EB9-414D-8F95-B76D65D232B4}"/>
    <dgm:cxn modelId="{2AADCEE2-0CBD-4225-8DF2-AF4FD04A6AA1}" srcId="{1EDAACA6-0D16-4C34-AA62-AD893EE16D4A}" destId="{310D9032-67A4-45D1-8784-AB501BCDAC5B}" srcOrd="5" destOrd="0" parTransId="{B5BCD054-4684-4334-A091-255711B825F7}" sibTransId="{27081A0F-B06C-4376-BDD8-F9E909E38075}"/>
    <dgm:cxn modelId="{E3057685-F745-4B30-B995-E997DB8BF8AA}" type="presParOf" srcId="{A9392740-36E1-4838-BE5D-BD68F639D849}" destId="{53CF96A1-F8F8-4B15-A093-0828B96E22A5}" srcOrd="0" destOrd="0" presId="urn:microsoft.com/office/officeart/2005/8/layout/vList2"/>
    <dgm:cxn modelId="{E5AE3B13-2ACC-4AFE-B5FE-2335C6293A1C}" type="presParOf" srcId="{A9392740-36E1-4838-BE5D-BD68F639D849}" destId="{94FFC421-26D7-43B6-BFC4-97E5E16D942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E7A3A8-AD79-4217-8F6E-3756206A1B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EDAACA6-0D16-4C34-AA62-AD893EE16D4A}">
      <dgm:prSet/>
      <dgm:spPr/>
      <dgm:t>
        <a:bodyPr/>
        <a:lstStyle/>
        <a:p>
          <a:r>
            <a:rPr lang="en-US" dirty="0"/>
            <a:t>Which of the following do I need to learn:</a:t>
          </a:r>
        </a:p>
      </dgm:t>
    </dgm:pt>
    <dgm:pt modelId="{D2E58366-A78D-4CCF-86FF-A30FA5A452A7}" type="parTrans" cxnId="{B690D8B7-4431-4187-9FEF-EE615DE902CC}">
      <dgm:prSet/>
      <dgm:spPr/>
      <dgm:t>
        <a:bodyPr/>
        <a:lstStyle/>
        <a:p>
          <a:endParaRPr lang="en-US"/>
        </a:p>
      </dgm:t>
    </dgm:pt>
    <dgm:pt modelId="{A35D963D-397C-4562-BF74-6C729A4CEB22}" type="sibTrans" cxnId="{B690D8B7-4431-4187-9FEF-EE615DE902CC}">
      <dgm:prSet/>
      <dgm:spPr/>
      <dgm:t>
        <a:bodyPr/>
        <a:lstStyle/>
        <a:p>
          <a:endParaRPr lang="en-US"/>
        </a:p>
      </dgm:t>
    </dgm:pt>
    <dgm:pt modelId="{02590826-A43C-42B2-AA28-CA472F9EA97F}">
      <dgm:prSet/>
      <dgm:spPr/>
      <dgm:t>
        <a:bodyPr/>
        <a:lstStyle/>
        <a:p>
          <a:r>
            <a:rPr lang="en-US"/>
            <a:t>Business Rules</a:t>
          </a:r>
          <a:endParaRPr lang="en-US"/>
        </a:p>
      </dgm:t>
    </dgm:pt>
    <dgm:pt modelId="{0B01F42A-B0D6-4458-9E86-DE9222FDB623}" type="parTrans" cxnId="{787F048B-126F-4D09-B781-66CE058891B1}">
      <dgm:prSet/>
      <dgm:spPr/>
      <dgm:t>
        <a:bodyPr/>
        <a:lstStyle/>
        <a:p>
          <a:endParaRPr lang="en-US"/>
        </a:p>
      </dgm:t>
    </dgm:pt>
    <dgm:pt modelId="{99BACD29-1A95-4334-881D-B9654A3FE2E7}" type="sibTrans" cxnId="{787F048B-126F-4D09-B781-66CE058891B1}">
      <dgm:prSet/>
      <dgm:spPr/>
      <dgm:t>
        <a:bodyPr/>
        <a:lstStyle/>
        <a:p>
          <a:endParaRPr lang="en-US"/>
        </a:p>
      </dgm:t>
    </dgm:pt>
    <dgm:pt modelId="{054FC2CD-7B1B-4DEE-AA58-5C261D26D83D}">
      <dgm:prSet/>
      <dgm:spPr/>
      <dgm:t>
        <a:bodyPr/>
        <a:lstStyle/>
        <a:p>
          <a:r>
            <a:rPr lang="en-US"/>
            <a:t>Synchronous workflows</a:t>
          </a:r>
          <a:endParaRPr lang="en-US"/>
        </a:p>
      </dgm:t>
    </dgm:pt>
    <dgm:pt modelId="{519A49D7-91FC-4F5A-8217-91BBCF6F124C}" type="parTrans" cxnId="{68C3FF7E-9221-4ED8-8F1D-6EE605E08206}">
      <dgm:prSet/>
      <dgm:spPr/>
      <dgm:t>
        <a:bodyPr/>
        <a:lstStyle/>
        <a:p>
          <a:endParaRPr lang="en-US"/>
        </a:p>
      </dgm:t>
    </dgm:pt>
    <dgm:pt modelId="{3F103D6A-F2DD-4B14-9593-5A42F9738E67}" type="sibTrans" cxnId="{68C3FF7E-9221-4ED8-8F1D-6EE605E08206}">
      <dgm:prSet/>
      <dgm:spPr/>
      <dgm:t>
        <a:bodyPr/>
        <a:lstStyle/>
        <a:p>
          <a:endParaRPr lang="en-US"/>
        </a:p>
      </dgm:t>
    </dgm:pt>
    <dgm:pt modelId="{E23292BE-6265-4ED2-A70E-8D9C5F7ABA27}">
      <dgm:prSet/>
      <dgm:spPr/>
      <dgm:t>
        <a:bodyPr/>
        <a:lstStyle/>
        <a:p>
          <a:r>
            <a:rPr lang="en-US"/>
            <a:t>Asynchronous workflows</a:t>
          </a:r>
          <a:endParaRPr lang="en-US"/>
        </a:p>
      </dgm:t>
    </dgm:pt>
    <dgm:pt modelId="{83EF58E7-144F-434B-960A-BD405059AFFA}" type="parTrans" cxnId="{AB3016D5-C2D5-458B-8DA7-3BED74B5FE24}">
      <dgm:prSet/>
      <dgm:spPr/>
      <dgm:t>
        <a:bodyPr/>
        <a:lstStyle/>
        <a:p>
          <a:endParaRPr lang="en-US"/>
        </a:p>
      </dgm:t>
    </dgm:pt>
    <dgm:pt modelId="{2885751D-0EB9-414D-8F95-B76D65D232B4}" type="sibTrans" cxnId="{AB3016D5-C2D5-458B-8DA7-3BED74B5FE24}">
      <dgm:prSet/>
      <dgm:spPr/>
      <dgm:t>
        <a:bodyPr/>
        <a:lstStyle/>
        <a:p>
          <a:endParaRPr lang="en-US"/>
        </a:p>
      </dgm:t>
    </dgm:pt>
    <dgm:pt modelId="{AF89A27E-D7F1-4DD5-A353-3BD85A170AC8}">
      <dgm:prSet/>
      <dgm:spPr/>
      <dgm:t>
        <a:bodyPr/>
        <a:lstStyle/>
        <a:p>
          <a:r>
            <a:rPr lang="en-US"/>
            <a:t>JavaScript</a:t>
          </a:r>
          <a:endParaRPr lang="en-US"/>
        </a:p>
      </dgm:t>
    </dgm:pt>
    <dgm:pt modelId="{03739812-3C12-48F3-B4DE-AA1853BD5A0D}" type="parTrans" cxnId="{DE2689A0-1B8C-4D91-B944-A862908514D8}">
      <dgm:prSet/>
      <dgm:spPr/>
      <dgm:t>
        <a:bodyPr/>
        <a:lstStyle/>
        <a:p>
          <a:endParaRPr lang="en-US"/>
        </a:p>
      </dgm:t>
    </dgm:pt>
    <dgm:pt modelId="{30E7F0E0-2B57-4771-87E3-5C659E4146FD}" type="sibTrans" cxnId="{DE2689A0-1B8C-4D91-B944-A862908514D8}">
      <dgm:prSet/>
      <dgm:spPr/>
      <dgm:t>
        <a:bodyPr/>
        <a:lstStyle/>
        <a:p>
          <a:endParaRPr lang="en-US"/>
        </a:p>
      </dgm:t>
    </dgm:pt>
    <dgm:pt modelId="{D0A15A2B-0E71-4D82-99F5-90B9717A80CD}">
      <dgm:prSet/>
      <dgm:spPr/>
      <dgm:t>
        <a:bodyPr/>
        <a:lstStyle/>
        <a:p>
          <a:r>
            <a:rPr lang="en-US"/>
            <a:t>Microsoft Flow</a:t>
          </a:r>
          <a:endParaRPr lang="en-US"/>
        </a:p>
      </dgm:t>
    </dgm:pt>
    <dgm:pt modelId="{41BC94B8-554C-4FE8-A0C1-1C1E31DA654E}" type="parTrans" cxnId="{85DA3674-6EFC-413B-91C3-0429429C1568}">
      <dgm:prSet/>
      <dgm:spPr/>
      <dgm:t>
        <a:bodyPr/>
        <a:lstStyle/>
        <a:p>
          <a:endParaRPr lang="en-US"/>
        </a:p>
      </dgm:t>
    </dgm:pt>
    <dgm:pt modelId="{DD483FC4-1FBF-44FB-920A-3B989573F5EF}" type="sibTrans" cxnId="{85DA3674-6EFC-413B-91C3-0429429C1568}">
      <dgm:prSet/>
      <dgm:spPr/>
      <dgm:t>
        <a:bodyPr/>
        <a:lstStyle/>
        <a:p>
          <a:endParaRPr lang="en-US"/>
        </a:p>
      </dgm:t>
    </dgm:pt>
    <dgm:pt modelId="{310D9032-67A4-45D1-8784-AB501BCDAC5B}">
      <dgm:prSet/>
      <dgm:spPr/>
      <dgm:t>
        <a:bodyPr/>
        <a:lstStyle/>
        <a:p>
          <a:r>
            <a:rPr lang="en-US"/>
            <a:t>Plugins</a:t>
          </a:r>
          <a:endParaRPr lang="en-US"/>
        </a:p>
      </dgm:t>
    </dgm:pt>
    <dgm:pt modelId="{B5BCD054-4684-4334-A091-255711B825F7}" type="parTrans" cxnId="{2AADCEE2-0CBD-4225-8DF2-AF4FD04A6AA1}">
      <dgm:prSet/>
      <dgm:spPr/>
      <dgm:t>
        <a:bodyPr/>
        <a:lstStyle/>
        <a:p>
          <a:endParaRPr lang="en-US"/>
        </a:p>
      </dgm:t>
    </dgm:pt>
    <dgm:pt modelId="{27081A0F-B06C-4376-BDD8-F9E909E38075}" type="sibTrans" cxnId="{2AADCEE2-0CBD-4225-8DF2-AF4FD04A6AA1}">
      <dgm:prSet/>
      <dgm:spPr/>
      <dgm:t>
        <a:bodyPr/>
        <a:lstStyle/>
        <a:p>
          <a:endParaRPr lang="en-US"/>
        </a:p>
      </dgm:t>
    </dgm:pt>
    <dgm:pt modelId="{A9392740-36E1-4838-BE5D-BD68F639D849}" type="pres">
      <dgm:prSet presAssocID="{BDE7A3A8-AD79-4217-8F6E-3756206A1B25}" presName="linear" presStyleCnt="0">
        <dgm:presLayoutVars>
          <dgm:animLvl val="lvl"/>
          <dgm:resizeHandles val="exact"/>
        </dgm:presLayoutVars>
      </dgm:prSet>
      <dgm:spPr/>
    </dgm:pt>
    <dgm:pt modelId="{53CF96A1-F8F8-4B15-A093-0828B96E22A5}" type="pres">
      <dgm:prSet presAssocID="{1EDAACA6-0D16-4C34-AA62-AD893EE16D4A}" presName="parentText" presStyleLbl="node1" presStyleIdx="0" presStyleCnt="1">
        <dgm:presLayoutVars>
          <dgm:chMax val="0"/>
          <dgm:bulletEnabled val="1"/>
        </dgm:presLayoutVars>
      </dgm:prSet>
      <dgm:spPr/>
    </dgm:pt>
    <dgm:pt modelId="{94FFC421-26D7-43B6-BFC4-97E5E16D9424}" type="pres">
      <dgm:prSet presAssocID="{1EDAACA6-0D16-4C34-AA62-AD893EE16D4A}" presName="childText" presStyleLbl="revTx" presStyleIdx="0" presStyleCnt="1">
        <dgm:presLayoutVars>
          <dgm:bulletEnabled val="1"/>
        </dgm:presLayoutVars>
      </dgm:prSet>
      <dgm:spPr/>
    </dgm:pt>
  </dgm:ptLst>
  <dgm:cxnLst>
    <dgm:cxn modelId="{A3E0320D-1152-469A-856A-AC2FD5685F7F}" type="presOf" srcId="{E23292BE-6265-4ED2-A70E-8D9C5F7ABA27}" destId="{94FFC421-26D7-43B6-BFC4-97E5E16D9424}" srcOrd="0" destOrd="2" presId="urn:microsoft.com/office/officeart/2005/8/layout/vList2"/>
    <dgm:cxn modelId="{C59C653C-7195-4224-AB44-F9654A689D26}" type="presOf" srcId="{310D9032-67A4-45D1-8784-AB501BCDAC5B}" destId="{94FFC421-26D7-43B6-BFC4-97E5E16D9424}" srcOrd="0" destOrd="5" presId="urn:microsoft.com/office/officeart/2005/8/layout/vList2"/>
    <dgm:cxn modelId="{E7E67F6D-B313-4A75-9240-71C61CA42CD1}" type="presOf" srcId="{054FC2CD-7B1B-4DEE-AA58-5C261D26D83D}" destId="{94FFC421-26D7-43B6-BFC4-97E5E16D9424}" srcOrd="0" destOrd="1" presId="urn:microsoft.com/office/officeart/2005/8/layout/vList2"/>
    <dgm:cxn modelId="{85DA3674-6EFC-413B-91C3-0429429C1568}" srcId="{1EDAACA6-0D16-4C34-AA62-AD893EE16D4A}" destId="{D0A15A2B-0E71-4D82-99F5-90B9717A80CD}" srcOrd="4" destOrd="0" parTransId="{41BC94B8-554C-4FE8-A0C1-1C1E31DA654E}" sibTransId="{DD483FC4-1FBF-44FB-920A-3B989573F5EF}"/>
    <dgm:cxn modelId="{3DAF8774-1A75-4E87-BEE1-329D0167D899}" type="presOf" srcId="{AF89A27E-D7F1-4DD5-A353-3BD85A170AC8}" destId="{94FFC421-26D7-43B6-BFC4-97E5E16D9424}" srcOrd="0" destOrd="3" presId="urn:microsoft.com/office/officeart/2005/8/layout/vList2"/>
    <dgm:cxn modelId="{68C3FF7E-9221-4ED8-8F1D-6EE605E08206}" srcId="{1EDAACA6-0D16-4C34-AA62-AD893EE16D4A}" destId="{054FC2CD-7B1B-4DEE-AA58-5C261D26D83D}" srcOrd="1" destOrd="0" parTransId="{519A49D7-91FC-4F5A-8217-91BBCF6F124C}" sibTransId="{3F103D6A-F2DD-4B14-9593-5A42F9738E67}"/>
    <dgm:cxn modelId="{787F048B-126F-4D09-B781-66CE058891B1}" srcId="{1EDAACA6-0D16-4C34-AA62-AD893EE16D4A}" destId="{02590826-A43C-42B2-AA28-CA472F9EA97F}" srcOrd="0" destOrd="0" parTransId="{0B01F42A-B0D6-4458-9E86-DE9222FDB623}" sibTransId="{99BACD29-1A95-4334-881D-B9654A3FE2E7}"/>
    <dgm:cxn modelId="{6B545692-05BB-40DE-BF9A-DA646B66A96C}" type="presOf" srcId="{BDE7A3A8-AD79-4217-8F6E-3756206A1B25}" destId="{A9392740-36E1-4838-BE5D-BD68F639D849}" srcOrd="0" destOrd="0" presId="urn:microsoft.com/office/officeart/2005/8/layout/vList2"/>
    <dgm:cxn modelId="{DE2689A0-1B8C-4D91-B944-A862908514D8}" srcId="{1EDAACA6-0D16-4C34-AA62-AD893EE16D4A}" destId="{AF89A27E-D7F1-4DD5-A353-3BD85A170AC8}" srcOrd="3" destOrd="0" parTransId="{03739812-3C12-48F3-B4DE-AA1853BD5A0D}" sibTransId="{30E7F0E0-2B57-4771-87E3-5C659E4146FD}"/>
    <dgm:cxn modelId="{B0FD69B0-0D4C-4B2C-8D8E-81CF17EEB94F}" type="presOf" srcId="{1EDAACA6-0D16-4C34-AA62-AD893EE16D4A}" destId="{53CF96A1-F8F8-4B15-A093-0828B96E22A5}" srcOrd="0" destOrd="0" presId="urn:microsoft.com/office/officeart/2005/8/layout/vList2"/>
    <dgm:cxn modelId="{B690D8B7-4431-4187-9FEF-EE615DE902CC}" srcId="{BDE7A3A8-AD79-4217-8F6E-3756206A1B25}" destId="{1EDAACA6-0D16-4C34-AA62-AD893EE16D4A}" srcOrd="0" destOrd="0" parTransId="{D2E58366-A78D-4CCF-86FF-A30FA5A452A7}" sibTransId="{A35D963D-397C-4562-BF74-6C729A4CEB22}"/>
    <dgm:cxn modelId="{A11A6ED0-6A2F-4B5C-9F0A-769AC28811E0}" type="presOf" srcId="{02590826-A43C-42B2-AA28-CA472F9EA97F}" destId="{94FFC421-26D7-43B6-BFC4-97E5E16D9424}" srcOrd="0" destOrd="0" presId="urn:microsoft.com/office/officeart/2005/8/layout/vList2"/>
    <dgm:cxn modelId="{3E906FD0-2944-40B5-BCFA-1279AB9B86A1}" type="presOf" srcId="{D0A15A2B-0E71-4D82-99F5-90B9717A80CD}" destId="{94FFC421-26D7-43B6-BFC4-97E5E16D9424}" srcOrd="0" destOrd="4" presId="urn:microsoft.com/office/officeart/2005/8/layout/vList2"/>
    <dgm:cxn modelId="{AB3016D5-C2D5-458B-8DA7-3BED74B5FE24}" srcId="{1EDAACA6-0D16-4C34-AA62-AD893EE16D4A}" destId="{E23292BE-6265-4ED2-A70E-8D9C5F7ABA27}" srcOrd="2" destOrd="0" parTransId="{83EF58E7-144F-434B-960A-BD405059AFFA}" sibTransId="{2885751D-0EB9-414D-8F95-B76D65D232B4}"/>
    <dgm:cxn modelId="{2AADCEE2-0CBD-4225-8DF2-AF4FD04A6AA1}" srcId="{1EDAACA6-0D16-4C34-AA62-AD893EE16D4A}" destId="{310D9032-67A4-45D1-8784-AB501BCDAC5B}" srcOrd="5" destOrd="0" parTransId="{B5BCD054-4684-4334-A091-255711B825F7}" sibTransId="{27081A0F-B06C-4376-BDD8-F9E909E38075}"/>
    <dgm:cxn modelId="{E3057685-F745-4B30-B995-E997DB8BF8AA}" type="presParOf" srcId="{A9392740-36E1-4838-BE5D-BD68F639D849}" destId="{53CF96A1-F8F8-4B15-A093-0828B96E22A5}" srcOrd="0" destOrd="0" presId="urn:microsoft.com/office/officeart/2005/8/layout/vList2"/>
    <dgm:cxn modelId="{E5AE3B13-2ACC-4AFE-B5FE-2335C6293A1C}" type="presParOf" srcId="{A9392740-36E1-4838-BE5D-BD68F639D849}" destId="{94FFC421-26D7-43B6-BFC4-97E5E16D942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28E6B-88E4-434B-8FFD-E197112A7822}">
      <dsp:nvSpPr>
        <dsp:cNvPr id="0" name=""/>
        <dsp:cNvSpPr/>
      </dsp:nvSpPr>
      <dsp:spPr>
        <a:xfrm>
          <a:off x="529485" y="1205"/>
          <a:ext cx="2108299" cy="126497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mitch@xrmcoaches.com</a:t>
          </a:r>
        </a:p>
      </dsp:txBody>
      <dsp:txXfrm>
        <a:off x="529485" y="1205"/>
        <a:ext cx="2108299" cy="1264979"/>
      </dsp:txXfrm>
    </dsp:sp>
    <dsp:sp modelId="{98CA834C-EA1B-4EDD-A975-C3553746A0BB}">
      <dsp:nvSpPr>
        <dsp:cNvPr id="0" name=""/>
        <dsp:cNvSpPr/>
      </dsp:nvSpPr>
      <dsp:spPr>
        <a:xfrm>
          <a:off x="2848614" y="1205"/>
          <a:ext cx="2108299" cy="126497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a:t>
          </a:r>
          <a:r>
            <a:rPr lang="en-US" sz="1300" b="1" kern="1200" dirty="0" err="1"/>
            <a:t>mitchmilam</a:t>
          </a:r>
          <a:endParaRPr lang="en-US" sz="1300" b="1" kern="1200" dirty="0"/>
        </a:p>
      </dsp:txBody>
      <dsp:txXfrm>
        <a:off x="2848614" y="1205"/>
        <a:ext cx="2108299" cy="1264979"/>
      </dsp:txXfrm>
    </dsp:sp>
    <dsp:sp modelId="{044371A1-A917-4243-8E08-67FDE3AD59BB}">
      <dsp:nvSpPr>
        <dsp:cNvPr id="0" name=""/>
        <dsp:cNvSpPr/>
      </dsp:nvSpPr>
      <dsp:spPr>
        <a:xfrm>
          <a:off x="529485" y="1477014"/>
          <a:ext cx="2108299" cy="126497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linkedin.com/in/mitchmilam</a:t>
          </a:r>
        </a:p>
      </dsp:txBody>
      <dsp:txXfrm>
        <a:off x="529485" y="1477014"/>
        <a:ext cx="2108299" cy="1264979"/>
      </dsp:txXfrm>
    </dsp:sp>
    <dsp:sp modelId="{10CD7BE3-4F34-455A-9576-1B2E7AECE308}">
      <dsp:nvSpPr>
        <dsp:cNvPr id="0" name=""/>
        <dsp:cNvSpPr/>
      </dsp:nvSpPr>
      <dsp:spPr>
        <a:xfrm>
          <a:off x="2848614" y="1477014"/>
          <a:ext cx="2108299" cy="126497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youtube.com/xRMCoaches</a:t>
          </a:r>
        </a:p>
      </dsp:txBody>
      <dsp:txXfrm>
        <a:off x="2848614" y="1477014"/>
        <a:ext cx="2108299" cy="12649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A2B79-5A81-4565-A461-662D3435187A}">
      <dsp:nvSpPr>
        <dsp:cNvPr id="0" name=""/>
        <dsp:cNvSpPr/>
      </dsp:nvSpPr>
      <dsp:spPr>
        <a:xfrm>
          <a:off x="0" y="2395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Easy to create</a:t>
          </a:r>
        </a:p>
      </dsp:txBody>
      <dsp:txXfrm>
        <a:off x="37467" y="61422"/>
        <a:ext cx="8154666" cy="692586"/>
      </dsp:txXfrm>
    </dsp:sp>
    <dsp:sp modelId="{45BE27B0-28A6-407A-9E41-3DBDDBEAE66C}">
      <dsp:nvSpPr>
        <dsp:cNvPr id="0" name=""/>
        <dsp:cNvSpPr/>
      </dsp:nvSpPr>
      <dsp:spPr>
        <a:xfrm>
          <a:off x="0" y="88363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No JavaScript knowledge required</a:t>
          </a:r>
        </a:p>
      </dsp:txBody>
      <dsp:txXfrm>
        <a:off x="37467" y="921102"/>
        <a:ext cx="8154666" cy="692586"/>
      </dsp:txXfrm>
    </dsp:sp>
    <dsp:sp modelId="{D7631244-939B-4E29-A4D8-4417B470C4E9}">
      <dsp:nvSpPr>
        <dsp:cNvPr id="0" name=""/>
        <dsp:cNvSpPr/>
      </dsp:nvSpPr>
      <dsp:spPr>
        <a:xfrm>
          <a:off x="0" y="174331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Can run at the server level</a:t>
          </a:r>
        </a:p>
      </dsp:txBody>
      <dsp:txXfrm>
        <a:off x="37467" y="1780782"/>
        <a:ext cx="8154666" cy="692586"/>
      </dsp:txXfrm>
    </dsp:sp>
    <dsp:sp modelId="{954C5600-5925-49FE-88C9-6A0402DE2331}">
      <dsp:nvSpPr>
        <dsp:cNvPr id="0" name=""/>
        <dsp:cNvSpPr/>
      </dsp:nvSpPr>
      <dsp:spPr>
        <a:xfrm>
          <a:off x="0" y="2602996"/>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Can run on multiple devices/platforms</a:t>
          </a:r>
        </a:p>
      </dsp:txBody>
      <dsp:txXfrm>
        <a:off x="37467" y="2640463"/>
        <a:ext cx="8154666" cy="6925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332A5-2AD4-49AD-BF4A-AD6CF7C08929}">
      <dsp:nvSpPr>
        <dsp:cNvPr id="0" name=""/>
        <dsp:cNvSpPr/>
      </dsp:nvSpPr>
      <dsp:spPr>
        <a:xfrm>
          <a:off x="0" y="1963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Only run when the form loads and when field values change. They do not run when a record is saved, unless the scope for the rule is set at an entity level.</a:t>
          </a:r>
        </a:p>
      </dsp:txBody>
      <dsp:txXfrm>
        <a:off x="38838" y="58474"/>
        <a:ext cx="8151924" cy="717924"/>
      </dsp:txXfrm>
    </dsp:sp>
    <dsp:sp modelId="{CC03EE6C-D628-4273-9757-6993E3449EE7}">
      <dsp:nvSpPr>
        <dsp:cNvPr id="0" name=""/>
        <dsp:cNvSpPr/>
      </dsp:nvSpPr>
      <dsp:spPr>
        <a:xfrm>
          <a:off x="0" y="87283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Business rules work only with fields. </a:t>
          </a:r>
        </a:p>
      </dsp:txBody>
      <dsp:txXfrm>
        <a:off x="38838" y="911674"/>
        <a:ext cx="8151924" cy="717924"/>
      </dsp:txXfrm>
    </dsp:sp>
    <dsp:sp modelId="{E311F372-96CF-4E1D-9247-B69C01B87166}">
      <dsp:nvSpPr>
        <dsp:cNvPr id="0" name=""/>
        <dsp:cNvSpPr/>
      </dsp:nvSpPr>
      <dsp:spPr>
        <a:xfrm>
          <a:off x="0" y="172603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When you set a field value by using a business rule, any OnChange event handlers for that field will not run.</a:t>
          </a:r>
        </a:p>
      </dsp:txBody>
      <dsp:txXfrm>
        <a:off x="38838" y="1764874"/>
        <a:ext cx="8151924" cy="717924"/>
      </dsp:txXfrm>
    </dsp:sp>
    <dsp:sp modelId="{613526E7-8A1A-44C1-BF75-6743D308C492}">
      <dsp:nvSpPr>
        <dsp:cNvPr id="0" name=""/>
        <dsp:cNvSpPr/>
      </dsp:nvSpPr>
      <dsp:spPr>
        <a:xfrm>
          <a:off x="0" y="257923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If a business rule references a field that is not present on a form, the rule will simply not run. </a:t>
          </a:r>
        </a:p>
      </dsp:txBody>
      <dsp:txXfrm>
        <a:off x="38838" y="2618074"/>
        <a:ext cx="8151924" cy="7179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E710E-66B0-4465-829A-1BF4A25C2508}">
      <dsp:nvSpPr>
        <dsp:cNvPr id="0" name=""/>
        <dsp:cNvSpPr/>
      </dsp:nvSpPr>
      <dsp:spPr>
        <a:xfrm>
          <a:off x="0" y="75300"/>
          <a:ext cx="8229600" cy="10448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Whole Number fields that use the formats for TimeZone, Duration, or Language will not appear in the rule editor for the conditions or actions, so they cannot be used with business rules.</a:t>
          </a:r>
        </a:p>
      </dsp:txBody>
      <dsp:txXfrm>
        <a:off x="51003" y="126303"/>
        <a:ext cx="8127594" cy="942803"/>
      </dsp:txXfrm>
    </dsp:sp>
    <dsp:sp modelId="{CB9733D8-42F3-4E29-9B76-4268F32FF4AE}">
      <dsp:nvSpPr>
        <dsp:cNvPr id="0" name=""/>
        <dsp:cNvSpPr/>
      </dsp:nvSpPr>
      <dsp:spPr>
        <a:xfrm>
          <a:off x="0" y="1174830"/>
          <a:ext cx="8229600" cy="10448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For Microsoft Dynamics CRM for tablets, the definition of the business rules are downloaded and cached when CRM for tablets opens. Changes made to business rules are not applied until CRM for tablets is closed and re-opened.</a:t>
          </a:r>
        </a:p>
      </dsp:txBody>
      <dsp:txXfrm>
        <a:off x="51003" y="1225833"/>
        <a:ext cx="8127594" cy="942803"/>
      </dsp:txXfrm>
    </dsp:sp>
    <dsp:sp modelId="{118300EF-3D94-44EF-A1F7-A407FD477C03}">
      <dsp:nvSpPr>
        <dsp:cNvPr id="0" name=""/>
        <dsp:cNvSpPr/>
      </dsp:nvSpPr>
      <dsp:spPr>
        <a:xfrm>
          <a:off x="0" y="2274361"/>
          <a:ext cx="8229600" cy="10448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When you set the value of a lookup field, the text of the primary field value that is set in the form will always match the text that is visible in the rule definition</a:t>
          </a:r>
        </a:p>
      </dsp:txBody>
      <dsp:txXfrm>
        <a:off x="51003" y="2325364"/>
        <a:ext cx="8127594" cy="9428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A6AF9-E884-4FA1-AF78-5CDB23FE0B40}">
      <dsp:nvSpPr>
        <dsp:cNvPr id="0" name=""/>
        <dsp:cNvSpPr/>
      </dsp:nvSpPr>
      <dsp:spPr>
        <a:xfrm>
          <a:off x="0" y="9232"/>
          <a:ext cx="822960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Let someone else do the hard work</a:t>
          </a:r>
          <a:endParaRPr lang="en-US" sz="3100" kern="1200"/>
        </a:p>
      </dsp:txBody>
      <dsp:txXfrm>
        <a:off x="36296" y="45528"/>
        <a:ext cx="8157008" cy="6709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07118-9E1C-45CB-907D-3B390D068C43}">
      <dsp:nvSpPr>
        <dsp:cNvPr id="0" name=""/>
        <dsp:cNvSpPr/>
      </dsp:nvSpPr>
      <dsp:spPr>
        <a:xfrm>
          <a:off x="0" y="79395"/>
          <a:ext cx="82296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CRM Email Workflow Utilities</a:t>
          </a:r>
          <a:endParaRPr lang="en-US" sz="1600" kern="1200"/>
        </a:p>
      </dsp:txBody>
      <dsp:txXfrm>
        <a:off x="18734" y="98129"/>
        <a:ext cx="8192132" cy="346292"/>
      </dsp:txXfrm>
    </dsp:sp>
    <dsp:sp modelId="{AF77EAB3-953A-46B9-9CEA-1D5A13AD283F}">
      <dsp:nvSpPr>
        <dsp:cNvPr id="0" name=""/>
        <dsp:cNvSpPr/>
      </dsp:nvSpPr>
      <dsp:spPr>
        <a:xfrm>
          <a:off x="0" y="509235"/>
          <a:ext cx="82296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CRM String Workflow Utilities </a:t>
          </a:r>
          <a:endParaRPr lang="en-US" sz="1600" kern="1200"/>
        </a:p>
      </dsp:txBody>
      <dsp:txXfrm>
        <a:off x="18734" y="527969"/>
        <a:ext cx="8192132" cy="346292"/>
      </dsp:txXfrm>
    </dsp:sp>
    <dsp:sp modelId="{A22861B8-9A88-41D1-B93D-512D4E6A9AC5}">
      <dsp:nvSpPr>
        <dsp:cNvPr id="0" name=""/>
        <dsp:cNvSpPr/>
      </dsp:nvSpPr>
      <dsp:spPr>
        <a:xfrm>
          <a:off x="0" y="939075"/>
          <a:ext cx="82296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CRM Numeric Workflow Utilities </a:t>
          </a:r>
          <a:endParaRPr lang="en-US" sz="1600" kern="1200"/>
        </a:p>
      </dsp:txBody>
      <dsp:txXfrm>
        <a:off x="18734" y="957809"/>
        <a:ext cx="8192132" cy="346292"/>
      </dsp:txXfrm>
    </dsp:sp>
    <dsp:sp modelId="{C326387F-370B-4448-8BA0-5E224CADBADB}">
      <dsp:nvSpPr>
        <dsp:cNvPr id="0" name=""/>
        <dsp:cNvSpPr/>
      </dsp:nvSpPr>
      <dsp:spPr>
        <a:xfrm>
          <a:off x="0" y="1368916"/>
          <a:ext cx="82296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CRM DateTime Workflow Utilities</a:t>
          </a:r>
          <a:endParaRPr lang="en-US" sz="1600" kern="1200"/>
        </a:p>
      </dsp:txBody>
      <dsp:txXfrm>
        <a:off x="18734" y="1387650"/>
        <a:ext cx="8192132" cy="346292"/>
      </dsp:txXfrm>
    </dsp:sp>
    <dsp:sp modelId="{7592D0E9-90D7-4079-932C-455BCA3399A1}">
      <dsp:nvSpPr>
        <dsp:cNvPr id="0" name=""/>
        <dsp:cNvSpPr/>
      </dsp:nvSpPr>
      <dsp:spPr>
        <a:xfrm>
          <a:off x="0" y="1752676"/>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hlinkClick xmlns:r="http://schemas.openxmlformats.org/officeDocument/2006/relationships" r:id="rId1"/>
            </a:rPr>
            <a:t>https://github.com/jlattimer</a:t>
          </a:r>
          <a:endParaRPr lang="en-US" sz="1200" kern="1200"/>
        </a:p>
      </dsp:txBody>
      <dsp:txXfrm>
        <a:off x="0" y="1752676"/>
        <a:ext cx="8229600" cy="264960"/>
      </dsp:txXfrm>
    </dsp:sp>
    <dsp:sp modelId="{39B776ED-53F9-4060-9D49-019CA45EA4D0}">
      <dsp:nvSpPr>
        <dsp:cNvPr id="0" name=""/>
        <dsp:cNvSpPr/>
      </dsp:nvSpPr>
      <dsp:spPr>
        <a:xfrm>
          <a:off x="0" y="2017636"/>
          <a:ext cx="82296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Dynamics CRM 2016 Workflow Tools</a:t>
          </a:r>
          <a:endParaRPr lang="en-US" sz="1600" kern="1200"/>
        </a:p>
      </dsp:txBody>
      <dsp:txXfrm>
        <a:off x="18734" y="2036370"/>
        <a:ext cx="8192132" cy="346292"/>
      </dsp:txXfrm>
    </dsp:sp>
    <dsp:sp modelId="{D2B08765-9B27-4F38-8077-7FBF23AC0660}">
      <dsp:nvSpPr>
        <dsp:cNvPr id="0" name=""/>
        <dsp:cNvSpPr/>
      </dsp:nvSpPr>
      <dsp:spPr>
        <a:xfrm>
          <a:off x="0" y="2401396"/>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hlinkClick xmlns:r="http://schemas.openxmlformats.org/officeDocument/2006/relationships" r:id="rId2"/>
            </a:rPr>
            <a:t>https://github.com/demianrasko/Dynamics-365-Workflow-Tools</a:t>
          </a:r>
          <a:endParaRPr lang="en-US" sz="1200" kern="1200"/>
        </a:p>
      </dsp:txBody>
      <dsp:txXfrm>
        <a:off x="0" y="2401396"/>
        <a:ext cx="8229600" cy="264960"/>
      </dsp:txXfrm>
    </dsp:sp>
    <dsp:sp modelId="{55CFB388-8A64-4363-978C-0E9D1BD280A1}">
      <dsp:nvSpPr>
        <dsp:cNvPr id="0" name=""/>
        <dsp:cNvSpPr/>
      </dsp:nvSpPr>
      <dsp:spPr>
        <a:xfrm>
          <a:off x="0" y="2666356"/>
          <a:ext cx="82296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Ultimate Workflow Toolkit</a:t>
          </a:r>
          <a:endParaRPr lang="en-US" sz="1600" kern="1200"/>
        </a:p>
      </dsp:txBody>
      <dsp:txXfrm>
        <a:off x="18734" y="2685090"/>
        <a:ext cx="8192132" cy="346292"/>
      </dsp:txXfrm>
    </dsp:sp>
    <dsp:sp modelId="{013570E0-0686-4345-AA65-3517E74D1944}">
      <dsp:nvSpPr>
        <dsp:cNvPr id="0" name=""/>
        <dsp:cNvSpPr/>
      </dsp:nvSpPr>
      <dsp:spPr>
        <a:xfrm>
          <a:off x="0" y="3050116"/>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hlinkClick xmlns:r="http://schemas.openxmlformats.org/officeDocument/2006/relationships" r:id="rId3"/>
            </a:rPr>
            <a:t>https://github.com/a33ik/UltimateWorkflowToolkit/releases/tag/v1.1.0.0</a:t>
          </a:r>
          <a:endParaRPr lang="en-US" sz="1200" kern="1200"/>
        </a:p>
      </dsp:txBody>
      <dsp:txXfrm>
        <a:off x="0" y="3050116"/>
        <a:ext cx="8229600" cy="2649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6A5BC-9254-433E-8C34-31F182FA41F0}">
      <dsp:nvSpPr>
        <dsp:cNvPr id="0" name=""/>
        <dsp:cNvSpPr/>
      </dsp:nvSpPr>
      <dsp:spPr>
        <a:xfrm>
          <a:off x="0" y="9904"/>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The most utilitarian technology</a:t>
          </a:r>
          <a:endParaRPr lang="en-US" sz="3300" kern="1200"/>
        </a:p>
      </dsp:txBody>
      <dsp:txXfrm>
        <a:off x="38638" y="48542"/>
        <a:ext cx="8152324" cy="714229"/>
      </dsp:txXfrm>
    </dsp:sp>
    <dsp:sp modelId="{75DC4901-2F35-4DB7-8C77-60BE9CCA0D8E}">
      <dsp:nvSpPr>
        <dsp:cNvPr id="0" name=""/>
        <dsp:cNvSpPr/>
      </dsp:nvSpPr>
      <dsp:spPr>
        <a:xfrm>
          <a:off x="0" y="896449"/>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Can be used</a:t>
          </a:r>
          <a:endParaRPr lang="en-US" sz="3300" kern="1200"/>
        </a:p>
      </dsp:txBody>
      <dsp:txXfrm>
        <a:off x="38638" y="935087"/>
        <a:ext cx="8152324" cy="714229"/>
      </dsp:txXfrm>
    </dsp:sp>
    <dsp:sp modelId="{9C53310B-39EF-4F0C-9C24-CD5017E56E9F}">
      <dsp:nvSpPr>
        <dsp:cNvPr id="0" name=""/>
        <dsp:cNvSpPr/>
      </dsp:nvSpPr>
      <dsp:spPr>
        <a:xfrm>
          <a:off x="0" y="1687954"/>
          <a:ext cx="82296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On forms</a:t>
          </a:r>
          <a:endParaRPr lang="en-US" sz="2600" kern="1200"/>
        </a:p>
        <a:p>
          <a:pPr marL="228600" lvl="1" indent="-228600" algn="l" defTabSz="1155700">
            <a:lnSpc>
              <a:spcPct val="90000"/>
            </a:lnSpc>
            <a:spcBef>
              <a:spcPct val="0"/>
            </a:spcBef>
            <a:spcAft>
              <a:spcPct val="20000"/>
            </a:spcAft>
            <a:buChar char="•"/>
          </a:pPr>
          <a:r>
            <a:rPr lang="en-US" sz="2600" kern="1200"/>
            <a:t>From ribbon buttons</a:t>
          </a:r>
          <a:endParaRPr lang="en-US" sz="2600" kern="1200"/>
        </a:p>
      </dsp:txBody>
      <dsp:txXfrm>
        <a:off x="0" y="1687954"/>
        <a:ext cx="8229600" cy="905107"/>
      </dsp:txXfrm>
    </dsp:sp>
    <dsp:sp modelId="{C7C16CAE-F1A7-4EFE-B9E1-82345272980A}">
      <dsp:nvSpPr>
        <dsp:cNvPr id="0" name=""/>
        <dsp:cNvSpPr/>
      </dsp:nvSpPr>
      <dsp:spPr>
        <a:xfrm>
          <a:off x="0" y="2593062"/>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Lots of great samples in the community</a:t>
          </a:r>
          <a:endParaRPr lang="en-US" sz="3300" kern="1200"/>
        </a:p>
      </dsp:txBody>
      <dsp:txXfrm>
        <a:off x="38638" y="2631700"/>
        <a:ext cx="8152324" cy="7142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8B97F-31D0-46EA-9561-0355896D57DC}">
      <dsp:nvSpPr>
        <dsp:cNvPr id="0" name=""/>
        <dsp:cNvSpPr/>
      </dsp:nvSpPr>
      <dsp:spPr>
        <a:xfrm>
          <a:off x="0" y="26939"/>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 compiled assembly (.DLL) that is installed into the Dynamics CRM event pipeline</a:t>
          </a:r>
          <a:endParaRPr lang="en-US" sz="2800" kern="1200"/>
        </a:p>
      </dsp:txBody>
      <dsp:txXfrm>
        <a:off x="54373" y="81312"/>
        <a:ext cx="8120854" cy="1005094"/>
      </dsp:txXfrm>
    </dsp:sp>
    <dsp:sp modelId="{1CAC0BDC-2A88-495E-B8B3-2ADEB95104CC}">
      <dsp:nvSpPr>
        <dsp:cNvPr id="0" name=""/>
        <dsp:cNvSpPr/>
      </dsp:nvSpPr>
      <dsp:spPr>
        <a:xfrm>
          <a:off x="0" y="1221419"/>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Configured by the developer to execute on specific conditions, on specific entities</a:t>
          </a:r>
          <a:endParaRPr lang="en-US" sz="2800" kern="1200"/>
        </a:p>
      </dsp:txBody>
      <dsp:txXfrm>
        <a:off x="54373" y="1275792"/>
        <a:ext cx="8120854" cy="100509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737D6-260B-4707-9329-B3228C3758BA}">
      <dsp:nvSpPr>
        <dsp:cNvPr id="0" name=""/>
        <dsp:cNvSpPr/>
      </dsp:nvSpPr>
      <dsp:spPr>
        <a:xfrm>
          <a:off x="0" y="52559"/>
          <a:ext cx="8229600" cy="127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Written using the same tools and programming languages as Dynamics CRM itself.</a:t>
          </a:r>
          <a:endParaRPr lang="en-US" sz="3200" kern="1200"/>
        </a:p>
      </dsp:txBody>
      <dsp:txXfrm>
        <a:off x="62141" y="114700"/>
        <a:ext cx="8105318" cy="1148678"/>
      </dsp:txXfrm>
    </dsp:sp>
    <dsp:sp modelId="{A4A8983F-CEC2-4536-BB7D-833AE281E872}">
      <dsp:nvSpPr>
        <dsp:cNvPr id="0" name=""/>
        <dsp:cNvSpPr/>
      </dsp:nvSpPr>
      <dsp:spPr>
        <a:xfrm>
          <a:off x="0" y="1417679"/>
          <a:ext cx="8229600" cy="1272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Once registered, Dynamics CRM has no idea that it is executing your code vs. its code</a:t>
          </a:r>
          <a:endParaRPr lang="en-US" sz="3200" kern="1200"/>
        </a:p>
      </dsp:txBody>
      <dsp:txXfrm>
        <a:off x="62141" y="1479820"/>
        <a:ext cx="8105318" cy="11486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A017D-7893-400F-9A52-5E59002E53A5}">
      <dsp:nvSpPr>
        <dsp:cNvPr id="0" name=""/>
        <dsp:cNvSpPr/>
      </dsp:nvSpPr>
      <dsp:spPr>
        <a:xfrm>
          <a:off x="0" y="648083"/>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Always my last choice</a:t>
          </a:r>
          <a:endParaRPr lang="en-US" sz="2700" kern="1200"/>
        </a:p>
      </dsp:txBody>
      <dsp:txXfrm>
        <a:off x="31613" y="679696"/>
        <a:ext cx="8166374" cy="584369"/>
      </dsp:txXfrm>
    </dsp:sp>
    <dsp:sp modelId="{AC582CDD-EFA4-4092-957B-C39D69ED6304}">
      <dsp:nvSpPr>
        <dsp:cNvPr id="0" name=""/>
        <dsp:cNvSpPr/>
      </dsp:nvSpPr>
      <dsp:spPr>
        <a:xfrm>
          <a:off x="0" y="1373438"/>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Used when all other methods have been exhausted</a:t>
          </a:r>
          <a:endParaRPr lang="en-US" sz="2700" kern="1200"/>
        </a:p>
      </dsp:txBody>
      <dsp:txXfrm>
        <a:off x="31613" y="1405051"/>
        <a:ext cx="8166374" cy="584369"/>
      </dsp:txXfrm>
    </dsp:sp>
    <dsp:sp modelId="{7FBF6936-043B-4A9C-AA8A-07265C1083FA}">
      <dsp:nvSpPr>
        <dsp:cNvPr id="0" name=""/>
        <dsp:cNvSpPr/>
      </dsp:nvSpPr>
      <dsp:spPr>
        <a:xfrm>
          <a:off x="0" y="2098793"/>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Remember that any piece of code is a maintenance point</a:t>
          </a:r>
          <a:endParaRPr lang="en-US" sz="2700" kern="1200"/>
        </a:p>
      </dsp:txBody>
      <dsp:txXfrm>
        <a:off x="31613" y="2130406"/>
        <a:ext cx="8166374" cy="58436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0AAAC-AE4C-4E0A-B0AF-99B121E044A4}">
      <dsp:nvSpPr>
        <dsp:cNvPr id="0" name=""/>
        <dsp:cNvSpPr/>
      </dsp:nvSpPr>
      <dsp:spPr>
        <a:xfrm>
          <a:off x="0" y="724155"/>
          <a:ext cx="82296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XrmToolbox</a:t>
          </a:r>
          <a:endParaRPr lang="en-US" sz="1600" kern="1200"/>
        </a:p>
      </dsp:txBody>
      <dsp:txXfrm>
        <a:off x="18734" y="742889"/>
        <a:ext cx="8192132" cy="346292"/>
      </dsp:txXfrm>
    </dsp:sp>
    <dsp:sp modelId="{A9303931-6162-46B4-9C06-18449C48B7E0}">
      <dsp:nvSpPr>
        <dsp:cNvPr id="0" name=""/>
        <dsp:cNvSpPr/>
      </dsp:nvSpPr>
      <dsp:spPr>
        <a:xfrm>
          <a:off x="0" y="1107916"/>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hlinkClick xmlns:r="http://schemas.openxmlformats.org/officeDocument/2006/relationships" r:id="rId1"/>
            </a:rPr>
            <a:t>http://www.xrmtoolbox.com</a:t>
          </a:r>
          <a:endParaRPr lang="en-US" sz="1200" kern="1200"/>
        </a:p>
      </dsp:txBody>
      <dsp:txXfrm>
        <a:off x="0" y="1107916"/>
        <a:ext cx="8229600" cy="264960"/>
      </dsp:txXfrm>
    </dsp:sp>
    <dsp:sp modelId="{D879B2BC-E728-4F32-B502-BB0EBB6B1406}">
      <dsp:nvSpPr>
        <dsp:cNvPr id="0" name=""/>
        <dsp:cNvSpPr/>
      </dsp:nvSpPr>
      <dsp:spPr>
        <a:xfrm>
          <a:off x="0" y="1372876"/>
          <a:ext cx="82296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XrmToolkit</a:t>
          </a:r>
          <a:endParaRPr lang="en-US" sz="1600" kern="1200"/>
        </a:p>
      </dsp:txBody>
      <dsp:txXfrm>
        <a:off x="18734" y="1391610"/>
        <a:ext cx="8192132" cy="346292"/>
      </dsp:txXfrm>
    </dsp:sp>
    <dsp:sp modelId="{2A7A26E5-B01E-4C25-9E9D-911F0BB9829B}">
      <dsp:nvSpPr>
        <dsp:cNvPr id="0" name=""/>
        <dsp:cNvSpPr/>
      </dsp:nvSpPr>
      <dsp:spPr>
        <a:xfrm>
          <a:off x="0" y="1756636"/>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hlinkClick xmlns:r="http://schemas.openxmlformats.org/officeDocument/2006/relationships" r:id="rId2"/>
            </a:rPr>
            <a:t>https://xrmtoolkit.com</a:t>
          </a:r>
          <a:endParaRPr lang="en-US" sz="1200" kern="1200"/>
        </a:p>
      </dsp:txBody>
      <dsp:txXfrm>
        <a:off x="0" y="1756636"/>
        <a:ext cx="8229600" cy="264960"/>
      </dsp:txXfrm>
    </dsp:sp>
    <dsp:sp modelId="{FE87A5A0-D7FE-4FB5-9BDC-67027DA14E96}">
      <dsp:nvSpPr>
        <dsp:cNvPr id="0" name=""/>
        <dsp:cNvSpPr/>
      </dsp:nvSpPr>
      <dsp:spPr>
        <a:xfrm>
          <a:off x="0" y="2021596"/>
          <a:ext cx="822960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Developer Toolkit</a:t>
          </a:r>
          <a:endParaRPr lang="en-US" sz="1600" kern="1200"/>
        </a:p>
      </dsp:txBody>
      <dsp:txXfrm>
        <a:off x="18734" y="2040330"/>
        <a:ext cx="8192132" cy="346292"/>
      </dsp:txXfrm>
    </dsp:sp>
    <dsp:sp modelId="{88C0B602-C266-40C4-BE1C-2E064A0A6BF3}">
      <dsp:nvSpPr>
        <dsp:cNvPr id="0" name=""/>
        <dsp:cNvSpPr/>
      </dsp:nvSpPr>
      <dsp:spPr>
        <a:xfrm>
          <a:off x="0" y="2405356"/>
          <a:ext cx="82296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hlinkClick xmlns:r="http://schemas.openxmlformats.org/officeDocument/2006/relationships" r:id="rId3"/>
            </a:rPr>
            <a:t>https://marketplace.visualstudio.com/items?itemName=DynamicsCRMPG.MicrosoftDynamicsCRMDeveloperToolkit</a:t>
          </a:r>
          <a:endParaRPr lang="en-US" sz="1200" kern="1200"/>
        </a:p>
      </dsp:txBody>
      <dsp:txXfrm>
        <a:off x="0" y="2405356"/>
        <a:ext cx="8229600" cy="264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BBFCB-10CE-4AB1-9F97-531CA6FA095C}">
      <dsp:nvSpPr>
        <dsp:cNvPr id="0" name=""/>
        <dsp:cNvSpPr/>
      </dsp:nvSpPr>
      <dsp:spPr>
        <a:xfrm>
          <a:off x="0" y="43297"/>
          <a:ext cx="822960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t>SnapShot</a:t>
          </a:r>
          <a:r>
            <a:rPr lang="en-US" sz="3100" kern="1200" dirty="0"/>
            <a:t>! for Dynamics CRM and Dynamics 365</a:t>
          </a:r>
        </a:p>
      </dsp:txBody>
      <dsp:txXfrm>
        <a:off x="36296" y="79593"/>
        <a:ext cx="8157008" cy="670943"/>
      </dsp:txXfrm>
    </dsp:sp>
    <dsp:sp modelId="{A49AF2EF-4055-4B09-B688-99679EFF0CE2}">
      <dsp:nvSpPr>
        <dsp:cNvPr id="0" name=""/>
        <dsp:cNvSpPr/>
      </dsp:nvSpPr>
      <dsp:spPr>
        <a:xfrm>
          <a:off x="0" y="786832"/>
          <a:ext cx="8229600" cy="198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The ultimate documentation tool for Dynamics CRM and Dynamics 365</a:t>
          </a:r>
        </a:p>
        <a:p>
          <a:pPr marL="228600" lvl="1" indent="-228600" algn="l" defTabSz="1066800">
            <a:lnSpc>
              <a:spcPct val="90000"/>
            </a:lnSpc>
            <a:spcBef>
              <a:spcPct val="0"/>
            </a:spcBef>
            <a:spcAft>
              <a:spcPct val="20000"/>
            </a:spcAft>
            <a:buChar char="•"/>
          </a:pPr>
          <a:r>
            <a:rPr lang="en-US" sz="2400" kern="1200" dirty="0"/>
            <a:t>Version 4.5</a:t>
          </a:r>
        </a:p>
        <a:p>
          <a:pPr marL="228600" lvl="1" indent="-228600" algn="l" defTabSz="1066800">
            <a:lnSpc>
              <a:spcPct val="90000"/>
            </a:lnSpc>
            <a:spcBef>
              <a:spcPct val="0"/>
            </a:spcBef>
            <a:spcAft>
              <a:spcPct val="20000"/>
            </a:spcAft>
            <a:buChar char="•"/>
          </a:pPr>
          <a:r>
            <a:rPr lang="en-US" sz="2400" kern="1200" dirty="0"/>
            <a:t>Will ship on Monday, August 7</a:t>
          </a:r>
          <a:r>
            <a:rPr lang="en-US" sz="2400" kern="1200" baseline="30000" dirty="0"/>
            <a:t>th</a:t>
          </a:r>
          <a:endParaRPr lang="en-US" sz="2400" kern="1200" dirty="0"/>
        </a:p>
        <a:p>
          <a:pPr marL="228600" lvl="1" indent="-228600" algn="l" defTabSz="1066800">
            <a:lnSpc>
              <a:spcPct val="90000"/>
            </a:lnSpc>
            <a:spcBef>
              <a:spcPct val="0"/>
            </a:spcBef>
            <a:spcAft>
              <a:spcPct val="20000"/>
            </a:spcAft>
            <a:buChar char="•"/>
          </a:pPr>
          <a:r>
            <a:rPr lang="en-US" sz="2400" kern="1200" dirty="0"/>
            <a:t>Lots of new features</a:t>
          </a:r>
        </a:p>
      </dsp:txBody>
      <dsp:txXfrm>
        <a:off x="0" y="786832"/>
        <a:ext cx="8229600" cy="198927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8AD24-1865-4AF8-A59A-9742629A18CB}">
      <dsp:nvSpPr>
        <dsp:cNvPr id="0" name=""/>
        <dsp:cNvSpPr/>
      </dsp:nvSpPr>
      <dsp:spPr>
        <a:xfrm>
          <a:off x="0" y="75435"/>
          <a:ext cx="8229600"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Download and review the Dynamics 365/CRM SDK</a:t>
          </a:r>
          <a:endParaRPr lang="en-US" sz="2000" kern="1200"/>
        </a:p>
      </dsp:txBody>
      <dsp:txXfrm>
        <a:off x="23417" y="98852"/>
        <a:ext cx="8182766" cy="432866"/>
      </dsp:txXfrm>
    </dsp:sp>
    <dsp:sp modelId="{61206E44-C4EB-4F39-BC87-1FEDCCB64203}">
      <dsp:nvSpPr>
        <dsp:cNvPr id="0" name=""/>
        <dsp:cNvSpPr/>
      </dsp:nvSpPr>
      <dsp:spPr>
        <a:xfrm>
          <a:off x="0" y="555135"/>
          <a:ext cx="8229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hlinkClick xmlns:r="http://schemas.openxmlformats.org/officeDocument/2006/relationships" r:id="rId1"/>
            </a:rPr>
            <a:t>https://www.microsoft.com/download/details.aspx?id=50032</a:t>
          </a:r>
          <a:endParaRPr lang="en-US" sz="1600" kern="1200"/>
        </a:p>
      </dsp:txBody>
      <dsp:txXfrm>
        <a:off x="0" y="555135"/>
        <a:ext cx="8229600" cy="331200"/>
      </dsp:txXfrm>
    </dsp:sp>
    <dsp:sp modelId="{241EFFDB-B14F-481B-8CE5-CF0C05A0D265}">
      <dsp:nvSpPr>
        <dsp:cNvPr id="0" name=""/>
        <dsp:cNvSpPr/>
      </dsp:nvSpPr>
      <dsp:spPr>
        <a:xfrm>
          <a:off x="0" y="886335"/>
          <a:ext cx="8229600"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Sign up for KnowledgeBits</a:t>
          </a:r>
          <a:endParaRPr lang="en-US" sz="2000" kern="1200"/>
        </a:p>
      </dsp:txBody>
      <dsp:txXfrm>
        <a:off x="23417" y="909752"/>
        <a:ext cx="8182766" cy="432866"/>
      </dsp:txXfrm>
    </dsp:sp>
    <dsp:sp modelId="{3AABD34E-2388-4C73-BA69-4A61268F34AF}">
      <dsp:nvSpPr>
        <dsp:cNvPr id="0" name=""/>
        <dsp:cNvSpPr/>
      </dsp:nvSpPr>
      <dsp:spPr>
        <a:xfrm>
          <a:off x="0" y="1366035"/>
          <a:ext cx="8229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hlinkClick xmlns:r="http://schemas.openxmlformats.org/officeDocument/2006/relationships" r:id="rId2"/>
            </a:rPr>
            <a:t>http://www.xrmcoaches.com/knowledgebits</a:t>
          </a:r>
          <a:endParaRPr lang="en-US" sz="1600" kern="1200"/>
        </a:p>
      </dsp:txBody>
      <dsp:txXfrm>
        <a:off x="0" y="1366035"/>
        <a:ext cx="8229600" cy="331200"/>
      </dsp:txXfrm>
    </dsp:sp>
    <dsp:sp modelId="{FC08514D-87A5-4697-80F3-E47CE0DFC7CD}">
      <dsp:nvSpPr>
        <dsp:cNvPr id="0" name=""/>
        <dsp:cNvSpPr/>
      </dsp:nvSpPr>
      <dsp:spPr>
        <a:xfrm>
          <a:off x="0" y="1697236"/>
          <a:ext cx="8229600"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Download free Training Guides and Learning Plans</a:t>
          </a:r>
        </a:p>
      </dsp:txBody>
      <dsp:txXfrm>
        <a:off x="23417" y="1720653"/>
        <a:ext cx="8182766" cy="432866"/>
      </dsp:txXfrm>
    </dsp:sp>
    <dsp:sp modelId="{B27480C5-B074-4D79-9DFA-B51034D41100}">
      <dsp:nvSpPr>
        <dsp:cNvPr id="0" name=""/>
        <dsp:cNvSpPr/>
      </dsp:nvSpPr>
      <dsp:spPr>
        <a:xfrm>
          <a:off x="0" y="2176936"/>
          <a:ext cx="8229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hlinkClick xmlns:r="http://schemas.openxmlformats.org/officeDocument/2006/relationships" r:id="rId3"/>
            </a:rPr>
            <a:t>http://www.xrmcoaches.com/freestuff</a:t>
          </a:r>
          <a:endParaRPr lang="en-US" sz="1600" kern="1200" dirty="0"/>
        </a:p>
      </dsp:txBody>
      <dsp:txXfrm>
        <a:off x="0" y="2176936"/>
        <a:ext cx="8229600" cy="331200"/>
      </dsp:txXfrm>
    </dsp:sp>
    <dsp:sp modelId="{DBD735ED-0488-40D7-B271-4736C90CA6FE}">
      <dsp:nvSpPr>
        <dsp:cNvPr id="0" name=""/>
        <dsp:cNvSpPr/>
      </dsp:nvSpPr>
      <dsp:spPr>
        <a:xfrm>
          <a:off x="0" y="2508136"/>
          <a:ext cx="8229600"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Watch previous webinars</a:t>
          </a:r>
        </a:p>
      </dsp:txBody>
      <dsp:txXfrm>
        <a:off x="23417" y="2531553"/>
        <a:ext cx="8182766" cy="432866"/>
      </dsp:txXfrm>
    </dsp:sp>
    <dsp:sp modelId="{9C0616F9-9CFD-4605-80DE-84D8E723FAC4}">
      <dsp:nvSpPr>
        <dsp:cNvPr id="0" name=""/>
        <dsp:cNvSpPr/>
      </dsp:nvSpPr>
      <dsp:spPr>
        <a:xfrm>
          <a:off x="0" y="2987836"/>
          <a:ext cx="8229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hlinkClick xmlns:r="http://schemas.openxmlformats.org/officeDocument/2006/relationships" r:id="rId4"/>
            </a:rPr>
            <a:t>http://www.youtube.com/xrmcoaches</a:t>
          </a:r>
          <a:endParaRPr lang="en-US" sz="1600" kern="1200" dirty="0"/>
        </a:p>
      </dsp:txBody>
      <dsp:txXfrm>
        <a:off x="0" y="2987836"/>
        <a:ext cx="8229600" cy="331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4E033-0281-4097-A760-D95DC98A2D07}">
      <dsp:nvSpPr>
        <dsp:cNvPr id="0" name=""/>
        <dsp:cNvSpPr/>
      </dsp:nvSpPr>
      <dsp:spPr>
        <a:xfrm>
          <a:off x="0" y="648083"/>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Does the user need to see something immediately?</a:t>
          </a:r>
          <a:endParaRPr lang="en-US" sz="2700" kern="1200"/>
        </a:p>
      </dsp:txBody>
      <dsp:txXfrm>
        <a:off x="31613" y="679696"/>
        <a:ext cx="8166374" cy="584369"/>
      </dsp:txXfrm>
    </dsp:sp>
    <dsp:sp modelId="{0D759C4F-BFAD-48CB-AD6C-33DCE51B9A93}">
      <dsp:nvSpPr>
        <dsp:cNvPr id="0" name=""/>
        <dsp:cNvSpPr/>
      </dsp:nvSpPr>
      <dsp:spPr>
        <a:xfrm>
          <a:off x="0" y="1373438"/>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Can the function be performed during a Save operation?</a:t>
          </a:r>
          <a:endParaRPr lang="en-US" sz="2700" kern="1200"/>
        </a:p>
      </dsp:txBody>
      <dsp:txXfrm>
        <a:off x="31613" y="1405051"/>
        <a:ext cx="8166374" cy="584369"/>
      </dsp:txXfrm>
    </dsp:sp>
    <dsp:sp modelId="{7CD20E46-A793-4026-B2E6-06BA41C2D702}">
      <dsp:nvSpPr>
        <dsp:cNvPr id="0" name=""/>
        <dsp:cNvSpPr/>
      </dsp:nvSpPr>
      <dsp:spPr>
        <a:xfrm>
          <a:off x="0" y="2098793"/>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Does the user need to be involved in the conversation?</a:t>
          </a:r>
          <a:endParaRPr lang="en-US" sz="2700" kern="1200"/>
        </a:p>
      </dsp:txBody>
      <dsp:txXfrm>
        <a:off x="31613" y="2130406"/>
        <a:ext cx="8166374" cy="584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5AF66-7A9B-4CC9-9AED-A0E5F0B649FB}">
      <dsp:nvSpPr>
        <dsp:cNvPr id="0" name=""/>
        <dsp:cNvSpPr/>
      </dsp:nvSpPr>
      <dsp:spPr>
        <a:xfrm>
          <a:off x="0" y="33179"/>
          <a:ext cx="8229600" cy="103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Do you have the staff required to create and maintain a the solution?</a:t>
          </a:r>
        </a:p>
      </dsp:txBody>
      <dsp:txXfrm>
        <a:off x="50489" y="83668"/>
        <a:ext cx="8128622" cy="933302"/>
      </dsp:txXfrm>
    </dsp:sp>
    <dsp:sp modelId="{64944358-7EE2-4CA9-87B1-801CE439D37E}">
      <dsp:nvSpPr>
        <dsp:cNvPr id="0" name=""/>
        <dsp:cNvSpPr/>
      </dsp:nvSpPr>
      <dsp:spPr>
        <a:xfrm>
          <a:off x="0" y="1142339"/>
          <a:ext cx="8229600" cy="103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Will users, other than developers, need to make changes?</a:t>
          </a:r>
          <a:endParaRPr lang="en-US" sz="2600" kern="1200"/>
        </a:p>
      </dsp:txBody>
      <dsp:txXfrm>
        <a:off x="50489" y="1192828"/>
        <a:ext cx="8128622" cy="933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926D3-F0E1-4D08-953E-9665684E60BE}">
      <dsp:nvSpPr>
        <dsp:cNvPr id="0" name=""/>
        <dsp:cNvSpPr/>
      </dsp:nvSpPr>
      <dsp:spPr>
        <a:xfrm>
          <a:off x="0" y="460636"/>
          <a:ext cx="8229600" cy="1193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Does the operation need to occur every time a specific action is taken?</a:t>
          </a:r>
          <a:endParaRPr lang="en-US" sz="3000" kern="1200"/>
        </a:p>
      </dsp:txBody>
      <dsp:txXfrm>
        <a:off x="58257" y="518893"/>
        <a:ext cx="8113086" cy="1076886"/>
      </dsp:txXfrm>
    </dsp:sp>
    <dsp:sp modelId="{5A225392-2EA4-4521-8917-5A600AB903B4}">
      <dsp:nvSpPr>
        <dsp:cNvPr id="0" name=""/>
        <dsp:cNvSpPr/>
      </dsp:nvSpPr>
      <dsp:spPr>
        <a:xfrm>
          <a:off x="0" y="1740436"/>
          <a:ext cx="8229600" cy="1193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Will there ever been a point in time where a user needs to manually execute your code or solution?</a:t>
          </a:r>
          <a:endParaRPr lang="en-US" sz="3000" kern="1200"/>
        </a:p>
      </dsp:txBody>
      <dsp:txXfrm>
        <a:off x="58257" y="1798693"/>
        <a:ext cx="8113086" cy="1076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488F3-8684-4474-BF3A-D9DCDA227ED0}">
      <dsp:nvSpPr>
        <dsp:cNvPr id="0" name=""/>
        <dsp:cNvSpPr/>
      </dsp:nvSpPr>
      <dsp:spPr>
        <a:xfrm>
          <a:off x="0" y="28365"/>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Automation Interfaces</a:t>
          </a:r>
        </a:p>
      </dsp:txBody>
      <dsp:txXfrm>
        <a:off x="32784" y="61149"/>
        <a:ext cx="8164032" cy="606012"/>
      </dsp:txXfrm>
    </dsp:sp>
    <dsp:sp modelId="{93BB80F7-8B2A-407F-932C-464206406E6A}">
      <dsp:nvSpPr>
        <dsp:cNvPr id="0" name=""/>
        <dsp:cNvSpPr/>
      </dsp:nvSpPr>
      <dsp:spPr>
        <a:xfrm>
          <a:off x="0" y="699945"/>
          <a:ext cx="8229600" cy="266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Business Rules</a:t>
          </a:r>
          <a:endParaRPr lang="en-US" sz="2200" kern="1200" dirty="0"/>
        </a:p>
        <a:p>
          <a:pPr marL="228600" lvl="1" indent="-228600" algn="l" defTabSz="977900">
            <a:lnSpc>
              <a:spcPct val="90000"/>
            </a:lnSpc>
            <a:spcBef>
              <a:spcPct val="0"/>
            </a:spcBef>
            <a:spcAft>
              <a:spcPct val="20000"/>
            </a:spcAft>
            <a:buChar char="•"/>
          </a:pPr>
          <a:r>
            <a:rPr lang="en-US" sz="2200" kern="1200" dirty="0"/>
            <a:t>Synchronous workflows</a:t>
          </a:r>
        </a:p>
        <a:p>
          <a:pPr marL="228600" lvl="1" indent="-228600" algn="l" defTabSz="977900">
            <a:lnSpc>
              <a:spcPct val="90000"/>
            </a:lnSpc>
            <a:spcBef>
              <a:spcPct val="0"/>
            </a:spcBef>
            <a:spcAft>
              <a:spcPct val="20000"/>
            </a:spcAft>
            <a:buChar char="•"/>
          </a:pPr>
          <a:r>
            <a:rPr lang="en-US" sz="2200" kern="1200" dirty="0"/>
            <a:t>Asynchronous workflows</a:t>
          </a:r>
        </a:p>
        <a:p>
          <a:pPr marL="228600" lvl="1" indent="-228600" algn="l" defTabSz="977900">
            <a:lnSpc>
              <a:spcPct val="90000"/>
            </a:lnSpc>
            <a:spcBef>
              <a:spcPct val="0"/>
            </a:spcBef>
            <a:spcAft>
              <a:spcPct val="20000"/>
            </a:spcAft>
            <a:buChar char="•"/>
          </a:pPr>
          <a:r>
            <a:rPr lang="en-US" sz="2200" kern="1200" dirty="0"/>
            <a:t>JavaScript</a:t>
          </a:r>
          <a:endParaRPr lang="en-US" sz="2200" kern="1200" dirty="0"/>
        </a:p>
        <a:p>
          <a:pPr marL="228600" lvl="1" indent="-228600" algn="l" defTabSz="977900">
            <a:lnSpc>
              <a:spcPct val="90000"/>
            </a:lnSpc>
            <a:spcBef>
              <a:spcPct val="0"/>
            </a:spcBef>
            <a:spcAft>
              <a:spcPct val="20000"/>
            </a:spcAft>
            <a:buChar char="•"/>
          </a:pPr>
          <a:r>
            <a:rPr lang="en-US" sz="2200" kern="1200" dirty="0"/>
            <a:t>Microsoft Flow</a:t>
          </a:r>
        </a:p>
        <a:p>
          <a:pPr marL="228600" lvl="1" indent="-228600" algn="l" defTabSz="977900">
            <a:lnSpc>
              <a:spcPct val="90000"/>
            </a:lnSpc>
            <a:spcBef>
              <a:spcPct val="0"/>
            </a:spcBef>
            <a:spcAft>
              <a:spcPct val="20000"/>
            </a:spcAft>
            <a:buChar char="•"/>
          </a:pPr>
          <a:r>
            <a:rPr lang="en-US" sz="2200" kern="1200" dirty="0" err="1"/>
            <a:t>PowerApps</a:t>
          </a:r>
          <a:endParaRPr lang="en-US" sz="2200" kern="1200" dirty="0"/>
        </a:p>
        <a:p>
          <a:pPr marL="228600" lvl="1" indent="-228600" algn="l" defTabSz="977900">
            <a:lnSpc>
              <a:spcPct val="90000"/>
            </a:lnSpc>
            <a:spcBef>
              <a:spcPct val="0"/>
            </a:spcBef>
            <a:spcAft>
              <a:spcPct val="20000"/>
            </a:spcAft>
            <a:buChar char="•"/>
          </a:pPr>
          <a:r>
            <a:rPr lang="en-US" sz="2200" kern="1200" dirty="0"/>
            <a:t>Plugins</a:t>
          </a:r>
          <a:endParaRPr lang="en-US" sz="2200" kern="1200" dirty="0"/>
        </a:p>
      </dsp:txBody>
      <dsp:txXfrm>
        <a:off x="0" y="699945"/>
        <a:ext cx="8229600" cy="2666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C1478-BAA6-4B90-B6B4-75742B7CC0B7}">
      <dsp:nvSpPr>
        <dsp:cNvPr id="0" name=""/>
        <dsp:cNvSpPr/>
      </dsp:nvSpPr>
      <dsp:spPr>
        <a:xfrm>
          <a:off x="0" y="2395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Calculated fields</a:t>
          </a:r>
          <a:endParaRPr lang="en-US" sz="3200" kern="1200"/>
        </a:p>
      </dsp:txBody>
      <dsp:txXfrm>
        <a:off x="37467" y="61422"/>
        <a:ext cx="8154666" cy="692586"/>
      </dsp:txXfrm>
    </dsp:sp>
    <dsp:sp modelId="{0C9E2CBE-BA17-49AD-81E2-3541CE3FEE7F}">
      <dsp:nvSpPr>
        <dsp:cNvPr id="0" name=""/>
        <dsp:cNvSpPr/>
      </dsp:nvSpPr>
      <dsp:spPr>
        <a:xfrm>
          <a:off x="0" y="88363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Rollup fields</a:t>
          </a:r>
          <a:endParaRPr lang="en-US" sz="3200" kern="1200"/>
        </a:p>
      </dsp:txBody>
      <dsp:txXfrm>
        <a:off x="37467" y="921102"/>
        <a:ext cx="8154666" cy="692586"/>
      </dsp:txXfrm>
    </dsp:sp>
    <dsp:sp modelId="{99BD913C-D1D4-447D-AD40-CE2FBF63561A}">
      <dsp:nvSpPr>
        <dsp:cNvPr id="0" name=""/>
        <dsp:cNvSpPr/>
      </dsp:nvSpPr>
      <dsp:spPr>
        <a:xfrm>
          <a:off x="0" y="174331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Form configuration</a:t>
          </a:r>
          <a:endParaRPr lang="en-US" sz="3200" kern="1200"/>
        </a:p>
      </dsp:txBody>
      <dsp:txXfrm>
        <a:off x="37467" y="1780782"/>
        <a:ext cx="8154666" cy="692586"/>
      </dsp:txXfrm>
    </dsp:sp>
    <dsp:sp modelId="{42AD4AFA-F798-4157-8CC3-BD29201F013E}">
      <dsp:nvSpPr>
        <dsp:cNvPr id="0" name=""/>
        <dsp:cNvSpPr/>
      </dsp:nvSpPr>
      <dsp:spPr>
        <a:xfrm>
          <a:off x="0" y="2602996"/>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Field-level security</a:t>
          </a:r>
          <a:endParaRPr lang="en-US" sz="3200" kern="1200"/>
        </a:p>
      </dsp:txBody>
      <dsp:txXfrm>
        <a:off x="37467" y="2640463"/>
        <a:ext cx="8154666" cy="6925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F96A1-F8F8-4B15-A093-0828B96E22A5}">
      <dsp:nvSpPr>
        <dsp:cNvPr id="0" name=""/>
        <dsp:cNvSpPr/>
      </dsp:nvSpPr>
      <dsp:spPr>
        <a:xfrm>
          <a:off x="0" y="2179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Which of the following do I know how to do:</a:t>
          </a:r>
          <a:endParaRPr lang="en-US" sz="3200" kern="1200"/>
        </a:p>
      </dsp:txBody>
      <dsp:txXfrm>
        <a:off x="37467" y="59262"/>
        <a:ext cx="8154666" cy="692586"/>
      </dsp:txXfrm>
    </dsp:sp>
    <dsp:sp modelId="{94FFC421-26D7-43B6-BFC4-97E5E16D9424}">
      <dsp:nvSpPr>
        <dsp:cNvPr id="0" name=""/>
        <dsp:cNvSpPr/>
      </dsp:nvSpPr>
      <dsp:spPr>
        <a:xfrm>
          <a:off x="0" y="789315"/>
          <a:ext cx="8229600"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Business Rules</a:t>
          </a:r>
          <a:endParaRPr lang="en-US" sz="2500" kern="1200"/>
        </a:p>
        <a:p>
          <a:pPr marL="228600" lvl="1" indent="-228600" algn="l" defTabSz="1111250">
            <a:lnSpc>
              <a:spcPct val="90000"/>
            </a:lnSpc>
            <a:spcBef>
              <a:spcPct val="0"/>
            </a:spcBef>
            <a:spcAft>
              <a:spcPct val="20000"/>
            </a:spcAft>
            <a:buChar char="•"/>
          </a:pPr>
          <a:r>
            <a:rPr lang="en-US" sz="2500" kern="1200"/>
            <a:t>Synchronous workflows</a:t>
          </a:r>
          <a:endParaRPr lang="en-US" sz="2500" kern="1200"/>
        </a:p>
        <a:p>
          <a:pPr marL="228600" lvl="1" indent="-228600" algn="l" defTabSz="1111250">
            <a:lnSpc>
              <a:spcPct val="90000"/>
            </a:lnSpc>
            <a:spcBef>
              <a:spcPct val="0"/>
            </a:spcBef>
            <a:spcAft>
              <a:spcPct val="20000"/>
            </a:spcAft>
            <a:buChar char="•"/>
          </a:pPr>
          <a:r>
            <a:rPr lang="en-US" sz="2500" kern="1200"/>
            <a:t>Asynchronous workflows</a:t>
          </a:r>
          <a:endParaRPr lang="en-US" sz="2500" kern="1200"/>
        </a:p>
        <a:p>
          <a:pPr marL="228600" lvl="1" indent="-228600" algn="l" defTabSz="1111250">
            <a:lnSpc>
              <a:spcPct val="90000"/>
            </a:lnSpc>
            <a:spcBef>
              <a:spcPct val="0"/>
            </a:spcBef>
            <a:spcAft>
              <a:spcPct val="20000"/>
            </a:spcAft>
            <a:buChar char="•"/>
          </a:pPr>
          <a:r>
            <a:rPr lang="en-US" sz="2500" kern="1200"/>
            <a:t>JavaScript</a:t>
          </a:r>
          <a:endParaRPr lang="en-US" sz="2500" kern="1200"/>
        </a:p>
        <a:p>
          <a:pPr marL="228600" lvl="1" indent="-228600" algn="l" defTabSz="1111250">
            <a:lnSpc>
              <a:spcPct val="90000"/>
            </a:lnSpc>
            <a:spcBef>
              <a:spcPct val="0"/>
            </a:spcBef>
            <a:spcAft>
              <a:spcPct val="20000"/>
            </a:spcAft>
            <a:buChar char="•"/>
          </a:pPr>
          <a:r>
            <a:rPr lang="en-US" sz="2500" kern="1200"/>
            <a:t>Microsoft Flow</a:t>
          </a:r>
          <a:endParaRPr lang="en-US" sz="2500" kern="1200"/>
        </a:p>
        <a:p>
          <a:pPr marL="228600" lvl="1" indent="-228600" algn="l" defTabSz="1111250">
            <a:lnSpc>
              <a:spcPct val="90000"/>
            </a:lnSpc>
            <a:spcBef>
              <a:spcPct val="0"/>
            </a:spcBef>
            <a:spcAft>
              <a:spcPct val="20000"/>
            </a:spcAft>
            <a:buChar char="•"/>
          </a:pPr>
          <a:r>
            <a:rPr lang="en-US" sz="2500" kern="1200"/>
            <a:t>Plugins</a:t>
          </a:r>
          <a:endParaRPr lang="en-US" sz="2500" kern="1200"/>
        </a:p>
      </dsp:txBody>
      <dsp:txXfrm>
        <a:off x="0" y="789315"/>
        <a:ext cx="8229600" cy="25833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F96A1-F8F8-4B15-A093-0828B96E22A5}">
      <dsp:nvSpPr>
        <dsp:cNvPr id="0" name=""/>
        <dsp:cNvSpPr/>
      </dsp:nvSpPr>
      <dsp:spPr>
        <a:xfrm>
          <a:off x="0" y="2179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Which of the following do I need to learn:</a:t>
          </a:r>
        </a:p>
      </dsp:txBody>
      <dsp:txXfrm>
        <a:off x="37467" y="59262"/>
        <a:ext cx="8154666" cy="692586"/>
      </dsp:txXfrm>
    </dsp:sp>
    <dsp:sp modelId="{94FFC421-26D7-43B6-BFC4-97E5E16D9424}">
      <dsp:nvSpPr>
        <dsp:cNvPr id="0" name=""/>
        <dsp:cNvSpPr/>
      </dsp:nvSpPr>
      <dsp:spPr>
        <a:xfrm>
          <a:off x="0" y="789315"/>
          <a:ext cx="8229600"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Business Rules</a:t>
          </a:r>
          <a:endParaRPr lang="en-US" sz="2500" kern="1200"/>
        </a:p>
        <a:p>
          <a:pPr marL="228600" lvl="1" indent="-228600" algn="l" defTabSz="1111250">
            <a:lnSpc>
              <a:spcPct val="90000"/>
            </a:lnSpc>
            <a:spcBef>
              <a:spcPct val="0"/>
            </a:spcBef>
            <a:spcAft>
              <a:spcPct val="20000"/>
            </a:spcAft>
            <a:buChar char="•"/>
          </a:pPr>
          <a:r>
            <a:rPr lang="en-US" sz="2500" kern="1200"/>
            <a:t>Synchronous workflows</a:t>
          </a:r>
          <a:endParaRPr lang="en-US" sz="2500" kern="1200"/>
        </a:p>
        <a:p>
          <a:pPr marL="228600" lvl="1" indent="-228600" algn="l" defTabSz="1111250">
            <a:lnSpc>
              <a:spcPct val="90000"/>
            </a:lnSpc>
            <a:spcBef>
              <a:spcPct val="0"/>
            </a:spcBef>
            <a:spcAft>
              <a:spcPct val="20000"/>
            </a:spcAft>
            <a:buChar char="•"/>
          </a:pPr>
          <a:r>
            <a:rPr lang="en-US" sz="2500" kern="1200"/>
            <a:t>Asynchronous workflows</a:t>
          </a:r>
          <a:endParaRPr lang="en-US" sz="2500" kern="1200"/>
        </a:p>
        <a:p>
          <a:pPr marL="228600" lvl="1" indent="-228600" algn="l" defTabSz="1111250">
            <a:lnSpc>
              <a:spcPct val="90000"/>
            </a:lnSpc>
            <a:spcBef>
              <a:spcPct val="0"/>
            </a:spcBef>
            <a:spcAft>
              <a:spcPct val="20000"/>
            </a:spcAft>
            <a:buChar char="•"/>
          </a:pPr>
          <a:r>
            <a:rPr lang="en-US" sz="2500" kern="1200"/>
            <a:t>JavaScript</a:t>
          </a:r>
          <a:endParaRPr lang="en-US" sz="2500" kern="1200"/>
        </a:p>
        <a:p>
          <a:pPr marL="228600" lvl="1" indent="-228600" algn="l" defTabSz="1111250">
            <a:lnSpc>
              <a:spcPct val="90000"/>
            </a:lnSpc>
            <a:spcBef>
              <a:spcPct val="0"/>
            </a:spcBef>
            <a:spcAft>
              <a:spcPct val="20000"/>
            </a:spcAft>
            <a:buChar char="•"/>
          </a:pPr>
          <a:r>
            <a:rPr lang="en-US" sz="2500" kern="1200"/>
            <a:t>Microsoft Flow</a:t>
          </a:r>
          <a:endParaRPr lang="en-US" sz="2500" kern="1200"/>
        </a:p>
        <a:p>
          <a:pPr marL="228600" lvl="1" indent="-228600" algn="l" defTabSz="1111250">
            <a:lnSpc>
              <a:spcPct val="90000"/>
            </a:lnSpc>
            <a:spcBef>
              <a:spcPct val="0"/>
            </a:spcBef>
            <a:spcAft>
              <a:spcPct val="20000"/>
            </a:spcAft>
            <a:buChar char="•"/>
          </a:pPr>
          <a:r>
            <a:rPr lang="en-US" sz="2500" kern="1200"/>
            <a:t>Plugins</a:t>
          </a:r>
          <a:endParaRPr lang="en-US" sz="2500" kern="1200"/>
        </a:p>
      </dsp:txBody>
      <dsp:txXfrm>
        <a:off x="0" y="789315"/>
        <a:ext cx="8229600" cy="25833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195ACD2-E17C-43B7-8D87-7E1082C8B164}" type="datetimeFigureOut">
              <a:rPr lang="en-US" smtClean="0"/>
              <a:t>7/28/2017</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FDB84BE-AB68-4F36-978D-33AC5A9E00C0}" type="slidenum">
              <a:rPr lang="en-US" smtClean="0"/>
              <a:t>‹#›</a:t>
            </a:fld>
            <a:endParaRPr lang="en-US"/>
          </a:p>
        </p:txBody>
      </p:sp>
    </p:spTree>
    <p:extLst>
      <p:ext uri="{BB962C8B-B14F-4D97-AF65-F5344CB8AC3E}">
        <p14:creationId xmlns:p14="http://schemas.microsoft.com/office/powerpoint/2010/main" val="1288995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BD89945-85CD-4111-AE1D-ACCACD429808}" type="datetimeFigureOut">
              <a:rPr lang="en-US" smtClean="0"/>
              <a:t>7/28/2017</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E7DDAF8-CADA-4CCD-8AA9-F346CFA74C57}" type="slidenum">
              <a:rPr lang="en-US" smtClean="0"/>
              <a:t>‹#›</a:t>
            </a:fld>
            <a:endParaRPr lang="en-US"/>
          </a:p>
        </p:txBody>
      </p:sp>
    </p:spTree>
    <p:extLst>
      <p:ext uri="{BB962C8B-B14F-4D97-AF65-F5344CB8AC3E}">
        <p14:creationId xmlns:p14="http://schemas.microsoft.com/office/powerpoint/2010/main" val="153728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7DDAF8-CADA-4CCD-8AA9-F346CFA74C57}" type="slidenum">
              <a:rPr lang="en-US" smtClean="0"/>
              <a:t>1</a:t>
            </a:fld>
            <a:endParaRPr lang="en-US"/>
          </a:p>
        </p:txBody>
      </p:sp>
    </p:spTree>
    <p:extLst>
      <p:ext uri="{BB962C8B-B14F-4D97-AF65-F5344CB8AC3E}">
        <p14:creationId xmlns:p14="http://schemas.microsoft.com/office/powerpoint/2010/main" val="249749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7DDAF8-CADA-4CCD-8AA9-F346CFA74C57}" type="slidenum">
              <a:rPr lang="en-US" smtClean="0"/>
              <a:t>2</a:t>
            </a:fld>
            <a:endParaRPr lang="en-US"/>
          </a:p>
        </p:txBody>
      </p:sp>
    </p:spTree>
    <p:extLst>
      <p:ext uri="{BB962C8B-B14F-4D97-AF65-F5344CB8AC3E}">
        <p14:creationId xmlns:p14="http://schemas.microsoft.com/office/powerpoint/2010/main" val="768748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4695"/>
            <a:ext cx="7772400" cy="757907"/>
          </a:xfrm>
        </p:spPr>
        <p:txBody>
          <a:bodyPr/>
          <a:lstStyle>
            <a:lvl1pPr>
              <a:defRPr/>
            </a:lvl1pPr>
          </a:lstStyle>
          <a:p>
            <a:r>
              <a:rPr lang="en-US" dirty="0"/>
              <a:t>Name of Presentation</a:t>
            </a:r>
          </a:p>
        </p:txBody>
      </p:sp>
      <p:sp>
        <p:nvSpPr>
          <p:cNvPr id="3" name="Subtitle 2"/>
          <p:cNvSpPr>
            <a:spLocks noGrp="1"/>
          </p:cNvSpPr>
          <p:nvPr>
            <p:ph type="subTitle" idx="1" hasCustomPrompt="1"/>
          </p:nvPr>
        </p:nvSpPr>
        <p:spPr>
          <a:xfrm>
            <a:off x="1371600" y="2266578"/>
            <a:ext cx="6400800" cy="593204"/>
          </a:xfrm>
        </p:spPr>
        <p:txBody>
          <a:bodyPr/>
          <a:lstStyle>
            <a:lvl1pPr marL="0" indent="0" algn="ctr">
              <a:buNone/>
              <a:defRPr>
                <a:solidFill>
                  <a:srgbClr val="6C63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Company Name</a:t>
            </a:r>
          </a:p>
        </p:txBody>
      </p:sp>
      <p:sp>
        <p:nvSpPr>
          <p:cNvPr id="4" name="Date Placeholder 3"/>
          <p:cNvSpPr>
            <a:spLocks noGrp="1"/>
          </p:cNvSpPr>
          <p:nvPr>
            <p:ph type="dt" sz="half" idx="10"/>
          </p:nvPr>
        </p:nvSpPr>
        <p:spPr/>
        <p:txBody>
          <a:bodyPr/>
          <a:lstStyle/>
          <a:p>
            <a:fld id="{7CFB140E-27DC-47B4-879E-4EC491F89627}"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374495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92839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77032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fr-CA" dirty="0" err="1"/>
              <a:t>Title</a:t>
            </a:r>
            <a:endParaRPr lang="en-US" dirty="0"/>
          </a:p>
        </p:txBody>
      </p:sp>
      <p:sp>
        <p:nvSpPr>
          <p:cNvPr id="3" name="Content Placeholder 2"/>
          <p:cNvSpPr>
            <a:spLocks noGrp="1"/>
          </p:cNvSpPr>
          <p:nvPr>
            <p:ph sz="half" idx="1"/>
          </p:nvPr>
        </p:nvSpPr>
        <p:spPr>
          <a:xfrm>
            <a:off x="457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FB140E-27DC-47B4-879E-4EC491F89627}"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3830503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rgbClr val="6C6352"/>
                </a:solidFill>
              </a:defRPr>
            </a:lvl1pPr>
          </a:lstStyle>
          <a:p>
            <a:fld id="{7CFB140E-27DC-47B4-879E-4EC491F89627}" type="datetimeFigureOut">
              <a:rPr lang="en-US" smtClean="0"/>
              <a:pPr/>
              <a:t>7/28/2017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rgbClr val="6C6352"/>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rgbClr val="6C6352"/>
                </a:solidFill>
              </a:defRPr>
            </a:lvl1pPr>
          </a:lstStyle>
          <a:p>
            <a:fld id="{437A9957-6C64-44D4-B360-CF457B51FDFA}" type="slidenum">
              <a:rPr lang="en-US" smtClean="0"/>
              <a:pPr/>
              <a:t>‹#›</a:t>
            </a:fld>
            <a:endParaRPr lang="en-US"/>
          </a:p>
        </p:txBody>
      </p:sp>
    </p:spTree>
    <p:extLst>
      <p:ext uri="{BB962C8B-B14F-4D97-AF65-F5344CB8AC3E}">
        <p14:creationId xmlns:p14="http://schemas.microsoft.com/office/powerpoint/2010/main" val="234755530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Lst>
  <p:txStyles>
    <p:titleStyle>
      <a:lvl1pPr algn="ctr" defTabSz="914400" rtl="0" eaLnBrk="1" latinLnBrk="0" hangingPunct="1">
        <a:spcBef>
          <a:spcPct val="0"/>
        </a:spcBef>
        <a:buNone/>
        <a:defRPr sz="4400" kern="1200">
          <a:solidFill>
            <a:srgbClr val="6C635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6C635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6C635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6C635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9643"/>
            <a:ext cx="7772400" cy="757907"/>
          </a:xfrm>
        </p:spPr>
        <p:txBody>
          <a:bodyPr>
            <a:noAutofit/>
          </a:bodyPr>
          <a:lstStyle/>
          <a:p>
            <a:r>
              <a:rPr lang="en-US" sz="6600" dirty="0"/>
              <a:t>When, Where and Why to apply code to solve a problem</a:t>
            </a:r>
            <a:endParaRPr lang="en-US" sz="6600" dirty="0"/>
          </a:p>
        </p:txBody>
      </p:sp>
      <p:pic>
        <p:nvPicPr>
          <p:cNvPr id="3"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4095750"/>
            <a:ext cx="1326182" cy="914400"/>
          </a:xfrm>
          <a:prstGeom prst="rect">
            <a:avLst/>
          </a:prstGeom>
        </p:spPr>
      </p:pic>
      <p:sp>
        <p:nvSpPr>
          <p:cNvPr id="4" name="TextBox 3"/>
          <p:cNvSpPr txBox="1"/>
          <p:nvPr/>
        </p:nvSpPr>
        <p:spPr>
          <a:xfrm>
            <a:off x="76200" y="57150"/>
            <a:ext cx="8991600" cy="1200329"/>
          </a:xfrm>
          <a:prstGeom prst="rect">
            <a:avLst/>
          </a:prstGeom>
          <a:solidFill>
            <a:srgbClr val="00B0F0"/>
          </a:solidFill>
        </p:spPr>
        <p:txBody>
          <a:bodyPr wrap="square" rtlCol="0">
            <a:spAutoFit/>
          </a:bodyPr>
          <a:lstStyle/>
          <a:p>
            <a:pPr algn="ctr"/>
            <a:r>
              <a:rPr lang="en-US" sz="7200" dirty="0">
                <a:solidFill>
                  <a:schemeClr val="bg1"/>
                </a:solidFill>
              </a:rPr>
              <a:t>DYNAMICS 365</a:t>
            </a:r>
          </a:p>
        </p:txBody>
      </p:sp>
    </p:spTree>
    <p:extLst>
      <p:ext uri="{BB962C8B-B14F-4D97-AF65-F5344CB8AC3E}">
        <p14:creationId xmlns:p14="http://schemas.microsoft.com/office/powerpoint/2010/main" val="405887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Modifications by Non-Developers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04891136"/>
              </p:ext>
            </p:extLst>
          </p:nvPr>
        </p:nvGraphicFramePr>
        <p:xfrm>
          <a:off x="457200" y="1200151"/>
          <a:ext cx="8229600" cy="2209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77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On-Demand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1402223"/>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990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Where</a:t>
            </a:r>
            <a:endParaRPr lang="en-US" sz="2400" i="1" dirty="0"/>
          </a:p>
        </p:txBody>
      </p:sp>
    </p:spTree>
    <p:extLst>
      <p:ext uri="{BB962C8B-B14F-4D97-AF65-F5344CB8AC3E}">
        <p14:creationId xmlns:p14="http://schemas.microsoft.com/office/powerpoint/2010/main" val="31603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4222740"/>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20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Why</a:t>
            </a:r>
            <a:endParaRPr lang="en-US" sz="2400" i="1" dirty="0"/>
          </a:p>
        </p:txBody>
      </p:sp>
    </p:spTree>
    <p:extLst>
      <p:ext uri="{BB962C8B-B14F-4D97-AF65-F5344CB8AC3E}">
        <p14:creationId xmlns:p14="http://schemas.microsoft.com/office/powerpoint/2010/main" val="165295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Does an out of the box feature do the job?</a:t>
            </a:r>
          </a:p>
          <a:p>
            <a:pPr marL="0" indent="0" algn="ctr">
              <a:buNone/>
            </a:pPr>
            <a:endParaRPr lang="en-US" sz="2400" i="1" dirty="0"/>
          </a:p>
        </p:txBody>
      </p:sp>
    </p:spTree>
    <p:extLst>
      <p:ext uri="{BB962C8B-B14F-4D97-AF65-F5344CB8AC3E}">
        <p14:creationId xmlns:p14="http://schemas.microsoft.com/office/powerpoint/2010/main" val="389527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the Box 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2656978"/>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446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Is the task within my skillset?</a:t>
            </a:r>
          </a:p>
          <a:p>
            <a:pPr marL="0" indent="0" algn="ctr">
              <a:buNone/>
            </a:pPr>
            <a:endParaRPr lang="en-US" sz="2400" i="1" dirty="0"/>
          </a:p>
        </p:txBody>
      </p:sp>
    </p:spTree>
    <p:extLst>
      <p:ext uri="{BB962C8B-B14F-4D97-AF65-F5344CB8AC3E}">
        <p14:creationId xmlns:p14="http://schemas.microsoft.com/office/powerpoint/2010/main" val="385169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933515"/>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485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What do I want to be when I grow up?</a:t>
            </a:r>
          </a:p>
          <a:p>
            <a:pPr marL="0" indent="0" algn="ctr">
              <a:buNone/>
            </a:pPr>
            <a:endParaRPr lang="en-US" sz="2400" i="1" dirty="0"/>
          </a:p>
        </p:txBody>
      </p:sp>
    </p:spTree>
    <p:extLst>
      <p:ext uri="{BB962C8B-B14F-4D97-AF65-F5344CB8AC3E}">
        <p14:creationId xmlns:p14="http://schemas.microsoft.com/office/powerpoint/2010/main" val="353656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Mitch Milam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8900" y="1600200"/>
            <a:ext cx="1562100" cy="2343150"/>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graphicFrame>
        <p:nvGraphicFramePr>
          <p:cNvPr id="5" name="Content Placeholder 4"/>
          <p:cNvGraphicFramePr>
            <a:graphicFrameLocks noGrp="1"/>
          </p:cNvGraphicFramePr>
          <p:nvPr>
            <p:ph idx="1"/>
            <p:extLst>
              <p:ext uri="{D42A27DB-BD31-4B8C-83A1-F6EECF244321}">
                <p14:modId xmlns:p14="http://schemas.microsoft.com/office/powerpoint/2010/main" val="3853599135"/>
              </p:ext>
            </p:extLst>
          </p:nvPr>
        </p:nvGraphicFramePr>
        <p:xfrm>
          <a:off x="457200" y="1400175"/>
          <a:ext cx="5486400" cy="27431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6152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4028550"/>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7665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Business Rules</a:t>
            </a:r>
            <a:endParaRPr lang="en-US" sz="2400" i="1" dirty="0"/>
          </a:p>
        </p:txBody>
      </p:sp>
    </p:spTree>
    <p:extLst>
      <p:ext uri="{BB962C8B-B14F-4D97-AF65-F5344CB8AC3E}">
        <p14:creationId xmlns:p14="http://schemas.microsoft.com/office/powerpoint/2010/main" val="767287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graphicFrame>
        <p:nvGraphicFramePr>
          <p:cNvPr id="4" name="Content Placeholder 3"/>
          <p:cNvGraphicFramePr>
            <a:graphicFrameLocks noGrp="1"/>
          </p:cNvGraphicFramePr>
          <p:nvPr>
            <p:ph idx="1"/>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10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graphicFrame>
        <p:nvGraphicFramePr>
          <p:cNvPr id="4" name="Content Placeholder 3"/>
          <p:cNvGraphicFramePr>
            <a:graphicFrameLocks noGrp="1"/>
          </p:cNvGraphicFramePr>
          <p:nvPr>
            <p:ph idx="1"/>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051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cont.</a:t>
            </a:r>
          </a:p>
        </p:txBody>
      </p:sp>
      <p:graphicFrame>
        <p:nvGraphicFramePr>
          <p:cNvPr id="4" name="Content Placeholder 3"/>
          <p:cNvGraphicFramePr>
            <a:graphicFrameLocks noGrp="1"/>
          </p:cNvGraphicFramePr>
          <p:nvPr>
            <p:ph idx="1"/>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774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Workflows</a:t>
            </a:r>
            <a:endParaRPr lang="en-US" sz="2400" i="1" dirty="0"/>
          </a:p>
        </p:txBody>
      </p:sp>
    </p:spTree>
    <p:extLst>
      <p:ext uri="{BB962C8B-B14F-4D97-AF65-F5344CB8AC3E}">
        <p14:creationId xmlns:p14="http://schemas.microsoft.com/office/powerpoint/2010/main" val="316310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340027"/>
              </p:ext>
            </p:extLst>
          </p:nvPr>
        </p:nvGraphicFramePr>
        <p:xfrm>
          <a:off x="457200" y="1200151"/>
          <a:ext cx="8229600" cy="761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610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Actions</a:t>
            </a:r>
            <a:endParaRPr lang="en-US" dirty="0"/>
          </a:p>
        </p:txBody>
      </p:sp>
      <p:pic>
        <p:nvPicPr>
          <p:cNvPr id="4" name="Content Placeholder 3"/>
          <p:cNvPicPr>
            <a:picLocks noGrp="1" noChangeAspect="1"/>
          </p:cNvPicPr>
          <p:nvPr>
            <p:ph idx="1"/>
          </p:nvPr>
        </p:nvPicPr>
        <p:blipFill>
          <a:blip r:embed="rId2"/>
          <a:stretch>
            <a:fillRect/>
          </a:stretch>
        </p:blipFill>
        <p:spPr>
          <a:xfrm>
            <a:off x="3457714" y="1363854"/>
            <a:ext cx="2228571" cy="3066667"/>
          </a:xfrm>
          <a:prstGeom prst="rect">
            <a:avLst/>
          </a:prstGeom>
          <a:ln>
            <a:solidFill>
              <a:schemeClr val="tx1"/>
            </a:solidFill>
          </a:ln>
        </p:spPr>
      </p:pic>
    </p:spTree>
    <p:extLst>
      <p:ext uri="{BB962C8B-B14F-4D97-AF65-F5344CB8AC3E}">
        <p14:creationId xmlns:p14="http://schemas.microsoft.com/office/powerpoint/2010/main" val="2652826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Workflow Activities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1351715"/>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926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JavaScript</a:t>
            </a:r>
            <a:endParaRPr lang="en-US" sz="2400" i="1" dirty="0"/>
          </a:p>
        </p:txBody>
      </p:sp>
    </p:spTree>
    <p:extLst>
      <p:ext uri="{BB962C8B-B14F-4D97-AF65-F5344CB8AC3E}">
        <p14:creationId xmlns:p14="http://schemas.microsoft.com/office/powerpoint/2010/main" val="286237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Webinar Housekeeping</a:t>
            </a:r>
          </a:p>
        </p:txBody>
      </p:sp>
      <p:pic>
        <p:nvPicPr>
          <p:cNvPr id="4" name="Picture 3"/>
          <p:cNvPicPr>
            <a:picLocks noChangeAspect="1"/>
          </p:cNvPicPr>
          <p:nvPr/>
        </p:nvPicPr>
        <p:blipFill>
          <a:blip r:embed="rId2"/>
          <a:stretch>
            <a:fillRect/>
          </a:stretch>
        </p:blipFill>
        <p:spPr>
          <a:xfrm>
            <a:off x="2556431" y="1093470"/>
            <a:ext cx="4031139" cy="3840480"/>
          </a:xfrm>
          <a:prstGeom prst="rect">
            <a:avLst/>
          </a:prstGeom>
          <a:ln>
            <a:solidFill>
              <a:schemeClr val="tx1"/>
            </a:solidFill>
          </a:ln>
        </p:spPr>
      </p:pic>
    </p:spTree>
    <p:extLst>
      <p:ext uri="{BB962C8B-B14F-4D97-AF65-F5344CB8AC3E}">
        <p14:creationId xmlns:p14="http://schemas.microsoft.com/office/powerpoint/2010/main" val="229857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0478591"/>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897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Microsoft Flow</a:t>
            </a:r>
            <a:endParaRPr lang="en-US" sz="2400" i="1" dirty="0"/>
          </a:p>
        </p:txBody>
      </p:sp>
    </p:spTree>
    <p:extLst>
      <p:ext uri="{BB962C8B-B14F-4D97-AF65-F5344CB8AC3E}">
        <p14:creationId xmlns:p14="http://schemas.microsoft.com/office/powerpoint/2010/main" val="3633683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Flow</a:t>
            </a:r>
          </a:p>
        </p:txBody>
      </p:sp>
      <p:sp>
        <p:nvSpPr>
          <p:cNvPr id="3" name="Content Placeholder 2"/>
          <p:cNvSpPr>
            <a:spLocks noGrp="1"/>
          </p:cNvSpPr>
          <p:nvPr>
            <p:ph idx="1"/>
          </p:nvPr>
        </p:nvSpPr>
        <p:spPr/>
        <p:txBody>
          <a:bodyPr anchor="ctr"/>
          <a:lstStyle/>
          <a:p>
            <a:pPr marL="0" indent="0" algn="ctr">
              <a:buNone/>
            </a:pPr>
            <a:r>
              <a:rPr lang="en-US" dirty="0"/>
              <a:t>Microsoft Flow is a product to help you set up automated workflows between your favorite apps and services to synchronize files, get notifications, collect data, and more.</a:t>
            </a:r>
            <a:endParaRPr lang="en-US" dirty="0"/>
          </a:p>
        </p:txBody>
      </p:sp>
    </p:spTree>
    <p:extLst>
      <p:ext uri="{BB962C8B-B14F-4D97-AF65-F5344CB8AC3E}">
        <p14:creationId xmlns:p14="http://schemas.microsoft.com/office/powerpoint/2010/main" val="3930111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Connectors</a:t>
            </a:r>
          </a:p>
        </p:txBody>
      </p:sp>
      <p:pic>
        <p:nvPicPr>
          <p:cNvPr id="6" name="Picture 5"/>
          <p:cNvPicPr>
            <a:picLocks noChangeAspect="1"/>
          </p:cNvPicPr>
          <p:nvPr/>
        </p:nvPicPr>
        <p:blipFill>
          <a:blip r:embed="rId2"/>
          <a:stretch>
            <a:fillRect/>
          </a:stretch>
        </p:blipFill>
        <p:spPr>
          <a:xfrm>
            <a:off x="914400" y="1200150"/>
            <a:ext cx="2892850" cy="3657600"/>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5334000" y="1200150"/>
            <a:ext cx="1546421" cy="3657600"/>
          </a:xfrm>
          <a:prstGeom prst="rect">
            <a:avLst/>
          </a:prstGeom>
          <a:ln>
            <a:solidFill>
              <a:schemeClr val="tx1"/>
            </a:solidFill>
          </a:ln>
        </p:spPr>
      </p:pic>
    </p:spTree>
    <p:extLst>
      <p:ext uri="{BB962C8B-B14F-4D97-AF65-F5344CB8AC3E}">
        <p14:creationId xmlns:p14="http://schemas.microsoft.com/office/powerpoint/2010/main" val="371833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err="1"/>
              <a:t>PowerApps</a:t>
            </a:r>
            <a:endParaRPr lang="en-US" sz="2400" i="1" dirty="0"/>
          </a:p>
        </p:txBody>
      </p:sp>
    </p:spTree>
    <p:extLst>
      <p:ext uri="{BB962C8B-B14F-4D97-AF65-F5344CB8AC3E}">
        <p14:creationId xmlns:p14="http://schemas.microsoft.com/office/powerpoint/2010/main" val="1235988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PowerApps</a:t>
            </a:r>
            <a:endParaRPr lang="en-US" dirty="0"/>
          </a:p>
        </p:txBody>
      </p:sp>
      <p:sp>
        <p:nvSpPr>
          <p:cNvPr id="3" name="Content Placeholder 2"/>
          <p:cNvSpPr>
            <a:spLocks noGrp="1"/>
          </p:cNvSpPr>
          <p:nvPr>
            <p:ph idx="1"/>
          </p:nvPr>
        </p:nvSpPr>
        <p:spPr/>
        <p:txBody>
          <a:bodyPr anchor="t"/>
          <a:lstStyle/>
          <a:p>
            <a:pPr marL="0" indent="0" algn="ctr">
              <a:buNone/>
            </a:pPr>
            <a:r>
              <a:rPr lang="en-US" dirty="0"/>
              <a:t>Work in a visual designer to customize fully functional apps without having to write code</a:t>
            </a:r>
            <a:endParaRPr lang="en-US" dirty="0"/>
          </a:p>
        </p:txBody>
      </p:sp>
      <p:pic>
        <p:nvPicPr>
          <p:cNvPr id="4" name="Picture 3"/>
          <p:cNvPicPr>
            <a:picLocks noChangeAspect="1"/>
          </p:cNvPicPr>
          <p:nvPr/>
        </p:nvPicPr>
        <p:blipFill>
          <a:blip r:embed="rId2"/>
          <a:stretch>
            <a:fillRect/>
          </a:stretch>
        </p:blipFill>
        <p:spPr>
          <a:xfrm>
            <a:off x="854089" y="2480310"/>
            <a:ext cx="7435823" cy="2377440"/>
          </a:xfrm>
          <a:prstGeom prst="rect">
            <a:avLst/>
          </a:prstGeom>
          <a:ln>
            <a:solidFill>
              <a:schemeClr val="tx1"/>
            </a:solidFill>
          </a:ln>
        </p:spPr>
      </p:pic>
    </p:spTree>
    <p:extLst>
      <p:ext uri="{BB962C8B-B14F-4D97-AF65-F5344CB8AC3E}">
        <p14:creationId xmlns:p14="http://schemas.microsoft.com/office/powerpoint/2010/main" val="3877461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Plug-Ins</a:t>
            </a:r>
            <a:endParaRPr lang="en-US" sz="2400" i="1" dirty="0"/>
          </a:p>
        </p:txBody>
      </p:sp>
    </p:spTree>
    <p:extLst>
      <p:ext uri="{BB962C8B-B14F-4D97-AF65-F5344CB8AC3E}">
        <p14:creationId xmlns:p14="http://schemas.microsoft.com/office/powerpoint/2010/main" val="1687526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Plug–in?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2812302"/>
              </p:ext>
            </p:extLst>
          </p:nvPr>
        </p:nvGraphicFramePr>
        <p:xfrm>
          <a:off x="457200" y="1200151"/>
          <a:ext cx="8229600" cy="2362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557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Plug–ins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9681083"/>
              </p:ext>
            </p:extLst>
          </p:nvPr>
        </p:nvGraphicFramePr>
        <p:xfrm>
          <a:off x="457200" y="1200151"/>
          <a:ext cx="8229600" cy="2743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371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6029478"/>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65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lstStyle/>
          <a:p>
            <a:pPr lvl="0"/>
            <a:r>
              <a:rPr lang="en-US" dirty="0"/>
              <a:t>When</a:t>
            </a:r>
          </a:p>
          <a:p>
            <a:pPr lvl="0"/>
            <a:r>
              <a:rPr lang="en-US" dirty="0"/>
              <a:t>Where</a:t>
            </a:r>
          </a:p>
          <a:p>
            <a:pPr lvl="0"/>
            <a:r>
              <a:rPr lang="en-US" dirty="0"/>
              <a:t>Why</a:t>
            </a:r>
          </a:p>
          <a:p>
            <a:pPr lvl="0"/>
            <a:r>
              <a:rPr lang="en-US" dirty="0"/>
              <a:t>Technology</a:t>
            </a:r>
          </a:p>
          <a:p>
            <a:pPr lvl="0"/>
            <a:r>
              <a:rPr lang="en-US" dirty="0"/>
              <a:t>Tools</a:t>
            </a:r>
          </a:p>
        </p:txBody>
      </p:sp>
    </p:spTree>
    <p:extLst>
      <p:ext uri="{BB962C8B-B14F-4D97-AF65-F5344CB8AC3E}">
        <p14:creationId xmlns:p14="http://schemas.microsoft.com/office/powerpoint/2010/main" val="2305511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Developer Tools</a:t>
            </a:r>
            <a:endParaRPr lang="en-US" sz="2400" i="1" dirty="0"/>
          </a:p>
        </p:txBody>
      </p:sp>
    </p:spTree>
    <p:extLst>
      <p:ext uri="{BB962C8B-B14F-4D97-AF65-F5344CB8AC3E}">
        <p14:creationId xmlns:p14="http://schemas.microsoft.com/office/powerpoint/2010/main" val="3374294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71015627"/>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541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Next Steps</a:t>
            </a:r>
            <a:endParaRPr lang="en-US" sz="2400" i="1" dirty="0"/>
          </a:p>
        </p:txBody>
      </p:sp>
    </p:spTree>
    <p:extLst>
      <p:ext uri="{BB962C8B-B14F-4D97-AF65-F5344CB8AC3E}">
        <p14:creationId xmlns:p14="http://schemas.microsoft.com/office/powerpoint/2010/main" val="1806059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8115319"/>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562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1587" y="1504950"/>
            <a:ext cx="1520825" cy="1797050"/>
          </a:xfrm>
        </p:spPr>
      </p:pic>
    </p:spTree>
    <p:extLst>
      <p:ext uri="{BB962C8B-B14F-4D97-AF65-F5344CB8AC3E}">
        <p14:creationId xmlns:p14="http://schemas.microsoft.com/office/powerpoint/2010/main" val="3456236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78237" y="2173287"/>
            <a:ext cx="1787525" cy="1447800"/>
          </a:xfrm>
        </p:spPr>
      </p:pic>
    </p:spTree>
    <p:extLst>
      <p:ext uri="{BB962C8B-B14F-4D97-AF65-F5344CB8AC3E}">
        <p14:creationId xmlns:p14="http://schemas.microsoft.com/office/powerpoint/2010/main" val="188167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pic>
        <p:nvPicPr>
          <p:cNvPr id="4" name="Content Placeholder 3"/>
          <p:cNvPicPr>
            <a:picLocks noGrp="1" noChangeAspect="1"/>
          </p:cNvPicPr>
          <p:nvPr>
            <p:ph idx="1"/>
          </p:nvPr>
        </p:nvPicPr>
        <p:blipFill>
          <a:blip r:embed="rId2"/>
          <a:stretch>
            <a:fillRect/>
          </a:stretch>
        </p:blipFill>
        <p:spPr>
          <a:xfrm>
            <a:off x="1248309" y="1200150"/>
            <a:ext cx="6647382" cy="3394075"/>
          </a:xfrm>
          <a:prstGeom prst="rect">
            <a:avLst/>
          </a:prstGeom>
          <a:ln>
            <a:solidFill>
              <a:schemeClr val="tx1"/>
            </a:solidFill>
          </a:ln>
        </p:spPr>
      </p:pic>
    </p:spTree>
    <p:extLst>
      <p:ext uri="{BB962C8B-B14F-4D97-AF65-F5344CB8AC3E}">
        <p14:creationId xmlns:p14="http://schemas.microsoft.com/office/powerpoint/2010/main" val="237614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9150764"/>
              </p:ext>
            </p:extLst>
          </p:nvPr>
        </p:nvGraphicFramePr>
        <p:xfrm>
          <a:off x="457200" y="1200151"/>
          <a:ext cx="8229600" cy="2819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64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42950"/>
            <a:ext cx="7772400" cy="3657600"/>
          </a:xfrm>
          <a:prstGeom prst="rect">
            <a:avLst/>
          </a:prstGeom>
          <a:ln>
            <a:solidFill>
              <a:schemeClr val="tx1"/>
            </a:solidFill>
          </a:ln>
        </p:spPr>
      </p:pic>
    </p:spTree>
    <p:extLst>
      <p:ext uri="{BB962C8B-B14F-4D97-AF65-F5344CB8AC3E}">
        <p14:creationId xmlns:p14="http://schemas.microsoft.com/office/powerpoint/2010/main" val="417312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chor="ctr">
            <a:normAutofit/>
          </a:bodyPr>
          <a:lstStyle/>
          <a:p>
            <a:pPr marL="0" indent="0" algn="ctr">
              <a:buNone/>
            </a:pPr>
            <a:r>
              <a:rPr lang="en-US" sz="6600" i="1" dirty="0"/>
              <a:t>When</a:t>
            </a:r>
            <a:endParaRPr lang="en-US" sz="2400" i="1" dirty="0"/>
          </a:p>
        </p:txBody>
      </p:sp>
    </p:spTree>
    <p:extLst>
      <p:ext uri="{BB962C8B-B14F-4D97-AF65-F5344CB8AC3E}">
        <p14:creationId xmlns:p14="http://schemas.microsoft.com/office/powerpoint/2010/main" val="99879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Immediacy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2550590"/>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9229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5903</TotalTime>
  <Words>846</Words>
  <Application>Microsoft Office PowerPoint</Application>
  <PresentationFormat>On-screen Show (16:9)</PresentationFormat>
  <Paragraphs>143</Paragraphs>
  <Slides>45</Slides>
  <Notes>2</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When, Where and Why to apply code to solve a problem</vt:lpstr>
      <vt:lpstr>Mitch Milam</vt:lpstr>
      <vt:lpstr>Webinar Housekeeping</vt:lpstr>
      <vt:lpstr>Agenda</vt:lpstr>
      <vt:lpstr>Announcements</vt:lpstr>
      <vt:lpstr>Announcements</vt:lpstr>
      <vt:lpstr>PowerPoint Presentation</vt:lpstr>
      <vt:lpstr>PowerPoint Presentation</vt:lpstr>
      <vt:lpstr>Immediacy</vt:lpstr>
      <vt:lpstr>Modifications by Non-Developers</vt:lpstr>
      <vt:lpstr>On-Demand</vt:lpstr>
      <vt:lpstr>PowerPoint Presentation</vt:lpstr>
      <vt:lpstr>Technologies</vt:lpstr>
      <vt:lpstr>PowerPoint Presentation</vt:lpstr>
      <vt:lpstr>PowerPoint Presentation</vt:lpstr>
      <vt:lpstr>Out of the Box Features</vt:lpstr>
      <vt:lpstr>PowerPoint Presentation</vt:lpstr>
      <vt:lpstr>Skills</vt:lpstr>
      <vt:lpstr>PowerPoint Presentation</vt:lpstr>
      <vt:lpstr>Skills</vt:lpstr>
      <vt:lpstr>PowerPoint Presentation</vt:lpstr>
      <vt:lpstr>Advantages</vt:lpstr>
      <vt:lpstr>Limitations</vt:lpstr>
      <vt:lpstr>Limitations cont.</vt:lpstr>
      <vt:lpstr>PowerPoint Presentation</vt:lpstr>
      <vt:lpstr>Tip</vt:lpstr>
      <vt:lpstr>Actions</vt:lpstr>
      <vt:lpstr>Custom Workflow Activities</vt:lpstr>
      <vt:lpstr>PowerPoint Presentation</vt:lpstr>
      <vt:lpstr>JavaScript</vt:lpstr>
      <vt:lpstr>PowerPoint Presentation</vt:lpstr>
      <vt:lpstr>Microsoft Flow</vt:lpstr>
      <vt:lpstr>Connectors</vt:lpstr>
      <vt:lpstr>PowerPoint Presentation</vt:lpstr>
      <vt:lpstr>PowerApps</vt:lpstr>
      <vt:lpstr>PowerPoint Presentation</vt:lpstr>
      <vt:lpstr>What is a Plug–in?</vt:lpstr>
      <vt:lpstr>Why Plug–ins</vt:lpstr>
      <vt:lpstr>Plugin-Ins</vt:lpstr>
      <vt:lpstr>PowerPoint Presentation</vt:lpstr>
      <vt:lpstr>Developer Tools</vt:lpstr>
      <vt:lpstr>PowerPoint Presentation</vt:lpstr>
      <vt:lpstr>Next Steps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Dynamics CRM Architect</dc:title>
  <dc:creator>Mitch Milam</dc:creator>
  <cp:lastModifiedBy>Mitch Milam</cp:lastModifiedBy>
  <cp:revision>370</cp:revision>
  <cp:lastPrinted>2014-08-04T20:14:51Z</cp:lastPrinted>
  <dcterms:created xsi:type="dcterms:W3CDTF">2014-08-03T21:50:47Z</dcterms:created>
  <dcterms:modified xsi:type="dcterms:W3CDTF">2017-07-28T15:54:44Z</dcterms:modified>
</cp:coreProperties>
</file>