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60" r:id="rId3"/>
    <p:sldId id="332" r:id="rId4"/>
    <p:sldId id="257" r:id="rId5"/>
    <p:sldId id="351" r:id="rId6"/>
    <p:sldId id="352" r:id="rId7"/>
    <p:sldId id="342" r:id="rId8"/>
    <p:sldId id="350" r:id="rId9"/>
    <p:sldId id="343" r:id="rId10"/>
    <p:sldId id="344" r:id="rId11"/>
    <p:sldId id="349" r:id="rId12"/>
    <p:sldId id="345" r:id="rId13"/>
    <p:sldId id="346" r:id="rId14"/>
    <p:sldId id="347" r:id="rId15"/>
    <p:sldId id="353" r:id="rId16"/>
    <p:sldId id="341" r:id="rId17"/>
    <p:sldId id="293" r:id="rId18"/>
    <p:sldId id="302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Contracting, Outsourcing,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 </a:t>
            </a:r>
            <a:r>
              <a:rPr lang="en-US" b="1" dirty="0"/>
              <a:t>Partnering on your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Dynamics </a:t>
            </a:r>
            <a:r>
              <a:rPr lang="en-US" b="1" dirty="0"/>
              <a:t>CRM Projects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communicate requirements via written communications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TFS tasks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the developer involved in the creation of the specification and the estimation of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</a:p>
          <a:p>
            <a:r>
              <a:rPr lang="en-US" dirty="0" smtClean="0"/>
              <a:t>Have the assigned developer give an estimate</a:t>
            </a:r>
          </a:p>
          <a:p>
            <a:r>
              <a:rPr lang="en-US" dirty="0" smtClean="0"/>
              <a:t>Do not assign time estimates for work you will not do!</a:t>
            </a:r>
          </a:p>
          <a:p>
            <a:r>
              <a:rPr lang="en-US" dirty="0" smtClean="0"/>
              <a:t>Be realistic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stand–ups</a:t>
            </a:r>
          </a:p>
          <a:p>
            <a:r>
              <a:rPr lang="en-US" dirty="0" smtClean="0"/>
              <a:t>Weekly meetings</a:t>
            </a:r>
          </a:p>
          <a:p>
            <a:r>
              <a:rPr lang="en-US" dirty="0" smtClean="0"/>
              <a:t>Built–in checkpoints and 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Someone</a:t>
            </a:r>
            <a:r>
              <a:rPr lang="en-US" dirty="0" smtClean="0"/>
              <a:t> needs to be in charge!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4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define your build/test/QA process</a:t>
            </a:r>
          </a:p>
          <a:p>
            <a:r>
              <a:rPr lang="en-US" dirty="0" smtClean="0"/>
              <a:t>Ensure that everyone follows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dirty="0" smtClean="0"/>
              <a:t>Nine–Time 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  <a:endParaRPr lang="en-US" sz="2000" dirty="0" smtClean="0"/>
          </a:p>
          <a:p>
            <a:pPr lvl="2"/>
            <a:r>
              <a:rPr lang="en-US" sz="2000" dirty="0" smtClean="0"/>
              <a:t>Infinite–x.net</a:t>
            </a:r>
            <a:endParaRPr lang="en-US" sz="2000" dirty="0" smtClean="0"/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strike="sngStrike" dirty="0" smtClean="0">
                <a:hlinkClick r:id="rId2"/>
              </a:rPr>
              <a:t>http://tinyurl.com/TeachingTuesdays</a:t>
            </a:r>
            <a:endParaRPr lang="en-US" strike="sngStrike" dirty="0" smtClean="0"/>
          </a:p>
          <a:p>
            <a:pPr marL="457200" lvl="1" indent="0">
              <a:buNone/>
            </a:pPr>
            <a:r>
              <a:rPr lang="en-US" sz="1800" dirty="0" smtClean="0"/>
              <a:t>(searching for a new home)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tips for working with consultants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Customer’s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work do we have?</a:t>
            </a:r>
          </a:p>
          <a:p>
            <a:r>
              <a:rPr lang="en-US" dirty="0" smtClean="0"/>
              <a:t>When does it need to be done?</a:t>
            </a:r>
          </a:p>
          <a:p>
            <a:r>
              <a:rPr lang="en-US" dirty="0" smtClean="0"/>
              <a:t>Do I have the resources to complete the work, given the timeframe?</a:t>
            </a:r>
          </a:p>
          <a:p>
            <a:r>
              <a:rPr lang="en-US" dirty="0" smtClean="0"/>
              <a:t>How can I train–up my existing staff?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Consultant’s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staff does the customer have?</a:t>
            </a:r>
          </a:p>
          <a:p>
            <a:r>
              <a:rPr lang="en-US" dirty="0" smtClean="0"/>
              <a:t>What will be my job responsibilities?</a:t>
            </a:r>
          </a:p>
          <a:p>
            <a:r>
              <a:rPr lang="en-US" dirty="0" smtClean="0"/>
              <a:t>What are the timeframes and objectives?</a:t>
            </a:r>
          </a:p>
          <a:p>
            <a:r>
              <a:rPr lang="en-US" dirty="0" smtClean="0"/>
              <a:t>What can I do to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introduction</a:t>
            </a:r>
          </a:p>
          <a:p>
            <a:r>
              <a:rPr lang="en-US" dirty="0" smtClean="0"/>
              <a:t>Introduction to tools and processes</a:t>
            </a:r>
          </a:p>
          <a:p>
            <a:r>
              <a:rPr lang="en-US" dirty="0" smtClean="0"/>
              <a:t>Project management discussions</a:t>
            </a:r>
          </a:p>
          <a:p>
            <a:r>
              <a:rPr lang="en-US" dirty="0" smtClean="0"/>
              <a:t>Schedule of status meetings/stand–ups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or Agile development works nicely with Dynamics CRM</a:t>
            </a:r>
          </a:p>
          <a:p>
            <a:r>
              <a:rPr lang="en-US" dirty="0" smtClean="0"/>
              <a:t>Waterfall is possible, but not as effective, in my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Clearly–Defined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will be doing what task or focus area?</a:t>
            </a:r>
          </a:p>
          <a:p>
            <a:r>
              <a:rPr lang="en-US" dirty="0" smtClean="0"/>
              <a:t>Where do you go when you have questions?</a:t>
            </a:r>
          </a:p>
          <a:p>
            <a:r>
              <a:rPr lang="en-US" dirty="0" smtClean="0"/>
              <a:t>How do you “raise a red–flag?”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13640</TotalTime>
  <Words>264</Words>
  <Application>Microsoft Office PowerPoint</Application>
  <PresentationFormat>On-screen Show (16:9)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Contracting, Outsourcing,  and Partnering on your  Dynamics CRM Projects</vt:lpstr>
      <vt:lpstr>Mitch Milam</vt:lpstr>
      <vt:lpstr>Teaching Tuesdays</vt:lpstr>
      <vt:lpstr>Agenda</vt:lpstr>
      <vt:lpstr>Customer’s Viewpoint</vt:lpstr>
      <vt:lpstr>Consultant’s Viewpoint</vt:lpstr>
      <vt:lpstr>Communication</vt:lpstr>
      <vt:lpstr>Development Methodology</vt:lpstr>
      <vt:lpstr>Clearly–Defined Responsibilities</vt:lpstr>
      <vt:lpstr>Written Specifications</vt:lpstr>
      <vt:lpstr>Timeframes</vt:lpstr>
      <vt:lpstr>Frequent Checkpoints</vt:lpstr>
      <vt:lpstr>Singular Project Management</vt:lpstr>
      <vt:lpstr>Quality Assurance Loop</vt:lpstr>
      <vt:lpstr>Knowledge Transfer</vt:lpstr>
      <vt:lpstr>What Did I Miss?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412</cp:revision>
  <cp:lastPrinted>2014-08-04T20:14:51Z</cp:lastPrinted>
  <dcterms:created xsi:type="dcterms:W3CDTF">2014-08-03T21:50:47Z</dcterms:created>
  <dcterms:modified xsi:type="dcterms:W3CDTF">2015-07-22T22:07:56Z</dcterms:modified>
</cp:coreProperties>
</file>