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52" r:id="rId2"/>
    <p:sldId id="353" r:id="rId3"/>
    <p:sldId id="355" r:id="rId4"/>
    <p:sldId id="377" r:id="rId5"/>
    <p:sldId id="360" r:id="rId6"/>
    <p:sldId id="358" r:id="rId7"/>
    <p:sldId id="370" r:id="rId8"/>
    <p:sldId id="371" r:id="rId9"/>
    <p:sldId id="372" r:id="rId10"/>
    <p:sldId id="373" r:id="rId11"/>
    <p:sldId id="374" r:id="rId12"/>
    <p:sldId id="375" r:id="rId13"/>
    <p:sldId id="376" r:id="rId14"/>
    <p:sldId id="361" r:id="rId15"/>
    <p:sldId id="381" r:id="rId16"/>
    <p:sldId id="382" r:id="rId17"/>
    <p:sldId id="380" r:id="rId18"/>
    <p:sldId id="378" r:id="rId19"/>
    <p:sldId id="388" r:id="rId20"/>
    <p:sldId id="368" r:id="rId21"/>
    <p:sldId id="362" r:id="rId22"/>
    <p:sldId id="363" r:id="rId23"/>
    <p:sldId id="364" r:id="rId24"/>
    <p:sldId id="365" r:id="rId25"/>
    <p:sldId id="366" r:id="rId26"/>
    <p:sldId id="367" r:id="rId27"/>
    <p:sldId id="369" r:id="rId28"/>
    <p:sldId id="393" r:id="rId29"/>
    <p:sldId id="394" r:id="rId30"/>
    <p:sldId id="385" r:id="rId31"/>
    <p:sldId id="383" r:id="rId32"/>
    <p:sldId id="384" r:id="rId33"/>
    <p:sldId id="392" r:id="rId34"/>
    <p:sldId id="390" r:id="rId35"/>
    <p:sldId id="395" r:id="rId36"/>
    <p:sldId id="396" r:id="rId37"/>
    <p:sldId id="386" r:id="rId38"/>
    <p:sldId id="391" r:id="rId39"/>
    <p:sldId id="389" r:id="rId40"/>
    <p:sldId id="387" r:id="rId41"/>
    <p:sldId id="293" r:id="rId42"/>
    <p:sldId id="302" r:id="rId4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3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4676" autoAdjust="0"/>
  </p:normalViewPr>
  <p:slideViewPr>
    <p:cSldViewPr>
      <p:cViewPr varScale="1">
        <p:scale>
          <a:sx n="143" d="100"/>
          <a:sy n="143" d="100"/>
        </p:scale>
        <p:origin x="384" y="114"/>
      </p:cViewPr>
      <p:guideLst>
        <p:guide orient="horz" pos="1620"/>
        <p:guide pos="2880"/>
      </p:guideLst>
    </p:cSldViewPr>
  </p:slideViewPr>
  <p:outlineViewPr>
    <p:cViewPr>
      <p:scale>
        <a:sx n="33" d="100"/>
        <a:sy n="33" d="100"/>
      </p:scale>
      <p:origin x="0" y="-1248"/>
    </p:cViewPr>
  </p:outlineViewPr>
  <p:notesTextViewPr>
    <p:cViewPr>
      <p:scale>
        <a:sx n="1" d="1"/>
        <a:sy n="1" d="1"/>
      </p:scale>
      <p:origin x="0" y="0"/>
    </p:cViewPr>
  </p:notesTextViewPr>
  <p:sorterViewPr>
    <p:cViewPr>
      <p:scale>
        <a:sx n="180" d="100"/>
        <a:sy n="180" d="100"/>
      </p:scale>
      <p:origin x="0" y="-105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mailto:mitch@xrmcoaches.com" TargetMode="External"/></Relationships>
</file>

<file path=ppt/diagrams/_rels/data11.xml.rels><?xml version="1.0" encoding="UTF-8" standalone="yes"?>
<Relationships xmlns="http://schemas.openxmlformats.org/package/2006/relationships"><Relationship Id="rId3" Type="http://schemas.openxmlformats.org/officeDocument/2006/relationships/hyperlink" Target="https://crmtipoftheday.com/" TargetMode="External"/><Relationship Id="rId2" Type="http://schemas.openxmlformats.org/officeDocument/2006/relationships/hyperlink" Target="https://community.dynamics.com/" TargetMode="External"/><Relationship Id="rId1" Type="http://schemas.openxmlformats.org/officeDocument/2006/relationships/hyperlink" Target="https://www.crmug.com/browse/blogs" TargetMode="External"/><Relationship Id="rId4" Type="http://schemas.openxmlformats.org/officeDocument/2006/relationships/hyperlink" Target="http://youtube.com/crmtipoftheday" TargetMode="External"/></Relationships>
</file>

<file path=ppt/diagrams/_rels/data12.xml.rels><?xml version="1.0" encoding="UTF-8" standalone="yes"?>
<Relationships xmlns="http://schemas.openxmlformats.org/package/2006/relationships"><Relationship Id="rId3" Type="http://schemas.openxmlformats.org/officeDocument/2006/relationships/hyperlink" Target="http://www.xrmcoaches.com/freestuff" TargetMode="External"/><Relationship Id="rId2" Type="http://schemas.openxmlformats.org/officeDocument/2006/relationships/hyperlink" Target="http://www.xrmcoaches.com/knowledgebits" TargetMode="External"/><Relationship Id="rId1" Type="http://schemas.openxmlformats.org/officeDocument/2006/relationships/hyperlink" Target="http://www.xrmcoaches.com/webinars" TargetMode="External"/><Relationship Id="rId4" Type="http://schemas.openxmlformats.org/officeDocument/2006/relationships/hyperlink" Target="http://youtube.com/xrmcoache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mailto:mitch@xrmcoaches.com" TargetMode="External"/></Relationships>
</file>

<file path=ppt/diagrams/_rels/drawing11.xml.rels><?xml version="1.0" encoding="UTF-8" standalone="yes"?>
<Relationships xmlns="http://schemas.openxmlformats.org/package/2006/relationships"><Relationship Id="rId3" Type="http://schemas.openxmlformats.org/officeDocument/2006/relationships/hyperlink" Target="https://crmtipoftheday.com/" TargetMode="External"/><Relationship Id="rId2" Type="http://schemas.openxmlformats.org/officeDocument/2006/relationships/hyperlink" Target="https://community.dynamics.com/" TargetMode="External"/><Relationship Id="rId1" Type="http://schemas.openxmlformats.org/officeDocument/2006/relationships/hyperlink" Target="https://www.crmug.com/browse/blogs" TargetMode="External"/><Relationship Id="rId4" Type="http://schemas.openxmlformats.org/officeDocument/2006/relationships/hyperlink" Target="http://youtube.com/crmtipoftheday" TargetMode="External"/></Relationships>
</file>

<file path=ppt/diagrams/_rels/drawing12.xml.rels><?xml version="1.0" encoding="UTF-8" standalone="yes"?>
<Relationships xmlns="http://schemas.openxmlformats.org/package/2006/relationships"><Relationship Id="rId3" Type="http://schemas.openxmlformats.org/officeDocument/2006/relationships/hyperlink" Target="http://www.xrmcoaches.com/freestuff" TargetMode="External"/><Relationship Id="rId2" Type="http://schemas.openxmlformats.org/officeDocument/2006/relationships/hyperlink" Target="http://www.xrmcoaches.com/knowledgebits" TargetMode="External"/><Relationship Id="rId1" Type="http://schemas.openxmlformats.org/officeDocument/2006/relationships/hyperlink" Target="http://www.xrmcoaches.com/webinars" TargetMode="External"/><Relationship Id="rId4" Type="http://schemas.openxmlformats.org/officeDocument/2006/relationships/hyperlink" Target="http://youtube.com/xrmcoache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97005-78F9-46DE-AE65-43F62A24E8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9AAECE-07B8-4D08-92A2-57204A42D361}">
      <dgm:prSet/>
      <dgm:spPr/>
      <dgm:t>
        <a:bodyPr/>
        <a:lstStyle/>
        <a:p>
          <a:r>
            <a:rPr lang="en-US" dirty="0"/>
            <a:t>Dynamics CRM Architect</a:t>
          </a:r>
        </a:p>
      </dgm:t>
    </dgm:pt>
    <dgm:pt modelId="{25A7820E-B7BB-45F2-BB00-018E27F1D2E1}" type="parTrans" cxnId="{3B320A06-4677-46F1-9959-0CEB2BA66B0D}">
      <dgm:prSet/>
      <dgm:spPr/>
      <dgm:t>
        <a:bodyPr/>
        <a:lstStyle/>
        <a:p>
          <a:endParaRPr lang="en-US"/>
        </a:p>
      </dgm:t>
    </dgm:pt>
    <dgm:pt modelId="{74796F1C-FE03-45D9-BF90-0C1E0F58358D}" type="sibTrans" cxnId="{3B320A06-4677-46F1-9959-0CEB2BA66B0D}">
      <dgm:prSet/>
      <dgm:spPr/>
      <dgm:t>
        <a:bodyPr/>
        <a:lstStyle/>
        <a:p>
          <a:endParaRPr lang="en-US"/>
        </a:p>
      </dgm:t>
    </dgm:pt>
    <dgm:pt modelId="{4FD905E9-EAC0-469A-BD2E-579A65BBA0BF}">
      <dgm:prSet/>
      <dgm:spPr/>
      <dgm:t>
        <a:bodyPr/>
        <a:lstStyle/>
        <a:p>
          <a:r>
            <a:rPr lang="en-US">
              <a:hlinkClick xmlns:r="http://schemas.openxmlformats.org/officeDocument/2006/relationships" r:id="rId1"/>
            </a:rPr>
            <a:t>mitch@xrmcoaches.com</a:t>
          </a:r>
          <a:endParaRPr lang="en-US"/>
        </a:p>
      </dgm:t>
    </dgm:pt>
    <dgm:pt modelId="{CA52E228-717A-471B-A807-A2B29128D4F0}" type="parTrans" cxnId="{452B64E1-31E9-42E6-8F27-DFCF36D614C9}">
      <dgm:prSet/>
      <dgm:spPr/>
      <dgm:t>
        <a:bodyPr/>
        <a:lstStyle/>
        <a:p>
          <a:endParaRPr lang="en-US"/>
        </a:p>
      </dgm:t>
    </dgm:pt>
    <dgm:pt modelId="{131A6ABF-8CDC-4059-94E9-8F6DE576C734}" type="sibTrans" cxnId="{452B64E1-31E9-42E6-8F27-DFCF36D614C9}">
      <dgm:prSet/>
      <dgm:spPr/>
      <dgm:t>
        <a:bodyPr/>
        <a:lstStyle/>
        <a:p>
          <a:endParaRPr lang="en-US"/>
        </a:p>
      </dgm:t>
    </dgm:pt>
    <dgm:pt modelId="{0E32D2E6-0107-406B-86DE-DFA7F138642E}">
      <dgm:prSet/>
      <dgm:spPr/>
      <dgm:t>
        <a:bodyPr/>
        <a:lstStyle/>
        <a:p>
          <a:r>
            <a:rPr lang="en-US"/>
            <a:t>@mitchmilam</a:t>
          </a:r>
          <a:endParaRPr lang="en-US"/>
        </a:p>
      </dgm:t>
    </dgm:pt>
    <dgm:pt modelId="{513B9986-C8DB-4C54-8DC0-6BEDE84944FD}" type="parTrans" cxnId="{C608177A-1615-4623-ABBD-E373981A5A65}">
      <dgm:prSet/>
      <dgm:spPr/>
      <dgm:t>
        <a:bodyPr/>
        <a:lstStyle/>
        <a:p>
          <a:endParaRPr lang="en-US"/>
        </a:p>
      </dgm:t>
    </dgm:pt>
    <dgm:pt modelId="{787C6F13-1FE6-4C30-9FB3-2D2AE53B8BD7}" type="sibTrans" cxnId="{C608177A-1615-4623-ABBD-E373981A5A65}">
      <dgm:prSet/>
      <dgm:spPr/>
      <dgm:t>
        <a:bodyPr/>
        <a:lstStyle/>
        <a:p>
          <a:endParaRPr lang="en-US"/>
        </a:p>
      </dgm:t>
    </dgm:pt>
    <dgm:pt modelId="{905F2183-FF16-4E40-ABF7-99EE8CC98B19}">
      <dgm:prSet/>
      <dgm:spPr/>
      <dgm:t>
        <a:bodyPr/>
        <a:lstStyle/>
        <a:p>
          <a:r>
            <a:rPr lang="en-US"/>
            <a:t>http://tinyurl.com/MitchMilamLinkedIn</a:t>
          </a:r>
          <a:endParaRPr lang="en-US"/>
        </a:p>
      </dgm:t>
    </dgm:pt>
    <dgm:pt modelId="{B99FEEA3-F0A2-42C5-998D-96961C36C105}" type="parTrans" cxnId="{77318747-B75A-4672-B502-E81FE4B71583}">
      <dgm:prSet/>
      <dgm:spPr/>
      <dgm:t>
        <a:bodyPr/>
        <a:lstStyle/>
        <a:p>
          <a:endParaRPr lang="en-US"/>
        </a:p>
      </dgm:t>
    </dgm:pt>
    <dgm:pt modelId="{84A17ABA-FD7B-4D57-AD97-6767B72B0CC3}" type="sibTrans" cxnId="{77318747-B75A-4672-B502-E81FE4B71583}">
      <dgm:prSet/>
      <dgm:spPr/>
      <dgm:t>
        <a:bodyPr/>
        <a:lstStyle/>
        <a:p>
          <a:endParaRPr lang="en-US"/>
        </a:p>
      </dgm:t>
    </dgm:pt>
    <dgm:pt modelId="{0C3DEA9F-1CF2-42F8-A517-AEA168F76373}" type="pres">
      <dgm:prSet presAssocID="{56A97005-78F9-46DE-AE65-43F62A24E86D}" presName="linear" presStyleCnt="0">
        <dgm:presLayoutVars>
          <dgm:animLvl val="lvl"/>
          <dgm:resizeHandles val="exact"/>
        </dgm:presLayoutVars>
      </dgm:prSet>
      <dgm:spPr/>
    </dgm:pt>
    <dgm:pt modelId="{FDE179FA-D8F3-41A7-B87A-2CD6018C7893}" type="pres">
      <dgm:prSet presAssocID="{C99AAECE-07B8-4D08-92A2-57204A42D361}" presName="parentText" presStyleLbl="node1" presStyleIdx="0" presStyleCnt="1">
        <dgm:presLayoutVars>
          <dgm:chMax val="0"/>
          <dgm:bulletEnabled val="1"/>
        </dgm:presLayoutVars>
      </dgm:prSet>
      <dgm:spPr/>
    </dgm:pt>
    <dgm:pt modelId="{82A15AA2-4B9B-401E-8B91-D0DAB1E23B5C}" type="pres">
      <dgm:prSet presAssocID="{C99AAECE-07B8-4D08-92A2-57204A42D361}" presName="childText" presStyleLbl="revTx" presStyleIdx="0" presStyleCnt="1">
        <dgm:presLayoutVars>
          <dgm:bulletEnabled val="1"/>
        </dgm:presLayoutVars>
      </dgm:prSet>
      <dgm:spPr/>
    </dgm:pt>
  </dgm:ptLst>
  <dgm:cxnLst>
    <dgm:cxn modelId="{72130EE1-C6BF-4914-888F-D030A662A383}" type="presOf" srcId="{C99AAECE-07B8-4D08-92A2-57204A42D361}" destId="{FDE179FA-D8F3-41A7-B87A-2CD6018C7893}" srcOrd="0" destOrd="0" presId="urn:microsoft.com/office/officeart/2005/8/layout/vList2"/>
    <dgm:cxn modelId="{70F44BD7-6B33-4612-B7C0-09D5A14D2AF2}" type="presOf" srcId="{56A97005-78F9-46DE-AE65-43F62A24E86D}" destId="{0C3DEA9F-1CF2-42F8-A517-AEA168F76373}" srcOrd="0" destOrd="0" presId="urn:microsoft.com/office/officeart/2005/8/layout/vList2"/>
    <dgm:cxn modelId="{C608177A-1615-4623-ABBD-E373981A5A65}" srcId="{C99AAECE-07B8-4D08-92A2-57204A42D361}" destId="{0E32D2E6-0107-406B-86DE-DFA7F138642E}" srcOrd="1" destOrd="0" parTransId="{513B9986-C8DB-4C54-8DC0-6BEDE84944FD}" sibTransId="{787C6F13-1FE6-4C30-9FB3-2D2AE53B8BD7}"/>
    <dgm:cxn modelId="{77318747-B75A-4672-B502-E81FE4B71583}" srcId="{C99AAECE-07B8-4D08-92A2-57204A42D361}" destId="{905F2183-FF16-4E40-ABF7-99EE8CC98B19}" srcOrd="2" destOrd="0" parTransId="{B99FEEA3-F0A2-42C5-998D-96961C36C105}" sibTransId="{84A17ABA-FD7B-4D57-AD97-6767B72B0CC3}"/>
    <dgm:cxn modelId="{496EDC36-E5D9-40D3-B999-508CCFEE42C6}" type="presOf" srcId="{905F2183-FF16-4E40-ABF7-99EE8CC98B19}" destId="{82A15AA2-4B9B-401E-8B91-D0DAB1E23B5C}" srcOrd="0" destOrd="2" presId="urn:microsoft.com/office/officeart/2005/8/layout/vList2"/>
    <dgm:cxn modelId="{3B320A06-4677-46F1-9959-0CEB2BA66B0D}" srcId="{56A97005-78F9-46DE-AE65-43F62A24E86D}" destId="{C99AAECE-07B8-4D08-92A2-57204A42D361}" srcOrd="0" destOrd="0" parTransId="{25A7820E-B7BB-45F2-BB00-018E27F1D2E1}" sibTransId="{74796F1C-FE03-45D9-BF90-0C1E0F58358D}"/>
    <dgm:cxn modelId="{68C36D29-95A5-494D-8C02-0306DCA88B3B}" type="presOf" srcId="{0E32D2E6-0107-406B-86DE-DFA7F138642E}" destId="{82A15AA2-4B9B-401E-8B91-D0DAB1E23B5C}" srcOrd="0" destOrd="1" presId="urn:microsoft.com/office/officeart/2005/8/layout/vList2"/>
    <dgm:cxn modelId="{452B64E1-31E9-42E6-8F27-DFCF36D614C9}" srcId="{C99AAECE-07B8-4D08-92A2-57204A42D361}" destId="{4FD905E9-EAC0-469A-BD2E-579A65BBA0BF}" srcOrd="0" destOrd="0" parTransId="{CA52E228-717A-471B-A807-A2B29128D4F0}" sibTransId="{131A6ABF-8CDC-4059-94E9-8F6DE576C734}"/>
    <dgm:cxn modelId="{3D46FF95-5E32-4B2C-B0F0-4CCEFFB4CF73}" type="presOf" srcId="{4FD905E9-EAC0-469A-BD2E-579A65BBA0BF}" destId="{82A15AA2-4B9B-401E-8B91-D0DAB1E23B5C}" srcOrd="0" destOrd="0" presId="urn:microsoft.com/office/officeart/2005/8/layout/vList2"/>
    <dgm:cxn modelId="{FFC8D347-E81D-4F18-A692-7DEA403B7170}" type="presParOf" srcId="{0C3DEA9F-1CF2-42F8-A517-AEA168F76373}" destId="{FDE179FA-D8F3-41A7-B87A-2CD6018C7893}" srcOrd="0" destOrd="0" presId="urn:microsoft.com/office/officeart/2005/8/layout/vList2"/>
    <dgm:cxn modelId="{6CB9AE55-E817-4ABC-B810-2EA7937F4E3E}" type="presParOf" srcId="{0C3DEA9F-1CF2-42F8-A517-AEA168F76373}" destId="{82A15AA2-4B9B-401E-8B91-D0DAB1E23B5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7F3D938-4083-4B74-8735-32C37C170D5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CCC1A13-4107-4835-A36E-CE141FA4A7AA}">
      <dgm:prSet/>
      <dgm:spPr/>
      <dgm:t>
        <a:bodyPr/>
        <a:lstStyle/>
        <a:p>
          <a:r>
            <a:rPr lang="en-US" dirty="0"/>
            <a:t>Websites and Blogs</a:t>
          </a:r>
        </a:p>
      </dgm:t>
    </dgm:pt>
    <dgm:pt modelId="{D325AEDD-2503-4F51-AE14-2168A5908602}" type="parTrans" cxnId="{53DF474A-1B42-4409-9363-7A87966F3D54}">
      <dgm:prSet/>
      <dgm:spPr/>
      <dgm:t>
        <a:bodyPr/>
        <a:lstStyle/>
        <a:p>
          <a:endParaRPr lang="en-US"/>
        </a:p>
      </dgm:t>
    </dgm:pt>
    <dgm:pt modelId="{18C55870-F814-48AE-9E0F-E52865F88388}" type="sibTrans" cxnId="{53DF474A-1B42-4409-9363-7A87966F3D54}">
      <dgm:prSet/>
      <dgm:spPr/>
      <dgm:t>
        <a:bodyPr/>
        <a:lstStyle/>
        <a:p>
          <a:endParaRPr lang="en-US"/>
        </a:p>
      </dgm:t>
    </dgm:pt>
    <dgm:pt modelId="{8334B27D-622E-48A2-B156-8B16D4BD4A9C}">
      <dgm:prSet/>
      <dgm:spPr/>
      <dgm:t>
        <a:bodyPr/>
        <a:lstStyle/>
        <a:p>
          <a:r>
            <a:rPr lang="en-US"/>
            <a:t>YouTube</a:t>
          </a:r>
          <a:endParaRPr lang="en-US"/>
        </a:p>
      </dgm:t>
    </dgm:pt>
    <dgm:pt modelId="{6405EBAB-1C3E-45F4-B594-22346A0BAEA6}" type="parTrans" cxnId="{A13BD6A1-73E5-4371-BBCD-870AE90EAC51}">
      <dgm:prSet/>
      <dgm:spPr/>
      <dgm:t>
        <a:bodyPr/>
        <a:lstStyle/>
        <a:p>
          <a:endParaRPr lang="en-US"/>
        </a:p>
      </dgm:t>
    </dgm:pt>
    <dgm:pt modelId="{2A5EDC92-2C71-4566-B37E-67936436D9F6}" type="sibTrans" cxnId="{A13BD6A1-73E5-4371-BBCD-870AE90EAC51}">
      <dgm:prSet/>
      <dgm:spPr/>
      <dgm:t>
        <a:bodyPr/>
        <a:lstStyle/>
        <a:p>
          <a:endParaRPr lang="en-US"/>
        </a:p>
      </dgm:t>
    </dgm:pt>
    <dgm:pt modelId="{827A4E4E-5288-4CEE-82C8-4FC57090DA93}">
      <dgm:prSet/>
      <dgm:spPr/>
      <dgm:t>
        <a:bodyPr/>
        <a:lstStyle/>
        <a:p>
          <a:r>
            <a:rPr lang="en-US"/>
            <a:t>Books</a:t>
          </a:r>
          <a:endParaRPr lang="en-US"/>
        </a:p>
      </dgm:t>
    </dgm:pt>
    <dgm:pt modelId="{66B29A8E-ED6E-4628-B9FE-60DC9A68FD5A}" type="parTrans" cxnId="{0B21A94F-E37C-4E84-932B-59505CC8E2CE}">
      <dgm:prSet/>
      <dgm:spPr/>
      <dgm:t>
        <a:bodyPr/>
        <a:lstStyle/>
        <a:p>
          <a:endParaRPr lang="en-US"/>
        </a:p>
      </dgm:t>
    </dgm:pt>
    <dgm:pt modelId="{234B01B9-8C85-4536-BE43-93F43F3C127E}" type="sibTrans" cxnId="{0B21A94F-E37C-4E84-932B-59505CC8E2CE}">
      <dgm:prSet/>
      <dgm:spPr/>
      <dgm:t>
        <a:bodyPr/>
        <a:lstStyle/>
        <a:p>
          <a:endParaRPr lang="en-US"/>
        </a:p>
      </dgm:t>
    </dgm:pt>
    <dgm:pt modelId="{726FC690-79FC-4408-87C6-E5F4128CC5E1}">
      <dgm:prSet/>
      <dgm:spPr/>
      <dgm:t>
        <a:bodyPr/>
        <a:lstStyle/>
        <a:p>
          <a:r>
            <a:rPr lang="en-US" dirty="0"/>
            <a:t>Courses (on-demand, in-person)</a:t>
          </a:r>
        </a:p>
      </dgm:t>
    </dgm:pt>
    <dgm:pt modelId="{92D8CADA-6790-4557-AE77-822C537E4E67}" type="parTrans" cxnId="{9282C744-E5B2-4752-8E9D-AE5E57F1BB40}">
      <dgm:prSet/>
      <dgm:spPr/>
      <dgm:t>
        <a:bodyPr/>
        <a:lstStyle/>
        <a:p>
          <a:endParaRPr lang="en-US"/>
        </a:p>
      </dgm:t>
    </dgm:pt>
    <dgm:pt modelId="{46573C8A-D957-45BD-BF6A-65163597A0FA}" type="sibTrans" cxnId="{9282C744-E5B2-4752-8E9D-AE5E57F1BB40}">
      <dgm:prSet/>
      <dgm:spPr/>
      <dgm:t>
        <a:bodyPr/>
        <a:lstStyle/>
        <a:p>
          <a:endParaRPr lang="en-US"/>
        </a:p>
      </dgm:t>
    </dgm:pt>
    <dgm:pt modelId="{4A9FEAC0-674B-45BC-8C19-36AD2A0D9953}">
      <dgm:prSet/>
      <dgm:spPr/>
      <dgm:t>
        <a:bodyPr/>
        <a:lstStyle/>
        <a:p>
          <a:r>
            <a:rPr lang="en-US" dirty="0"/>
            <a:t>Conferences (live and virtual)</a:t>
          </a:r>
        </a:p>
      </dgm:t>
    </dgm:pt>
    <dgm:pt modelId="{D79914EB-D44E-4F78-AFC2-459AD08CA5EA}" type="parTrans" cxnId="{A0DF01F5-9271-489A-AAF5-A1D337A2A742}">
      <dgm:prSet/>
      <dgm:spPr/>
      <dgm:t>
        <a:bodyPr/>
        <a:lstStyle/>
        <a:p>
          <a:endParaRPr lang="en-US"/>
        </a:p>
      </dgm:t>
    </dgm:pt>
    <dgm:pt modelId="{A7738EE4-A89C-4B18-8038-3F5E6F255141}" type="sibTrans" cxnId="{A0DF01F5-9271-489A-AAF5-A1D337A2A742}">
      <dgm:prSet/>
      <dgm:spPr/>
      <dgm:t>
        <a:bodyPr/>
        <a:lstStyle/>
        <a:p>
          <a:endParaRPr lang="en-US"/>
        </a:p>
      </dgm:t>
    </dgm:pt>
    <dgm:pt modelId="{87290994-5975-44A2-88D7-DD05D7B6CE4D}">
      <dgm:prSet/>
      <dgm:spPr/>
      <dgm:t>
        <a:bodyPr/>
        <a:lstStyle/>
        <a:p>
          <a:r>
            <a:rPr lang="en-US" dirty="0"/>
            <a:t>User Groups</a:t>
          </a:r>
        </a:p>
      </dgm:t>
    </dgm:pt>
    <dgm:pt modelId="{BC0F4297-CED5-4BC6-AEB8-03AD2D16D0B8}" type="parTrans" cxnId="{767F3903-6E8A-451C-8597-04E5F21FC142}">
      <dgm:prSet/>
      <dgm:spPr/>
      <dgm:t>
        <a:bodyPr/>
        <a:lstStyle/>
        <a:p>
          <a:endParaRPr lang="en-US"/>
        </a:p>
      </dgm:t>
    </dgm:pt>
    <dgm:pt modelId="{E6AB9A44-35CD-4AD4-8EF9-BDFD0D668FEE}" type="sibTrans" cxnId="{767F3903-6E8A-451C-8597-04E5F21FC142}">
      <dgm:prSet/>
      <dgm:spPr/>
      <dgm:t>
        <a:bodyPr/>
        <a:lstStyle/>
        <a:p>
          <a:endParaRPr lang="en-US"/>
        </a:p>
      </dgm:t>
    </dgm:pt>
    <dgm:pt modelId="{61E322F6-1B7D-49BF-BA0D-DE3A2E784DFF}" type="pres">
      <dgm:prSet presAssocID="{57F3D938-4083-4B74-8735-32C37C170D54}" presName="Name0" presStyleCnt="0">
        <dgm:presLayoutVars>
          <dgm:chMax val="7"/>
          <dgm:chPref val="7"/>
          <dgm:dir/>
        </dgm:presLayoutVars>
      </dgm:prSet>
      <dgm:spPr/>
    </dgm:pt>
    <dgm:pt modelId="{72651307-BA60-4DC3-8D01-0023FAC84F32}" type="pres">
      <dgm:prSet presAssocID="{57F3D938-4083-4B74-8735-32C37C170D54}" presName="Name1" presStyleCnt="0"/>
      <dgm:spPr/>
    </dgm:pt>
    <dgm:pt modelId="{BE79B634-D5E0-4BB6-9089-44342FC2A8D6}" type="pres">
      <dgm:prSet presAssocID="{57F3D938-4083-4B74-8735-32C37C170D54}" presName="cycle" presStyleCnt="0"/>
      <dgm:spPr/>
    </dgm:pt>
    <dgm:pt modelId="{972E6F46-7557-4223-81CE-09C24F451084}" type="pres">
      <dgm:prSet presAssocID="{57F3D938-4083-4B74-8735-32C37C170D54}" presName="srcNode" presStyleLbl="node1" presStyleIdx="0" presStyleCnt="6"/>
      <dgm:spPr/>
    </dgm:pt>
    <dgm:pt modelId="{4EE95D64-E9D5-41CF-8B3D-595F158A6B05}" type="pres">
      <dgm:prSet presAssocID="{57F3D938-4083-4B74-8735-32C37C170D54}" presName="conn" presStyleLbl="parChTrans1D2" presStyleIdx="0" presStyleCnt="1"/>
      <dgm:spPr/>
    </dgm:pt>
    <dgm:pt modelId="{455FAA1A-79AC-41F2-986B-46EFB037566C}" type="pres">
      <dgm:prSet presAssocID="{57F3D938-4083-4B74-8735-32C37C170D54}" presName="extraNode" presStyleLbl="node1" presStyleIdx="0" presStyleCnt="6"/>
      <dgm:spPr/>
    </dgm:pt>
    <dgm:pt modelId="{F63A81A9-86ED-493F-A6D1-A2E0ACD6E246}" type="pres">
      <dgm:prSet presAssocID="{57F3D938-4083-4B74-8735-32C37C170D54}" presName="dstNode" presStyleLbl="node1" presStyleIdx="0" presStyleCnt="6"/>
      <dgm:spPr/>
    </dgm:pt>
    <dgm:pt modelId="{40637C2F-67D6-4472-9693-488DD061CA5F}" type="pres">
      <dgm:prSet presAssocID="{1CCC1A13-4107-4835-A36E-CE141FA4A7AA}" presName="text_1" presStyleLbl="node1" presStyleIdx="0" presStyleCnt="6">
        <dgm:presLayoutVars>
          <dgm:bulletEnabled val="1"/>
        </dgm:presLayoutVars>
      </dgm:prSet>
      <dgm:spPr/>
    </dgm:pt>
    <dgm:pt modelId="{538A3D73-CFCD-4922-8A8E-E60A2ED32CBE}" type="pres">
      <dgm:prSet presAssocID="{1CCC1A13-4107-4835-A36E-CE141FA4A7AA}" presName="accent_1" presStyleCnt="0"/>
      <dgm:spPr/>
    </dgm:pt>
    <dgm:pt modelId="{0AA9A777-5CED-4332-BAA0-B3CE84B30ADB}" type="pres">
      <dgm:prSet presAssocID="{1CCC1A13-4107-4835-A36E-CE141FA4A7AA}" presName="accentRepeatNode" presStyleLbl="solidFgAcc1" presStyleIdx="0" presStyleCnt="6"/>
      <dgm:spPr/>
    </dgm:pt>
    <dgm:pt modelId="{3EB5E94A-6DC3-484D-ADEF-22B3454FA5DD}" type="pres">
      <dgm:prSet presAssocID="{8334B27D-622E-48A2-B156-8B16D4BD4A9C}" presName="text_2" presStyleLbl="node1" presStyleIdx="1" presStyleCnt="6">
        <dgm:presLayoutVars>
          <dgm:bulletEnabled val="1"/>
        </dgm:presLayoutVars>
      </dgm:prSet>
      <dgm:spPr/>
    </dgm:pt>
    <dgm:pt modelId="{AE02911D-FC81-4BD8-8429-0B610A0164C4}" type="pres">
      <dgm:prSet presAssocID="{8334B27D-622E-48A2-B156-8B16D4BD4A9C}" presName="accent_2" presStyleCnt="0"/>
      <dgm:spPr/>
    </dgm:pt>
    <dgm:pt modelId="{095D57E5-8EA2-4716-B803-A379CA769B83}" type="pres">
      <dgm:prSet presAssocID="{8334B27D-622E-48A2-B156-8B16D4BD4A9C}" presName="accentRepeatNode" presStyleLbl="solidFgAcc1" presStyleIdx="1" presStyleCnt="6"/>
      <dgm:spPr/>
    </dgm:pt>
    <dgm:pt modelId="{8FDB7F40-69AE-4B70-B3FB-317D620C4492}" type="pres">
      <dgm:prSet presAssocID="{827A4E4E-5288-4CEE-82C8-4FC57090DA93}" presName="text_3" presStyleLbl="node1" presStyleIdx="2" presStyleCnt="6">
        <dgm:presLayoutVars>
          <dgm:bulletEnabled val="1"/>
        </dgm:presLayoutVars>
      </dgm:prSet>
      <dgm:spPr/>
    </dgm:pt>
    <dgm:pt modelId="{A45E7B9C-8BFC-459C-B286-0E4BD070C63F}" type="pres">
      <dgm:prSet presAssocID="{827A4E4E-5288-4CEE-82C8-4FC57090DA93}" presName="accent_3" presStyleCnt="0"/>
      <dgm:spPr/>
    </dgm:pt>
    <dgm:pt modelId="{056F9103-AA75-4A55-AFFB-C458EA5753FF}" type="pres">
      <dgm:prSet presAssocID="{827A4E4E-5288-4CEE-82C8-4FC57090DA93}" presName="accentRepeatNode" presStyleLbl="solidFgAcc1" presStyleIdx="2" presStyleCnt="6"/>
      <dgm:spPr/>
    </dgm:pt>
    <dgm:pt modelId="{40221854-C8C7-4A0D-A68F-72EC391ECDC7}" type="pres">
      <dgm:prSet presAssocID="{726FC690-79FC-4408-87C6-E5F4128CC5E1}" presName="text_4" presStyleLbl="node1" presStyleIdx="3" presStyleCnt="6">
        <dgm:presLayoutVars>
          <dgm:bulletEnabled val="1"/>
        </dgm:presLayoutVars>
      </dgm:prSet>
      <dgm:spPr/>
    </dgm:pt>
    <dgm:pt modelId="{5DCC6EE1-F233-4783-9A38-E3AA61690779}" type="pres">
      <dgm:prSet presAssocID="{726FC690-79FC-4408-87C6-E5F4128CC5E1}" presName="accent_4" presStyleCnt="0"/>
      <dgm:spPr/>
    </dgm:pt>
    <dgm:pt modelId="{21731F77-85D1-4B76-8EF8-1418696DD9DE}" type="pres">
      <dgm:prSet presAssocID="{726FC690-79FC-4408-87C6-E5F4128CC5E1}" presName="accentRepeatNode" presStyleLbl="solidFgAcc1" presStyleIdx="3" presStyleCnt="6"/>
      <dgm:spPr/>
    </dgm:pt>
    <dgm:pt modelId="{1BC4E6F4-8811-4848-AABE-9E5F83625C2A}" type="pres">
      <dgm:prSet presAssocID="{87290994-5975-44A2-88D7-DD05D7B6CE4D}" presName="text_5" presStyleLbl="node1" presStyleIdx="4" presStyleCnt="6">
        <dgm:presLayoutVars>
          <dgm:bulletEnabled val="1"/>
        </dgm:presLayoutVars>
      </dgm:prSet>
      <dgm:spPr/>
    </dgm:pt>
    <dgm:pt modelId="{BA2CF503-CD5C-4EF9-899C-07E0597E1CAE}" type="pres">
      <dgm:prSet presAssocID="{87290994-5975-44A2-88D7-DD05D7B6CE4D}" presName="accent_5" presStyleCnt="0"/>
      <dgm:spPr/>
    </dgm:pt>
    <dgm:pt modelId="{E40F0086-A430-4905-85DA-CB16B936FD74}" type="pres">
      <dgm:prSet presAssocID="{87290994-5975-44A2-88D7-DD05D7B6CE4D}" presName="accentRepeatNode" presStyleLbl="solidFgAcc1" presStyleIdx="4" presStyleCnt="6"/>
      <dgm:spPr/>
    </dgm:pt>
    <dgm:pt modelId="{2B6E6553-826B-49D8-9CAE-41E690E26AD7}" type="pres">
      <dgm:prSet presAssocID="{4A9FEAC0-674B-45BC-8C19-36AD2A0D9953}" presName="text_6" presStyleLbl="node1" presStyleIdx="5" presStyleCnt="6">
        <dgm:presLayoutVars>
          <dgm:bulletEnabled val="1"/>
        </dgm:presLayoutVars>
      </dgm:prSet>
      <dgm:spPr/>
    </dgm:pt>
    <dgm:pt modelId="{9A09FF63-8591-4DBF-B917-1E9F012780DC}" type="pres">
      <dgm:prSet presAssocID="{4A9FEAC0-674B-45BC-8C19-36AD2A0D9953}" presName="accent_6" presStyleCnt="0"/>
      <dgm:spPr/>
    </dgm:pt>
    <dgm:pt modelId="{5F416368-7959-4D1F-8CA6-9430AFDB84C9}" type="pres">
      <dgm:prSet presAssocID="{4A9FEAC0-674B-45BC-8C19-36AD2A0D9953}" presName="accentRepeatNode" presStyleLbl="solidFgAcc1" presStyleIdx="5" presStyleCnt="6"/>
      <dgm:spPr/>
    </dgm:pt>
  </dgm:ptLst>
  <dgm:cxnLst>
    <dgm:cxn modelId="{9282C744-E5B2-4752-8E9D-AE5E57F1BB40}" srcId="{57F3D938-4083-4B74-8735-32C37C170D54}" destId="{726FC690-79FC-4408-87C6-E5F4128CC5E1}" srcOrd="3" destOrd="0" parTransId="{92D8CADA-6790-4557-AE77-822C537E4E67}" sibTransId="{46573C8A-D957-45BD-BF6A-65163597A0FA}"/>
    <dgm:cxn modelId="{0B21A94F-E37C-4E84-932B-59505CC8E2CE}" srcId="{57F3D938-4083-4B74-8735-32C37C170D54}" destId="{827A4E4E-5288-4CEE-82C8-4FC57090DA93}" srcOrd="2" destOrd="0" parTransId="{66B29A8E-ED6E-4628-B9FE-60DC9A68FD5A}" sibTransId="{234B01B9-8C85-4536-BE43-93F43F3C127E}"/>
    <dgm:cxn modelId="{A0DF01F5-9271-489A-AAF5-A1D337A2A742}" srcId="{57F3D938-4083-4B74-8735-32C37C170D54}" destId="{4A9FEAC0-674B-45BC-8C19-36AD2A0D9953}" srcOrd="5" destOrd="0" parTransId="{D79914EB-D44E-4F78-AFC2-459AD08CA5EA}" sibTransId="{A7738EE4-A89C-4B18-8038-3F5E6F255141}"/>
    <dgm:cxn modelId="{61DB75CA-3D7C-4331-AF27-4167F141FBA1}" type="presOf" srcId="{57F3D938-4083-4B74-8735-32C37C170D54}" destId="{61E322F6-1B7D-49BF-BA0D-DE3A2E784DFF}" srcOrd="0" destOrd="0" presId="urn:microsoft.com/office/officeart/2008/layout/VerticalCurvedList"/>
    <dgm:cxn modelId="{80776DC5-7CCD-48BF-8A80-0A629A5E227F}" type="presOf" srcId="{1CCC1A13-4107-4835-A36E-CE141FA4A7AA}" destId="{40637C2F-67D6-4472-9693-488DD061CA5F}" srcOrd="0" destOrd="0" presId="urn:microsoft.com/office/officeart/2008/layout/VerticalCurvedList"/>
    <dgm:cxn modelId="{B57CDF2A-35BF-412B-933B-24A79F3D248C}" type="presOf" srcId="{18C55870-F814-48AE-9E0F-E52865F88388}" destId="{4EE95D64-E9D5-41CF-8B3D-595F158A6B05}" srcOrd="0" destOrd="0" presId="urn:microsoft.com/office/officeart/2008/layout/VerticalCurvedList"/>
    <dgm:cxn modelId="{D0612770-265F-483B-9825-2A22B10FBF75}" type="presOf" srcId="{827A4E4E-5288-4CEE-82C8-4FC57090DA93}" destId="{8FDB7F40-69AE-4B70-B3FB-317D620C4492}" srcOrd="0" destOrd="0" presId="urn:microsoft.com/office/officeart/2008/layout/VerticalCurvedList"/>
    <dgm:cxn modelId="{600B6BC4-0449-4C78-A964-FD1660BB59F1}" type="presOf" srcId="{8334B27D-622E-48A2-B156-8B16D4BD4A9C}" destId="{3EB5E94A-6DC3-484D-ADEF-22B3454FA5DD}" srcOrd="0" destOrd="0" presId="urn:microsoft.com/office/officeart/2008/layout/VerticalCurvedList"/>
    <dgm:cxn modelId="{767F3903-6E8A-451C-8597-04E5F21FC142}" srcId="{57F3D938-4083-4B74-8735-32C37C170D54}" destId="{87290994-5975-44A2-88D7-DD05D7B6CE4D}" srcOrd="4" destOrd="0" parTransId="{BC0F4297-CED5-4BC6-AEB8-03AD2D16D0B8}" sibTransId="{E6AB9A44-35CD-4AD4-8EF9-BDFD0D668FEE}"/>
    <dgm:cxn modelId="{A13BD6A1-73E5-4371-BBCD-870AE90EAC51}" srcId="{57F3D938-4083-4B74-8735-32C37C170D54}" destId="{8334B27D-622E-48A2-B156-8B16D4BD4A9C}" srcOrd="1" destOrd="0" parTransId="{6405EBAB-1C3E-45F4-B594-22346A0BAEA6}" sibTransId="{2A5EDC92-2C71-4566-B37E-67936436D9F6}"/>
    <dgm:cxn modelId="{53DF474A-1B42-4409-9363-7A87966F3D54}" srcId="{57F3D938-4083-4B74-8735-32C37C170D54}" destId="{1CCC1A13-4107-4835-A36E-CE141FA4A7AA}" srcOrd="0" destOrd="0" parTransId="{D325AEDD-2503-4F51-AE14-2168A5908602}" sibTransId="{18C55870-F814-48AE-9E0F-E52865F88388}"/>
    <dgm:cxn modelId="{839C91FE-3C74-40C1-B78D-2BED9D13696B}" type="presOf" srcId="{4A9FEAC0-674B-45BC-8C19-36AD2A0D9953}" destId="{2B6E6553-826B-49D8-9CAE-41E690E26AD7}" srcOrd="0" destOrd="0" presId="urn:microsoft.com/office/officeart/2008/layout/VerticalCurvedList"/>
    <dgm:cxn modelId="{39A3DB56-D245-4430-9FCC-FC65959BF43F}" type="presOf" srcId="{87290994-5975-44A2-88D7-DD05D7B6CE4D}" destId="{1BC4E6F4-8811-4848-AABE-9E5F83625C2A}" srcOrd="0" destOrd="0" presId="urn:microsoft.com/office/officeart/2008/layout/VerticalCurvedList"/>
    <dgm:cxn modelId="{EDCA9580-2B98-4E07-A000-9D65DD7F4297}" type="presOf" srcId="{726FC690-79FC-4408-87C6-E5F4128CC5E1}" destId="{40221854-C8C7-4A0D-A68F-72EC391ECDC7}" srcOrd="0" destOrd="0" presId="urn:microsoft.com/office/officeart/2008/layout/VerticalCurvedList"/>
    <dgm:cxn modelId="{D76AA7E9-37B1-4537-9AAC-2C5ACAFF1B8B}" type="presParOf" srcId="{61E322F6-1B7D-49BF-BA0D-DE3A2E784DFF}" destId="{72651307-BA60-4DC3-8D01-0023FAC84F32}" srcOrd="0" destOrd="0" presId="urn:microsoft.com/office/officeart/2008/layout/VerticalCurvedList"/>
    <dgm:cxn modelId="{A3D23A47-87C6-4C4A-A57A-C3005919C7CE}" type="presParOf" srcId="{72651307-BA60-4DC3-8D01-0023FAC84F32}" destId="{BE79B634-D5E0-4BB6-9089-44342FC2A8D6}" srcOrd="0" destOrd="0" presId="urn:microsoft.com/office/officeart/2008/layout/VerticalCurvedList"/>
    <dgm:cxn modelId="{AC680730-F2E1-4D14-B52F-324D3B927EE6}" type="presParOf" srcId="{BE79B634-D5E0-4BB6-9089-44342FC2A8D6}" destId="{972E6F46-7557-4223-81CE-09C24F451084}" srcOrd="0" destOrd="0" presId="urn:microsoft.com/office/officeart/2008/layout/VerticalCurvedList"/>
    <dgm:cxn modelId="{84FA2E54-789D-4C74-8EA9-CC64039218BF}" type="presParOf" srcId="{BE79B634-D5E0-4BB6-9089-44342FC2A8D6}" destId="{4EE95D64-E9D5-41CF-8B3D-595F158A6B05}" srcOrd="1" destOrd="0" presId="urn:microsoft.com/office/officeart/2008/layout/VerticalCurvedList"/>
    <dgm:cxn modelId="{B038BAAE-F226-4AF6-B3BD-B52875DD116F}" type="presParOf" srcId="{BE79B634-D5E0-4BB6-9089-44342FC2A8D6}" destId="{455FAA1A-79AC-41F2-986B-46EFB037566C}" srcOrd="2" destOrd="0" presId="urn:microsoft.com/office/officeart/2008/layout/VerticalCurvedList"/>
    <dgm:cxn modelId="{A308CBCB-3181-48BA-921F-B9BF9268A6FA}" type="presParOf" srcId="{BE79B634-D5E0-4BB6-9089-44342FC2A8D6}" destId="{F63A81A9-86ED-493F-A6D1-A2E0ACD6E246}" srcOrd="3" destOrd="0" presId="urn:microsoft.com/office/officeart/2008/layout/VerticalCurvedList"/>
    <dgm:cxn modelId="{4C80E420-6DE2-4151-9362-19C451134CB9}" type="presParOf" srcId="{72651307-BA60-4DC3-8D01-0023FAC84F32}" destId="{40637C2F-67D6-4472-9693-488DD061CA5F}" srcOrd="1" destOrd="0" presId="urn:microsoft.com/office/officeart/2008/layout/VerticalCurvedList"/>
    <dgm:cxn modelId="{1CD85663-365E-44AF-B6A5-7735953B3653}" type="presParOf" srcId="{72651307-BA60-4DC3-8D01-0023FAC84F32}" destId="{538A3D73-CFCD-4922-8A8E-E60A2ED32CBE}" srcOrd="2" destOrd="0" presId="urn:microsoft.com/office/officeart/2008/layout/VerticalCurvedList"/>
    <dgm:cxn modelId="{F1806EE5-52D0-4274-A7B8-6C36A6BA5C95}" type="presParOf" srcId="{538A3D73-CFCD-4922-8A8E-E60A2ED32CBE}" destId="{0AA9A777-5CED-4332-BAA0-B3CE84B30ADB}" srcOrd="0" destOrd="0" presId="urn:microsoft.com/office/officeart/2008/layout/VerticalCurvedList"/>
    <dgm:cxn modelId="{384D1443-E6FD-4CC7-8455-D038F7C0A122}" type="presParOf" srcId="{72651307-BA60-4DC3-8D01-0023FAC84F32}" destId="{3EB5E94A-6DC3-484D-ADEF-22B3454FA5DD}" srcOrd="3" destOrd="0" presId="urn:microsoft.com/office/officeart/2008/layout/VerticalCurvedList"/>
    <dgm:cxn modelId="{DD028844-B380-4DA1-8F16-59CEAD23AAE8}" type="presParOf" srcId="{72651307-BA60-4DC3-8D01-0023FAC84F32}" destId="{AE02911D-FC81-4BD8-8429-0B610A0164C4}" srcOrd="4" destOrd="0" presId="urn:microsoft.com/office/officeart/2008/layout/VerticalCurvedList"/>
    <dgm:cxn modelId="{991A970F-E972-4616-B3FA-A6C1295F0A95}" type="presParOf" srcId="{AE02911D-FC81-4BD8-8429-0B610A0164C4}" destId="{095D57E5-8EA2-4716-B803-A379CA769B83}" srcOrd="0" destOrd="0" presId="urn:microsoft.com/office/officeart/2008/layout/VerticalCurvedList"/>
    <dgm:cxn modelId="{3A37A284-EA71-46A6-9818-7763BBB3CFA2}" type="presParOf" srcId="{72651307-BA60-4DC3-8D01-0023FAC84F32}" destId="{8FDB7F40-69AE-4B70-B3FB-317D620C4492}" srcOrd="5" destOrd="0" presId="urn:microsoft.com/office/officeart/2008/layout/VerticalCurvedList"/>
    <dgm:cxn modelId="{77D0881C-49F2-4FDF-9731-28D7D87B4821}" type="presParOf" srcId="{72651307-BA60-4DC3-8D01-0023FAC84F32}" destId="{A45E7B9C-8BFC-459C-B286-0E4BD070C63F}" srcOrd="6" destOrd="0" presId="urn:microsoft.com/office/officeart/2008/layout/VerticalCurvedList"/>
    <dgm:cxn modelId="{E1DD8ADB-1742-4E28-A05C-A7C941F8604C}" type="presParOf" srcId="{A45E7B9C-8BFC-459C-B286-0E4BD070C63F}" destId="{056F9103-AA75-4A55-AFFB-C458EA5753FF}" srcOrd="0" destOrd="0" presId="urn:microsoft.com/office/officeart/2008/layout/VerticalCurvedList"/>
    <dgm:cxn modelId="{32B2901E-2DF0-4FE3-B797-61E31B37410A}" type="presParOf" srcId="{72651307-BA60-4DC3-8D01-0023FAC84F32}" destId="{40221854-C8C7-4A0D-A68F-72EC391ECDC7}" srcOrd="7" destOrd="0" presId="urn:microsoft.com/office/officeart/2008/layout/VerticalCurvedList"/>
    <dgm:cxn modelId="{E1659FD4-FFC2-4A00-A03D-8099555A7C7D}" type="presParOf" srcId="{72651307-BA60-4DC3-8D01-0023FAC84F32}" destId="{5DCC6EE1-F233-4783-9A38-E3AA61690779}" srcOrd="8" destOrd="0" presId="urn:microsoft.com/office/officeart/2008/layout/VerticalCurvedList"/>
    <dgm:cxn modelId="{7927AEEC-98EF-4362-8263-6EBDA994A9BA}" type="presParOf" srcId="{5DCC6EE1-F233-4783-9A38-E3AA61690779}" destId="{21731F77-85D1-4B76-8EF8-1418696DD9DE}" srcOrd="0" destOrd="0" presId="urn:microsoft.com/office/officeart/2008/layout/VerticalCurvedList"/>
    <dgm:cxn modelId="{2FB4B53F-24AE-4464-A701-4500A36D84BE}" type="presParOf" srcId="{72651307-BA60-4DC3-8D01-0023FAC84F32}" destId="{1BC4E6F4-8811-4848-AABE-9E5F83625C2A}" srcOrd="9" destOrd="0" presId="urn:microsoft.com/office/officeart/2008/layout/VerticalCurvedList"/>
    <dgm:cxn modelId="{386FF663-5AC5-4303-B2E8-9C190FA348E7}" type="presParOf" srcId="{72651307-BA60-4DC3-8D01-0023FAC84F32}" destId="{BA2CF503-CD5C-4EF9-899C-07E0597E1CAE}" srcOrd="10" destOrd="0" presId="urn:microsoft.com/office/officeart/2008/layout/VerticalCurvedList"/>
    <dgm:cxn modelId="{6C4F0311-22A5-4913-A46E-66DD8A524F25}" type="presParOf" srcId="{BA2CF503-CD5C-4EF9-899C-07E0597E1CAE}" destId="{E40F0086-A430-4905-85DA-CB16B936FD74}" srcOrd="0" destOrd="0" presId="urn:microsoft.com/office/officeart/2008/layout/VerticalCurvedList"/>
    <dgm:cxn modelId="{E16408E8-6825-4B21-9846-55F9751C466D}" type="presParOf" srcId="{72651307-BA60-4DC3-8D01-0023FAC84F32}" destId="{2B6E6553-826B-49D8-9CAE-41E690E26AD7}" srcOrd="11" destOrd="0" presId="urn:microsoft.com/office/officeart/2008/layout/VerticalCurvedList"/>
    <dgm:cxn modelId="{69092343-2BB9-42A5-A2E5-A9795B9CC46E}" type="presParOf" srcId="{72651307-BA60-4DC3-8D01-0023FAC84F32}" destId="{9A09FF63-8591-4DBF-B917-1E9F012780DC}" srcOrd="12" destOrd="0" presId="urn:microsoft.com/office/officeart/2008/layout/VerticalCurvedList"/>
    <dgm:cxn modelId="{ED38DC49-872F-43EF-998E-87684D91167C}" type="presParOf" srcId="{9A09FF63-8591-4DBF-B917-1E9F012780DC}" destId="{5F416368-7959-4D1F-8CA6-9430AFDB84C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753DEE2-E432-41D0-A617-41512078966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271EA5-9B05-4250-A588-D2CC23019692}">
      <dgm:prSet/>
      <dgm:spPr/>
      <dgm:t>
        <a:bodyPr/>
        <a:lstStyle/>
        <a:p>
          <a:r>
            <a:rPr lang="en-US"/>
            <a:t>Dynamics 365 User Group Blog Feed</a:t>
          </a:r>
          <a:endParaRPr lang="en-US"/>
        </a:p>
      </dgm:t>
    </dgm:pt>
    <dgm:pt modelId="{4B693031-D36B-4BB8-A94E-448A0C0223BB}" type="parTrans" cxnId="{9F101DC3-CD4A-42FB-96D7-8962E8326907}">
      <dgm:prSet/>
      <dgm:spPr/>
      <dgm:t>
        <a:bodyPr/>
        <a:lstStyle/>
        <a:p>
          <a:endParaRPr lang="en-US"/>
        </a:p>
      </dgm:t>
    </dgm:pt>
    <dgm:pt modelId="{95161B6B-49A7-406C-B58E-9B01864EB1CE}" type="sibTrans" cxnId="{9F101DC3-CD4A-42FB-96D7-8962E8326907}">
      <dgm:prSet/>
      <dgm:spPr/>
      <dgm:t>
        <a:bodyPr/>
        <a:lstStyle/>
        <a:p>
          <a:endParaRPr lang="en-US"/>
        </a:p>
      </dgm:t>
    </dgm:pt>
    <dgm:pt modelId="{FBCACF24-4683-4D2F-99BE-F1A9931D8DDA}">
      <dgm:prSet/>
      <dgm:spPr/>
      <dgm:t>
        <a:bodyPr/>
        <a:lstStyle/>
        <a:p>
          <a:r>
            <a:rPr lang="en-US">
              <a:hlinkClick xmlns:r="http://schemas.openxmlformats.org/officeDocument/2006/relationships" r:id="rId1"/>
            </a:rPr>
            <a:t>https://www.crmug.com/browse/blogs</a:t>
          </a:r>
          <a:endParaRPr lang="en-US"/>
        </a:p>
      </dgm:t>
    </dgm:pt>
    <dgm:pt modelId="{F28F87E7-1CC8-457D-B67B-679AE48F0156}" type="parTrans" cxnId="{D2FB8FD8-34AB-44BB-ADBF-CC4881ED9281}">
      <dgm:prSet/>
      <dgm:spPr/>
      <dgm:t>
        <a:bodyPr/>
        <a:lstStyle/>
        <a:p>
          <a:endParaRPr lang="en-US"/>
        </a:p>
      </dgm:t>
    </dgm:pt>
    <dgm:pt modelId="{29D85769-23DF-40F9-AC01-3E36BA9C7879}" type="sibTrans" cxnId="{D2FB8FD8-34AB-44BB-ADBF-CC4881ED9281}">
      <dgm:prSet/>
      <dgm:spPr/>
      <dgm:t>
        <a:bodyPr/>
        <a:lstStyle/>
        <a:p>
          <a:endParaRPr lang="en-US"/>
        </a:p>
      </dgm:t>
    </dgm:pt>
    <dgm:pt modelId="{A80252BC-BC77-4B0C-887D-B0A89EA00B6D}">
      <dgm:prSet/>
      <dgm:spPr/>
      <dgm:t>
        <a:bodyPr/>
        <a:lstStyle/>
        <a:p>
          <a:r>
            <a:rPr lang="en-US"/>
            <a:t>Microsoft Dynamics Communities</a:t>
          </a:r>
          <a:endParaRPr lang="en-US"/>
        </a:p>
      </dgm:t>
    </dgm:pt>
    <dgm:pt modelId="{1BEB9439-5D12-4BAA-A059-9CDE59F7B74A}" type="parTrans" cxnId="{AAF5C403-D505-440C-813E-4BC2E92D90A7}">
      <dgm:prSet/>
      <dgm:spPr/>
      <dgm:t>
        <a:bodyPr/>
        <a:lstStyle/>
        <a:p>
          <a:endParaRPr lang="en-US"/>
        </a:p>
      </dgm:t>
    </dgm:pt>
    <dgm:pt modelId="{02A403B6-1193-4D48-8C20-BF85DE8494F0}" type="sibTrans" cxnId="{AAF5C403-D505-440C-813E-4BC2E92D90A7}">
      <dgm:prSet/>
      <dgm:spPr/>
      <dgm:t>
        <a:bodyPr/>
        <a:lstStyle/>
        <a:p>
          <a:endParaRPr lang="en-US"/>
        </a:p>
      </dgm:t>
    </dgm:pt>
    <dgm:pt modelId="{3EBC4597-E35D-4B3D-BB2F-8440553934A0}">
      <dgm:prSet/>
      <dgm:spPr/>
      <dgm:t>
        <a:bodyPr/>
        <a:lstStyle/>
        <a:p>
          <a:r>
            <a:rPr lang="en-US">
              <a:hlinkClick xmlns:r="http://schemas.openxmlformats.org/officeDocument/2006/relationships" r:id="rId2"/>
            </a:rPr>
            <a:t>https://community.dynamics.com</a:t>
          </a:r>
          <a:endParaRPr lang="en-US"/>
        </a:p>
      </dgm:t>
    </dgm:pt>
    <dgm:pt modelId="{372F8176-C44C-4A7C-8B15-06E1DFBC9C50}" type="parTrans" cxnId="{EBBC9101-C281-4C8A-B472-FEF35C5BD344}">
      <dgm:prSet/>
      <dgm:spPr/>
      <dgm:t>
        <a:bodyPr/>
        <a:lstStyle/>
        <a:p>
          <a:endParaRPr lang="en-US"/>
        </a:p>
      </dgm:t>
    </dgm:pt>
    <dgm:pt modelId="{66719626-6D93-41FF-B5F3-86B879D5A57E}" type="sibTrans" cxnId="{EBBC9101-C281-4C8A-B472-FEF35C5BD344}">
      <dgm:prSet/>
      <dgm:spPr/>
      <dgm:t>
        <a:bodyPr/>
        <a:lstStyle/>
        <a:p>
          <a:endParaRPr lang="en-US"/>
        </a:p>
      </dgm:t>
    </dgm:pt>
    <dgm:pt modelId="{8928F374-1C26-4677-B12F-5BCDFA4D305D}">
      <dgm:prSet/>
      <dgm:spPr/>
      <dgm:t>
        <a:bodyPr/>
        <a:lstStyle/>
        <a:p>
          <a:r>
            <a:rPr lang="en-US"/>
            <a:t>CRM Tip of the Day</a:t>
          </a:r>
          <a:endParaRPr lang="en-US"/>
        </a:p>
      </dgm:t>
    </dgm:pt>
    <dgm:pt modelId="{ADE4BDBA-D518-4DFD-B1D7-27A87C8685B2}" type="parTrans" cxnId="{A730A372-62E2-4894-A3B2-316387302994}">
      <dgm:prSet/>
      <dgm:spPr/>
      <dgm:t>
        <a:bodyPr/>
        <a:lstStyle/>
        <a:p>
          <a:endParaRPr lang="en-US"/>
        </a:p>
      </dgm:t>
    </dgm:pt>
    <dgm:pt modelId="{FD1B563D-B52E-4919-B33B-7703AF4AF4E5}" type="sibTrans" cxnId="{A730A372-62E2-4894-A3B2-316387302994}">
      <dgm:prSet/>
      <dgm:spPr/>
      <dgm:t>
        <a:bodyPr/>
        <a:lstStyle/>
        <a:p>
          <a:endParaRPr lang="en-US"/>
        </a:p>
      </dgm:t>
    </dgm:pt>
    <dgm:pt modelId="{05DCA02F-74D7-441C-AE52-ECC83F120AC3}">
      <dgm:prSet/>
      <dgm:spPr/>
      <dgm:t>
        <a:bodyPr/>
        <a:lstStyle/>
        <a:p>
          <a:r>
            <a:rPr lang="en-US">
              <a:hlinkClick xmlns:r="http://schemas.openxmlformats.org/officeDocument/2006/relationships" r:id="rId3"/>
            </a:rPr>
            <a:t>https://crmtipoftheday.com</a:t>
          </a:r>
          <a:endParaRPr lang="en-US"/>
        </a:p>
      </dgm:t>
    </dgm:pt>
    <dgm:pt modelId="{32B7C643-D211-4B6B-BDEA-0C2FDA101B4A}" type="parTrans" cxnId="{35D3F961-52E4-434F-8DBA-AE555D3831E6}">
      <dgm:prSet/>
      <dgm:spPr/>
      <dgm:t>
        <a:bodyPr/>
        <a:lstStyle/>
        <a:p>
          <a:endParaRPr lang="en-US"/>
        </a:p>
      </dgm:t>
    </dgm:pt>
    <dgm:pt modelId="{1FCDDEF9-D5EF-4B38-85F0-45AB47A1C953}" type="sibTrans" cxnId="{35D3F961-52E4-434F-8DBA-AE555D3831E6}">
      <dgm:prSet/>
      <dgm:spPr/>
      <dgm:t>
        <a:bodyPr/>
        <a:lstStyle/>
        <a:p>
          <a:endParaRPr lang="en-US"/>
        </a:p>
      </dgm:t>
    </dgm:pt>
    <dgm:pt modelId="{14F8848F-CCF6-4907-8634-496D49260FB6}">
      <dgm:prSet/>
      <dgm:spPr/>
      <dgm:t>
        <a:bodyPr/>
        <a:lstStyle/>
        <a:p>
          <a:r>
            <a:rPr lang="en-US">
              <a:hlinkClick xmlns:r="http://schemas.openxmlformats.org/officeDocument/2006/relationships" r:id="rId4"/>
            </a:rPr>
            <a:t>http://youtube.com/crmtipoftheday</a:t>
          </a:r>
          <a:endParaRPr lang="en-US"/>
        </a:p>
      </dgm:t>
    </dgm:pt>
    <dgm:pt modelId="{121D3DE7-BF85-4B8A-AB33-794785BFD50F}" type="parTrans" cxnId="{63F481E7-5D13-4761-B2F6-6EA288EF5BB4}">
      <dgm:prSet/>
      <dgm:spPr/>
      <dgm:t>
        <a:bodyPr/>
        <a:lstStyle/>
        <a:p>
          <a:endParaRPr lang="en-US"/>
        </a:p>
      </dgm:t>
    </dgm:pt>
    <dgm:pt modelId="{092E6C7D-F442-4C80-B46E-206EB27FEBDB}" type="sibTrans" cxnId="{63F481E7-5D13-4761-B2F6-6EA288EF5BB4}">
      <dgm:prSet/>
      <dgm:spPr/>
      <dgm:t>
        <a:bodyPr/>
        <a:lstStyle/>
        <a:p>
          <a:endParaRPr lang="en-US"/>
        </a:p>
      </dgm:t>
    </dgm:pt>
    <dgm:pt modelId="{A456B858-8DB4-4561-B999-47F81BFA425D}" type="pres">
      <dgm:prSet presAssocID="{4753DEE2-E432-41D0-A617-415120789667}" presName="linear" presStyleCnt="0">
        <dgm:presLayoutVars>
          <dgm:animLvl val="lvl"/>
          <dgm:resizeHandles val="exact"/>
        </dgm:presLayoutVars>
      </dgm:prSet>
      <dgm:spPr/>
    </dgm:pt>
    <dgm:pt modelId="{800003EE-38E0-4CFD-ABB0-1EFD9597A1D1}" type="pres">
      <dgm:prSet presAssocID="{A0271EA5-9B05-4250-A588-D2CC23019692}" presName="parentText" presStyleLbl="node1" presStyleIdx="0" presStyleCnt="3">
        <dgm:presLayoutVars>
          <dgm:chMax val="0"/>
          <dgm:bulletEnabled val="1"/>
        </dgm:presLayoutVars>
      </dgm:prSet>
      <dgm:spPr/>
    </dgm:pt>
    <dgm:pt modelId="{979224AA-194E-472F-A317-AD4B49A55EF5}" type="pres">
      <dgm:prSet presAssocID="{A0271EA5-9B05-4250-A588-D2CC23019692}" presName="childText" presStyleLbl="revTx" presStyleIdx="0" presStyleCnt="3">
        <dgm:presLayoutVars>
          <dgm:bulletEnabled val="1"/>
        </dgm:presLayoutVars>
      </dgm:prSet>
      <dgm:spPr/>
    </dgm:pt>
    <dgm:pt modelId="{7C481F5F-AF47-445D-8B2B-73A18966E4BD}" type="pres">
      <dgm:prSet presAssocID="{A80252BC-BC77-4B0C-887D-B0A89EA00B6D}" presName="parentText" presStyleLbl="node1" presStyleIdx="1" presStyleCnt="3">
        <dgm:presLayoutVars>
          <dgm:chMax val="0"/>
          <dgm:bulletEnabled val="1"/>
        </dgm:presLayoutVars>
      </dgm:prSet>
      <dgm:spPr/>
    </dgm:pt>
    <dgm:pt modelId="{89C4011E-FFD5-49EB-96BE-64F79DD98630}" type="pres">
      <dgm:prSet presAssocID="{A80252BC-BC77-4B0C-887D-B0A89EA00B6D}" presName="childText" presStyleLbl="revTx" presStyleIdx="1" presStyleCnt="3">
        <dgm:presLayoutVars>
          <dgm:bulletEnabled val="1"/>
        </dgm:presLayoutVars>
      </dgm:prSet>
      <dgm:spPr/>
    </dgm:pt>
    <dgm:pt modelId="{14A2C611-419A-4CB8-85C7-8390FFAAB829}" type="pres">
      <dgm:prSet presAssocID="{8928F374-1C26-4677-B12F-5BCDFA4D305D}" presName="parentText" presStyleLbl="node1" presStyleIdx="2" presStyleCnt="3">
        <dgm:presLayoutVars>
          <dgm:chMax val="0"/>
          <dgm:bulletEnabled val="1"/>
        </dgm:presLayoutVars>
      </dgm:prSet>
      <dgm:spPr/>
    </dgm:pt>
    <dgm:pt modelId="{C2BB10E3-9EFA-429F-B949-8FA5624B0E89}" type="pres">
      <dgm:prSet presAssocID="{8928F374-1C26-4677-B12F-5BCDFA4D305D}" presName="childText" presStyleLbl="revTx" presStyleIdx="2" presStyleCnt="3">
        <dgm:presLayoutVars>
          <dgm:bulletEnabled val="1"/>
        </dgm:presLayoutVars>
      </dgm:prSet>
      <dgm:spPr/>
    </dgm:pt>
  </dgm:ptLst>
  <dgm:cxnLst>
    <dgm:cxn modelId="{EBBC9101-C281-4C8A-B472-FEF35C5BD344}" srcId="{A80252BC-BC77-4B0C-887D-B0A89EA00B6D}" destId="{3EBC4597-E35D-4B3D-BB2F-8440553934A0}" srcOrd="0" destOrd="0" parTransId="{372F8176-C44C-4A7C-8B15-06E1DFBC9C50}" sibTransId="{66719626-6D93-41FF-B5F3-86B879D5A57E}"/>
    <dgm:cxn modelId="{9F101DC3-CD4A-42FB-96D7-8962E8326907}" srcId="{4753DEE2-E432-41D0-A617-415120789667}" destId="{A0271EA5-9B05-4250-A588-D2CC23019692}" srcOrd="0" destOrd="0" parTransId="{4B693031-D36B-4BB8-A94E-448A0C0223BB}" sibTransId="{95161B6B-49A7-406C-B58E-9B01864EB1CE}"/>
    <dgm:cxn modelId="{AAF5C403-D505-440C-813E-4BC2E92D90A7}" srcId="{4753DEE2-E432-41D0-A617-415120789667}" destId="{A80252BC-BC77-4B0C-887D-B0A89EA00B6D}" srcOrd="1" destOrd="0" parTransId="{1BEB9439-5D12-4BAA-A059-9CDE59F7B74A}" sibTransId="{02A403B6-1193-4D48-8C20-BF85DE8494F0}"/>
    <dgm:cxn modelId="{7358930B-FC25-478E-A5DC-0376F6992306}" type="presOf" srcId="{FBCACF24-4683-4D2F-99BE-F1A9931D8DDA}" destId="{979224AA-194E-472F-A317-AD4B49A55EF5}" srcOrd="0" destOrd="0" presId="urn:microsoft.com/office/officeart/2005/8/layout/vList2"/>
    <dgm:cxn modelId="{2AA24D4A-EDEA-421C-A627-81B3632DF6C2}" type="presOf" srcId="{05DCA02F-74D7-441C-AE52-ECC83F120AC3}" destId="{C2BB10E3-9EFA-429F-B949-8FA5624B0E89}" srcOrd="0" destOrd="0" presId="urn:microsoft.com/office/officeart/2005/8/layout/vList2"/>
    <dgm:cxn modelId="{35D3F961-52E4-434F-8DBA-AE555D3831E6}" srcId="{8928F374-1C26-4677-B12F-5BCDFA4D305D}" destId="{05DCA02F-74D7-441C-AE52-ECC83F120AC3}" srcOrd="0" destOrd="0" parTransId="{32B7C643-D211-4B6B-BDEA-0C2FDA101B4A}" sibTransId="{1FCDDEF9-D5EF-4B38-85F0-45AB47A1C953}"/>
    <dgm:cxn modelId="{A730A372-62E2-4894-A3B2-316387302994}" srcId="{4753DEE2-E432-41D0-A617-415120789667}" destId="{8928F374-1C26-4677-B12F-5BCDFA4D305D}" srcOrd="2" destOrd="0" parTransId="{ADE4BDBA-D518-4DFD-B1D7-27A87C8685B2}" sibTransId="{FD1B563D-B52E-4919-B33B-7703AF4AF4E5}"/>
    <dgm:cxn modelId="{CB7EAF20-BD2B-4AE8-A4C7-BEC10D8DAD31}" type="presOf" srcId="{A80252BC-BC77-4B0C-887D-B0A89EA00B6D}" destId="{7C481F5F-AF47-445D-8B2B-73A18966E4BD}" srcOrd="0" destOrd="0" presId="urn:microsoft.com/office/officeart/2005/8/layout/vList2"/>
    <dgm:cxn modelId="{AC7328F8-77A4-4697-A4C8-1BDEAAA7854D}" type="presOf" srcId="{14F8848F-CCF6-4907-8634-496D49260FB6}" destId="{C2BB10E3-9EFA-429F-B949-8FA5624B0E89}" srcOrd="0" destOrd="1" presId="urn:microsoft.com/office/officeart/2005/8/layout/vList2"/>
    <dgm:cxn modelId="{F3C808F0-8492-4EDF-8787-E6791E2FCED2}" type="presOf" srcId="{A0271EA5-9B05-4250-A588-D2CC23019692}" destId="{800003EE-38E0-4CFD-ABB0-1EFD9597A1D1}" srcOrd="0" destOrd="0" presId="urn:microsoft.com/office/officeart/2005/8/layout/vList2"/>
    <dgm:cxn modelId="{D2FB8FD8-34AB-44BB-ADBF-CC4881ED9281}" srcId="{A0271EA5-9B05-4250-A588-D2CC23019692}" destId="{FBCACF24-4683-4D2F-99BE-F1A9931D8DDA}" srcOrd="0" destOrd="0" parTransId="{F28F87E7-1CC8-457D-B67B-679AE48F0156}" sibTransId="{29D85769-23DF-40F9-AC01-3E36BA9C7879}"/>
    <dgm:cxn modelId="{63F481E7-5D13-4761-B2F6-6EA288EF5BB4}" srcId="{8928F374-1C26-4677-B12F-5BCDFA4D305D}" destId="{14F8848F-CCF6-4907-8634-496D49260FB6}" srcOrd="1" destOrd="0" parTransId="{121D3DE7-BF85-4B8A-AB33-794785BFD50F}" sibTransId="{092E6C7D-F442-4C80-B46E-206EB27FEBDB}"/>
    <dgm:cxn modelId="{9F00BEDB-89A9-49F3-AADD-9722C3FB975D}" type="presOf" srcId="{4753DEE2-E432-41D0-A617-415120789667}" destId="{A456B858-8DB4-4561-B999-47F81BFA425D}" srcOrd="0" destOrd="0" presId="urn:microsoft.com/office/officeart/2005/8/layout/vList2"/>
    <dgm:cxn modelId="{5F565AF6-7CEA-49B2-9CC7-23A4332F3D49}" type="presOf" srcId="{8928F374-1C26-4677-B12F-5BCDFA4D305D}" destId="{14A2C611-419A-4CB8-85C7-8390FFAAB829}" srcOrd="0" destOrd="0" presId="urn:microsoft.com/office/officeart/2005/8/layout/vList2"/>
    <dgm:cxn modelId="{C00273FA-79B5-4E9C-BD37-3839123DB36F}" type="presOf" srcId="{3EBC4597-E35D-4B3D-BB2F-8440553934A0}" destId="{89C4011E-FFD5-49EB-96BE-64F79DD98630}" srcOrd="0" destOrd="0" presId="urn:microsoft.com/office/officeart/2005/8/layout/vList2"/>
    <dgm:cxn modelId="{87F9AF9F-5E46-463A-BD7B-B58FBCC4D440}" type="presParOf" srcId="{A456B858-8DB4-4561-B999-47F81BFA425D}" destId="{800003EE-38E0-4CFD-ABB0-1EFD9597A1D1}" srcOrd="0" destOrd="0" presId="urn:microsoft.com/office/officeart/2005/8/layout/vList2"/>
    <dgm:cxn modelId="{E01C57B3-3F60-4E50-8B63-F387C53A75DB}" type="presParOf" srcId="{A456B858-8DB4-4561-B999-47F81BFA425D}" destId="{979224AA-194E-472F-A317-AD4B49A55EF5}" srcOrd="1" destOrd="0" presId="urn:microsoft.com/office/officeart/2005/8/layout/vList2"/>
    <dgm:cxn modelId="{9DE196B2-A8EC-409C-BB99-214E5B2C0FA4}" type="presParOf" srcId="{A456B858-8DB4-4561-B999-47F81BFA425D}" destId="{7C481F5F-AF47-445D-8B2B-73A18966E4BD}" srcOrd="2" destOrd="0" presId="urn:microsoft.com/office/officeart/2005/8/layout/vList2"/>
    <dgm:cxn modelId="{4D6B8C61-6DBD-497D-85E7-17A215612464}" type="presParOf" srcId="{A456B858-8DB4-4561-B999-47F81BFA425D}" destId="{89C4011E-FFD5-49EB-96BE-64F79DD98630}" srcOrd="3" destOrd="0" presId="urn:microsoft.com/office/officeart/2005/8/layout/vList2"/>
    <dgm:cxn modelId="{F82EE3AE-2675-4585-A536-322F162277FF}" type="presParOf" srcId="{A456B858-8DB4-4561-B999-47F81BFA425D}" destId="{14A2C611-419A-4CB8-85C7-8390FFAAB829}" srcOrd="4" destOrd="0" presId="urn:microsoft.com/office/officeart/2005/8/layout/vList2"/>
    <dgm:cxn modelId="{0860C7DE-C3B4-4105-AE98-355C5F2674D0}" type="presParOf" srcId="{A456B858-8DB4-4561-B999-47F81BFA425D}" destId="{C2BB10E3-9EFA-429F-B949-8FA5624B0E8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75C7FA9-825B-4785-9186-E589B9A4A52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829E274-7A73-4923-A101-D82B4A1340A7}">
      <dgm:prSet/>
      <dgm:spPr/>
      <dgm:t>
        <a:bodyPr/>
        <a:lstStyle/>
        <a:p>
          <a:r>
            <a:rPr lang="en-US"/>
            <a:t>Webinars</a:t>
          </a:r>
          <a:endParaRPr lang="en-US"/>
        </a:p>
      </dgm:t>
    </dgm:pt>
    <dgm:pt modelId="{49BC22A0-B680-4DC2-B55A-CB08580C0C94}" type="parTrans" cxnId="{E9A1CBF2-4B95-46FF-8C13-42C137AD73C2}">
      <dgm:prSet/>
      <dgm:spPr/>
      <dgm:t>
        <a:bodyPr/>
        <a:lstStyle/>
        <a:p>
          <a:endParaRPr lang="en-US"/>
        </a:p>
      </dgm:t>
    </dgm:pt>
    <dgm:pt modelId="{D4BAACEA-90D0-47BC-BE27-615D3A50192C}" type="sibTrans" cxnId="{E9A1CBF2-4B95-46FF-8C13-42C137AD73C2}">
      <dgm:prSet/>
      <dgm:spPr/>
      <dgm:t>
        <a:bodyPr/>
        <a:lstStyle/>
        <a:p>
          <a:endParaRPr lang="en-US"/>
        </a:p>
      </dgm:t>
    </dgm:pt>
    <dgm:pt modelId="{5138AB67-462A-4EF2-BF96-7EA50ECF953E}">
      <dgm:prSet/>
      <dgm:spPr/>
      <dgm:t>
        <a:bodyPr/>
        <a:lstStyle/>
        <a:p>
          <a:r>
            <a:rPr lang="en-US">
              <a:hlinkClick xmlns:r="http://schemas.openxmlformats.org/officeDocument/2006/relationships" r:id="rId1"/>
            </a:rPr>
            <a:t>http://www.xrmcoaches.com/webinars</a:t>
          </a:r>
          <a:endParaRPr lang="en-US"/>
        </a:p>
      </dgm:t>
    </dgm:pt>
    <dgm:pt modelId="{49073CB1-A976-4C5C-B9D7-8A8A530D6E42}" type="parTrans" cxnId="{36EAB501-26A3-441E-A7FC-0484FC3475E5}">
      <dgm:prSet/>
      <dgm:spPr/>
      <dgm:t>
        <a:bodyPr/>
        <a:lstStyle/>
        <a:p>
          <a:endParaRPr lang="en-US"/>
        </a:p>
      </dgm:t>
    </dgm:pt>
    <dgm:pt modelId="{64AE2908-4EF3-45CF-8C7F-A4CF7292B8B8}" type="sibTrans" cxnId="{36EAB501-26A3-441E-A7FC-0484FC3475E5}">
      <dgm:prSet/>
      <dgm:spPr/>
      <dgm:t>
        <a:bodyPr/>
        <a:lstStyle/>
        <a:p>
          <a:endParaRPr lang="en-US"/>
        </a:p>
      </dgm:t>
    </dgm:pt>
    <dgm:pt modelId="{2CA4EFF8-DA67-4388-AA3F-96CCC109AEF6}">
      <dgm:prSet/>
      <dgm:spPr/>
      <dgm:t>
        <a:bodyPr/>
        <a:lstStyle/>
        <a:p>
          <a:r>
            <a:rPr lang="en-US"/>
            <a:t>KnowledgeBits</a:t>
          </a:r>
          <a:endParaRPr lang="en-US"/>
        </a:p>
      </dgm:t>
    </dgm:pt>
    <dgm:pt modelId="{F3DC9E18-3B05-4AEA-9796-F7A449AF216B}" type="parTrans" cxnId="{A03284AB-A9B8-4D6E-AD1C-63ECBA5C6CEE}">
      <dgm:prSet/>
      <dgm:spPr/>
      <dgm:t>
        <a:bodyPr/>
        <a:lstStyle/>
        <a:p>
          <a:endParaRPr lang="en-US"/>
        </a:p>
      </dgm:t>
    </dgm:pt>
    <dgm:pt modelId="{BD5BE3F8-91F6-40DB-A738-8CB876D74C6A}" type="sibTrans" cxnId="{A03284AB-A9B8-4D6E-AD1C-63ECBA5C6CEE}">
      <dgm:prSet/>
      <dgm:spPr/>
      <dgm:t>
        <a:bodyPr/>
        <a:lstStyle/>
        <a:p>
          <a:endParaRPr lang="en-US"/>
        </a:p>
      </dgm:t>
    </dgm:pt>
    <dgm:pt modelId="{A87109F5-B91F-4EDD-8C04-8C242CB7449B}">
      <dgm:prSet/>
      <dgm:spPr/>
      <dgm:t>
        <a:bodyPr/>
        <a:lstStyle/>
        <a:p>
          <a:r>
            <a:rPr lang="en-US">
              <a:hlinkClick xmlns:r="http://schemas.openxmlformats.org/officeDocument/2006/relationships" r:id="rId2"/>
            </a:rPr>
            <a:t>http://www.xrmcoaches.com/knowledgebits</a:t>
          </a:r>
          <a:endParaRPr lang="en-US"/>
        </a:p>
      </dgm:t>
    </dgm:pt>
    <dgm:pt modelId="{83BFC818-CEBE-424B-A7FF-BDD00636D70D}" type="parTrans" cxnId="{B55D4E9F-509E-4BEB-B3E7-FEDC4EE8A26A}">
      <dgm:prSet/>
      <dgm:spPr/>
      <dgm:t>
        <a:bodyPr/>
        <a:lstStyle/>
        <a:p>
          <a:endParaRPr lang="en-US"/>
        </a:p>
      </dgm:t>
    </dgm:pt>
    <dgm:pt modelId="{B658DEA7-DF2E-4C99-BC69-DD70A840760F}" type="sibTrans" cxnId="{B55D4E9F-509E-4BEB-B3E7-FEDC4EE8A26A}">
      <dgm:prSet/>
      <dgm:spPr/>
      <dgm:t>
        <a:bodyPr/>
        <a:lstStyle/>
        <a:p>
          <a:endParaRPr lang="en-US"/>
        </a:p>
      </dgm:t>
    </dgm:pt>
    <dgm:pt modelId="{CC3FBD34-21EF-4F7A-91BA-041F66FF17EB}">
      <dgm:prSet/>
      <dgm:spPr/>
      <dgm:t>
        <a:bodyPr/>
        <a:lstStyle/>
        <a:p>
          <a:r>
            <a:rPr lang="en-US"/>
            <a:t>Learning Plans</a:t>
          </a:r>
          <a:endParaRPr lang="en-US"/>
        </a:p>
      </dgm:t>
    </dgm:pt>
    <dgm:pt modelId="{F6411662-A908-4A92-B36D-2D515F73BFAE}" type="parTrans" cxnId="{E7061510-8166-4CA8-BBAC-D356BE839919}">
      <dgm:prSet/>
      <dgm:spPr/>
      <dgm:t>
        <a:bodyPr/>
        <a:lstStyle/>
        <a:p>
          <a:endParaRPr lang="en-US"/>
        </a:p>
      </dgm:t>
    </dgm:pt>
    <dgm:pt modelId="{D4155792-097C-4322-A401-6F958BAAF120}" type="sibTrans" cxnId="{E7061510-8166-4CA8-BBAC-D356BE839919}">
      <dgm:prSet/>
      <dgm:spPr/>
      <dgm:t>
        <a:bodyPr/>
        <a:lstStyle/>
        <a:p>
          <a:endParaRPr lang="en-US"/>
        </a:p>
      </dgm:t>
    </dgm:pt>
    <dgm:pt modelId="{BC23A19B-AEAC-4375-884E-E5A1BB13CCC2}">
      <dgm:prSet/>
      <dgm:spPr/>
      <dgm:t>
        <a:bodyPr/>
        <a:lstStyle/>
        <a:p>
          <a:r>
            <a:rPr lang="en-US">
              <a:hlinkClick xmlns:r="http://schemas.openxmlformats.org/officeDocument/2006/relationships" r:id="rId3"/>
            </a:rPr>
            <a:t>http://www.xrmcoaches.com/freestuff</a:t>
          </a:r>
          <a:endParaRPr lang="en-US"/>
        </a:p>
      </dgm:t>
    </dgm:pt>
    <dgm:pt modelId="{FFFB9497-F73B-455F-AFF8-8EB5CA985F26}" type="parTrans" cxnId="{0DDB2390-E364-49E7-8DD2-CF29F34AB8EC}">
      <dgm:prSet/>
      <dgm:spPr/>
      <dgm:t>
        <a:bodyPr/>
        <a:lstStyle/>
        <a:p>
          <a:endParaRPr lang="en-US"/>
        </a:p>
      </dgm:t>
    </dgm:pt>
    <dgm:pt modelId="{3EE7B8CF-BB57-4D98-A82C-2987C34D96A8}" type="sibTrans" cxnId="{0DDB2390-E364-49E7-8DD2-CF29F34AB8EC}">
      <dgm:prSet/>
      <dgm:spPr/>
      <dgm:t>
        <a:bodyPr/>
        <a:lstStyle/>
        <a:p>
          <a:endParaRPr lang="en-US"/>
        </a:p>
      </dgm:t>
    </dgm:pt>
    <dgm:pt modelId="{07F0B364-EC39-4C37-B591-B2805B1AABE0}">
      <dgm:prSet/>
      <dgm:spPr/>
      <dgm:t>
        <a:bodyPr/>
        <a:lstStyle/>
        <a:p>
          <a:r>
            <a:rPr lang="en-US"/>
            <a:t>YouTube Channel</a:t>
          </a:r>
          <a:endParaRPr lang="en-US"/>
        </a:p>
      </dgm:t>
    </dgm:pt>
    <dgm:pt modelId="{75AF3C38-1F45-45F0-8389-0161F5B8D6C4}" type="parTrans" cxnId="{3E4819EA-86D6-4CBE-8826-97686FC01DEC}">
      <dgm:prSet/>
      <dgm:spPr/>
      <dgm:t>
        <a:bodyPr/>
        <a:lstStyle/>
        <a:p>
          <a:endParaRPr lang="en-US"/>
        </a:p>
      </dgm:t>
    </dgm:pt>
    <dgm:pt modelId="{AF6AA237-78D9-4E99-B6D1-AD3AD7511642}" type="sibTrans" cxnId="{3E4819EA-86D6-4CBE-8826-97686FC01DEC}">
      <dgm:prSet/>
      <dgm:spPr/>
      <dgm:t>
        <a:bodyPr/>
        <a:lstStyle/>
        <a:p>
          <a:endParaRPr lang="en-US"/>
        </a:p>
      </dgm:t>
    </dgm:pt>
    <dgm:pt modelId="{1A889DAD-5ABD-4BB9-89F7-F6130696212B}">
      <dgm:prSet/>
      <dgm:spPr/>
      <dgm:t>
        <a:bodyPr/>
        <a:lstStyle/>
        <a:p>
          <a:r>
            <a:rPr lang="en-US">
              <a:hlinkClick xmlns:r="http://schemas.openxmlformats.org/officeDocument/2006/relationships" r:id="rId4"/>
            </a:rPr>
            <a:t>http://youtube.com/xrmcoaches</a:t>
          </a:r>
          <a:endParaRPr lang="en-US"/>
        </a:p>
      </dgm:t>
    </dgm:pt>
    <dgm:pt modelId="{BCEA2936-F026-4730-8C44-8D86D1218F04}" type="parTrans" cxnId="{0330DFE3-F322-4D7D-A284-FBAEEC7DFA00}">
      <dgm:prSet/>
      <dgm:spPr/>
      <dgm:t>
        <a:bodyPr/>
        <a:lstStyle/>
        <a:p>
          <a:endParaRPr lang="en-US"/>
        </a:p>
      </dgm:t>
    </dgm:pt>
    <dgm:pt modelId="{2440E75F-18F4-451A-811C-F3C1A4BF517D}" type="sibTrans" cxnId="{0330DFE3-F322-4D7D-A284-FBAEEC7DFA00}">
      <dgm:prSet/>
      <dgm:spPr/>
      <dgm:t>
        <a:bodyPr/>
        <a:lstStyle/>
        <a:p>
          <a:endParaRPr lang="en-US"/>
        </a:p>
      </dgm:t>
    </dgm:pt>
    <dgm:pt modelId="{E5F88CC4-AB14-46BD-8BC0-C28058D0DAD4}" type="pres">
      <dgm:prSet presAssocID="{C75C7FA9-825B-4785-9186-E589B9A4A524}" presName="linear" presStyleCnt="0">
        <dgm:presLayoutVars>
          <dgm:animLvl val="lvl"/>
          <dgm:resizeHandles val="exact"/>
        </dgm:presLayoutVars>
      </dgm:prSet>
      <dgm:spPr/>
    </dgm:pt>
    <dgm:pt modelId="{85BDF3ED-B108-44CE-B000-81CBBC4DA0D4}" type="pres">
      <dgm:prSet presAssocID="{E829E274-7A73-4923-A101-D82B4A1340A7}" presName="parentText" presStyleLbl="node1" presStyleIdx="0" presStyleCnt="4">
        <dgm:presLayoutVars>
          <dgm:chMax val="0"/>
          <dgm:bulletEnabled val="1"/>
        </dgm:presLayoutVars>
      </dgm:prSet>
      <dgm:spPr/>
    </dgm:pt>
    <dgm:pt modelId="{1DC62FFF-6BE5-4D38-92A1-F0B139C587C8}" type="pres">
      <dgm:prSet presAssocID="{E829E274-7A73-4923-A101-D82B4A1340A7}" presName="childText" presStyleLbl="revTx" presStyleIdx="0" presStyleCnt="4">
        <dgm:presLayoutVars>
          <dgm:bulletEnabled val="1"/>
        </dgm:presLayoutVars>
      </dgm:prSet>
      <dgm:spPr/>
    </dgm:pt>
    <dgm:pt modelId="{6C20C4DC-373C-45A2-AB83-97FBB56EF660}" type="pres">
      <dgm:prSet presAssocID="{2CA4EFF8-DA67-4388-AA3F-96CCC109AEF6}" presName="parentText" presStyleLbl="node1" presStyleIdx="1" presStyleCnt="4">
        <dgm:presLayoutVars>
          <dgm:chMax val="0"/>
          <dgm:bulletEnabled val="1"/>
        </dgm:presLayoutVars>
      </dgm:prSet>
      <dgm:spPr/>
    </dgm:pt>
    <dgm:pt modelId="{5F37FAB3-1C0D-430D-9F44-AE4C4243674F}" type="pres">
      <dgm:prSet presAssocID="{2CA4EFF8-DA67-4388-AA3F-96CCC109AEF6}" presName="childText" presStyleLbl="revTx" presStyleIdx="1" presStyleCnt="4">
        <dgm:presLayoutVars>
          <dgm:bulletEnabled val="1"/>
        </dgm:presLayoutVars>
      </dgm:prSet>
      <dgm:spPr/>
    </dgm:pt>
    <dgm:pt modelId="{A325E9DB-5D4A-45D5-A0A6-4D594C39C4C9}" type="pres">
      <dgm:prSet presAssocID="{CC3FBD34-21EF-4F7A-91BA-041F66FF17EB}" presName="parentText" presStyleLbl="node1" presStyleIdx="2" presStyleCnt="4">
        <dgm:presLayoutVars>
          <dgm:chMax val="0"/>
          <dgm:bulletEnabled val="1"/>
        </dgm:presLayoutVars>
      </dgm:prSet>
      <dgm:spPr/>
    </dgm:pt>
    <dgm:pt modelId="{DF46FB65-A12F-49FF-92AF-8C394996EDF4}" type="pres">
      <dgm:prSet presAssocID="{CC3FBD34-21EF-4F7A-91BA-041F66FF17EB}" presName="childText" presStyleLbl="revTx" presStyleIdx="2" presStyleCnt="4">
        <dgm:presLayoutVars>
          <dgm:bulletEnabled val="1"/>
        </dgm:presLayoutVars>
      </dgm:prSet>
      <dgm:spPr/>
    </dgm:pt>
    <dgm:pt modelId="{7577454A-EB8C-497C-9E13-63B3729AC0A9}" type="pres">
      <dgm:prSet presAssocID="{07F0B364-EC39-4C37-B591-B2805B1AABE0}" presName="parentText" presStyleLbl="node1" presStyleIdx="3" presStyleCnt="4">
        <dgm:presLayoutVars>
          <dgm:chMax val="0"/>
          <dgm:bulletEnabled val="1"/>
        </dgm:presLayoutVars>
      </dgm:prSet>
      <dgm:spPr/>
    </dgm:pt>
    <dgm:pt modelId="{5E8D3461-909C-4497-9FBD-2E95FBD493AB}" type="pres">
      <dgm:prSet presAssocID="{07F0B364-EC39-4C37-B591-B2805B1AABE0}" presName="childText" presStyleLbl="revTx" presStyleIdx="3" presStyleCnt="4">
        <dgm:presLayoutVars>
          <dgm:bulletEnabled val="1"/>
        </dgm:presLayoutVars>
      </dgm:prSet>
      <dgm:spPr/>
    </dgm:pt>
  </dgm:ptLst>
  <dgm:cxnLst>
    <dgm:cxn modelId="{36EAB501-26A3-441E-A7FC-0484FC3475E5}" srcId="{E829E274-7A73-4923-A101-D82B4A1340A7}" destId="{5138AB67-462A-4EF2-BF96-7EA50ECF953E}" srcOrd="0" destOrd="0" parTransId="{49073CB1-A976-4C5C-B9D7-8A8A530D6E42}" sibTransId="{64AE2908-4EF3-45CF-8C7F-A4CF7292B8B8}"/>
    <dgm:cxn modelId="{48D2EA48-B4EC-42B5-8A13-3BB75F6EA91F}" type="presOf" srcId="{A87109F5-B91F-4EDD-8C04-8C242CB7449B}" destId="{5F37FAB3-1C0D-430D-9F44-AE4C4243674F}" srcOrd="0" destOrd="0" presId="urn:microsoft.com/office/officeart/2005/8/layout/vList2"/>
    <dgm:cxn modelId="{B55D4E9F-509E-4BEB-B3E7-FEDC4EE8A26A}" srcId="{2CA4EFF8-DA67-4388-AA3F-96CCC109AEF6}" destId="{A87109F5-B91F-4EDD-8C04-8C242CB7449B}" srcOrd="0" destOrd="0" parTransId="{83BFC818-CEBE-424B-A7FF-BDD00636D70D}" sibTransId="{B658DEA7-DF2E-4C99-BC69-DD70A840760F}"/>
    <dgm:cxn modelId="{E9A1CBF2-4B95-46FF-8C13-42C137AD73C2}" srcId="{C75C7FA9-825B-4785-9186-E589B9A4A524}" destId="{E829E274-7A73-4923-A101-D82B4A1340A7}" srcOrd="0" destOrd="0" parTransId="{49BC22A0-B680-4DC2-B55A-CB08580C0C94}" sibTransId="{D4BAACEA-90D0-47BC-BE27-615D3A50192C}"/>
    <dgm:cxn modelId="{38607631-D13D-48AC-A348-48198549B038}" type="presOf" srcId="{C75C7FA9-825B-4785-9186-E589B9A4A524}" destId="{E5F88CC4-AB14-46BD-8BC0-C28058D0DAD4}" srcOrd="0" destOrd="0" presId="urn:microsoft.com/office/officeart/2005/8/layout/vList2"/>
    <dgm:cxn modelId="{7E3DBA95-9465-4548-ADA5-5CCC97DB725A}" type="presOf" srcId="{CC3FBD34-21EF-4F7A-91BA-041F66FF17EB}" destId="{A325E9DB-5D4A-45D5-A0A6-4D594C39C4C9}" srcOrd="0" destOrd="0" presId="urn:microsoft.com/office/officeart/2005/8/layout/vList2"/>
    <dgm:cxn modelId="{463EB998-1AB4-4B6B-94B8-D9EC382CEE28}" type="presOf" srcId="{07F0B364-EC39-4C37-B591-B2805B1AABE0}" destId="{7577454A-EB8C-497C-9E13-63B3729AC0A9}" srcOrd="0" destOrd="0" presId="urn:microsoft.com/office/officeart/2005/8/layout/vList2"/>
    <dgm:cxn modelId="{3E4819EA-86D6-4CBE-8826-97686FC01DEC}" srcId="{C75C7FA9-825B-4785-9186-E589B9A4A524}" destId="{07F0B364-EC39-4C37-B591-B2805B1AABE0}" srcOrd="3" destOrd="0" parTransId="{75AF3C38-1F45-45F0-8389-0161F5B8D6C4}" sibTransId="{AF6AA237-78D9-4E99-B6D1-AD3AD7511642}"/>
    <dgm:cxn modelId="{9BE51D7E-0886-4719-9A3C-42CFAB744EB9}" type="presOf" srcId="{2CA4EFF8-DA67-4388-AA3F-96CCC109AEF6}" destId="{6C20C4DC-373C-45A2-AB83-97FBB56EF660}" srcOrd="0" destOrd="0" presId="urn:microsoft.com/office/officeart/2005/8/layout/vList2"/>
    <dgm:cxn modelId="{A03284AB-A9B8-4D6E-AD1C-63ECBA5C6CEE}" srcId="{C75C7FA9-825B-4785-9186-E589B9A4A524}" destId="{2CA4EFF8-DA67-4388-AA3F-96CCC109AEF6}" srcOrd="1" destOrd="0" parTransId="{F3DC9E18-3B05-4AEA-9796-F7A449AF216B}" sibTransId="{BD5BE3F8-91F6-40DB-A738-8CB876D74C6A}"/>
    <dgm:cxn modelId="{0330DFE3-F322-4D7D-A284-FBAEEC7DFA00}" srcId="{07F0B364-EC39-4C37-B591-B2805B1AABE0}" destId="{1A889DAD-5ABD-4BB9-89F7-F6130696212B}" srcOrd="0" destOrd="0" parTransId="{BCEA2936-F026-4730-8C44-8D86D1218F04}" sibTransId="{2440E75F-18F4-451A-811C-F3C1A4BF517D}"/>
    <dgm:cxn modelId="{E7061510-8166-4CA8-BBAC-D356BE839919}" srcId="{C75C7FA9-825B-4785-9186-E589B9A4A524}" destId="{CC3FBD34-21EF-4F7A-91BA-041F66FF17EB}" srcOrd="2" destOrd="0" parTransId="{F6411662-A908-4A92-B36D-2D515F73BFAE}" sibTransId="{D4155792-097C-4322-A401-6F958BAAF120}"/>
    <dgm:cxn modelId="{0DDB2390-E364-49E7-8DD2-CF29F34AB8EC}" srcId="{CC3FBD34-21EF-4F7A-91BA-041F66FF17EB}" destId="{BC23A19B-AEAC-4375-884E-E5A1BB13CCC2}" srcOrd="0" destOrd="0" parTransId="{FFFB9497-F73B-455F-AFF8-8EB5CA985F26}" sibTransId="{3EE7B8CF-BB57-4D98-A82C-2987C34D96A8}"/>
    <dgm:cxn modelId="{720ABCE8-C495-4E55-B714-15F063D57233}" type="presOf" srcId="{5138AB67-462A-4EF2-BF96-7EA50ECF953E}" destId="{1DC62FFF-6BE5-4D38-92A1-F0B139C587C8}" srcOrd="0" destOrd="0" presId="urn:microsoft.com/office/officeart/2005/8/layout/vList2"/>
    <dgm:cxn modelId="{69BDA04D-BD35-4F7B-9D04-3D00F08DB847}" type="presOf" srcId="{E829E274-7A73-4923-A101-D82B4A1340A7}" destId="{85BDF3ED-B108-44CE-B000-81CBBC4DA0D4}" srcOrd="0" destOrd="0" presId="urn:microsoft.com/office/officeart/2005/8/layout/vList2"/>
    <dgm:cxn modelId="{36E8B107-FD18-4D4C-84FE-14AEF633C6EB}" type="presOf" srcId="{1A889DAD-5ABD-4BB9-89F7-F6130696212B}" destId="{5E8D3461-909C-4497-9FBD-2E95FBD493AB}" srcOrd="0" destOrd="0" presId="urn:microsoft.com/office/officeart/2005/8/layout/vList2"/>
    <dgm:cxn modelId="{6D6FD701-0DA3-4345-8992-AA8C4674F196}" type="presOf" srcId="{BC23A19B-AEAC-4375-884E-E5A1BB13CCC2}" destId="{DF46FB65-A12F-49FF-92AF-8C394996EDF4}" srcOrd="0" destOrd="0" presId="urn:microsoft.com/office/officeart/2005/8/layout/vList2"/>
    <dgm:cxn modelId="{C95A90F2-2676-42AD-B66C-CC6F34C7AAA0}" type="presParOf" srcId="{E5F88CC4-AB14-46BD-8BC0-C28058D0DAD4}" destId="{85BDF3ED-B108-44CE-B000-81CBBC4DA0D4}" srcOrd="0" destOrd="0" presId="urn:microsoft.com/office/officeart/2005/8/layout/vList2"/>
    <dgm:cxn modelId="{378C411F-DBF2-4CD2-AC26-649A80E71918}" type="presParOf" srcId="{E5F88CC4-AB14-46BD-8BC0-C28058D0DAD4}" destId="{1DC62FFF-6BE5-4D38-92A1-F0B139C587C8}" srcOrd="1" destOrd="0" presId="urn:microsoft.com/office/officeart/2005/8/layout/vList2"/>
    <dgm:cxn modelId="{4F383598-276B-45CE-9693-EC86F973E392}" type="presParOf" srcId="{E5F88CC4-AB14-46BD-8BC0-C28058D0DAD4}" destId="{6C20C4DC-373C-45A2-AB83-97FBB56EF660}" srcOrd="2" destOrd="0" presId="urn:microsoft.com/office/officeart/2005/8/layout/vList2"/>
    <dgm:cxn modelId="{ED67612A-9F0E-42E9-A20E-094E67C1AE3A}" type="presParOf" srcId="{E5F88CC4-AB14-46BD-8BC0-C28058D0DAD4}" destId="{5F37FAB3-1C0D-430D-9F44-AE4C4243674F}" srcOrd="3" destOrd="0" presId="urn:microsoft.com/office/officeart/2005/8/layout/vList2"/>
    <dgm:cxn modelId="{555BE3A7-ED61-44EE-A63E-ECBA3819D8E4}" type="presParOf" srcId="{E5F88CC4-AB14-46BD-8BC0-C28058D0DAD4}" destId="{A325E9DB-5D4A-45D5-A0A6-4D594C39C4C9}" srcOrd="4" destOrd="0" presId="urn:microsoft.com/office/officeart/2005/8/layout/vList2"/>
    <dgm:cxn modelId="{ECD99238-05D3-4A4D-9B25-7F41C0FD4D1C}" type="presParOf" srcId="{E5F88CC4-AB14-46BD-8BC0-C28058D0DAD4}" destId="{DF46FB65-A12F-49FF-92AF-8C394996EDF4}" srcOrd="5" destOrd="0" presId="urn:microsoft.com/office/officeart/2005/8/layout/vList2"/>
    <dgm:cxn modelId="{7FB9E02A-F9AC-4062-AB90-3ACB9F9FF8EE}" type="presParOf" srcId="{E5F88CC4-AB14-46BD-8BC0-C28058D0DAD4}" destId="{7577454A-EB8C-497C-9E13-63B3729AC0A9}" srcOrd="6" destOrd="0" presId="urn:microsoft.com/office/officeart/2005/8/layout/vList2"/>
    <dgm:cxn modelId="{584151A1-BF13-4520-BD34-A5B468784224}" type="presParOf" srcId="{E5F88CC4-AB14-46BD-8BC0-C28058D0DAD4}" destId="{5E8D3461-909C-4497-9FBD-2E95FBD493A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1C94AE-A086-4A83-A7BC-B5C6D87AB84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D87582F-3C44-4B7F-A7A2-15DE6768DF20}">
      <dgm:prSet/>
      <dgm:spPr/>
      <dgm:t>
        <a:bodyPr/>
        <a:lstStyle/>
        <a:p>
          <a:r>
            <a:rPr lang="en-US"/>
            <a:t>MB2-715</a:t>
          </a:r>
          <a:endParaRPr lang="en-US"/>
        </a:p>
      </dgm:t>
    </dgm:pt>
    <dgm:pt modelId="{69E43FCD-E9A0-41BC-A5AE-2DC3D15CC522}" type="parTrans" cxnId="{782D82D5-6761-41F7-9DF6-974D33F120A0}">
      <dgm:prSet/>
      <dgm:spPr/>
      <dgm:t>
        <a:bodyPr/>
        <a:lstStyle/>
        <a:p>
          <a:endParaRPr lang="en-US"/>
        </a:p>
      </dgm:t>
    </dgm:pt>
    <dgm:pt modelId="{74B62F2F-31EB-41B8-980C-EEA28AB40DB1}" type="sibTrans" cxnId="{782D82D5-6761-41F7-9DF6-974D33F120A0}">
      <dgm:prSet/>
      <dgm:spPr/>
      <dgm:t>
        <a:bodyPr/>
        <a:lstStyle/>
        <a:p>
          <a:endParaRPr lang="en-US"/>
        </a:p>
      </dgm:t>
    </dgm:pt>
    <dgm:pt modelId="{2A6334B8-2E97-4734-B41D-3698FEC93E12}">
      <dgm:prSet/>
      <dgm:spPr/>
      <dgm:t>
        <a:bodyPr/>
        <a:lstStyle/>
        <a:p>
          <a:r>
            <a:rPr lang="en-US"/>
            <a:t>Microsoft Dynamics 365 customer engagement Online Deployment</a:t>
          </a:r>
          <a:endParaRPr lang="en-US"/>
        </a:p>
      </dgm:t>
    </dgm:pt>
    <dgm:pt modelId="{A41D53E6-EF8A-41D0-B989-4D6FF1A26C73}" type="parTrans" cxnId="{5EE71C1A-A0BF-4A60-8F1F-5AB9B6518B45}">
      <dgm:prSet/>
      <dgm:spPr/>
      <dgm:t>
        <a:bodyPr/>
        <a:lstStyle/>
        <a:p>
          <a:endParaRPr lang="en-US"/>
        </a:p>
      </dgm:t>
    </dgm:pt>
    <dgm:pt modelId="{6968F1BB-C189-48CF-B54C-BB32B0447E72}" type="sibTrans" cxnId="{5EE71C1A-A0BF-4A60-8F1F-5AB9B6518B45}">
      <dgm:prSet/>
      <dgm:spPr/>
      <dgm:t>
        <a:bodyPr/>
        <a:lstStyle/>
        <a:p>
          <a:endParaRPr lang="en-US"/>
        </a:p>
      </dgm:t>
    </dgm:pt>
    <dgm:pt modelId="{1DC9970F-44B5-43D0-B61F-B1F74B6B2380}">
      <dgm:prSet/>
      <dgm:spPr/>
      <dgm:t>
        <a:bodyPr/>
        <a:lstStyle/>
        <a:p>
          <a:r>
            <a:rPr lang="en-US"/>
            <a:t>MB2-716</a:t>
          </a:r>
          <a:endParaRPr lang="en-US"/>
        </a:p>
      </dgm:t>
    </dgm:pt>
    <dgm:pt modelId="{CFE2E1E8-2D8F-4ABF-8C1F-813737E8C597}" type="parTrans" cxnId="{F16D54F2-111A-4173-8D20-E975BD2AB30A}">
      <dgm:prSet/>
      <dgm:spPr/>
      <dgm:t>
        <a:bodyPr/>
        <a:lstStyle/>
        <a:p>
          <a:endParaRPr lang="en-US"/>
        </a:p>
      </dgm:t>
    </dgm:pt>
    <dgm:pt modelId="{FA9FC758-10F3-4EE1-91CC-E069FF49218E}" type="sibTrans" cxnId="{F16D54F2-111A-4173-8D20-E975BD2AB30A}">
      <dgm:prSet/>
      <dgm:spPr/>
      <dgm:t>
        <a:bodyPr/>
        <a:lstStyle/>
        <a:p>
          <a:endParaRPr lang="en-US"/>
        </a:p>
      </dgm:t>
    </dgm:pt>
    <dgm:pt modelId="{9FCD5F80-640C-4325-8995-693E316441DD}">
      <dgm:prSet/>
      <dgm:spPr/>
      <dgm:t>
        <a:bodyPr/>
        <a:lstStyle/>
        <a:p>
          <a:r>
            <a:rPr lang="en-US" dirty="0"/>
            <a:t>Microsoft Dynamics 365 Customization and Configuration</a:t>
          </a:r>
        </a:p>
      </dgm:t>
    </dgm:pt>
    <dgm:pt modelId="{978F451C-819A-4A04-9E89-328B7562B305}" type="parTrans" cxnId="{DFE0889E-7BE0-43BB-9509-0BD0F75D5855}">
      <dgm:prSet/>
      <dgm:spPr/>
      <dgm:t>
        <a:bodyPr/>
        <a:lstStyle/>
        <a:p>
          <a:endParaRPr lang="en-US"/>
        </a:p>
      </dgm:t>
    </dgm:pt>
    <dgm:pt modelId="{21D9800F-050B-4B03-A577-7B44A10B92D2}" type="sibTrans" cxnId="{DFE0889E-7BE0-43BB-9509-0BD0F75D5855}">
      <dgm:prSet/>
      <dgm:spPr/>
      <dgm:t>
        <a:bodyPr/>
        <a:lstStyle/>
        <a:p>
          <a:endParaRPr lang="en-US"/>
        </a:p>
      </dgm:t>
    </dgm:pt>
    <dgm:pt modelId="{FA2D05B5-90F4-4212-A1AC-0CCE22D3BD17}" type="pres">
      <dgm:prSet presAssocID="{3E1C94AE-A086-4A83-A7BC-B5C6D87AB840}" presName="linear" presStyleCnt="0">
        <dgm:presLayoutVars>
          <dgm:animLvl val="lvl"/>
          <dgm:resizeHandles val="exact"/>
        </dgm:presLayoutVars>
      </dgm:prSet>
      <dgm:spPr/>
    </dgm:pt>
    <dgm:pt modelId="{2DAFA6E0-C221-4C4E-A242-0EB4AB1EC368}" type="pres">
      <dgm:prSet presAssocID="{ED87582F-3C44-4B7F-A7A2-15DE6768DF20}" presName="parentText" presStyleLbl="node1" presStyleIdx="0" presStyleCnt="2">
        <dgm:presLayoutVars>
          <dgm:chMax val="0"/>
          <dgm:bulletEnabled val="1"/>
        </dgm:presLayoutVars>
      </dgm:prSet>
      <dgm:spPr/>
    </dgm:pt>
    <dgm:pt modelId="{A9D6D621-9185-403E-9D6A-75750DB59887}" type="pres">
      <dgm:prSet presAssocID="{ED87582F-3C44-4B7F-A7A2-15DE6768DF20}" presName="childText" presStyleLbl="revTx" presStyleIdx="0" presStyleCnt="2">
        <dgm:presLayoutVars>
          <dgm:bulletEnabled val="1"/>
        </dgm:presLayoutVars>
      </dgm:prSet>
      <dgm:spPr/>
    </dgm:pt>
    <dgm:pt modelId="{BBC0DC40-F2AF-41DC-A6FE-80CE480C0C8A}" type="pres">
      <dgm:prSet presAssocID="{1DC9970F-44B5-43D0-B61F-B1F74B6B2380}" presName="parentText" presStyleLbl="node1" presStyleIdx="1" presStyleCnt="2">
        <dgm:presLayoutVars>
          <dgm:chMax val="0"/>
          <dgm:bulletEnabled val="1"/>
        </dgm:presLayoutVars>
      </dgm:prSet>
      <dgm:spPr/>
    </dgm:pt>
    <dgm:pt modelId="{782A476C-F89C-4969-8FAD-9F83EDFFAE2F}" type="pres">
      <dgm:prSet presAssocID="{1DC9970F-44B5-43D0-B61F-B1F74B6B2380}" presName="childText" presStyleLbl="revTx" presStyleIdx="1" presStyleCnt="2">
        <dgm:presLayoutVars>
          <dgm:bulletEnabled val="1"/>
        </dgm:presLayoutVars>
      </dgm:prSet>
      <dgm:spPr/>
    </dgm:pt>
  </dgm:ptLst>
  <dgm:cxnLst>
    <dgm:cxn modelId="{5EE71C1A-A0BF-4A60-8F1F-5AB9B6518B45}" srcId="{ED87582F-3C44-4B7F-A7A2-15DE6768DF20}" destId="{2A6334B8-2E97-4734-B41D-3698FEC93E12}" srcOrd="0" destOrd="0" parTransId="{A41D53E6-EF8A-41D0-B989-4D6FF1A26C73}" sibTransId="{6968F1BB-C189-48CF-B54C-BB32B0447E72}"/>
    <dgm:cxn modelId="{F16D54F2-111A-4173-8D20-E975BD2AB30A}" srcId="{3E1C94AE-A086-4A83-A7BC-B5C6D87AB840}" destId="{1DC9970F-44B5-43D0-B61F-B1F74B6B2380}" srcOrd="1" destOrd="0" parTransId="{CFE2E1E8-2D8F-4ABF-8C1F-813737E8C597}" sibTransId="{FA9FC758-10F3-4EE1-91CC-E069FF49218E}"/>
    <dgm:cxn modelId="{CE328BCB-9577-4D1E-88A8-19787C0FF4D7}" type="presOf" srcId="{1DC9970F-44B5-43D0-B61F-B1F74B6B2380}" destId="{BBC0DC40-F2AF-41DC-A6FE-80CE480C0C8A}" srcOrd="0" destOrd="0" presId="urn:microsoft.com/office/officeart/2005/8/layout/vList2"/>
    <dgm:cxn modelId="{B3DD561F-27B8-48CB-BBDF-6A86993BBA72}" type="presOf" srcId="{9FCD5F80-640C-4325-8995-693E316441DD}" destId="{782A476C-F89C-4969-8FAD-9F83EDFFAE2F}" srcOrd="0" destOrd="0" presId="urn:microsoft.com/office/officeart/2005/8/layout/vList2"/>
    <dgm:cxn modelId="{B27B61D5-95C7-4CE6-9B48-C2EB2A2F63FD}" type="presOf" srcId="{ED87582F-3C44-4B7F-A7A2-15DE6768DF20}" destId="{2DAFA6E0-C221-4C4E-A242-0EB4AB1EC368}" srcOrd="0" destOrd="0" presId="urn:microsoft.com/office/officeart/2005/8/layout/vList2"/>
    <dgm:cxn modelId="{782D82D5-6761-41F7-9DF6-974D33F120A0}" srcId="{3E1C94AE-A086-4A83-A7BC-B5C6D87AB840}" destId="{ED87582F-3C44-4B7F-A7A2-15DE6768DF20}" srcOrd="0" destOrd="0" parTransId="{69E43FCD-E9A0-41BC-A5AE-2DC3D15CC522}" sibTransId="{74B62F2F-31EB-41B8-980C-EEA28AB40DB1}"/>
    <dgm:cxn modelId="{60D26ADF-177C-460C-80F3-38FE723E21F5}" type="presOf" srcId="{2A6334B8-2E97-4734-B41D-3698FEC93E12}" destId="{A9D6D621-9185-403E-9D6A-75750DB59887}" srcOrd="0" destOrd="0" presId="urn:microsoft.com/office/officeart/2005/8/layout/vList2"/>
    <dgm:cxn modelId="{2D7320D1-732A-4507-BB57-3D7DF3B6876D}" type="presOf" srcId="{3E1C94AE-A086-4A83-A7BC-B5C6D87AB840}" destId="{FA2D05B5-90F4-4212-A1AC-0CCE22D3BD17}" srcOrd="0" destOrd="0" presId="urn:microsoft.com/office/officeart/2005/8/layout/vList2"/>
    <dgm:cxn modelId="{DFE0889E-7BE0-43BB-9509-0BD0F75D5855}" srcId="{1DC9970F-44B5-43D0-B61F-B1F74B6B2380}" destId="{9FCD5F80-640C-4325-8995-693E316441DD}" srcOrd="0" destOrd="0" parTransId="{978F451C-819A-4A04-9E89-328B7562B305}" sibTransId="{21D9800F-050B-4B03-A577-7B44A10B92D2}"/>
    <dgm:cxn modelId="{1315A382-6B3B-46FB-B4A5-3B7B3C7C59B6}" type="presParOf" srcId="{FA2D05B5-90F4-4212-A1AC-0CCE22D3BD17}" destId="{2DAFA6E0-C221-4C4E-A242-0EB4AB1EC368}" srcOrd="0" destOrd="0" presId="urn:microsoft.com/office/officeart/2005/8/layout/vList2"/>
    <dgm:cxn modelId="{7495D6F5-AD93-47D4-AE93-F43E13C9BBAD}" type="presParOf" srcId="{FA2D05B5-90F4-4212-A1AC-0CCE22D3BD17}" destId="{A9D6D621-9185-403E-9D6A-75750DB59887}" srcOrd="1" destOrd="0" presId="urn:microsoft.com/office/officeart/2005/8/layout/vList2"/>
    <dgm:cxn modelId="{03BBAD24-DF31-48B4-8C7B-4005C7D6677C}" type="presParOf" srcId="{FA2D05B5-90F4-4212-A1AC-0CCE22D3BD17}" destId="{BBC0DC40-F2AF-41DC-A6FE-80CE480C0C8A}" srcOrd="2" destOrd="0" presId="urn:microsoft.com/office/officeart/2005/8/layout/vList2"/>
    <dgm:cxn modelId="{CCE138C8-B5D2-4320-864B-B98573C0E455}" type="presParOf" srcId="{FA2D05B5-90F4-4212-A1AC-0CCE22D3BD17}" destId="{782A476C-F89C-4969-8FAD-9F83EDFFAE2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A7835BB-B97C-4B7A-8E9D-CFEDB5584E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FD4870E-B6C2-44D5-971C-B69C53C09B9F}">
      <dgm:prSet/>
      <dgm:spPr/>
      <dgm:t>
        <a:bodyPr/>
        <a:lstStyle/>
        <a:p>
          <a:r>
            <a:rPr lang="en-US"/>
            <a:t>70-764</a:t>
          </a:r>
          <a:endParaRPr lang="en-US"/>
        </a:p>
      </dgm:t>
    </dgm:pt>
    <dgm:pt modelId="{3D0EECE1-BBC7-4347-80E8-B2DB90C370E0}" type="parTrans" cxnId="{58B3D16D-6989-4EE2-9326-61F663C89B3A}">
      <dgm:prSet/>
      <dgm:spPr/>
      <dgm:t>
        <a:bodyPr/>
        <a:lstStyle/>
        <a:p>
          <a:endParaRPr lang="en-US"/>
        </a:p>
      </dgm:t>
    </dgm:pt>
    <dgm:pt modelId="{8EFAECAD-E083-4890-968F-5F8A1822121D}" type="sibTrans" cxnId="{58B3D16D-6989-4EE2-9326-61F663C89B3A}">
      <dgm:prSet/>
      <dgm:spPr/>
      <dgm:t>
        <a:bodyPr/>
        <a:lstStyle/>
        <a:p>
          <a:endParaRPr lang="en-US"/>
        </a:p>
      </dgm:t>
    </dgm:pt>
    <dgm:pt modelId="{1DFCC700-4D3E-4A61-B784-4290389CABDC}">
      <dgm:prSet/>
      <dgm:spPr/>
      <dgm:t>
        <a:bodyPr/>
        <a:lstStyle/>
        <a:p>
          <a:r>
            <a:rPr lang="en-US"/>
            <a:t>Administering a Microsoft SQL Database Infrastructure</a:t>
          </a:r>
          <a:endParaRPr lang="en-US"/>
        </a:p>
      </dgm:t>
    </dgm:pt>
    <dgm:pt modelId="{597ADF85-7B6E-46AD-9209-5C98EC199D1A}" type="parTrans" cxnId="{3BA040D2-9EA0-4439-ABE3-08AA25091AD3}">
      <dgm:prSet/>
      <dgm:spPr/>
      <dgm:t>
        <a:bodyPr/>
        <a:lstStyle/>
        <a:p>
          <a:endParaRPr lang="en-US"/>
        </a:p>
      </dgm:t>
    </dgm:pt>
    <dgm:pt modelId="{D92E6732-9583-481C-8E19-5505324B9B7E}" type="sibTrans" cxnId="{3BA040D2-9EA0-4439-ABE3-08AA25091AD3}">
      <dgm:prSet/>
      <dgm:spPr/>
      <dgm:t>
        <a:bodyPr/>
        <a:lstStyle/>
        <a:p>
          <a:endParaRPr lang="en-US"/>
        </a:p>
      </dgm:t>
    </dgm:pt>
    <dgm:pt modelId="{5DB74229-712B-4CEF-A91E-AAA9E83E14E5}">
      <dgm:prSet/>
      <dgm:spPr/>
      <dgm:t>
        <a:bodyPr/>
        <a:lstStyle/>
        <a:p>
          <a:r>
            <a:rPr lang="en-US"/>
            <a:t>MB6-890</a:t>
          </a:r>
          <a:endParaRPr lang="en-US"/>
        </a:p>
      </dgm:t>
    </dgm:pt>
    <dgm:pt modelId="{5A4E5ECC-54B8-43DF-8D26-D31A9F27AEB9}" type="parTrans" cxnId="{7A77CBB7-D2D4-4266-8026-981798571B4D}">
      <dgm:prSet/>
      <dgm:spPr/>
      <dgm:t>
        <a:bodyPr/>
        <a:lstStyle/>
        <a:p>
          <a:endParaRPr lang="en-US"/>
        </a:p>
      </dgm:t>
    </dgm:pt>
    <dgm:pt modelId="{5AA790E1-511E-494A-B425-78F87C316563}" type="sibTrans" cxnId="{7A77CBB7-D2D4-4266-8026-981798571B4D}">
      <dgm:prSet/>
      <dgm:spPr/>
      <dgm:t>
        <a:bodyPr/>
        <a:lstStyle/>
        <a:p>
          <a:endParaRPr lang="en-US"/>
        </a:p>
      </dgm:t>
    </dgm:pt>
    <dgm:pt modelId="{C7B9C794-D8F6-4C96-ABFB-9F58D2C57224}">
      <dgm:prSet/>
      <dgm:spPr/>
      <dgm:t>
        <a:bodyPr/>
        <a:lstStyle/>
        <a:p>
          <a:r>
            <a:rPr lang="en-US"/>
            <a:t>Microsoft Development AX Development Introduction</a:t>
          </a:r>
          <a:endParaRPr lang="en-US"/>
        </a:p>
      </dgm:t>
    </dgm:pt>
    <dgm:pt modelId="{8D096E80-AA2F-473B-A333-A096C0B49D62}" type="parTrans" cxnId="{16ED235C-32BC-4770-9D73-BFFA3B065373}">
      <dgm:prSet/>
      <dgm:spPr/>
      <dgm:t>
        <a:bodyPr/>
        <a:lstStyle/>
        <a:p>
          <a:endParaRPr lang="en-US"/>
        </a:p>
      </dgm:t>
    </dgm:pt>
    <dgm:pt modelId="{BFB3BCD7-F3FE-4AB9-9C7D-E67B7E0BCA25}" type="sibTrans" cxnId="{16ED235C-32BC-4770-9D73-BFFA3B065373}">
      <dgm:prSet/>
      <dgm:spPr/>
      <dgm:t>
        <a:bodyPr/>
        <a:lstStyle/>
        <a:p>
          <a:endParaRPr lang="en-US"/>
        </a:p>
      </dgm:t>
    </dgm:pt>
    <dgm:pt modelId="{AFD3B336-F1E0-4F1B-BEEE-A29B36568B40}" type="pres">
      <dgm:prSet presAssocID="{EA7835BB-B97C-4B7A-8E9D-CFEDB5584E5E}" presName="linear" presStyleCnt="0">
        <dgm:presLayoutVars>
          <dgm:animLvl val="lvl"/>
          <dgm:resizeHandles val="exact"/>
        </dgm:presLayoutVars>
      </dgm:prSet>
      <dgm:spPr/>
    </dgm:pt>
    <dgm:pt modelId="{52CA3B3A-1426-4910-A945-F21F658EFFF0}" type="pres">
      <dgm:prSet presAssocID="{7FD4870E-B6C2-44D5-971C-B69C53C09B9F}" presName="parentText" presStyleLbl="node1" presStyleIdx="0" presStyleCnt="2">
        <dgm:presLayoutVars>
          <dgm:chMax val="0"/>
          <dgm:bulletEnabled val="1"/>
        </dgm:presLayoutVars>
      </dgm:prSet>
      <dgm:spPr/>
    </dgm:pt>
    <dgm:pt modelId="{B9857716-A1DF-4C47-B1E7-538F66327487}" type="pres">
      <dgm:prSet presAssocID="{7FD4870E-B6C2-44D5-971C-B69C53C09B9F}" presName="childText" presStyleLbl="revTx" presStyleIdx="0" presStyleCnt="2">
        <dgm:presLayoutVars>
          <dgm:bulletEnabled val="1"/>
        </dgm:presLayoutVars>
      </dgm:prSet>
      <dgm:spPr/>
    </dgm:pt>
    <dgm:pt modelId="{C6E89AEA-BE65-4F07-91A0-5355CCE88262}" type="pres">
      <dgm:prSet presAssocID="{5DB74229-712B-4CEF-A91E-AAA9E83E14E5}" presName="parentText" presStyleLbl="node1" presStyleIdx="1" presStyleCnt="2">
        <dgm:presLayoutVars>
          <dgm:chMax val="0"/>
          <dgm:bulletEnabled val="1"/>
        </dgm:presLayoutVars>
      </dgm:prSet>
      <dgm:spPr/>
    </dgm:pt>
    <dgm:pt modelId="{5125F4A8-975A-45A1-BC11-168529D84FDA}" type="pres">
      <dgm:prSet presAssocID="{5DB74229-712B-4CEF-A91E-AAA9E83E14E5}" presName="childText" presStyleLbl="revTx" presStyleIdx="1" presStyleCnt="2">
        <dgm:presLayoutVars>
          <dgm:bulletEnabled val="1"/>
        </dgm:presLayoutVars>
      </dgm:prSet>
      <dgm:spPr/>
    </dgm:pt>
  </dgm:ptLst>
  <dgm:cxnLst>
    <dgm:cxn modelId="{7A77CBB7-D2D4-4266-8026-981798571B4D}" srcId="{EA7835BB-B97C-4B7A-8E9D-CFEDB5584E5E}" destId="{5DB74229-712B-4CEF-A91E-AAA9E83E14E5}" srcOrd="1" destOrd="0" parTransId="{5A4E5ECC-54B8-43DF-8D26-D31A9F27AEB9}" sibTransId="{5AA790E1-511E-494A-B425-78F87C316563}"/>
    <dgm:cxn modelId="{B51FEF7B-3770-45CF-9F36-44AFC34C1CDD}" type="presOf" srcId="{5DB74229-712B-4CEF-A91E-AAA9E83E14E5}" destId="{C6E89AEA-BE65-4F07-91A0-5355CCE88262}" srcOrd="0" destOrd="0" presId="urn:microsoft.com/office/officeart/2005/8/layout/vList2"/>
    <dgm:cxn modelId="{16ED235C-32BC-4770-9D73-BFFA3B065373}" srcId="{5DB74229-712B-4CEF-A91E-AAA9E83E14E5}" destId="{C7B9C794-D8F6-4C96-ABFB-9F58D2C57224}" srcOrd="0" destOrd="0" parTransId="{8D096E80-AA2F-473B-A333-A096C0B49D62}" sibTransId="{BFB3BCD7-F3FE-4AB9-9C7D-E67B7E0BCA25}"/>
    <dgm:cxn modelId="{43061846-44E9-406B-B876-23261951CEFD}" type="presOf" srcId="{1DFCC700-4D3E-4A61-B784-4290389CABDC}" destId="{B9857716-A1DF-4C47-B1E7-538F66327487}" srcOrd="0" destOrd="0" presId="urn:microsoft.com/office/officeart/2005/8/layout/vList2"/>
    <dgm:cxn modelId="{58B3D16D-6989-4EE2-9326-61F663C89B3A}" srcId="{EA7835BB-B97C-4B7A-8E9D-CFEDB5584E5E}" destId="{7FD4870E-B6C2-44D5-971C-B69C53C09B9F}" srcOrd="0" destOrd="0" parTransId="{3D0EECE1-BBC7-4347-80E8-B2DB90C370E0}" sibTransId="{8EFAECAD-E083-4890-968F-5F8A1822121D}"/>
    <dgm:cxn modelId="{0766B8A6-7792-4725-9F50-B08E9EB72097}" type="presOf" srcId="{EA7835BB-B97C-4B7A-8E9D-CFEDB5584E5E}" destId="{AFD3B336-F1E0-4F1B-BEEE-A29B36568B40}" srcOrd="0" destOrd="0" presId="urn:microsoft.com/office/officeart/2005/8/layout/vList2"/>
    <dgm:cxn modelId="{3BA040D2-9EA0-4439-ABE3-08AA25091AD3}" srcId="{7FD4870E-B6C2-44D5-971C-B69C53C09B9F}" destId="{1DFCC700-4D3E-4A61-B784-4290389CABDC}" srcOrd="0" destOrd="0" parTransId="{597ADF85-7B6E-46AD-9209-5C98EC199D1A}" sibTransId="{D92E6732-9583-481C-8E19-5505324B9B7E}"/>
    <dgm:cxn modelId="{23221811-7D27-47B4-8B0D-9A966DAA8D75}" type="presOf" srcId="{C7B9C794-D8F6-4C96-ABFB-9F58D2C57224}" destId="{5125F4A8-975A-45A1-BC11-168529D84FDA}" srcOrd="0" destOrd="0" presId="urn:microsoft.com/office/officeart/2005/8/layout/vList2"/>
    <dgm:cxn modelId="{165678B7-6E3C-475B-93DE-AF3B1964D2EB}" type="presOf" srcId="{7FD4870E-B6C2-44D5-971C-B69C53C09B9F}" destId="{52CA3B3A-1426-4910-A945-F21F658EFFF0}" srcOrd="0" destOrd="0" presId="urn:microsoft.com/office/officeart/2005/8/layout/vList2"/>
    <dgm:cxn modelId="{560FFBC6-9463-4B2C-9F3A-AEBFFF06D2D9}" type="presParOf" srcId="{AFD3B336-F1E0-4F1B-BEEE-A29B36568B40}" destId="{52CA3B3A-1426-4910-A945-F21F658EFFF0}" srcOrd="0" destOrd="0" presId="urn:microsoft.com/office/officeart/2005/8/layout/vList2"/>
    <dgm:cxn modelId="{8EBD68FA-78EF-48B7-984F-0522D7650A7A}" type="presParOf" srcId="{AFD3B336-F1E0-4F1B-BEEE-A29B36568B40}" destId="{B9857716-A1DF-4C47-B1E7-538F66327487}" srcOrd="1" destOrd="0" presId="urn:microsoft.com/office/officeart/2005/8/layout/vList2"/>
    <dgm:cxn modelId="{96F865B8-F2CE-456D-AFEC-791137AE3BD4}" type="presParOf" srcId="{AFD3B336-F1E0-4F1B-BEEE-A29B36568B40}" destId="{C6E89AEA-BE65-4F07-91A0-5355CCE88262}" srcOrd="2" destOrd="0" presId="urn:microsoft.com/office/officeart/2005/8/layout/vList2"/>
    <dgm:cxn modelId="{C28FF6F9-4156-490D-AB5E-D02D39791620}" type="presParOf" srcId="{AFD3B336-F1E0-4F1B-BEEE-A29B36568B40}" destId="{5125F4A8-975A-45A1-BC11-168529D84FD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4897EEC-ECC7-4ECF-830B-82C1FBD6BD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0C459BB-5C28-4060-B65B-63B4BBC94E65}">
      <dgm:prSet/>
      <dgm:spPr/>
      <dgm:t>
        <a:bodyPr/>
        <a:lstStyle/>
        <a:p>
          <a:r>
            <a:rPr lang="en-US"/>
            <a:t>MB2-717</a:t>
          </a:r>
          <a:endParaRPr lang="en-US"/>
        </a:p>
      </dgm:t>
    </dgm:pt>
    <dgm:pt modelId="{7B6DFAC8-8BD6-4413-9F28-ABCD300EBCD3}" type="parTrans" cxnId="{D3EFF0A3-F5A3-415D-AE77-AFF746A0197C}">
      <dgm:prSet/>
      <dgm:spPr/>
      <dgm:t>
        <a:bodyPr/>
        <a:lstStyle/>
        <a:p>
          <a:endParaRPr lang="en-US"/>
        </a:p>
      </dgm:t>
    </dgm:pt>
    <dgm:pt modelId="{44237AEB-6407-4767-9921-30493DC948B9}" type="sibTrans" cxnId="{D3EFF0A3-F5A3-415D-AE77-AFF746A0197C}">
      <dgm:prSet/>
      <dgm:spPr/>
      <dgm:t>
        <a:bodyPr/>
        <a:lstStyle/>
        <a:p>
          <a:endParaRPr lang="en-US"/>
        </a:p>
      </dgm:t>
    </dgm:pt>
    <dgm:pt modelId="{93F31076-F518-442D-A1F8-86CCA22D8778}">
      <dgm:prSet/>
      <dgm:spPr/>
      <dgm:t>
        <a:bodyPr/>
        <a:lstStyle/>
        <a:p>
          <a:r>
            <a:rPr lang="nn-NO"/>
            <a:t>Microsoft Dynamics 365 for Sales</a:t>
          </a:r>
          <a:endParaRPr lang="en-US"/>
        </a:p>
      </dgm:t>
    </dgm:pt>
    <dgm:pt modelId="{AE44128C-166D-4EF6-9AD9-B36A7E0233D3}" type="parTrans" cxnId="{D01C2743-564E-45E3-B502-B7BE3A64FCB7}">
      <dgm:prSet/>
      <dgm:spPr/>
      <dgm:t>
        <a:bodyPr/>
        <a:lstStyle/>
        <a:p>
          <a:endParaRPr lang="en-US"/>
        </a:p>
      </dgm:t>
    </dgm:pt>
    <dgm:pt modelId="{CD4CFBCB-0C5C-49FC-B264-97C5E8CA3267}" type="sibTrans" cxnId="{D01C2743-564E-45E3-B502-B7BE3A64FCB7}">
      <dgm:prSet/>
      <dgm:spPr/>
      <dgm:t>
        <a:bodyPr/>
        <a:lstStyle/>
        <a:p>
          <a:endParaRPr lang="en-US"/>
        </a:p>
      </dgm:t>
    </dgm:pt>
    <dgm:pt modelId="{AFECC1EA-A89C-455C-AC26-80716DC6DAC1}">
      <dgm:prSet/>
      <dgm:spPr/>
      <dgm:t>
        <a:bodyPr/>
        <a:lstStyle/>
        <a:p>
          <a:r>
            <a:rPr lang="en-US"/>
            <a:t>MB2-718</a:t>
          </a:r>
          <a:endParaRPr lang="en-US"/>
        </a:p>
      </dgm:t>
    </dgm:pt>
    <dgm:pt modelId="{A1562653-7E4E-4A46-A2CD-B535B0CD29B3}" type="parTrans" cxnId="{27E4D063-416D-4A71-AB66-900702C59469}">
      <dgm:prSet/>
      <dgm:spPr/>
      <dgm:t>
        <a:bodyPr/>
        <a:lstStyle/>
        <a:p>
          <a:endParaRPr lang="en-US"/>
        </a:p>
      </dgm:t>
    </dgm:pt>
    <dgm:pt modelId="{A86206AC-8963-41A3-9F88-07FF39C18CA0}" type="sibTrans" cxnId="{27E4D063-416D-4A71-AB66-900702C59469}">
      <dgm:prSet/>
      <dgm:spPr/>
      <dgm:t>
        <a:bodyPr/>
        <a:lstStyle/>
        <a:p>
          <a:endParaRPr lang="en-US"/>
        </a:p>
      </dgm:t>
    </dgm:pt>
    <dgm:pt modelId="{070078D4-A610-407D-B910-A5282692D80F}">
      <dgm:prSet/>
      <dgm:spPr/>
      <dgm:t>
        <a:bodyPr/>
        <a:lstStyle/>
        <a:p>
          <a:r>
            <a:rPr lang="en-US"/>
            <a:t>Microsoft Dynamics 365 for Customer Service</a:t>
          </a:r>
          <a:endParaRPr lang="en-US"/>
        </a:p>
      </dgm:t>
    </dgm:pt>
    <dgm:pt modelId="{89041397-466F-4546-9DF5-6BA6C2F2DCDF}" type="parTrans" cxnId="{A4D22BF8-9C43-4307-99C6-FB7CE650F4BC}">
      <dgm:prSet/>
      <dgm:spPr/>
      <dgm:t>
        <a:bodyPr/>
        <a:lstStyle/>
        <a:p>
          <a:endParaRPr lang="en-US"/>
        </a:p>
      </dgm:t>
    </dgm:pt>
    <dgm:pt modelId="{F03040A8-526C-48BA-8D1A-F06541DD65A3}" type="sibTrans" cxnId="{A4D22BF8-9C43-4307-99C6-FB7CE650F4BC}">
      <dgm:prSet/>
      <dgm:spPr/>
      <dgm:t>
        <a:bodyPr/>
        <a:lstStyle/>
        <a:p>
          <a:endParaRPr lang="en-US"/>
        </a:p>
      </dgm:t>
    </dgm:pt>
    <dgm:pt modelId="{B834A3E0-CBC2-4C01-8803-EA4BB2302475}">
      <dgm:prSet/>
      <dgm:spPr/>
      <dgm:t>
        <a:bodyPr/>
        <a:lstStyle/>
        <a:p>
          <a:r>
            <a:rPr lang="en-US"/>
            <a:t>MB6-892</a:t>
          </a:r>
          <a:endParaRPr lang="en-US"/>
        </a:p>
      </dgm:t>
    </dgm:pt>
    <dgm:pt modelId="{90D51A63-4D49-42AC-9DED-3893C690E5B6}" type="parTrans" cxnId="{1ACA9F10-6B7B-4C16-9017-ECF072756293}">
      <dgm:prSet/>
      <dgm:spPr/>
      <dgm:t>
        <a:bodyPr/>
        <a:lstStyle/>
        <a:p>
          <a:endParaRPr lang="en-US"/>
        </a:p>
      </dgm:t>
    </dgm:pt>
    <dgm:pt modelId="{69AA5A02-BF0D-401B-8E22-17034FC4ED60}" type="sibTrans" cxnId="{1ACA9F10-6B7B-4C16-9017-ECF072756293}">
      <dgm:prSet/>
      <dgm:spPr/>
      <dgm:t>
        <a:bodyPr/>
        <a:lstStyle/>
        <a:p>
          <a:endParaRPr lang="en-US"/>
        </a:p>
      </dgm:t>
    </dgm:pt>
    <dgm:pt modelId="{594B3728-C11A-4C08-8153-4EA9518AEF6E}">
      <dgm:prSet/>
      <dgm:spPr/>
      <dgm:t>
        <a:bodyPr/>
        <a:lstStyle/>
        <a:p>
          <a:r>
            <a:rPr lang="en-US"/>
            <a:t>Microsoft Dynamics AX – Distribution and Trade</a:t>
          </a:r>
          <a:endParaRPr lang="en-US"/>
        </a:p>
      </dgm:t>
    </dgm:pt>
    <dgm:pt modelId="{B20B976E-14ED-43B7-A47A-9D3BB760ACD1}" type="parTrans" cxnId="{8B3049BB-9BDA-4A19-BBDD-5ABDB85DB86B}">
      <dgm:prSet/>
      <dgm:spPr/>
      <dgm:t>
        <a:bodyPr/>
        <a:lstStyle/>
        <a:p>
          <a:endParaRPr lang="en-US"/>
        </a:p>
      </dgm:t>
    </dgm:pt>
    <dgm:pt modelId="{79F854C3-ED94-459F-B9C8-C5F51BBEFE09}" type="sibTrans" cxnId="{8B3049BB-9BDA-4A19-BBDD-5ABDB85DB86B}">
      <dgm:prSet/>
      <dgm:spPr/>
      <dgm:t>
        <a:bodyPr/>
        <a:lstStyle/>
        <a:p>
          <a:endParaRPr lang="en-US"/>
        </a:p>
      </dgm:t>
    </dgm:pt>
    <dgm:pt modelId="{6C94AFCE-F06F-489D-8481-634DD3DDA1C1}">
      <dgm:prSet/>
      <dgm:spPr/>
      <dgm:t>
        <a:bodyPr/>
        <a:lstStyle/>
        <a:p>
          <a:r>
            <a:rPr lang="en-US"/>
            <a:t>MB6-893</a:t>
          </a:r>
          <a:endParaRPr lang="en-US"/>
        </a:p>
      </dgm:t>
    </dgm:pt>
    <dgm:pt modelId="{1A240884-ABB8-4F87-B65D-05E3A956477A}" type="parTrans" cxnId="{18DA102F-154F-40FF-AA7D-3902D374D5A0}">
      <dgm:prSet/>
      <dgm:spPr/>
      <dgm:t>
        <a:bodyPr/>
        <a:lstStyle/>
        <a:p>
          <a:endParaRPr lang="en-US"/>
        </a:p>
      </dgm:t>
    </dgm:pt>
    <dgm:pt modelId="{743BA6F2-BFE9-4BFE-9119-68C8284C3E54}" type="sibTrans" cxnId="{18DA102F-154F-40FF-AA7D-3902D374D5A0}">
      <dgm:prSet/>
      <dgm:spPr/>
      <dgm:t>
        <a:bodyPr/>
        <a:lstStyle/>
        <a:p>
          <a:endParaRPr lang="en-US"/>
        </a:p>
      </dgm:t>
    </dgm:pt>
    <dgm:pt modelId="{DDF91EC0-21B7-49EA-995B-BE1647EA6D64}">
      <dgm:prSet/>
      <dgm:spPr/>
      <dgm:t>
        <a:bodyPr/>
        <a:lstStyle/>
        <a:p>
          <a:r>
            <a:rPr lang="en-US"/>
            <a:t>Microsoft Dynamics AX – Financials</a:t>
          </a:r>
          <a:endParaRPr lang="en-US"/>
        </a:p>
      </dgm:t>
    </dgm:pt>
    <dgm:pt modelId="{A1CB7C93-F43D-4878-9772-EF9BEC66158C}" type="parTrans" cxnId="{26A95CB5-0152-4799-A217-78E3DADFD30C}">
      <dgm:prSet/>
      <dgm:spPr/>
      <dgm:t>
        <a:bodyPr/>
        <a:lstStyle/>
        <a:p>
          <a:endParaRPr lang="en-US"/>
        </a:p>
      </dgm:t>
    </dgm:pt>
    <dgm:pt modelId="{798D05F2-FF34-48EC-959F-10E33356B583}" type="sibTrans" cxnId="{26A95CB5-0152-4799-A217-78E3DADFD30C}">
      <dgm:prSet/>
      <dgm:spPr/>
      <dgm:t>
        <a:bodyPr/>
        <a:lstStyle/>
        <a:p>
          <a:endParaRPr lang="en-US"/>
        </a:p>
      </dgm:t>
    </dgm:pt>
    <dgm:pt modelId="{EAF7C540-A544-4E93-8DF5-673E261FC0AE}" type="pres">
      <dgm:prSet presAssocID="{F4897EEC-ECC7-4ECF-830B-82C1FBD6BDDD}" presName="linear" presStyleCnt="0">
        <dgm:presLayoutVars>
          <dgm:animLvl val="lvl"/>
          <dgm:resizeHandles val="exact"/>
        </dgm:presLayoutVars>
      </dgm:prSet>
      <dgm:spPr/>
    </dgm:pt>
    <dgm:pt modelId="{F997C5DD-DF32-4CB4-B228-3392150F5BC4}" type="pres">
      <dgm:prSet presAssocID="{E0C459BB-5C28-4060-B65B-63B4BBC94E65}" presName="parentText" presStyleLbl="node1" presStyleIdx="0" presStyleCnt="4">
        <dgm:presLayoutVars>
          <dgm:chMax val="0"/>
          <dgm:bulletEnabled val="1"/>
        </dgm:presLayoutVars>
      </dgm:prSet>
      <dgm:spPr/>
    </dgm:pt>
    <dgm:pt modelId="{37B344BF-8270-490B-A811-9B7DC92CB34A}" type="pres">
      <dgm:prSet presAssocID="{E0C459BB-5C28-4060-B65B-63B4BBC94E65}" presName="childText" presStyleLbl="revTx" presStyleIdx="0" presStyleCnt="4">
        <dgm:presLayoutVars>
          <dgm:bulletEnabled val="1"/>
        </dgm:presLayoutVars>
      </dgm:prSet>
      <dgm:spPr/>
    </dgm:pt>
    <dgm:pt modelId="{985F8E5B-A27E-4DE7-B5D9-B799A7F019EA}" type="pres">
      <dgm:prSet presAssocID="{AFECC1EA-A89C-455C-AC26-80716DC6DAC1}" presName="parentText" presStyleLbl="node1" presStyleIdx="1" presStyleCnt="4">
        <dgm:presLayoutVars>
          <dgm:chMax val="0"/>
          <dgm:bulletEnabled val="1"/>
        </dgm:presLayoutVars>
      </dgm:prSet>
      <dgm:spPr/>
    </dgm:pt>
    <dgm:pt modelId="{02BADF7A-E2B2-41D3-9207-95DE04E23957}" type="pres">
      <dgm:prSet presAssocID="{AFECC1EA-A89C-455C-AC26-80716DC6DAC1}" presName="childText" presStyleLbl="revTx" presStyleIdx="1" presStyleCnt="4">
        <dgm:presLayoutVars>
          <dgm:bulletEnabled val="1"/>
        </dgm:presLayoutVars>
      </dgm:prSet>
      <dgm:spPr/>
    </dgm:pt>
    <dgm:pt modelId="{782EE7A8-0D3C-4516-BADD-D4EB08873F3C}" type="pres">
      <dgm:prSet presAssocID="{B834A3E0-CBC2-4C01-8803-EA4BB2302475}" presName="parentText" presStyleLbl="node1" presStyleIdx="2" presStyleCnt="4">
        <dgm:presLayoutVars>
          <dgm:chMax val="0"/>
          <dgm:bulletEnabled val="1"/>
        </dgm:presLayoutVars>
      </dgm:prSet>
      <dgm:spPr/>
    </dgm:pt>
    <dgm:pt modelId="{BE4ACFC5-7708-4DC7-B48A-26AD065E772B}" type="pres">
      <dgm:prSet presAssocID="{B834A3E0-CBC2-4C01-8803-EA4BB2302475}" presName="childText" presStyleLbl="revTx" presStyleIdx="2" presStyleCnt="4">
        <dgm:presLayoutVars>
          <dgm:bulletEnabled val="1"/>
        </dgm:presLayoutVars>
      </dgm:prSet>
      <dgm:spPr/>
    </dgm:pt>
    <dgm:pt modelId="{FF77D592-6355-4E37-B8CA-4A31E3B3B035}" type="pres">
      <dgm:prSet presAssocID="{6C94AFCE-F06F-489D-8481-634DD3DDA1C1}" presName="parentText" presStyleLbl="node1" presStyleIdx="3" presStyleCnt="4">
        <dgm:presLayoutVars>
          <dgm:chMax val="0"/>
          <dgm:bulletEnabled val="1"/>
        </dgm:presLayoutVars>
      </dgm:prSet>
      <dgm:spPr/>
    </dgm:pt>
    <dgm:pt modelId="{A7D07C21-9BEF-49A5-A6B4-B50DFD182E6A}" type="pres">
      <dgm:prSet presAssocID="{6C94AFCE-F06F-489D-8481-634DD3DDA1C1}" presName="childText" presStyleLbl="revTx" presStyleIdx="3" presStyleCnt="4">
        <dgm:presLayoutVars>
          <dgm:bulletEnabled val="1"/>
        </dgm:presLayoutVars>
      </dgm:prSet>
      <dgm:spPr/>
    </dgm:pt>
  </dgm:ptLst>
  <dgm:cxnLst>
    <dgm:cxn modelId="{79F735D9-539E-4AB2-92DC-B66BCC7AB836}" type="presOf" srcId="{E0C459BB-5C28-4060-B65B-63B4BBC94E65}" destId="{F997C5DD-DF32-4CB4-B228-3392150F5BC4}" srcOrd="0" destOrd="0" presId="urn:microsoft.com/office/officeart/2005/8/layout/vList2"/>
    <dgm:cxn modelId="{6741BD29-FCC2-4583-8559-50C842D9C043}" type="presOf" srcId="{F4897EEC-ECC7-4ECF-830B-82C1FBD6BDDD}" destId="{EAF7C540-A544-4E93-8DF5-673E261FC0AE}" srcOrd="0" destOrd="0" presId="urn:microsoft.com/office/officeart/2005/8/layout/vList2"/>
    <dgm:cxn modelId="{27596B5A-3CDF-4EC7-945A-BEB2B677C22A}" type="presOf" srcId="{93F31076-F518-442D-A1F8-86CCA22D8778}" destId="{37B344BF-8270-490B-A811-9B7DC92CB34A}" srcOrd="0" destOrd="0" presId="urn:microsoft.com/office/officeart/2005/8/layout/vList2"/>
    <dgm:cxn modelId="{18DA102F-154F-40FF-AA7D-3902D374D5A0}" srcId="{F4897EEC-ECC7-4ECF-830B-82C1FBD6BDDD}" destId="{6C94AFCE-F06F-489D-8481-634DD3DDA1C1}" srcOrd="3" destOrd="0" parTransId="{1A240884-ABB8-4F87-B65D-05E3A956477A}" sibTransId="{743BA6F2-BFE9-4BFE-9119-68C8284C3E54}"/>
    <dgm:cxn modelId="{F7933A07-56CC-48E9-95FE-94EE3035DECC}" type="presOf" srcId="{B834A3E0-CBC2-4C01-8803-EA4BB2302475}" destId="{782EE7A8-0D3C-4516-BADD-D4EB08873F3C}" srcOrd="0" destOrd="0" presId="urn:microsoft.com/office/officeart/2005/8/layout/vList2"/>
    <dgm:cxn modelId="{0C1F7D46-4E65-4B81-854F-0085E418D38A}" type="presOf" srcId="{AFECC1EA-A89C-455C-AC26-80716DC6DAC1}" destId="{985F8E5B-A27E-4DE7-B5D9-B799A7F019EA}" srcOrd="0" destOrd="0" presId="urn:microsoft.com/office/officeart/2005/8/layout/vList2"/>
    <dgm:cxn modelId="{8B3049BB-9BDA-4A19-BBDD-5ABDB85DB86B}" srcId="{B834A3E0-CBC2-4C01-8803-EA4BB2302475}" destId="{594B3728-C11A-4C08-8153-4EA9518AEF6E}" srcOrd="0" destOrd="0" parTransId="{B20B976E-14ED-43B7-A47A-9D3BB760ACD1}" sibTransId="{79F854C3-ED94-459F-B9C8-C5F51BBEFE09}"/>
    <dgm:cxn modelId="{D2168FB6-3FDB-46DD-A655-FE71E51AB98E}" type="presOf" srcId="{DDF91EC0-21B7-49EA-995B-BE1647EA6D64}" destId="{A7D07C21-9BEF-49A5-A6B4-B50DFD182E6A}" srcOrd="0" destOrd="0" presId="urn:microsoft.com/office/officeart/2005/8/layout/vList2"/>
    <dgm:cxn modelId="{27E4D063-416D-4A71-AB66-900702C59469}" srcId="{F4897EEC-ECC7-4ECF-830B-82C1FBD6BDDD}" destId="{AFECC1EA-A89C-455C-AC26-80716DC6DAC1}" srcOrd="1" destOrd="0" parTransId="{A1562653-7E4E-4A46-A2CD-B535B0CD29B3}" sibTransId="{A86206AC-8963-41A3-9F88-07FF39C18CA0}"/>
    <dgm:cxn modelId="{26A95CB5-0152-4799-A217-78E3DADFD30C}" srcId="{6C94AFCE-F06F-489D-8481-634DD3DDA1C1}" destId="{DDF91EC0-21B7-49EA-995B-BE1647EA6D64}" srcOrd="0" destOrd="0" parTransId="{A1CB7C93-F43D-4878-9772-EF9BEC66158C}" sibTransId="{798D05F2-FF34-48EC-959F-10E33356B583}"/>
    <dgm:cxn modelId="{D3EFF0A3-F5A3-415D-AE77-AFF746A0197C}" srcId="{F4897EEC-ECC7-4ECF-830B-82C1FBD6BDDD}" destId="{E0C459BB-5C28-4060-B65B-63B4BBC94E65}" srcOrd="0" destOrd="0" parTransId="{7B6DFAC8-8BD6-4413-9F28-ABCD300EBCD3}" sibTransId="{44237AEB-6407-4767-9921-30493DC948B9}"/>
    <dgm:cxn modelId="{D01C2743-564E-45E3-B502-B7BE3A64FCB7}" srcId="{E0C459BB-5C28-4060-B65B-63B4BBC94E65}" destId="{93F31076-F518-442D-A1F8-86CCA22D8778}" srcOrd="0" destOrd="0" parTransId="{AE44128C-166D-4EF6-9AD9-B36A7E0233D3}" sibTransId="{CD4CFBCB-0C5C-49FC-B264-97C5E8CA3267}"/>
    <dgm:cxn modelId="{B4830DC4-F2AC-44B3-908E-E15330A03404}" type="presOf" srcId="{070078D4-A610-407D-B910-A5282692D80F}" destId="{02BADF7A-E2B2-41D3-9207-95DE04E23957}" srcOrd="0" destOrd="0" presId="urn:microsoft.com/office/officeart/2005/8/layout/vList2"/>
    <dgm:cxn modelId="{82FD70C4-006F-47E5-9683-45567C9EAB96}" type="presOf" srcId="{6C94AFCE-F06F-489D-8481-634DD3DDA1C1}" destId="{FF77D592-6355-4E37-B8CA-4A31E3B3B035}" srcOrd="0" destOrd="0" presId="urn:microsoft.com/office/officeart/2005/8/layout/vList2"/>
    <dgm:cxn modelId="{A4D22BF8-9C43-4307-99C6-FB7CE650F4BC}" srcId="{AFECC1EA-A89C-455C-AC26-80716DC6DAC1}" destId="{070078D4-A610-407D-B910-A5282692D80F}" srcOrd="0" destOrd="0" parTransId="{89041397-466F-4546-9DF5-6BA6C2F2DCDF}" sibTransId="{F03040A8-526C-48BA-8D1A-F06541DD65A3}"/>
    <dgm:cxn modelId="{0A5B0A21-60EB-4298-80A4-277A99B7C62C}" type="presOf" srcId="{594B3728-C11A-4C08-8153-4EA9518AEF6E}" destId="{BE4ACFC5-7708-4DC7-B48A-26AD065E772B}" srcOrd="0" destOrd="0" presId="urn:microsoft.com/office/officeart/2005/8/layout/vList2"/>
    <dgm:cxn modelId="{1ACA9F10-6B7B-4C16-9017-ECF072756293}" srcId="{F4897EEC-ECC7-4ECF-830B-82C1FBD6BDDD}" destId="{B834A3E0-CBC2-4C01-8803-EA4BB2302475}" srcOrd="2" destOrd="0" parTransId="{90D51A63-4D49-42AC-9DED-3893C690E5B6}" sibTransId="{69AA5A02-BF0D-401B-8E22-17034FC4ED60}"/>
    <dgm:cxn modelId="{03959053-3714-4D7C-A10C-15ADA7B5EB4A}" type="presParOf" srcId="{EAF7C540-A544-4E93-8DF5-673E261FC0AE}" destId="{F997C5DD-DF32-4CB4-B228-3392150F5BC4}" srcOrd="0" destOrd="0" presId="urn:microsoft.com/office/officeart/2005/8/layout/vList2"/>
    <dgm:cxn modelId="{789BC511-929D-4495-B4A1-BDE0DA297DF3}" type="presParOf" srcId="{EAF7C540-A544-4E93-8DF5-673E261FC0AE}" destId="{37B344BF-8270-490B-A811-9B7DC92CB34A}" srcOrd="1" destOrd="0" presId="urn:microsoft.com/office/officeart/2005/8/layout/vList2"/>
    <dgm:cxn modelId="{0300493C-1783-4EAD-85DD-5333087D2EBF}" type="presParOf" srcId="{EAF7C540-A544-4E93-8DF5-673E261FC0AE}" destId="{985F8E5B-A27E-4DE7-B5D9-B799A7F019EA}" srcOrd="2" destOrd="0" presId="urn:microsoft.com/office/officeart/2005/8/layout/vList2"/>
    <dgm:cxn modelId="{9C48ED99-B5BD-41D4-80DB-83FD8C1DB990}" type="presParOf" srcId="{EAF7C540-A544-4E93-8DF5-673E261FC0AE}" destId="{02BADF7A-E2B2-41D3-9207-95DE04E23957}" srcOrd="3" destOrd="0" presId="urn:microsoft.com/office/officeart/2005/8/layout/vList2"/>
    <dgm:cxn modelId="{2AF396A5-6761-4F17-9D1F-3F7E8C7FB788}" type="presParOf" srcId="{EAF7C540-A544-4E93-8DF5-673E261FC0AE}" destId="{782EE7A8-0D3C-4516-BADD-D4EB08873F3C}" srcOrd="4" destOrd="0" presId="urn:microsoft.com/office/officeart/2005/8/layout/vList2"/>
    <dgm:cxn modelId="{619EA6E7-9045-4811-9804-F511E591CE60}" type="presParOf" srcId="{EAF7C540-A544-4E93-8DF5-673E261FC0AE}" destId="{BE4ACFC5-7708-4DC7-B48A-26AD065E772B}" srcOrd="5" destOrd="0" presId="urn:microsoft.com/office/officeart/2005/8/layout/vList2"/>
    <dgm:cxn modelId="{AB968599-97FD-4DF9-A4FF-FE45A45C7D1C}" type="presParOf" srcId="{EAF7C540-A544-4E93-8DF5-673E261FC0AE}" destId="{FF77D592-6355-4E37-B8CA-4A31E3B3B035}" srcOrd="6" destOrd="0" presId="urn:microsoft.com/office/officeart/2005/8/layout/vList2"/>
    <dgm:cxn modelId="{FFDB5953-B74A-492B-8784-4E590DDE0AA3}" type="presParOf" srcId="{EAF7C540-A544-4E93-8DF5-673E261FC0AE}" destId="{A7D07C21-9BEF-49A5-A6B4-B50DFD182E6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3BCB81-3559-4E74-9A5D-FF7C979EE5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81A67E6-42D7-4FDB-8D06-9787F7D93919}">
      <dgm:prSet/>
      <dgm:spPr/>
      <dgm:t>
        <a:bodyPr/>
        <a:lstStyle/>
        <a:p>
          <a:r>
            <a:rPr lang="en-US"/>
            <a:t>Certification</a:t>
          </a:r>
          <a:endParaRPr lang="en-US"/>
        </a:p>
      </dgm:t>
    </dgm:pt>
    <dgm:pt modelId="{FE22CA31-195D-4253-AE57-92BCA47D4709}" type="parTrans" cxnId="{7AFE804D-426A-4486-B305-4CC7EE4A6B28}">
      <dgm:prSet/>
      <dgm:spPr/>
      <dgm:t>
        <a:bodyPr/>
        <a:lstStyle/>
        <a:p>
          <a:endParaRPr lang="en-US"/>
        </a:p>
      </dgm:t>
    </dgm:pt>
    <dgm:pt modelId="{F7CC4B30-8FC4-4E7A-B2C9-EF1248D1E357}" type="sibTrans" cxnId="{7AFE804D-426A-4486-B305-4CC7EE4A6B28}">
      <dgm:prSet/>
      <dgm:spPr/>
      <dgm:t>
        <a:bodyPr/>
        <a:lstStyle/>
        <a:p>
          <a:endParaRPr lang="en-US"/>
        </a:p>
      </dgm:t>
    </dgm:pt>
    <dgm:pt modelId="{EE7AD244-2E64-4C2E-91A7-7235034D3DD0}">
      <dgm:prSet/>
      <dgm:spPr/>
      <dgm:t>
        <a:bodyPr/>
        <a:lstStyle/>
        <a:p>
          <a:r>
            <a:rPr lang="en-US"/>
            <a:t>Product knowledge</a:t>
          </a:r>
          <a:endParaRPr lang="en-US"/>
        </a:p>
      </dgm:t>
    </dgm:pt>
    <dgm:pt modelId="{CF0E6F9D-BBD0-4DBD-B25B-D780784FDEF7}" type="parTrans" cxnId="{854AD81B-8432-425B-88F9-86EA5340992D}">
      <dgm:prSet/>
      <dgm:spPr/>
      <dgm:t>
        <a:bodyPr/>
        <a:lstStyle/>
        <a:p>
          <a:endParaRPr lang="en-US"/>
        </a:p>
      </dgm:t>
    </dgm:pt>
    <dgm:pt modelId="{B456618B-24CC-44A6-8313-B873284E7305}" type="sibTrans" cxnId="{854AD81B-8432-425B-88F9-86EA5340992D}">
      <dgm:prSet/>
      <dgm:spPr/>
      <dgm:t>
        <a:bodyPr/>
        <a:lstStyle/>
        <a:p>
          <a:endParaRPr lang="en-US"/>
        </a:p>
      </dgm:t>
    </dgm:pt>
    <dgm:pt modelId="{5FB64D08-D458-4D8D-B14D-38C202F342B4}">
      <dgm:prSet/>
      <dgm:spPr/>
      <dgm:t>
        <a:bodyPr/>
        <a:lstStyle/>
        <a:p>
          <a:r>
            <a:rPr lang="en-US"/>
            <a:t>New job or career</a:t>
          </a:r>
          <a:endParaRPr lang="en-US"/>
        </a:p>
      </dgm:t>
    </dgm:pt>
    <dgm:pt modelId="{42731751-C32E-4BFC-8F95-217178EE4E5C}" type="parTrans" cxnId="{87A63342-72B9-4AE6-9877-8909D76A8F4E}">
      <dgm:prSet/>
      <dgm:spPr/>
      <dgm:t>
        <a:bodyPr/>
        <a:lstStyle/>
        <a:p>
          <a:endParaRPr lang="en-US"/>
        </a:p>
      </dgm:t>
    </dgm:pt>
    <dgm:pt modelId="{5500524E-5131-4970-A582-39CACA113438}" type="sibTrans" cxnId="{87A63342-72B9-4AE6-9877-8909D76A8F4E}">
      <dgm:prSet/>
      <dgm:spPr/>
      <dgm:t>
        <a:bodyPr/>
        <a:lstStyle/>
        <a:p>
          <a:endParaRPr lang="en-US"/>
        </a:p>
      </dgm:t>
    </dgm:pt>
    <dgm:pt modelId="{9775AEBB-CB68-4A14-8C93-881B631C0EC5}">
      <dgm:prSet/>
      <dgm:spPr/>
      <dgm:t>
        <a:bodyPr/>
        <a:lstStyle/>
        <a:p>
          <a:r>
            <a:rPr lang="en-US"/>
            <a:t>Just like being the smartest kid on the block</a:t>
          </a:r>
          <a:endParaRPr lang="en-US"/>
        </a:p>
      </dgm:t>
    </dgm:pt>
    <dgm:pt modelId="{C485F58F-D931-4DA5-9905-F52326B3F383}" type="parTrans" cxnId="{9C4F2D65-9656-46C0-B6DB-658A7B7D7DF0}">
      <dgm:prSet/>
      <dgm:spPr/>
      <dgm:t>
        <a:bodyPr/>
        <a:lstStyle/>
        <a:p>
          <a:endParaRPr lang="en-US"/>
        </a:p>
      </dgm:t>
    </dgm:pt>
    <dgm:pt modelId="{CC95E3AF-A6F8-487A-A375-2425FC44DF3A}" type="sibTrans" cxnId="{9C4F2D65-9656-46C0-B6DB-658A7B7D7DF0}">
      <dgm:prSet/>
      <dgm:spPr/>
      <dgm:t>
        <a:bodyPr/>
        <a:lstStyle/>
        <a:p>
          <a:endParaRPr lang="en-US"/>
        </a:p>
      </dgm:t>
    </dgm:pt>
    <dgm:pt modelId="{4B8C56F9-290C-4197-8A41-DBC0907C2D19}" type="pres">
      <dgm:prSet presAssocID="{833BCB81-3559-4E74-9A5D-FF7C979EE513}" presName="linear" presStyleCnt="0">
        <dgm:presLayoutVars>
          <dgm:animLvl val="lvl"/>
          <dgm:resizeHandles val="exact"/>
        </dgm:presLayoutVars>
      </dgm:prSet>
      <dgm:spPr/>
    </dgm:pt>
    <dgm:pt modelId="{D2906F7F-1F84-4E1F-A23E-A1254C049905}" type="pres">
      <dgm:prSet presAssocID="{381A67E6-42D7-4FDB-8D06-9787F7D93919}" presName="parentText" presStyleLbl="node1" presStyleIdx="0" presStyleCnt="4">
        <dgm:presLayoutVars>
          <dgm:chMax val="0"/>
          <dgm:bulletEnabled val="1"/>
        </dgm:presLayoutVars>
      </dgm:prSet>
      <dgm:spPr/>
    </dgm:pt>
    <dgm:pt modelId="{E9C1FFF5-CE85-4530-A273-03D7FE4C9C50}" type="pres">
      <dgm:prSet presAssocID="{F7CC4B30-8FC4-4E7A-B2C9-EF1248D1E357}" presName="spacer" presStyleCnt="0"/>
      <dgm:spPr/>
    </dgm:pt>
    <dgm:pt modelId="{35F1240A-27A9-479D-AB5F-9A5F74EC5CFA}" type="pres">
      <dgm:prSet presAssocID="{EE7AD244-2E64-4C2E-91A7-7235034D3DD0}" presName="parentText" presStyleLbl="node1" presStyleIdx="1" presStyleCnt="4">
        <dgm:presLayoutVars>
          <dgm:chMax val="0"/>
          <dgm:bulletEnabled val="1"/>
        </dgm:presLayoutVars>
      </dgm:prSet>
      <dgm:spPr/>
    </dgm:pt>
    <dgm:pt modelId="{BF7C94D1-636D-4480-832D-26A030E2F1E4}" type="pres">
      <dgm:prSet presAssocID="{B456618B-24CC-44A6-8313-B873284E7305}" presName="spacer" presStyleCnt="0"/>
      <dgm:spPr/>
    </dgm:pt>
    <dgm:pt modelId="{61897DB0-9623-4460-916E-23951820F389}" type="pres">
      <dgm:prSet presAssocID="{5FB64D08-D458-4D8D-B14D-38C202F342B4}" presName="parentText" presStyleLbl="node1" presStyleIdx="2" presStyleCnt="4">
        <dgm:presLayoutVars>
          <dgm:chMax val="0"/>
          <dgm:bulletEnabled val="1"/>
        </dgm:presLayoutVars>
      </dgm:prSet>
      <dgm:spPr/>
    </dgm:pt>
    <dgm:pt modelId="{4A7CE933-9C4E-4EA8-8424-5C1DD515E3EA}" type="pres">
      <dgm:prSet presAssocID="{5500524E-5131-4970-A582-39CACA113438}" presName="spacer" presStyleCnt="0"/>
      <dgm:spPr/>
    </dgm:pt>
    <dgm:pt modelId="{BFDF56F1-2B35-4D20-8536-6F51A0CC61FA}" type="pres">
      <dgm:prSet presAssocID="{9775AEBB-CB68-4A14-8C93-881B631C0EC5}" presName="parentText" presStyleLbl="node1" presStyleIdx="3" presStyleCnt="4">
        <dgm:presLayoutVars>
          <dgm:chMax val="0"/>
          <dgm:bulletEnabled val="1"/>
        </dgm:presLayoutVars>
      </dgm:prSet>
      <dgm:spPr/>
    </dgm:pt>
  </dgm:ptLst>
  <dgm:cxnLst>
    <dgm:cxn modelId="{3D938A1D-6782-45DE-9C3B-57BEA1CAE7AA}" type="presOf" srcId="{9775AEBB-CB68-4A14-8C93-881B631C0EC5}" destId="{BFDF56F1-2B35-4D20-8536-6F51A0CC61FA}" srcOrd="0" destOrd="0" presId="urn:microsoft.com/office/officeart/2005/8/layout/vList2"/>
    <dgm:cxn modelId="{4DCA485D-78D6-4E7D-B447-4A72CAF7E774}" type="presOf" srcId="{EE7AD244-2E64-4C2E-91A7-7235034D3DD0}" destId="{35F1240A-27A9-479D-AB5F-9A5F74EC5CFA}" srcOrd="0" destOrd="0" presId="urn:microsoft.com/office/officeart/2005/8/layout/vList2"/>
    <dgm:cxn modelId="{F339E7ED-1345-4E8C-8D20-09DD97FACED9}" type="presOf" srcId="{5FB64D08-D458-4D8D-B14D-38C202F342B4}" destId="{61897DB0-9623-4460-916E-23951820F389}" srcOrd="0" destOrd="0" presId="urn:microsoft.com/office/officeart/2005/8/layout/vList2"/>
    <dgm:cxn modelId="{854AD81B-8432-425B-88F9-86EA5340992D}" srcId="{833BCB81-3559-4E74-9A5D-FF7C979EE513}" destId="{EE7AD244-2E64-4C2E-91A7-7235034D3DD0}" srcOrd="1" destOrd="0" parTransId="{CF0E6F9D-BBD0-4DBD-B25B-D780784FDEF7}" sibTransId="{B456618B-24CC-44A6-8313-B873284E7305}"/>
    <dgm:cxn modelId="{9C4F2D65-9656-46C0-B6DB-658A7B7D7DF0}" srcId="{833BCB81-3559-4E74-9A5D-FF7C979EE513}" destId="{9775AEBB-CB68-4A14-8C93-881B631C0EC5}" srcOrd="3" destOrd="0" parTransId="{C485F58F-D931-4DA5-9905-F52326B3F383}" sibTransId="{CC95E3AF-A6F8-487A-A375-2425FC44DF3A}"/>
    <dgm:cxn modelId="{2DD6E444-D37B-490D-9E1C-AF323C3AAADD}" type="presOf" srcId="{381A67E6-42D7-4FDB-8D06-9787F7D93919}" destId="{D2906F7F-1F84-4E1F-A23E-A1254C049905}" srcOrd="0" destOrd="0" presId="urn:microsoft.com/office/officeart/2005/8/layout/vList2"/>
    <dgm:cxn modelId="{7F06F1B9-9EB4-4B03-8A24-6C8EC2C3F963}" type="presOf" srcId="{833BCB81-3559-4E74-9A5D-FF7C979EE513}" destId="{4B8C56F9-290C-4197-8A41-DBC0907C2D19}" srcOrd="0" destOrd="0" presId="urn:microsoft.com/office/officeart/2005/8/layout/vList2"/>
    <dgm:cxn modelId="{7AFE804D-426A-4486-B305-4CC7EE4A6B28}" srcId="{833BCB81-3559-4E74-9A5D-FF7C979EE513}" destId="{381A67E6-42D7-4FDB-8D06-9787F7D93919}" srcOrd="0" destOrd="0" parTransId="{FE22CA31-195D-4253-AE57-92BCA47D4709}" sibTransId="{F7CC4B30-8FC4-4E7A-B2C9-EF1248D1E357}"/>
    <dgm:cxn modelId="{87A63342-72B9-4AE6-9877-8909D76A8F4E}" srcId="{833BCB81-3559-4E74-9A5D-FF7C979EE513}" destId="{5FB64D08-D458-4D8D-B14D-38C202F342B4}" srcOrd="2" destOrd="0" parTransId="{42731751-C32E-4BFC-8F95-217178EE4E5C}" sibTransId="{5500524E-5131-4970-A582-39CACA113438}"/>
    <dgm:cxn modelId="{23806AE5-A1C8-4127-B512-155C16692758}" type="presParOf" srcId="{4B8C56F9-290C-4197-8A41-DBC0907C2D19}" destId="{D2906F7F-1F84-4E1F-A23E-A1254C049905}" srcOrd="0" destOrd="0" presId="urn:microsoft.com/office/officeart/2005/8/layout/vList2"/>
    <dgm:cxn modelId="{02D62142-7CBA-4EFC-8CEE-BF16E92C5232}" type="presParOf" srcId="{4B8C56F9-290C-4197-8A41-DBC0907C2D19}" destId="{E9C1FFF5-CE85-4530-A273-03D7FE4C9C50}" srcOrd="1" destOrd="0" presId="urn:microsoft.com/office/officeart/2005/8/layout/vList2"/>
    <dgm:cxn modelId="{EB4BE083-9024-496C-BB46-804F988FE5C0}" type="presParOf" srcId="{4B8C56F9-290C-4197-8A41-DBC0907C2D19}" destId="{35F1240A-27A9-479D-AB5F-9A5F74EC5CFA}" srcOrd="2" destOrd="0" presId="urn:microsoft.com/office/officeart/2005/8/layout/vList2"/>
    <dgm:cxn modelId="{5692CFD2-A8AB-4B71-853E-743F01D3E178}" type="presParOf" srcId="{4B8C56F9-290C-4197-8A41-DBC0907C2D19}" destId="{BF7C94D1-636D-4480-832D-26A030E2F1E4}" srcOrd="3" destOrd="0" presId="urn:microsoft.com/office/officeart/2005/8/layout/vList2"/>
    <dgm:cxn modelId="{BA11803E-35E5-446D-91F1-F91F82160A12}" type="presParOf" srcId="{4B8C56F9-290C-4197-8A41-DBC0907C2D19}" destId="{61897DB0-9623-4460-916E-23951820F389}" srcOrd="4" destOrd="0" presId="urn:microsoft.com/office/officeart/2005/8/layout/vList2"/>
    <dgm:cxn modelId="{F97FF859-E851-4F76-95AA-AC84FB0B475C}" type="presParOf" srcId="{4B8C56F9-290C-4197-8A41-DBC0907C2D19}" destId="{4A7CE933-9C4E-4EA8-8424-5C1DD515E3EA}" srcOrd="5" destOrd="0" presId="urn:microsoft.com/office/officeart/2005/8/layout/vList2"/>
    <dgm:cxn modelId="{EF75386C-615C-45BD-B12B-91267A4F7B6F}" type="presParOf" srcId="{4B8C56F9-290C-4197-8A41-DBC0907C2D19}" destId="{BFDF56F1-2B35-4D20-8536-6F51A0CC61F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6B5240D-6DE7-4A6F-B14F-CCB3F312D339}" type="doc">
      <dgm:prSet loTypeId="urn:microsoft.com/office/officeart/2005/8/layout/venn2" loCatId="relationship" qsTypeId="urn:microsoft.com/office/officeart/2005/8/quickstyle/3d4" qsCatId="3D" csTypeId="urn:microsoft.com/office/officeart/2005/8/colors/accent1_2" csCatId="accent1" phldr="1"/>
      <dgm:spPr/>
      <dgm:t>
        <a:bodyPr/>
        <a:lstStyle/>
        <a:p>
          <a:endParaRPr lang="en-US"/>
        </a:p>
      </dgm:t>
    </dgm:pt>
    <dgm:pt modelId="{87B956D7-DBA9-401E-A0DE-61A11FCDC037}">
      <dgm:prSet/>
      <dgm:spPr/>
      <dgm:t>
        <a:bodyPr/>
        <a:lstStyle/>
        <a:p>
          <a:r>
            <a:rPr lang="en-US" dirty="0"/>
            <a:t>Task</a:t>
          </a:r>
        </a:p>
      </dgm:t>
    </dgm:pt>
    <dgm:pt modelId="{C625C0BB-9CC5-464C-9411-C7D773003B2D}" type="parTrans" cxnId="{6FA4B874-F9A6-4139-B687-6E0600C32AEF}">
      <dgm:prSet/>
      <dgm:spPr/>
      <dgm:t>
        <a:bodyPr/>
        <a:lstStyle/>
        <a:p>
          <a:endParaRPr lang="en-US"/>
        </a:p>
      </dgm:t>
    </dgm:pt>
    <dgm:pt modelId="{44197E31-C9FD-4B82-82BD-B72B8AD47E2E}" type="sibTrans" cxnId="{6FA4B874-F9A6-4139-B687-6E0600C32AEF}">
      <dgm:prSet/>
      <dgm:spPr/>
      <dgm:t>
        <a:bodyPr/>
        <a:lstStyle/>
        <a:p>
          <a:endParaRPr lang="en-US"/>
        </a:p>
      </dgm:t>
    </dgm:pt>
    <dgm:pt modelId="{EFB94FEC-0B08-494B-8BBB-4DD5F6AF84A4}">
      <dgm:prSet/>
      <dgm:spPr/>
      <dgm:t>
        <a:bodyPr/>
        <a:lstStyle/>
        <a:p>
          <a:r>
            <a:rPr lang="en-US" dirty="0"/>
            <a:t>Application</a:t>
          </a:r>
          <a:endParaRPr lang="en-US" dirty="0"/>
        </a:p>
      </dgm:t>
    </dgm:pt>
    <dgm:pt modelId="{DDEFD4BD-D58B-4930-B111-084C53C14027}" type="parTrans" cxnId="{12FA347D-409B-46F8-9DF5-E591C30F090E}">
      <dgm:prSet/>
      <dgm:spPr/>
      <dgm:t>
        <a:bodyPr/>
        <a:lstStyle/>
        <a:p>
          <a:endParaRPr lang="en-US"/>
        </a:p>
      </dgm:t>
    </dgm:pt>
    <dgm:pt modelId="{6A9FBA41-503E-4936-9D68-5CC756DB2A88}" type="sibTrans" cxnId="{12FA347D-409B-46F8-9DF5-E591C30F090E}">
      <dgm:prSet/>
      <dgm:spPr/>
      <dgm:t>
        <a:bodyPr/>
        <a:lstStyle/>
        <a:p>
          <a:endParaRPr lang="en-US"/>
        </a:p>
      </dgm:t>
    </dgm:pt>
    <dgm:pt modelId="{A983828C-A67B-44ED-890A-BD85389B9CCA}">
      <dgm:prSet/>
      <dgm:spPr/>
      <dgm:t>
        <a:bodyPr/>
        <a:lstStyle/>
        <a:p>
          <a:r>
            <a:rPr lang="en-US" dirty="0"/>
            <a:t>Function</a:t>
          </a:r>
        </a:p>
      </dgm:t>
    </dgm:pt>
    <dgm:pt modelId="{9E037EE6-431E-4F2B-AB22-A7CFDFF8565F}" type="parTrans" cxnId="{FBA3E81A-67B8-43AD-A614-EFACE5B36F7D}">
      <dgm:prSet/>
      <dgm:spPr/>
      <dgm:t>
        <a:bodyPr/>
        <a:lstStyle/>
        <a:p>
          <a:endParaRPr lang="en-US"/>
        </a:p>
      </dgm:t>
    </dgm:pt>
    <dgm:pt modelId="{175CA53C-13C9-4FC0-973F-A7932C90AB08}" type="sibTrans" cxnId="{FBA3E81A-67B8-43AD-A614-EFACE5B36F7D}">
      <dgm:prSet/>
      <dgm:spPr/>
      <dgm:t>
        <a:bodyPr/>
        <a:lstStyle/>
        <a:p>
          <a:endParaRPr lang="en-US"/>
        </a:p>
      </dgm:t>
    </dgm:pt>
    <dgm:pt modelId="{51AE1129-7997-4F61-AA9D-AC0A80D4FDB2}" type="pres">
      <dgm:prSet presAssocID="{06B5240D-6DE7-4A6F-B14F-CCB3F312D339}" presName="Name0" presStyleCnt="0">
        <dgm:presLayoutVars>
          <dgm:chMax val="7"/>
          <dgm:resizeHandles val="exact"/>
        </dgm:presLayoutVars>
      </dgm:prSet>
      <dgm:spPr/>
    </dgm:pt>
    <dgm:pt modelId="{8F78DF9E-374C-4870-8BD9-AA35F31976D3}" type="pres">
      <dgm:prSet presAssocID="{06B5240D-6DE7-4A6F-B14F-CCB3F312D339}" presName="comp1" presStyleCnt="0"/>
      <dgm:spPr/>
    </dgm:pt>
    <dgm:pt modelId="{537EB749-B718-485D-AB03-6B077BA32080}" type="pres">
      <dgm:prSet presAssocID="{06B5240D-6DE7-4A6F-B14F-CCB3F312D339}" presName="circle1" presStyleLbl="node1" presStyleIdx="0" presStyleCnt="3"/>
      <dgm:spPr/>
    </dgm:pt>
    <dgm:pt modelId="{5F9162B8-3B6E-4F81-BA42-5DDB2F520204}" type="pres">
      <dgm:prSet presAssocID="{06B5240D-6DE7-4A6F-B14F-CCB3F312D339}" presName="c1text" presStyleLbl="node1" presStyleIdx="0" presStyleCnt="3">
        <dgm:presLayoutVars>
          <dgm:bulletEnabled val="1"/>
        </dgm:presLayoutVars>
      </dgm:prSet>
      <dgm:spPr/>
    </dgm:pt>
    <dgm:pt modelId="{98B63DCC-DC71-435D-A282-245D8A9DE7C4}" type="pres">
      <dgm:prSet presAssocID="{06B5240D-6DE7-4A6F-B14F-CCB3F312D339}" presName="comp2" presStyleCnt="0"/>
      <dgm:spPr/>
    </dgm:pt>
    <dgm:pt modelId="{D1BF5AC1-CBBF-4BFA-850F-A9696121F36F}" type="pres">
      <dgm:prSet presAssocID="{06B5240D-6DE7-4A6F-B14F-CCB3F312D339}" presName="circle2" presStyleLbl="node1" presStyleIdx="1" presStyleCnt="3"/>
      <dgm:spPr/>
    </dgm:pt>
    <dgm:pt modelId="{08C9000B-CA0D-40B3-A521-9B8DC38E528B}" type="pres">
      <dgm:prSet presAssocID="{06B5240D-6DE7-4A6F-B14F-CCB3F312D339}" presName="c2text" presStyleLbl="node1" presStyleIdx="1" presStyleCnt="3">
        <dgm:presLayoutVars>
          <dgm:bulletEnabled val="1"/>
        </dgm:presLayoutVars>
      </dgm:prSet>
      <dgm:spPr/>
    </dgm:pt>
    <dgm:pt modelId="{BBDD970D-1176-4859-B397-A1A3C49A5340}" type="pres">
      <dgm:prSet presAssocID="{06B5240D-6DE7-4A6F-B14F-CCB3F312D339}" presName="comp3" presStyleCnt="0"/>
      <dgm:spPr/>
    </dgm:pt>
    <dgm:pt modelId="{89916CCE-4BF8-4CA8-A0B6-800CB3821639}" type="pres">
      <dgm:prSet presAssocID="{06B5240D-6DE7-4A6F-B14F-CCB3F312D339}" presName="circle3" presStyleLbl="node1" presStyleIdx="2" presStyleCnt="3"/>
      <dgm:spPr/>
    </dgm:pt>
    <dgm:pt modelId="{743BD151-F967-4F77-8936-C081971193C8}" type="pres">
      <dgm:prSet presAssocID="{06B5240D-6DE7-4A6F-B14F-CCB3F312D339}" presName="c3text" presStyleLbl="node1" presStyleIdx="2" presStyleCnt="3">
        <dgm:presLayoutVars>
          <dgm:bulletEnabled val="1"/>
        </dgm:presLayoutVars>
      </dgm:prSet>
      <dgm:spPr/>
    </dgm:pt>
  </dgm:ptLst>
  <dgm:cxnLst>
    <dgm:cxn modelId="{2A1DDFF8-00E2-4FF4-8907-B9D327DA4349}" type="presOf" srcId="{87B956D7-DBA9-401E-A0DE-61A11FCDC037}" destId="{89916CCE-4BF8-4CA8-A0B6-800CB3821639}" srcOrd="0" destOrd="0" presId="urn:microsoft.com/office/officeart/2005/8/layout/venn2"/>
    <dgm:cxn modelId="{FC6FEF56-46C0-4029-ACF4-2A84A92C601D}" type="presOf" srcId="{A983828C-A67B-44ED-890A-BD85389B9CCA}" destId="{D1BF5AC1-CBBF-4BFA-850F-A9696121F36F}" srcOrd="0" destOrd="0" presId="urn:microsoft.com/office/officeart/2005/8/layout/venn2"/>
    <dgm:cxn modelId="{6FA4B874-F9A6-4139-B687-6E0600C32AEF}" srcId="{06B5240D-6DE7-4A6F-B14F-CCB3F312D339}" destId="{87B956D7-DBA9-401E-A0DE-61A11FCDC037}" srcOrd="2" destOrd="0" parTransId="{C625C0BB-9CC5-464C-9411-C7D773003B2D}" sibTransId="{44197E31-C9FD-4B82-82BD-B72B8AD47E2E}"/>
    <dgm:cxn modelId="{91DF4DDE-B94C-41C2-83B0-AAE00F0B1719}" type="presOf" srcId="{87B956D7-DBA9-401E-A0DE-61A11FCDC037}" destId="{743BD151-F967-4F77-8936-C081971193C8}" srcOrd="1" destOrd="0" presId="urn:microsoft.com/office/officeart/2005/8/layout/venn2"/>
    <dgm:cxn modelId="{FBA3E81A-67B8-43AD-A614-EFACE5B36F7D}" srcId="{06B5240D-6DE7-4A6F-B14F-CCB3F312D339}" destId="{A983828C-A67B-44ED-890A-BD85389B9CCA}" srcOrd="1" destOrd="0" parTransId="{9E037EE6-431E-4F2B-AB22-A7CFDFF8565F}" sibTransId="{175CA53C-13C9-4FC0-973F-A7932C90AB08}"/>
    <dgm:cxn modelId="{86CEBFA9-DAB5-4209-9AE8-C38298211C4B}" type="presOf" srcId="{A983828C-A67B-44ED-890A-BD85389B9CCA}" destId="{08C9000B-CA0D-40B3-A521-9B8DC38E528B}" srcOrd="1" destOrd="0" presId="urn:microsoft.com/office/officeart/2005/8/layout/venn2"/>
    <dgm:cxn modelId="{60FE7D21-0868-407C-851F-97BD5B834AD0}" type="presOf" srcId="{EFB94FEC-0B08-494B-8BBB-4DD5F6AF84A4}" destId="{537EB749-B718-485D-AB03-6B077BA32080}" srcOrd="0" destOrd="0" presId="urn:microsoft.com/office/officeart/2005/8/layout/venn2"/>
    <dgm:cxn modelId="{56C680F4-27D9-429A-8051-C3F4B6AACB7B}" type="presOf" srcId="{06B5240D-6DE7-4A6F-B14F-CCB3F312D339}" destId="{51AE1129-7997-4F61-AA9D-AC0A80D4FDB2}" srcOrd="0" destOrd="0" presId="urn:microsoft.com/office/officeart/2005/8/layout/venn2"/>
    <dgm:cxn modelId="{12FA347D-409B-46F8-9DF5-E591C30F090E}" srcId="{06B5240D-6DE7-4A6F-B14F-CCB3F312D339}" destId="{EFB94FEC-0B08-494B-8BBB-4DD5F6AF84A4}" srcOrd="0" destOrd="0" parTransId="{DDEFD4BD-D58B-4930-B111-084C53C14027}" sibTransId="{6A9FBA41-503E-4936-9D68-5CC756DB2A88}"/>
    <dgm:cxn modelId="{9E195F1D-E4F1-46BC-9095-9008F99968B2}" type="presOf" srcId="{EFB94FEC-0B08-494B-8BBB-4DD5F6AF84A4}" destId="{5F9162B8-3B6E-4F81-BA42-5DDB2F520204}" srcOrd="1" destOrd="0" presId="urn:microsoft.com/office/officeart/2005/8/layout/venn2"/>
    <dgm:cxn modelId="{5DF6B968-01DC-44A6-8760-A963F60E8D0A}" type="presParOf" srcId="{51AE1129-7997-4F61-AA9D-AC0A80D4FDB2}" destId="{8F78DF9E-374C-4870-8BD9-AA35F31976D3}" srcOrd="0" destOrd="0" presId="urn:microsoft.com/office/officeart/2005/8/layout/venn2"/>
    <dgm:cxn modelId="{16B6985B-55B8-4DEE-AC6E-6B5BC6121D2E}" type="presParOf" srcId="{8F78DF9E-374C-4870-8BD9-AA35F31976D3}" destId="{537EB749-B718-485D-AB03-6B077BA32080}" srcOrd="0" destOrd="0" presId="urn:microsoft.com/office/officeart/2005/8/layout/venn2"/>
    <dgm:cxn modelId="{CFC83C71-B9FC-4FFF-BBE5-5ED8C5AF4141}" type="presParOf" srcId="{8F78DF9E-374C-4870-8BD9-AA35F31976D3}" destId="{5F9162B8-3B6E-4F81-BA42-5DDB2F520204}" srcOrd="1" destOrd="0" presId="urn:microsoft.com/office/officeart/2005/8/layout/venn2"/>
    <dgm:cxn modelId="{A6D51B74-4B00-4400-BB4D-A24392A66507}" type="presParOf" srcId="{51AE1129-7997-4F61-AA9D-AC0A80D4FDB2}" destId="{98B63DCC-DC71-435D-A282-245D8A9DE7C4}" srcOrd="1" destOrd="0" presId="urn:microsoft.com/office/officeart/2005/8/layout/venn2"/>
    <dgm:cxn modelId="{277789A0-5481-4DAB-AB44-EC94D262CFDE}" type="presParOf" srcId="{98B63DCC-DC71-435D-A282-245D8A9DE7C4}" destId="{D1BF5AC1-CBBF-4BFA-850F-A9696121F36F}" srcOrd="0" destOrd="0" presId="urn:microsoft.com/office/officeart/2005/8/layout/venn2"/>
    <dgm:cxn modelId="{78DE62AA-3721-479B-B709-2227DB89E33B}" type="presParOf" srcId="{98B63DCC-DC71-435D-A282-245D8A9DE7C4}" destId="{08C9000B-CA0D-40B3-A521-9B8DC38E528B}" srcOrd="1" destOrd="0" presId="urn:microsoft.com/office/officeart/2005/8/layout/venn2"/>
    <dgm:cxn modelId="{C65531B9-35CF-4359-B7A7-C169882FD730}" type="presParOf" srcId="{51AE1129-7997-4F61-AA9D-AC0A80D4FDB2}" destId="{BBDD970D-1176-4859-B397-A1A3C49A5340}" srcOrd="2" destOrd="0" presId="urn:microsoft.com/office/officeart/2005/8/layout/venn2"/>
    <dgm:cxn modelId="{49CAF575-C441-47EC-9CE9-BDE632575CFA}" type="presParOf" srcId="{BBDD970D-1176-4859-B397-A1A3C49A5340}" destId="{89916CCE-4BF8-4CA8-A0B6-800CB3821639}" srcOrd="0" destOrd="0" presId="urn:microsoft.com/office/officeart/2005/8/layout/venn2"/>
    <dgm:cxn modelId="{B78DB3E5-4873-4345-A898-D36365400064}" type="presParOf" srcId="{BBDD970D-1176-4859-B397-A1A3C49A5340}" destId="{743BD151-F967-4F77-8936-C081971193C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2782589-489A-4FBB-B5EF-A21321424219}"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34A7E546-10FA-4C0D-84F1-32A009F9B6F4}">
      <dgm:prSet/>
      <dgm:spPr/>
      <dgm:t>
        <a:bodyPr/>
        <a:lstStyle/>
        <a:p>
          <a:r>
            <a:rPr lang="en-US"/>
            <a:t>Track and review your progress frequently</a:t>
          </a:r>
          <a:endParaRPr lang="en-US"/>
        </a:p>
      </dgm:t>
    </dgm:pt>
    <dgm:pt modelId="{7A0EE5B2-853D-4A6B-9BE1-DEDCC54241B8}" type="parTrans" cxnId="{E669BB69-22C2-4E72-81DB-4C251EB47EBA}">
      <dgm:prSet/>
      <dgm:spPr/>
      <dgm:t>
        <a:bodyPr/>
        <a:lstStyle/>
        <a:p>
          <a:endParaRPr lang="en-US"/>
        </a:p>
      </dgm:t>
    </dgm:pt>
    <dgm:pt modelId="{3F93F624-DFB5-4414-B701-77CA6EADAEFA}" type="sibTrans" cxnId="{E669BB69-22C2-4E72-81DB-4C251EB47EBA}">
      <dgm:prSet/>
      <dgm:spPr/>
      <dgm:t>
        <a:bodyPr/>
        <a:lstStyle/>
        <a:p>
          <a:endParaRPr lang="en-US"/>
        </a:p>
      </dgm:t>
    </dgm:pt>
    <dgm:pt modelId="{EDB165F1-8770-4B75-A8DD-8AC86DA6E77C}">
      <dgm:prSet/>
      <dgm:spPr/>
      <dgm:t>
        <a:bodyPr/>
        <a:lstStyle/>
        <a:p>
          <a:r>
            <a:rPr lang="en-US"/>
            <a:t>Start with functional areas you already know</a:t>
          </a:r>
          <a:endParaRPr lang="en-US"/>
        </a:p>
      </dgm:t>
    </dgm:pt>
    <dgm:pt modelId="{17FD730D-0A0D-49D6-9026-452F957A408B}" type="parTrans" cxnId="{71512FDF-1B4F-437E-A8EF-0CD527150938}">
      <dgm:prSet/>
      <dgm:spPr/>
      <dgm:t>
        <a:bodyPr/>
        <a:lstStyle/>
        <a:p>
          <a:endParaRPr lang="en-US"/>
        </a:p>
      </dgm:t>
    </dgm:pt>
    <dgm:pt modelId="{C45F1B1E-4964-441D-9AE0-82DE0DEB2300}" type="sibTrans" cxnId="{71512FDF-1B4F-437E-A8EF-0CD527150938}">
      <dgm:prSet/>
      <dgm:spPr/>
      <dgm:t>
        <a:bodyPr/>
        <a:lstStyle/>
        <a:p>
          <a:endParaRPr lang="en-US"/>
        </a:p>
      </dgm:t>
    </dgm:pt>
    <dgm:pt modelId="{B78DAFF1-8A79-4649-A5A6-F851804E2E2A}">
      <dgm:prSet/>
      <dgm:spPr/>
      <dgm:t>
        <a:bodyPr/>
        <a:lstStyle/>
        <a:p>
          <a:r>
            <a:rPr lang="en-US" dirty="0"/>
            <a:t>Be consistent</a:t>
          </a:r>
          <a:br>
            <a:rPr lang="en-US" dirty="0"/>
          </a:br>
          <a:r>
            <a:rPr lang="en-US" dirty="0"/>
            <a:t>(block out time on your calendar)</a:t>
          </a:r>
        </a:p>
      </dgm:t>
    </dgm:pt>
    <dgm:pt modelId="{54AD5BC1-A020-4131-B137-F22414CF8EEE}" type="parTrans" cxnId="{8438FFC5-6D67-4563-B04D-BE4A5843F8D4}">
      <dgm:prSet/>
      <dgm:spPr/>
      <dgm:t>
        <a:bodyPr/>
        <a:lstStyle/>
        <a:p>
          <a:endParaRPr lang="en-US"/>
        </a:p>
      </dgm:t>
    </dgm:pt>
    <dgm:pt modelId="{72FA77DE-5B84-411F-9CA6-29E01496D7E8}" type="sibTrans" cxnId="{8438FFC5-6D67-4563-B04D-BE4A5843F8D4}">
      <dgm:prSet/>
      <dgm:spPr/>
      <dgm:t>
        <a:bodyPr/>
        <a:lstStyle/>
        <a:p>
          <a:endParaRPr lang="en-US"/>
        </a:p>
      </dgm:t>
    </dgm:pt>
    <dgm:pt modelId="{8C8041CF-7E45-4A24-82BF-D8422DC6FAC1}">
      <dgm:prSet/>
      <dgm:spPr/>
      <dgm:t>
        <a:bodyPr/>
        <a:lstStyle/>
        <a:p>
          <a:r>
            <a:rPr lang="en-US"/>
            <a:t>Certification exams are a great way to test your knowledge (with a side-effect of getting a certification)</a:t>
          </a:r>
          <a:endParaRPr lang="en-US"/>
        </a:p>
      </dgm:t>
    </dgm:pt>
    <dgm:pt modelId="{1652E216-F0CA-49F9-A64D-D694EE2CF4CF}" type="parTrans" cxnId="{C72AF58D-1533-4C7E-B0FF-FF6BDA3F10DC}">
      <dgm:prSet/>
      <dgm:spPr/>
      <dgm:t>
        <a:bodyPr/>
        <a:lstStyle/>
        <a:p>
          <a:endParaRPr lang="en-US"/>
        </a:p>
      </dgm:t>
    </dgm:pt>
    <dgm:pt modelId="{FAA53BD0-B867-4D7D-B409-4436A04A4A09}" type="sibTrans" cxnId="{C72AF58D-1533-4C7E-B0FF-FF6BDA3F10DC}">
      <dgm:prSet/>
      <dgm:spPr/>
      <dgm:t>
        <a:bodyPr/>
        <a:lstStyle/>
        <a:p>
          <a:endParaRPr lang="en-US"/>
        </a:p>
      </dgm:t>
    </dgm:pt>
    <dgm:pt modelId="{ABB97D73-E984-497A-A3E8-58347E65321A}" type="pres">
      <dgm:prSet presAssocID="{A2782589-489A-4FBB-B5EF-A21321424219}" presName="Name0" presStyleCnt="0">
        <dgm:presLayoutVars>
          <dgm:dir/>
          <dgm:animOne val="branch"/>
          <dgm:animLvl val="lvl"/>
        </dgm:presLayoutVars>
      </dgm:prSet>
      <dgm:spPr/>
    </dgm:pt>
    <dgm:pt modelId="{A3F182CA-B138-4EC0-AFEF-79009BD67C6E}" type="pres">
      <dgm:prSet presAssocID="{34A7E546-10FA-4C0D-84F1-32A009F9B6F4}" presName="chaos" presStyleCnt="0"/>
      <dgm:spPr/>
    </dgm:pt>
    <dgm:pt modelId="{810E01A8-2908-4886-8D22-C02B640F8E5B}" type="pres">
      <dgm:prSet presAssocID="{34A7E546-10FA-4C0D-84F1-32A009F9B6F4}" presName="parTx1" presStyleLbl="revTx" presStyleIdx="0" presStyleCnt="3"/>
      <dgm:spPr/>
    </dgm:pt>
    <dgm:pt modelId="{08BF0BDF-9DE7-4294-B162-EAB5F641C710}" type="pres">
      <dgm:prSet presAssocID="{34A7E546-10FA-4C0D-84F1-32A009F9B6F4}" presName="c1" presStyleLbl="node1" presStyleIdx="0" presStyleCnt="19"/>
      <dgm:spPr/>
    </dgm:pt>
    <dgm:pt modelId="{674B2E72-EB77-4C3C-A2F4-EFE502FA4F46}" type="pres">
      <dgm:prSet presAssocID="{34A7E546-10FA-4C0D-84F1-32A009F9B6F4}" presName="c2" presStyleLbl="node1" presStyleIdx="1" presStyleCnt="19"/>
      <dgm:spPr/>
    </dgm:pt>
    <dgm:pt modelId="{078503A0-2A7D-4C12-8056-7C125A1E3368}" type="pres">
      <dgm:prSet presAssocID="{34A7E546-10FA-4C0D-84F1-32A009F9B6F4}" presName="c3" presStyleLbl="node1" presStyleIdx="2" presStyleCnt="19"/>
      <dgm:spPr/>
    </dgm:pt>
    <dgm:pt modelId="{B46E2D31-68A8-423E-9293-E1DB102BDAFC}" type="pres">
      <dgm:prSet presAssocID="{34A7E546-10FA-4C0D-84F1-32A009F9B6F4}" presName="c4" presStyleLbl="node1" presStyleIdx="3" presStyleCnt="19"/>
      <dgm:spPr/>
    </dgm:pt>
    <dgm:pt modelId="{B17BC067-48CC-41F4-AB16-8DC42DB77398}" type="pres">
      <dgm:prSet presAssocID="{34A7E546-10FA-4C0D-84F1-32A009F9B6F4}" presName="c5" presStyleLbl="node1" presStyleIdx="4" presStyleCnt="19"/>
      <dgm:spPr/>
    </dgm:pt>
    <dgm:pt modelId="{CFEDD986-33CF-4AA1-BDBF-F219BE0CD8C8}" type="pres">
      <dgm:prSet presAssocID="{34A7E546-10FA-4C0D-84F1-32A009F9B6F4}" presName="c6" presStyleLbl="node1" presStyleIdx="5" presStyleCnt="19"/>
      <dgm:spPr/>
    </dgm:pt>
    <dgm:pt modelId="{5274BE28-5A02-4581-8F19-C9F58D8DD836}" type="pres">
      <dgm:prSet presAssocID="{34A7E546-10FA-4C0D-84F1-32A009F9B6F4}" presName="c7" presStyleLbl="node1" presStyleIdx="6" presStyleCnt="19"/>
      <dgm:spPr/>
    </dgm:pt>
    <dgm:pt modelId="{DA549127-3D9F-414F-848D-A4F82A437BE2}" type="pres">
      <dgm:prSet presAssocID="{34A7E546-10FA-4C0D-84F1-32A009F9B6F4}" presName="c8" presStyleLbl="node1" presStyleIdx="7" presStyleCnt="19"/>
      <dgm:spPr/>
    </dgm:pt>
    <dgm:pt modelId="{7AF6011C-C5E2-45F2-8775-0FE762C8A524}" type="pres">
      <dgm:prSet presAssocID="{34A7E546-10FA-4C0D-84F1-32A009F9B6F4}" presName="c9" presStyleLbl="node1" presStyleIdx="8" presStyleCnt="19"/>
      <dgm:spPr/>
    </dgm:pt>
    <dgm:pt modelId="{A46088C8-AEA9-468C-8BFD-DF84C5A56EEA}" type="pres">
      <dgm:prSet presAssocID="{34A7E546-10FA-4C0D-84F1-32A009F9B6F4}" presName="c10" presStyleLbl="node1" presStyleIdx="9" presStyleCnt="19"/>
      <dgm:spPr/>
    </dgm:pt>
    <dgm:pt modelId="{D4EBB952-30E8-47BB-92EB-B845846B9FBA}" type="pres">
      <dgm:prSet presAssocID="{34A7E546-10FA-4C0D-84F1-32A009F9B6F4}" presName="c11" presStyleLbl="node1" presStyleIdx="10" presStyleCnt="19"/>
      <dgm:spPr/>
    </dgm:pt>
    <dgm:pt modelId="{EBD62079-35E4-4693-9CD2-16E09B1D5CCC}" type="pres">
      <dgm:prSet presAssocID="{34A7E546-10FA-4C0D-84F1-32A009F9B6F4}" presName="c12" presStyleLbl="node1" presStyleIdx="11" presStyleCnt="19"/>
      <dgm:spPr/>
    </dgm:pt>
    <dgm:pt modelId="{A0C06288-D758-4D15-B5CE-CA29D779EB9C}" type="pres">
      <dgm:prSet presAssocID="{34A7E546-10FA-4C0D-84F1-32A009F9B6F4}" presName="c13" presStyleLbl="node1" presStyleIdx="12" presStyleCnt="19"/>
      <dgm:spPr/>
    </dgm:pt>
    <dgm:pt modelId="{100F73DB-754D-45CC-900F-E073EC624A0D}" type="pres">
      <dgm:prSet presAssocID="{34A7E546-10FA-4C0D-84F1-32A009F9B6F4}" presName="c14" presStyleLbl="node1" presStyleIdx="13" presStyleCnt="19"/>
      <dgm:spPr/>
    </dgm:pt>
    <dgm:pt modelId="{220A204D-0C79-43FF-8296-D6E5E55842AA}" type="pres">
      <dgm:prSet presAssocID="{34A7E546-10FA-4C0D-84F1-32A009F9B6F4}" presName="c15" presStyleLbl="node1" presStyleIdx="14" presStyleCnt="19"/>
      <dgm:spPr/>
    </dgm:pt>
    <dgm:pt modelId="{9BE2619F-603D-4E35-B684-06590EF0A470}" type="pres">
      <dgm:prSet presAssocID="{34A7E546-10FA-4C0D-84F1-32A009F9B6F4}" presName="c16" presStyleLbl="node1" presStyleIdx="15" presStyleCnt="19"/>
      <dgm:spPr/>
    </dgm:pt>
    <dgm:pt modelId="{20711CD7-A770-4E8D-987E-A8C2FEEC38BA}" type="pres">
      <dgm:prSet presAssocID="{34A7E546-10FA-4C0D-84F1-32A009F9B6F4}" presName="c17" presStyleLbl="node1" presStyleIdx="16" presStyleCnt="19"/>
      <dgm:spPr/>
    </dgm:pt>
    <dgm:pt modelId="{AF967DDD-DAB5-4614-9A21-AC16538B54DA}" type="pres">
      <dgm:prSet presAssocID="{34A7E546-10FA-4C0D-84F1-32A009F9B6F4}" presName="c18" presStyleLbl="node1" presStyleIdx="17" presStyleCnt="19"/>
      <dgm:spPr/>
    </dgm:pt>
    <dgm:pt modelId="{8951F6B2-DD7B-4D39-AD6A-5BE46A4BF96B}" type="pres">
      <dgm:prSet presAssocID="{3F93F624-DFB5-4414-B701-77CA6EADAEFA}" presName="chevronComposite1" presStyleCnt="0"/>
      <dgm:spPr/>
    </dgm:pt>
    <dgm:pt modelId="{C6290121-4BEB-4964-9B03-6BAEFA2B6EF4}" type="pres">
      <dgm:prSet presAssocID="{3F93F624-DFB5-4414-B701-77CA6EADAEFA}" presName="chevron1" presStyleLbl="sibTrans2D1" presStyleIdx="0" presStyleCnt="3"/>
      <dgm:spPr/>
    </dgm:pt>
    <dgm:pt modelId="{00B5645F-99AD-43E5-8337-78E687B12B15}" type="pres">
      <dgm:prSet presAssocID="{3F93F624-DFB5-4414-B701-77CA6EADAEFA}" presName="spChevron1" presStyleCnt="0"/>
      <dgm:spPr/>
    </dgm:pt>
    <dgm:pt modelId="{0350B6B6-CE16-41BF-9A86-FE0F4989EEAF}" type="pres">
      <dgm:prSet presAssocID="{EDB165F1-8770-4B75-A8DD-8AC86DA6E77C}" presName="middle" presStyleCnt="0"/>
      <dgm:spPr/>
    </dgm:pt>
    <dgm:pt modelId="{B92EE39F-AFB8-4F5B-8DBB-73B5E004C849}" type="pres">
      <dgm:prSet presAssocID="{EDB165F1-8770-4B75-A8DD-8AC86DA6E77C}" presName="parTxMid" presStyleLbl="revTx" presStyleIdx="1" presStyleCnt="3"/>
      <dgm:spPr/>
    </dgm:pt>
    <dgm:pt modelId="{1D913B45-6166-4BED-965F-A3F933C2B60B}" type="pres">
      <dgm:prSet presAssocID="{EDB165F1-8770-4B75-A8DD-8AC86DA6E77C}" presName="spMid" presStyleCnt="0"/>
      <dgm:spPr/>
    </dgm:pt>
    <dgm:pt modelId="{F26193BC-F12B-40D7-B1EF-155B4952C3F7}" type="pres">
      <dgm:prSet presAssocID="{C45F1B1E-4964-441D-9AE0-82DE0DEB2300}" presName="chevronComposite1" presStyleCnt="0"/>
      <dgm:spPr/>
    </dgm:pt>
    <dgm:pt modelId="{A86CF1E0-0B68-4717-A4D5-C3FD10E3D133}" type="pres">
      <dgm:prSet presAssocID="{C45F1B1E-4964-441D-9AE0-82DE0DEB2300}" presName="chevron1" presStyleLbl="sibTrans2D1" presStyleIdx="1" presStyleCnt="3"/>
      <dgm:spPr/>
    </dgm:pt>
    <dgm:pt modelId="{20E26044-5F9D-434B-B7A0-B17187228B9D}" type="pres">
      <dgm:prSet presAssocID="{C45F1B1E-4964-441D-9AE0-82DE0DEB2300}" presName="spChevron1" presStyleCnt="0"/>
      <dgm:spPr/>
    </dgm:pt>
    <dgm:pt modelId="{75AB2A2A-D260-4252-AA54-D0850EED42B3}" type="pres">
      <dgm:prSet presAssocID="{B78DAFF1-8A79-4649-A5A6-F851804E2E2A}" presName="middle" presStyleCnt="0"/>
      <dgm:spPr/>
    </dgm:pt>
    <dgm:pt modelId="{179EFFB7-0DBF-4DC0-A43A-620B596D87CB}" type="pres">
      <dgm:prSet presAssocID="{B78DAFF1-8A79-4649-A5A6-F851804E2E2A}" presName="parTxMid" presStyleLbl="revTx" presStyleIdx="2" presStyleCnt="3"/>
      <dgm:spPr/>
    </dgm:pt>
    <dgm:pt modelId="{F6BED372-0BA7-430E-9170-3EFFA742386A}" type="pres">
      <dgm:prSet presAssocID="{B78DAFF1-8A79-4649-A5A6-F851804E2E2A}" presName="spMid" presStyleCnt="0"/>
      <dgm:spPr/>
    </dgm:pt>
    <dgm:pt modelId="{ABF9E5C2-667E-493A-95A6-40D414D8B3B4}" type="pres">
      <dgm:prSet presAssocID="{72FA77DE-5B84-411F-9CA6-29E01496D7E8}" presName="chevronComposite1" presStyleCnt="0"/>
      <dgm:spPr/>
    </dgm:pt>
    <dgm:pt modelId="{4C74A1D2-717F-427A-A891-0E32ED2BD3C5}" type="pres">
      <dgm:prSet presAssocID="{72FA77DE-5B84-411F-9CA6-29E01496D7E8}" presName="chevron1" presStyleLbl="sibTrans2D1" presStyleIdx="2" presStyleCnt="3"/>
      <dgm:spPr/>
    </dgm:pt>
    <dgm:pt modelId="{38CAB374-8A33-403E-A79B-DC34AF447546}" type="pres">
      <dgm:prSet presAssocID="{72FA77DE-5B84-411F-9CA6-29E01496D7E8}" presName="spChevron1" presStyleCnt="0"/>
      <dgm:spPr/>
    </dgm:pt>
    <dgm:pt modelId="{8ED1F1BD-FEB8-44A9-854D-AD13E3DE10CC}" type="pres">
      <dgm:prSet presAssocID="{8C8041CF-7E45-4A24-82BF-D8422DC6FAC1}" presName="last" presStyleCnt="0"/>
      <dgm:spPr/>
    </dgm:pt>
    <dgm:pt modelId="{DBB96F51-5043-444A-8996-A9622543B013}" type="pres">
      <dgm:prSet presAssocID="{8C8041CF-7E45-4A24-82BF-D8422DC6FAC1}" presName="circleTx" presStyleLbl="node1" presStyleIdx="18" presStyleCnt="19"/>
      <dgm:spPr/>
    </dgm:pt>
    <dgm:pt modelId="{0D373AF3-4225-4A66-95F0-E1D8B886A1A4}" type="pres">
      <dgm:prSet presAssocID="{8C8041CF-7E45-4A24-82BF-D8422DC6FAC1}" presName="spN" presStyleCnt="0"/>
      <dgm:spPr/>
    </dgm:pt>
  </dgm:ptLst>
  <dgm:cxnLst>
    <dgm:cxn modelId="{AAADFC71-7E4A-448B-9B25-4364002F857B}" type="presOf" srcId="{B78DAFF1-8A79-4649-A5A6-F851804E2E2A}" destId="{179EFFB7-0DBF-4DC0-A43A-620B596D87CB}" srcOrd="0" destOrd="0" presId="urn:microsoft.com/office/officeart/2009/3/layout/RandomtoResultProcess"/>
    <dgm:cxn modelId="{C4FB6871-2E01-4C3B-97CD-DE39E384DB2C}" type="presOf" srcId="{34A7E546-10FA-4C0D-84F1-32A009F9B6F4}" destId="{810E01A8-2908-4886-8D22-C02B640F8E5B}" srcOrd="0" destOrd="0" presId="urn:microsoft.com/office/officeart/2009/3/layout/RandomtoResultProcess"/>
    <dgm:cxn modelId="{C72AF58D-1533-4C7E-B0FF-FF6BDA3F10DC}" srcId="{A2782589-489A-4FBB-B5EF-A21321424219}" destId="{8C8041CF-7E45-4A24-82BF-D8422DC6FAC1}" srcOrd="3" destOrd="0" parTransId="{1652E216-F0CA-49F9-A64D-D694EE2CF4CF}" sibTransId="{FAA53BD0-B867-4D7D-B409-4436A04A4A09}"/>
    <dgm:cxn modelId="{AA581269-35B7-424A-9874-A51E93DAF477}" type="presOf" srcId="{8C8041CF-7E45-4A24-82BF-D8422DC6FAC1}" destId="{DBB96F51-5043-444A-8996-A9622543B013}" srcOrd="0" destOrd="0" presId="urn:microsoft.com/office/officeart/2009/3/layout/RandomtoResultProcess"/>
    <dgm:cxn modelId="{E669BB69-22C2-4E72-81DB-4C251EB47EBA}" srcId="{A2782589-489A-4FBB-B5EF-A21321424219}" destId="{34A7E546-10FA-4C0D-84F1-32A009F9B6F4}" srcOrd="0" destOrd="0" parTransId="{7A0EE5B2-853D-4A6B-9BE1-DEDCC54241B8}" sibTransId="{3F93F624-DFB5-4414-B701-77CA6EADAEFA}"/>
    <dgm:cxn modelId="{8438FFC5-6D67-4563-B04D-BE4A5843F8D4}" srcId="{A2782589-489A-4FBB-B5EF-A21321424219}" destId="{B78DAFF1-8A79-4649-A5A6-F851804E2E2A}" srcOrd="2" destOrd="0" parTransId="{54AD5BC1-A020-4131-B137-F22414CF8EEE}" sibTransId="{72FA77DE-5B84-411F-9CA6-29E01496D7E8}"/>
    <dgm:cxn modelId="{7D64A266-FEC1-4D5D-AEC1-F374208B94FF}" type="presOf" srcId="{A2782589-489A-4FBB-B5EF-A21321424219}" destId="{ABB97D73-E984-497A-A3E8-58347E65321A}" srcOrd="0" destOrd="0" presId="urn:microsoft.com/office/officeart/2009/3/layout/RandomtoResultProcess"/>
    <dgm:cxn modelId="{91D88303-395E-4260-92E8-61EC727CDA8C}" type="presOf" srcId="{EDB165F1-8770-4B75-A8DD-8AC86DA6E77C}" destId="{B92EE39F-AFB8-4F5B-8DBB-73B5E004C849}" srcOrd="0" destOrd="0" presId="urn:microsoft.com/office/officeart/2009/3/layout/RandomtoResultProcess"/>
    <dgm:cxn modelId="{71512FDF-1B4F-437E-A8EF-0CD527150938}" srcId="{A2782589-489A-4FBB-B5EF-A21321424219}" destId="{EDB165F1-8770-4B75-A8DD-8AC86DA6E77C}" srcOrd="1" destOrd="0" parTransId="{17FD730D-0A0D-49D6-9026-452F957A408B}" sibTransId="{C45F1B1E-4964-441D-9AE0-82DE0DEB2300}"/>
    <dgm:cxn modelId="{59D4EC37-C323-4707-B216-7F9A1CE60DBA}" type="presParOf" srcId="{ABB97D73-E984-497A-A3E8-58347E65321A}" destId="{A3F182CA-B138-4EC0-AFEF-79009BD67C6E}" srcOrd="0" destOrd="0" presId="urn:microsoft.com/office/officeart/2009/3/layout/RandomtoResultProcess"/>
    <dgm:cxn modelId="{66ED7874-5BBE-4C26-A3F1-D7A3598F3EB6}" type="presParOf" srcId="{A3F182CA-B138-4EC0-AFEF-79009BD67C6E}" destId="{810E01A8-2908-4886-8D22-C02B640F8E5B}" srcOrd="0" destOrd="0" presId="urn:microsoft.com/office/officeart/2009/3/layout/RandomtoResultProcess"/>
    <dgm:cxn modelId="{65A2200C-09FC-4B9A-A0EE-07CDFEFA1F5B}" type="presParOf" srcId="{A3F182CA-B138-4EC0-AFEF-79009BD67C6E}" destId="{08BF0BDF-9DE7-4294-B162-EAB5F641C710}" srcOrd="1" destOrd="0" presId="urn:microsoft.com/office/officeart/2009/3/layout/RandomtoResultProcess"/>
    <dgm:cxn modelId="{E8C3B446-5498-448D-89E6-03601B3B741D}" type="presParOf" srcId="{A3F182CA-B138-4EC0-AFEF-79009BD67C6E}" destId="{674B2E72-EB77-4C3C-A2F4-EFE502FA4F46}" srcOrd="2" destOrd="0" presId="urn:microsoft.com/office/officeart/2009/3/layout/RandomtoResultProcess"/>
    <dgm:cxn modelId="{EE36DA2C-7C5F-4959-B3AA-B8B78855F7D9}" type="presParOf" srcId="{A3F182CA-B138-4EC0-AFEF-79009BD67C6E}" destId="{078503A0-2A7D-4C12-8056-7C125A1E3368}" srcOrd="3" destOrd="0" presId="urn:microsoft.com/office/officeart/2009/3/layout/RandomtoResultProcess"/>
    <dgm:cxn modelId="{B267E80C-38F5-4077-B2F5-4AF5D9F6C2E2}" type="presParOf" srcId="{A3F182CA-B138-4EC0-AFEF-79009BD67C6E}" destId="{B46E2D31-68A8-423E-9293-E1DB102BDAFC}" srcOrd="4" destOrd="0" presId="urn:microsoft.com/office/officeart/2009/3/layout/RandomtoResultProcess"/>
    <dgm:cxn modelId="{0F25DE7C-069F-41E9-A3B3-DA78710CD0BB}" type="presParOf" srcId="{A3F182CA-B138-4EC0-AFEF-79009BD67C6E}" destId="{B17BC067-48CC-41F4-AB16-8DC42DB77398}" srcOrd="5" destOrd="0" presId="urn:microsoft.com/office/officeart/2009/3/layout/RandomtoResultProcess"/>
    <dgm:cxn modelId="{F8428AD5-6BCD-4782-82B9-B07BD2B4D4DF}" type="presParOf" srcId="{A3F182CA-B138-4EC0-AFEF-79009BD67C6E}" destId="{CFEDD986-33CF-4AA1-BDBF-F219BE0CD8C8}" srcOrd="6" destOrd="0" presId="urn:microsoft.com/office/officeart/2009/3/layout/RandomtoResultProcess"/>
    <dgm:cxn modelId="{C8BF62C4-445C-41F5-8F01-D36514C8674E}" type="presParOf" srcId="{A3F182CA-B138-4EC0-AFEF-79009BD67C6E}" destId="{5274BE28-5A02-4581-8F19-C9F58D8DD836}" srcOrd="7" destOrd="0" presId="urn:microsoft.com/office/officeart/2009/3/layout/RandomtoResultProcess"/>
    <dgm:cxn modelId="{ECE703DE-8934-4D03-9923-4F30829A2182}" type="presParOf" srcId="{A3F182CA-B138-4EC0-AFEF-79009BD67C6E}" destId="{DA549127-3D9F-414F-848D-A4F82A437BE2}" srcOrd="8" destOrd="0" presId="urn:microsoft.com/office/officeart/2009/3/layout/RandomtoResultProcess"/>
    <dgm:cxn modelId="{F1141F41-65B4-4900-80BB-B4D25BF240B7}" type="presParOf" srcId="{A3F182CA-B138-4EC0-AFEF-79009BD67C6E}" destId="{7AF6011C-C5E2-45F2-8775-0FE762C8A524}" srcOrd="9" destOrd="0" presId="urn:microsoft.com/office/officeart/2009/3/layout/RandomtoResultProcess"/>
    <dgm:cxn modelId="{27C58D60-B2AF-4F1D-B68A-A5C541913FDF}" type="presParOf" srcId="{A3F182CA-B138-4EC0-AFEF-79009BD67C6E}" destId="{A46088C8-AEA9-468C-8BFD-DF84C5A56EEA}" srcOrd="10" destOrd="0" presId="urn:microsoft.com/office/officeart/2009/3/layout/RandomtoResultProcess"/>
    <dgm:cxn modelId="{89F8A8F6-2D0C-40EA-8DA9-9BE39B4BE969}" type="presParOf" srcId="{A3F182CA-B138-4EC0-AFEF-79009BD67C6E}" destId="{D4EBB952-30E8-47BB-92EB-B845846B9FBA}" srcOrd="11" destOrd="0" presId="urn:microsoft.com/office/officeart/2009/3/layout/RandomtoResultProcess"/>
    <dgm:cxn modelId="{3B36D2B7-FDC1-4E12-91AF-1792CB5909A4}" type="presParOf" srcId="{A3F182CA-B138-4EC0-AFEF-79009BD67C6E}" destId="{EBD62079-35E4-4693-9CD2-16E09B1D5CCC}" srcOrd="12" destOrd="0" presId="urn:microsoft.com/office/officeart/2009/3/layout/RandomtoResultProcess"/>
    <dgm:cxn modelId="{E56CB149-0F9F-4B6A-A8DF-108FCC785696}" type="presParOf" srcId="{A3F182CA-B138-4EC0-AFEF-79009BD67C6E}" destId="{A0C06288-D758-4D15-B5CE-CA29D779EB9C}" srcOrd="13" destOrd="0" presId="urn:microsoft.com/office/officeart/2009/3/layout/RandomtoResultProcess"/>
    <dgm:cxn modelId="{DB27BC66-FB1A-4702-8427-A657BD10982F}" type="presParOf" srcId="{A3F182CA-B138-4EC0-AFEF-79009BD67C6E}" destId="{100F73DB-754D-45CC-900F-E073EC624A0D}" srcOrd="14" destOrd="0" presId="urn:microsoft.com/office/officeart/2009/3/layout/RandomtoResultProcess"/>
    <dgm:cxn modelId="{190EB6E4-E4DD-4C36-BB51-ECADEA9CA5E5}" type="presParOf" srcId="{A3F182CA-B138-4EC0-AFEF-79009BD67C6E}" destId="{220A204D-0C79-43FF-8296-D6E5E55842AA}" srcOrd="15" destOrd="0" presId="urn:microsoft.com/office/officeart/2009/3/layout/RandomtoResultProcess"/>
    <dgm:cxn modelId="{91004C91-3FAA-40B4-8353-6EC5A2B687CA}" type="presParOf" srcId="{A3F182CA-B138-4EC0-AFEF-79009BD67C6E}" destId="{9BE2619F-603D-4E35-B684-06590EF0A470}" srcOrd="16" destOrd="0" presId="urn:microsoft.com/office/officeart/2009/3/layout/RandomtoResultProcess"/>
    <dgm:cxn modelId="{7AE7B83F-BCA7-4DCE-A53F-5A273D3A9457}" type="presParOf" srcId="{A3F182CA-B138-4EC0-AFEF-79009BD67C6E}" destId="{20711CD7-A770-4E8D-987E-A8C2FEEC38BA}" srcOrd="17" destOrd="0" presId="urn:microsoft.com/office/officeart/2009/3/layout/RandomtoResultProcess"/>
    <dgm:cxn modelId="{5FC81F57-5A64-49F3-AA7B-FA8A37B48397}" type="presParOf" srcId="{A3F182CA-B138-4EC0-AFEF-79009BD67C6E}" destId="{AF967DDD-DAB5-4614-9A21-AC16538B54DA}" srcOrd="18" destOrd="0" presId="urn:microsoft.com/office/officeart/2009/3/layout/RandomtoResultProcess"/>
    <dgm:cxn modelId="{C5630381-A044-4395-BB17-0111A551E311}" type="presParOf" srcId="{ABB97D73-E984-497A-A3E8-58347E65321A}" destId="{8951F6B2-DD7B-4D39-AD6A-5BE46A4BF96B}" srcOrd="1" destOrd="0" presId="urn:microsoft.com/office/officeart/2009/3/layout/RandomtoResultProcess"/>
    <dgm:cxn modelId="{D9C92A72-28BD-4B65-B43B-4A79FFD353FA}" type="presParOf" srcId="{8951F6B2-DD7B-4D39-AD6A-5BE46A4BF96B}" destId="{C6290121-4BEB-4964-9B03-6BAEFA2B6EF4}" srcOrd="0" destOrd="0" presId="urn:microsoft.com/office/officeart/2009/3/layout/RandomtoResultProcess"/>
    <dgm:cxn modelId="{477CC918-142B-44E3-A52A-2AD8426EC662}" type="presParOf" srcId="{8951F6B2-DD7B-4D39-AD6A-5BE46A4BF96B}" destId="{00B5645F-99AD-43E5-8337-78E687B12B15}" srcOrd="1" destOrd="0" presId="urn:microsoft.com/office/officeart/2009/3/layout/RandomtoResultProcess"/>
    <dgm:cxn modelId="{DC863828-E0F9-48C3-8F95-7EB2E097FEB1}" type="presParOf" srcId="{ABB97D73-E984-497A-A3E8-58347E65321A}" destId="{0350B6B6-CE16-41BF-9A86-FE0F4989EEAF}" srcOrd="2" destOrd="0" presId="urn:microsoft.com/office/officeart/2009/3/layout/RandomtoResultProcess"/>
    <dgm:cxn modelId="{E331D911-3767-456B-B485-77C73A9D59C7}" type="presParOf" srcId="{0350B6B6-CE16-41BF-9A86-FE0F4989EEAF}" destId="{B92EE39F-AFB8-4F5B-8DBB-73B5E004C849}" srcOrd="0" destOrd="0" presId="urn:microsoft.com/office/officeart/2009/3/layout/RandomtoResultProcess"/>
    <dgm:cxn modelId="{43FCDB43-2FE7-4775-961E-4DCD7D68CE9C}" type="presParOf" srcId="{0350B6B6-CE16-41BF-9A86-FE0F4989EEAF}" destId="{1D913B45-6166-4BED-965F-A3F933C2B60B}" srcOrd="1" destOrd="0" presId="urn:microsoft.com/office/officeart/2009/3/layout/RandomtoResultProcess"/>
    <dgm:cxn modelId="{5AAE1B1E-7971-43C1-BB11-C9C2775EAD6D}" type="presParOf" srcId="{ABB97D73-E984-497A-A3E8-58347E65321A}" destId="{F26193BC-F12B-40D7-B1EF-155B4952C3F7}" srcOrd="3" destOrd="0" presId="urn:microsoft.com/office/officeart/2009/3/layout/RandomtoResultProcess"/>
    <dgm:cxn modelId="{ED5705DC-E3D9-472F-B259-2D3BB28309B4}" type="presParOf" srcId="{F26193BC-F12B-40D7-B1EF-155B4952C3F7}" destId="{A86CF1E0-0B68-4717-A4D5-C3FD10E3D133}" srcOrd="0" destOrd="0" presId="urn:microsoft.com/office/officeart/2009/3/layout/RandomtoResultProcess"/>
    <dgm:cxn modelId="{BAEA6009-5CF2-478F-9140-293CE98F87FE}" type="presParOf" srcId="{F26193BC-F12B-40D7-B1EF-155B4952C3F7}" destId="{20E26044-5F9D-434B-B7A0-B17187228B9D}" srcOrd="1" destOrd="0" presId="urn:microsoft.com/office/officeart/2009/3/layout/RandomtoResultProcess"/>
    <dgm:cxn modelId="{DE3FBD57-6267-48B2-BE74-F0F6913D3FF4}" type="presParOf" srcId="{ABB97D73-E984-497A-A3E8-58347E65321A}" destId="{75AB2A2A-D260-4252-AA54-D0850EED42B3}" srcOrd="4" destOrd="0" presId="urn:microsoft.com/office/officeart/2009/3/layout/RandomtoResultProcess"/>
    <dgm:cxn modelId="{50263504-5272-4059-924D-98E3485263E3}" type="presParOf" srcId="{75AB2A2A-D260-4252-AA54-D0850EED42B3}" destId="{179EFFB7-0DBF-4DC0-A43A-620B596D87CB}" srcOrd="0" destOrd="0" presId="urn:microsoft.com/office/officeart/2009/3/layout/RandomtoResultProcess"/>
    <dgm:cxn modelId="{2CEAD81A-6AD9-4E00-94CA-3B71FF8D46F4}" type="presParOf" srcId="{75AB2A2A-D260-4252-AA54-D0850EED42B3}" destId="{F6BED372-0BA7-430E-9170-3EFFA742386A}" srcOrd="1" destOrd="0" presId="urn:microsoft.com/office/officeart/2009/3/layout/RandomtoResultProcess"/>
    <dgm:cxn modelId="{5DB26450-BBDE-47E3-99CC-47267A2AE653}" type="presParOf" srcId="{ABB97D73-E984-497A-A3E8-58347E65321A}" destId="{ABF9E5C2-667E-493A-95A6-40D414D8B3B4}" srcOrd="5" destOrd="0" presId="urn:microsoft.com/office/officeart/2009/3/layout/RandomtoResultProcess"/>
    <dgm:cxn modelId="{DCE55596-DD59-4BB2-BE5B-CFA4DB20B917}" type="presParOf" srcId="{ABF9E5C2-667E-493A-95A6-40D414D8B3B4}" destId="{4C74A1D2-717F-427A-A891-0E32ED2BD3C5}" srcOrd="0" destOrd="0" presId="urn:microsoft.com/office/officeart/2009/3/layout/RandomtoResultProcess"/>
    <dgm:cxn modelId="{F5458832-9C2F-4B13-ACBB-3C7ED928D422}" type="presParOf" srcId="{ABF9E5C2-667E-493A-95A6-40D414D8B3B4}" destId="{38CAB374-8A33-403E-A79B-DC34AF447546}" srcOrd="1" destOrd="0" presId="urn:microsoft.com/office/officeart/2009/3/layout/RandomtoResultProcess"/>
    <dgm:cxn modelId="{95248D24-5AD2-449C-9F93-BA7771479DCE}" type="presParOf" srcId="{ABB97D73-E984-497A-A3E8-58347E65321A}" destId="{8ED1F1BD-FEB8-44A9-854D-AD13E3DE10CC}" srcOrd="6" destOrd="0" presId="urn:microsoft.com/office/officeart/2009/3/layout/RandomtoResultProcess"/>
    <dgm:cxn modelId="{A3729110-95BE-4AFC-AF77-753C3A0CED8C}" type="presParOf" srcId="{8ED1F1BD-FEB8-44A9-854D-AD13E3DE10CC}" destId="{DBB96F51-5043-444A-8996-A9622543B013}" srcOrd="0" destOrd="0" presId="urn:microsoft.com/office/officeart/2009/3/layout/RandomtoResultProcess"/>
    <dgm:cxn modelId="{F89AB802-6057-4F8A-B340-1C7CF5FE66DA}" type="presParOf" srcId="{8ED1F1BD-FEB8-44A9-854D-AD13E3DE10CC}" destId="{0D373AF3-4225-4A66-95F0-E1D8B886A1A4}"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13121F0-854C-4278-A9FF-8DA656F321B1}"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19E39293-536C-4018-96BB-A8B48B127B06}">
      <dgm:prSet/>
      <dgm:spPr/>
      <dgm:t>
        <a:bodyPr/>
        <a:lstStyle/>
        <a:p>
          <a:r>
            <a:rPr lang="en-US"/>
            <a:t>Know</a:t>
          </a:r>
          <a:endParaRPr lang="en-US"/>
        </a:p>
      </dgm:t>
    </dgm:pt>
    <dgm:pt modelId="{9EB057F3-8B4A-4520-BE37-C2026DE9551A}" type="parTrans" cxnId="{E5DA4569-7072-4CD6-8752-A601A0285981}">
      <dgm:prSet/>
      <dgm:spPr/>
      <dgm:t>
        <a:bodyPr/>
        <a:lstStyle/>
        <a:p>
          <a:endParaRPr lang="en-US"/>
        </a:p>
      </dgm:t>
    </dgm:pt>
    <dgm:pt modelId="{685D2B02-4746-47C8-B8D1-4690DBD9A3E6}" type="sibTrans" cxnId="{E5DA4569-7072-4CD6-8752-A601A0285981}">
      <dgm:prSet/>
      <dgm:spPr/>
      <dgm:t>
        <a:bodyPr/>
        <a:lstStyle/>
        <a:p>
          <a:endParaRPr lang="en-US"/>
        </a:p>
      </dgm:t>
    </dgm:pt>
    <dgm:pt modelId="{3CF1FCFE-97A3-444F-9DE9-E59301F30D47}">
      <dgm:prSet/>
      <dgm:spPr/>
      <dgm:t>
        <a:bodyPr/>
        <a:lstStyle/>
        <a:p>
          <a:r>
            <a:rPr lang="en-US" dirty="0"/>
            <a:t>Comprehend</a:t>
          </a:r>
        </a:p>
      </dgm:t>
    </dgm:pt>
    <dgm:pt modelId="{8589A876-3BE6-4DBC-9921-96653B6D4885}" type="parTrans" cxnId="{9E9884C8-5116-420D-8103-451FBD3E3BBF}">
      <dgm:prSet/>
      <dgm:spPr/>
      <dgm:t>
        <a:bodyPr/>
        <a:lstStyle/>
        <a:p>
          <a:endParaRPr lang="en-US"/>
        </a:p>
      </dgm:t>
    </dgm:pt>
    <dgm:pt modelId="{B1817478-289E-4E96-AE39-65C51AEABF7B}" type="sibTrans" cxnId="{9E9884C8-5116-420D-8103-451FBD3E3BBF}">
      <dgm:prSet/>
      <dgm:spPr/>
      <dgm:t>
        <a:bodyPr/>
        <a:lstStyle/>
        <a:p>
          <a:endParaRPr lang="en-US"/>
        </a:p>
      </dgm:t>
    </dgm:pt>
    <dgm:pt modelId="{3FC64E37-F2E0-4A40-B434-60BD722133E7}">
      <dgm:prSet/>
      <dgm:spPr/>
      <dgm:t>
        <a:bodyPr/>
        <a:lstStyle/>
        <a:p>
          <a:r>
            <a:rPr lang="en-US" dirty="0"/>
            <a:t>Understand</a:t>
          </a:r>
        </a:p>
      </dgm:t>
    </dgm:pt>
    <dgm:pt modelId="{5377D60A-601F-43B1-88DF-1829D9D109D6}" type="parTrans" cxnId="{D0F74292-23F7-4B3C-A7AE-277325D8A173}">
      <dgm:prSet/>
      <dgm:spPr/>
      <dgm:t>
        <a:bodyPr/>
        <a:lstStyle/>
        <a:p>
          <a:endParaRPr lang="en-US"/>
        </a:p>
      </dgm:t>
    </dgm:pt>
    <dgm:pt modelId="{8512E567-E287-4D74-8AEF-B63DDEF0FE8F}" type="sibTrans" cxnId="{D0F74292-23F7-4B3C-A7AE-277325D8A173}">
      <dgm:prSet/>
      <dgm:spPr/>
      <dgm:t>
        <a:bodyPr/>
        <a:lstStyle/>
        <a:p>
          <a:endParaRPr lang="en-US"/>
        </a:p>
      </dgm:t>
    </dgm:pt>
    <dgm:pt modelId="{AA7AEDA4-514D-448F-9A72-0A00B7C5968E}">
      <dgm:prSet/>
      <dgm:spPr/>
      <dgm:t>
        <a:bodyPr/>
        <a:lstStyle/>
        <a:p>
          <a:r>
            <a:rPr lang="en-US" dirty="0"/>
            <a:t>Teach</a:t>
          </a:r>
        </a:p>
      </dgm:t>
    </dgm:pt>
    <dgm:pt modelId="{1329610F-DCB9-47AD-9F96-2FAC94151E63}" type="parTrans" cxnId="{326FDA29-EBC4-4360-807B-631D7A297D06}">
      <dgm:prSet/>
      <dgm:spPr/>
      <dgm:t>
        <a:bodyPr/>
        <a:lstStyle/>
        <a:p>
          <a:endParaRPr lang="en-US"/>
        </a:p>
      </dgm:t>
    </dgm:pt>
    <dgm:pt modelId="{DE1D4B57-EC04-46F2-B0FD-EA178F73E2E2}" type="sibTrans" cxnId="{326FDA29-EBC4-4360-807B-631D7A297D06}">
      <dgm:prSet/>
      <dgm:spPr/>
      <dgm:t>
        <a:bodyPr/>
        <a:lstStyle/>
        <a:p>
          <a:endParaRPr lang="en-US"/>
        </a:p>
      </dgm:t>
    </dgm:pt>
    <dgm:pt modelId="{2821BB48-3B0D-416C-ADF2-42F025E2ADB7}" type="pres">
      <dgm:prSet presAssocID="{613121F0-854C-4278-A9FF-8DA656F321B1}" presName="Name0" presStyleCnt="0">
        <dgm:presLayoutVars>
          <dgm:chMax val="7"/>
          <dgm:chPref val="7"/>
          <dgm:dir/>
        </dgm:presLayoutVars>
      </dgm:prSet>
      <dgm:spPr/>
    </dgm:pt>
    <dgm:pt modelId="{347C1B9C-4E3A-47B7-B8E6-1C90C010777D}" type="pres">
      <dgm:prSet presAssocID="{613121F0-854C-4278-A9FF-8DA656F321B1}" presName="Name1" presStyleCnt="0"/>
      <dgm:spPr/>
    </dgm:pt>
    <dgm:pt modelId="{206C2EBD-8482-4291-B377-666C306A8B54}" type="pres">
      <dgm:prSet presAssocID="{613121F0-854C-4278-A9FF-8DA656F321B1}" presName="cycle" presStyleCnt="0"/>
      <dgm:spPr/>
    </dgm:pt>
    <dgm:pt modelId="{13B7A609-88C2-4AF5-AC39-E58C90A4BFA4}" type="pres">
      <dgm:prSet presAssocID="{613121F0-854C-4278-A9FF-8DA656F321B1}" presName="srcNode" presStyleLbl="node1" presStyleIdx="0" presStyleCnt="4"/>
      <dgm:spPr/>
    </dgm:pt>
    <dgm:pt modelId="{999BDCD9-71F2-4CBC-A796-35CF66A41A95}" type="pres">
      <dgm:prSet presAssocID="{613121F0-854C-4278-A9FF-8DA656F321B1}" presName="conn" presStyleLbl="parChTrans1D2" presStyleIdx="0" presStyleCnt="1"/>
      <dgm:spPr/>
    </dgm:pt>
    <dgm:pt modelId="{B1F35B52-30BD-4373-89AB-5A9C8666FA90}" type="pres">
      <dgm:prSet presAssocID="{613121F0-854C-4278-A9FF-8DA656F321B1}" presName="extraNode" presStyleLbl="node1" presStyleIdx="0" presStyleCnt="4"/>
      <dgm:spPr/>
    </dgm:pt>
    <dgm:pt modelId="{23DD001B-4BF0-4579-ACFE-9345D62403FF}" type="pres">
      <dgm:prSet presAssocID="{613121F0-854C-4278-A9FF-8DA656F321B1}" presName="dstNode" presStyleLbl="node1" presStyleIdx="0" presStyleCnt="4"/>
      <dgm:spPr/>
    </dgm:pt>
    <dgm:pt modelId="{D83B2596-B22C-4A32-A52F-5968F4B99173}" type="pres">
      <dgm:prSet presAssocID="{19E39293-536C-4018-96BB-A8B48B127B06}" presName="text_1" presStyleLbl="node1" presStyleIdx="0" presStyleCnt="4">
        <dgm:presLayoutVars>
          <dgm:bulletEnabled val="1"/>
        </dgm:presLayoutVars>
      </dgm:prSet>
      <dgm:spPr/>
    </dgm:pt>
    <dgm:pt modelId="{E43995A4-6F49-4F76-8F5E-4BCD4B529722}" type="pres">
      <dgm:prSet presAssocID="{19E39293-536C-4018-96BB-A8B48B127B06}" presName="accent_1" presStyleCnt="0"/>
      <dgm:spPr/>
    </dgm:pt>
    <dgm:pt modelId="{8BEB25D1-9182-41A2-9D54-4B3C38A83149}" type="pres">
      <dgm:prSet presAssocID="{19E39293-536C-4018-96BB-A8B48B127B06}" presName="accentRepeatNode" presStyleLbl="solidFgAcc1" presStyleIdx="0" presStyleCnt="4"/>
      <dgm:spPr/>
    </dgm:pt>
    <dgm:pt modelId="{9451140C-F97B-4249-93FF-B07CCB2D1A1E}" type="pres">
      <dgm:prSet presAssocID="{3CF1FCFE-97A3-444F-9DE9-E59301F30D47}" presName="text_2" presStyleLbl="node1" presStyleIdx="1" presStyleCnt="4">
        <dgm:presLayoutVars>
          <dgm:bulletEnabled val="1"/>
        </dgm:presLayoutVars>
      </dgm:prSet>
      <dgm:spPr/>
    </dgm:pt>
    <dgm:pt modelId="{6CA29C11-3D1D-49B9-9F21-1CB53BF396C7}" type="pres">
      <dgm:prSet presAssocID="{3CF1FCFE-97A3-444F-9DE9-E59301F30D47}" presName="accent_2" presStyleCnt="0"/>
      <dgm:spPr/>
    </dgm:pt>
    <dgm:pt modelId="{1A406773-EAE7-4003-815B-F201D54AED92}" type="pres">
      <dgm:prSet presAssocID="{3CF1FCFE-97A3-444F-9DE9-E59301F30D47}" presName="accentRepeatNode" presStyleLbl="solidFgAcc1" presStyleIdx="1" presStyleCnt="4"/>
      <dgm:spPr/>
    </dgm:pt>
    <dgm:pt modelId="{A82CABD2-B687-4073-9B24-A3B86FD498BF}" type="pres">
      <dgm:prSet presAssocID="{3FC64E37-F2E0-4A40-B434-60BD722133E7}" presName="text_3" presStyleLbl="node1" presStyleIdx="2" presStyleCnt="4">
        <dgm:presLayoutVars>
          <dgm:bulletEnabled val="1"/>
        </dgm:presLayoutVars>
      </dgm:prSet>
      <dgm:spPr/>
    </dgm:pt>
    <dgm:pt modelId="{4AD02BE2-9AB4-460C-A916-A46E0A099287}" type="pres">
      <dgm:prSet presAssocID="{3FC64E37-F2E0-4A40-B434-60BD722133E7}" presName="accent_3" presStyleCnt="0"/>
      <dgm:spPr/>
    </dgm:pt>
    <dgm:pt modelId="{136993F1-E435-4A0E-8CE6-E767702CD5E3}" type="pres">
      <dgm:prSet presAssocID="{3FC64E37-F2E0-4A40-B434-60BD722133E7}" presName="accentRepeatNode" presStyleLbl="solidFgAcc1" presStyleIdx="2" presStyleCnt="4"/>
      <dgm:spPr/>
    </dgm:pt>
    <dgm:pt modelId="{B7E7A3BF-BD48-487A-9DA3-9C8915304027}" type="pres">
      <dgm:prSet presAssocID="{AA7AEDA4-514D-448F-9A72-0A00B7C5968E}" presName="text_4" presStyleLbl="node1" presStyleIdx="3" presStyleCnt="4">
        <dgm:presLayoutVars>
          <dgm:bulletEnabled val="1"/>
        </dgm:presLayoutVars>
      </dgm:prSet>
      <dgm:spPr/>
    </dgm:pt>
    <dgm:pt modelId="{C5CCF2E9-550C-4936-BCC1-14F26168DEBB}" type="pres">
      <dgm:prSet presAssocID="{AA7AEDA4-514D-448F-9A72-0A00B7C5968E}" presName="accent_4" presStyleCnt="0"/>
      <dgm:spPr/>
    </dgm:pt>
    <dgm:pt modelId="{C8B5D7AE-316C-40C9-9270-FC2A0A94ABFC}" type="pres">
      <dgm:prSet presAssocID="{AA7AEDA4-514D-448F-9A72-0A00B7C5968E}" presName="accentRepeatNode" presStyleLbl="solidFgAcc1" presStyleIdx="3" presStyleCnt="4"/>
      <dgm:spPr/>
    </dgm:pt>
  </dgm:ptLst>
  <dgm:cxnLst>
    <dgm:cxn modelId="{326FDA29-EBC4-4360-807B-631D7A297D06}" srcId="{613121F0-854C-4278-A9FF-8DA656F321B1}" destId="{AA7AEDA4-514D-448F-9A72-0A00B7C5968E}" srcOrd="3" destOrd="0" parTransId="{1329610F-DCB9-47AD-9F96-2FAC94151E63}" sibTransId="{DE1D4B57-EC04-46F2-B0FD-EA178F73E2E2}"/>
    <dgm:cxn modelId="{D0F74292-23F7-4B3C-A7AE-277325D8A173}" srcId="{613121F0-854C-4278-A9FF-8DA656F321B1}" destId="{3FC64E37-F2E0-4A40-B434-60BD722133E7}" srcOrd="2" destOrd="0" parTransId="{5377D60A-601F-43B1-88DF-1829D9D109D6}" sibTransId="{8512E567-E287-4D74-8AEF-B63DDEF0FE8F}"/>
    <dgm:cxn modelId="{9E9884C8-5116-420D-8103-451FBD3E3BBF}" srcId="{613121F0-854C-4278-A9FF-8DA656F321B1}" destId="{3CF1FCFE-97A3-444F-9DE9-E59301F30D47}" srcOrd="1" destOrd="0" parTransId="{8589A876-3BE6-4DBC-9921-96653B6D4885}" sibTransId="{B1817478-289E-4E96-AE39-65C51AEABF7B}"/>
    <dgm:cxn modelId="{0338B48F-2828-45B6-9F47-7A570618FDF4}" type="presOf" srcId="{3CF1FCFE-97A3-444F-9DE9-E59301F30D47}" destId="{9451140C-F97B-4249-93FF-B07CCB2D1A1E}" srcOrd="0" destOrd="0" presId="urn:microsoft.com/office/officeart/2008/layout/VerticalCurvedList"/>
    <dgm:cxn modelId="{EDC330B0-E301-49AA-9C3C-3037D3CCF774}" type="presOf" srcId="{3FC64E37-F2E0-4A40-B434-60BD722133E7}" destId="{A82CABD2-B687-4073-9B24-A3B86FD498BF}" srcOrd="0" destOrd="0" presId="urn:microsoft.com/office/officeart/2008/layout/VerticalCurvedList"/>
    <dgm:cxn modelId="{22C829FB-FDC9-4886-8086-09EF87CD49C0}" type="presOf" srcId="{AA7AEDA4-514D-448F-9A72-0A00B7C5968E}" destId="{B7E7A3BF-BD48-487A-9DA3-9C8915304027}" srcOrd="0" destOrd="0" presId="urn:microsoft.com/office/officeart/2008/layout/VerticalCurvedList"/>
    <dgm:cxn modelId="{8269B013-16C5-445F-9B7F-33A694709536}" type="presOf" srcId="{685D2B02-4746-47C8-B8D1-4690DBD9A3E6}" destId="{999BDCD9-71F2-4CBC-A796-35CF66A41A95}" srcOrd="0" destOrd="0" presId="urn:microsoft.com/office/officeart/2008/layout/VerticalCurvedList"/>
    <dgm:cxn modelId="{E5DA4569-7072-4CD6-8752-A601A0285981}" srcId="{613121F0-854C-4278-A9FF-8DA656F321B1}" destId="{19E39293-536C-4018-96BB-A8B48B127B06}" srcOrd="0" destOrd="0" parTransId="{9EB057F3-8B4A-4520-BE37-C2026DE9551A}" sibTransId="{685D2B02-4746-47C8-B8D1-4690DBD9A3E6}"/>
    <dgm:cxn modelId="{28D6485B-61DF-49D1-9B43-26A59EEA7D67}" type="presOf" srcId="{613121F0-854C-4278-A9FF-8DA656F321B1}" destId="{2821BB48-3B0D-416C-ADF2-42F025E2ADB7}" srcOrd="0" destOrd="0" presId="urn:microsoft.com/office/officeart/2008/layout/VerticalCurvedList"/>
    <dgm:cxn modelId="{27F969B9-7AB5-4BC8-9CF6-433CF5EFA54F}" type="presOf" srcId="{19E39293-536C-4018-96BB-A8B48B127B06}" destId="{D83B2596-B22C-4A32-A52F-5968F4B99173}" srcOrd="0" destOrd="0" presId="urn:microsoft.com/office/officeart/2008/layout/VerticalCurvedList"/>
    <dgm:cxn modelId="{C2EB19DE-2D7E-4E9F-9EFF-747928A20199}" type="presParOf" srcId="{2821BB48-3B0D-416C-ADF2-42F025E2ADB7}" destId="{347C1B9C-4E3A-47B7-B8E6-1C90C010777D}" srcOrd="0" destOrd="0" presId="urn:microsoft.com/office/officeart/2008/layout/VerticalCurvedList"/>
    <dgm:cxn modelId="{B3A828C3-65C1-4CC3-BD52-2313E36AF807}" type="presParOf" srcId="{347C1B9C-4E3A-47B7-B8E6-1C90C010777D}" destId="{206C2EBD-8482-4291-B377-666C306A8B54}" srcOrd="0" destOrd="0" presId="urn:microsoft.com/office/officeart/2008/layout/VerticalCurvedList"/>
    <dgm:cxn modelId="{A9051771-4316-4C10-BD47-6F636A360297}" type="presParOf" srcId="{206C2EBD-8482-4291-B377-666C306A8B54}" destId="{13B7A609-88C2-4AF5-AC39-E58C90A4BFA4}" srcOrd="0" destOrd="0" presId="urn:microsoft.com/office/officeart/2008/layout/VerticalCurvedList"/>
    <dgm:cxn modelId="{FF7E6BF0-3FAC-4B6C-93FD-7B05025691FF}" type="presParOf" srcId="{206C2EBD-8482-4291-B377-666C306A8B54}" destId="{999BDCD9-71F2-4CBC-A796-35CF66A41A95}" srcOrd="1" destOrd="0" presId="urn:microsoft.com/office/officeart/2008/layout/VerticalCurvedList"/>
    <dgm:cxn modelId="{F6915A51-1390-4975-ABF9-E743460F8504}" type="presParOf" srcId="{206C2EBD-8482-4291-B377-666C306A8B54}" destId="{B1F35B52-30BD-4373-89AB-5A9C8666FA90}" srcOrd="2" destOrd="0" presId="urn:microsoft.com/office/officeart/2008/layout/VerticalCurvedList"/>
    <dgm:cxn modelId="{3B87BFD4-B994-4D4C-8F27-17A405AC3A5F}" type="presParOf" srcId="{206C2EBD-8482-4291-B377-666C306A8B54}" destId="{23DD001B-4BF0-4579-ACFE-9345D62403FF}" srcOrd="3" destOrd="0" presId="urn:microsoft.com/office/officeart/2008/layout/VerticalCurvedList"/>
    <dgm:cxn modelId="{88169969-C185-4945-83D3-86DAEA44D0C2}" type="presParOf" srcId="{347C1B9C-4E3A-47B7-B8E6-1C90C010777D}" destId="{D83B2596-B22C-4A32-A52F-5968F4B99173}" srcOrd="1" destOrd="0" presId="urn:microsoft.com/office/officeart/2008/layout/VerticalCurvedList"/>
    <dgm:cxn modelId="{74947CE1-0DC7-40B6-B9BD-624DBCB6C1C2}" type="presParOf" srcId="{347C1B9C-4E3A-47B7-B8E6-1C90C010777D}" destId="{E43995A4-6F49-4F76-8F5E-4BCD4B529722}" srcOrd="2" destOrd="0" presId="urn:microsoft.com/office/officeart/2008/layout/VerticalCurvedList"/>
    <dgm:cxn modelId="{FB5E1AA3-588E-42CE-BC97-ED5038916344}" type="presParOf" srcId="{E43995A4-6F49-4F76-8F5E-4BCD4B529722}" destId="{8BEB25D1-9182-41A2-9D54-4B3C38A83149}" srcOrd="0" destOrd="0" presId="urn:microsoft.com/office/officeart/2008/layout/VerticalCurvedList"/>
    <dgm:cxn modelId="{59B7FD03-7C50-4F66-ADE6-E07D5DB32CBB}" type="presParOf" srcId="{347C1B9C-4E3A-47B7-B8E6-1C90C010777D}" destId="{9451140C-F97B-4249-93FF-B07CCB2D1A1E}" srcOrd="3" destOrd="0" presId="urn:microsoft.com/office/officeart/2008/layout/VerticalCurvedList"/>
    <dgm:cxn modelId="{DDCB79CF-D813-40B5-80F2-4597EC8B1F68}" type="presParOf" srcId="{347C1B9C-4E3A-47B7-B8E6-1C90C010777D}" destId="{6CA29C11-3D1D-49B9-9F21-1CB53BF396C7}" srcOrd="4" destOrd="0" presId="urn:microsoft.com/office/officeart/2008/layout/VerticalCurvedList"/>
    <dgm:cxn modelId="{D572746D-575E-460B-9DE3-FD41F1077B8A}" type="presParOf" srcId="{6CA29C11-3D1D-49B9-9F21-1CB53BF396C7}" destId="{1A406773-EAE7-4003-815B-F201D54AED92}" srcOrd="0" destOrd="0" presId="urn:microsoft.com/office/officeart/2008/layout/VerticalCurvedList"/>
    <dgm:cxn modelId="{259E1A26-2F8D-4A48-B0B5-CD65390B7A42}" type="presParOf" srcId="{347C1B9C-4E3A-47B7-B8E6-1C90C010777D}" destId="{A82CABD2-B687-4073-9B24-A3B86FD498BF}" srcOrd="5" destOrd="0" presId="urn:microsoft.com/office/officeart/2008/layout/VerticalCurvedList"/>
    <dgm:cxn modelId="{E9B4B3BF-92CD-4866-A161-71BE2F944FA8}" type="presParOf" srcId="{347C1B9C-4E3A-47B7-B8E6-1C90C010777D}" destId="{4AD02BE2-9AB4-460C-A916-A46E0A099287}" srcOrd="6" destOrd="0" presId="urn:microsoft.com/office/officeart/2008/layout/VerticalCurvedList"/>
    <dgm:cxn modelId="{E798DA7A-5E8D-45B6-97A0-E8288CE1F169}" type="presParOf" srcId="{4AD02BE2-9AB4-460C-A916-A46E0A099287}" destId="{136993F1-E435-4A0E-8CE6-E767702CD5E3}" srcOrd="0" destOrd="0" presId="urn:microsoft.com/office/officeart/2008/layout/VerticalCurvedList"/>
    <dgm:cxn modelId="{334E3CB0-EBD4-45A9-8DBA-413A2AC14629}" type="presParOf" srcId="{347C1B9C-4E3A-47B7-B8E6-1C90C010777D}" destId="{B7E7A3BF-BD48-487A-9DA3-9C8915304027}" srcOrd="7" destOrd="0" presId="urn:microsoft.com/office/officeart/2008/layout/VerticalCurvedList"/>
    <dgm:cxn modelId="{4A3740B8-7ED9-4D12-97DB-4527E7125F0B}" type="presParOf" srcId="{347C1B9C-4E3A-47B7-B8E6-1C90C010777D}" destId="{C5CCF2E9-550C-4936-BCC1-14F26168DEBB}" srcOrd="8" destOrd="0" presId="urn:microsoft.com/office/officeart/2008/layout/VerticalCurvedList"/>
    <dgm:cxn modelId="{1896944B-998D-4816-9BF4-1A963C51B6EB}" type="presParOf" srcId="{C5CCF2E9-550C-4936-BCC1-14F26168DEBB}" destId="{C8B5D7AE-316C-40C9-9270-FC2A0A94ABF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F6267-C79F-4174-A853-D0498AE8D4A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D8EBCD-469D-47A0-9941-58D35DC33F5B}">
      <dgm:prSet/>
      <dgm:spPr/>
      <dgm:t>
        <a:bodyPr/>
        <a:lstStyle/>
        <a:p>
          <a:r>
            <a:rPr lang="en-US"/>
            <a:t>Dynamics 365 Administration and Maintenance Workshop</a:t>
          </a:r>
          <a:endParaRPr lang="en-US"/>
        </a:p>
      </dgm:t>
    </dgm:pt>
    <dgm:pt modelId="{83605D07-5EBA-44FA-A0D0-C79EA1EB1DD0}" type="parTrans" cxnId="{CD7EE785-A71B-4543-8F5C-8D872E81584B}">
      <dgm:prSet/>
      <dgm:spPr/>
      <dgm:t>
        <a:bodyPr/>
        <a:lstStyle/>
        <a:p>
          <a:endParaRPr lang="en-US"/>
        </a:p>
      </dgm:t>
    </dgm:pt>
    <dgm:pt modelId="{6360D0AC-F438-4ED7-85B7-5B9948AC6BA1}" type="sibTrans" cxnId="{CD7EE785-A71B-4543-8F5C-8D872E81584B}">
      <dgm:prSet/>
      <dgm:spPr/>
      <dgm:t>
        <a:bodyPr/>
        <a:lstStyle/>
        <a:p>
          <a:endParaRPr lang="en-US"/>
        </a:p>
      </dgm:t>
    </dgm:pt>
    <dgm:pt modelId="{D179731F-9C21-4363-A7F8-515595A7F575}">
      <dgm:prSet/>
      <dgm:spPr/>
      <dgm:t>
        <a:bodyPr/>
        <a:lstStyle/>
        <a:p>
          <a:r>
            <a:rPr lang="en-US"/>
            <a:t>Thursday, June 22</a:t>
          </a:r>
          <a:r>
            <a:rPr lang="en-US" baseline="30000"/>
            <a:t>nd</a:t>
          </a:r>
          <a:endParaRPr lang="en-US"/>
        </a:p>
      </dgm:t>
    </dgm:pt>
    <dgm:pt modelId="{BC72F05A-DBCD-40EC-8659-0E59DE9455E9}" type="parTrans" cxnId="{2F638631-1428-45D3-9377-B207278600D5}">
      <dgm:prSet/>
      <dgm:spPr/>
      <dgm:t>
        <a:bodyPr/>
        <a:lstStyle/>
        <a:p>
          <a:endParaRPr lang="en-US"/>
        </a:p>
      </dgm:t>
    </dgm:pt>
    <dgm:pt modelId="{4F6AC13C-603C-4C89-B517-3A60A3B3EE6C}" type="sibTrans" cxnId="{2F638631-1428-45D3-9377-B207278600D5}">
      <dgm:prSet/>
      <dgm:spPr/>
      <dgm:t>
        <a:bodyPr/>
        <a:lstStyle/>
        <a:p>
          <a:endParaRPr lang="en-US"/>
        </a:p>
      </dgm:t>
    </dgm:pt>
    <dgm:pt modelId="{417ACE31-81F8-44EF-B2ED-227BF35493E0}">
      <dgm:prSet/>
      <dgm:spPr/>
      <dgm:t>
        <a:bodyPr/>
        <a:lstStyle/>
        <a:p>
          <a:r>
            <a:rPr lang="en-US"/>
            <a:t>9:00am Central Time (US)</a:t>
          </a:r>
          <a:endParaRPr lang="en-US"/>
        </a:p>
      </dgm:t>
    </dgm:pt>
    <dgm:pt modelId="{E970B680-4739-4821-AA6D-0EFAD47B0C00}" type="parTrans" cxnId="{05704CD6-7372-435E-8B46-961CEBF20DD9}">
      <dgm:prSet/>
      <dgm:spPr/>
      <dgm:t>
        <a:bodyPr/>
        <a:lstStyle/>
        <a:p>
          <a:endParaRPr lang="en-US"/>
        </a:p>
      </dgm:t>
    </dgm:pt>
    <dgm:pt modelId="{EAF28304-81BC-4167-9F25-AC4B104A4C8D}" type="sibTrans" cxnId="{05704CD6-7372-435E-8B46-961CEBF20DD9}">
      <dgm:prSet/>
      <dgm:spPr/>
      <dgm:t>
        <a:bodyPr/>
        <a:lstStyle/>
        <a:p>
          <a:endParaRPr lang="en-US"/>
        </a:p>
      </dgm:t>
    </dgm:pt>
    <dgm:pt modelId="{22C61B4C-7FB4-46A8-B819-E91BC593B983}" type="pres">
      <dgm:prSet presAssocID="{CA4F6267-C79F-4174-A853-D0498AE8D4A3}" presName="linear" presStyleCnt="0">
        <dgm:presLayoutVars>
          <dgm:animLvl val="lvl"/>
          <dgm:resizeHandles val="exact"/>
        </dgm:presLayoutVars>
      </dgm:prSet>
      <dgm:spPr/>
    </dgm:pt>
    <dgm:pt modelId="{8F7BBFCB-10CE-4AB1-9F97-531CA6FA095C}" type="pres">
      <dgm:prSet presAssocID="{EFD8EBCD-469D-47A0-9941-58D35DC33F5B}" presName="parentText" presStyleLbl="node1" presStyleIdx="0" presStyleCnt="1">
        <dgm:presLayoutVars>
          <dgm:chMax val="0"/>
          <dgm:bulletEnabled val="1"/>
        </dgm:presLayoutVars>
      </dgm:prSet>
      <dgm:spPr/>
    </dgm:pt>
    <dgm:pt modelId="{A49AF2EF-4055-4B09-B688-99679EFF0CE2}" type="pres">
      <dgm:prSet presAssocID="{EFD8EBCD-469D-47A0-9941-58D35DC33F5B}" presName="childText" presStyleLbl="revTx" presStyleIdx="0" presStyleCnt="1">
        <dgm:presLayoutVars>
          <dgm:bulletEnabled val="1"/>
        </dgm:presLayoutVars>
      </dgm:prSet>
      <dgm:spPr/>
    </dgm:pt>
  </dgm:ptLst>
  <dgm:cxnLst>
    <dgm:cxn modelId="{CD7EE785-A71B-4543-8F5C-8D872E81584B}" srcId="{CA4F6267-C79F-4174-A853-D0498AE8D4A3}" destId="{EFD8EBCD-469D-47A0-9941-58D35DC33F5B}" srcOrd="0" destOrd="0" parTransId="{83605D07-5EBA-44FA-A0D0-C79EA1EB1DD0}" sibTransId="{6360D0AC-F438-4ED7-85B7-5B9948AC6BA1}"/>
    <dgm:cxn modelId="{4FCCF4CE-5528-4FA8-B741-FBD01963D314}" type="presOf" srcId="{D179731F-9C21-4363-A7F8-515595A7F575}" destId="{A49AF2EF-4055-4B09-B688-99679EFF0CE2}" srcOrd="0" destOrd="0" presId="urn:microsoft.com/office/officeart/2005/8/layout/vList2"/>
    <dgm:cxn modelId="{2F638631-1428-45D3-9377-B207278600D5}" srcId="{EFD8EBCD-469D-47A0-9941-58D35DC33F5B}" destId="{D179731F-9C21-4363-A7F8-515595A7F575}" srcOrd="0" destOrd="0" parTransId="{BC72F05A-DBCD-40EC-8659-0E59DE9455E9}" sibTransId="{4F6AC13C-603C-4C89-B517-3A60A3B3EE6C}"/>
    <dgm:cxn modelId="{05704CD6-7372-435E-8B46-961CEBF20DD9}" srcId="{EFD8EBCD-469D-47A0-9941-58D35DC33F5B}" destId="{417ACE31-81F8-44EF-B2ED-227BF35493E0}" srcOrd="1" destOrd="0" parTransId="{E970B680-4739-4821-AA6D-0EFAD47B0C00}" sibTransId="{EAF28304-81BC-4167-9F25-AC4B104A4C8D}"/>
    <dgm:cxn modelId="{4307811F-449B-420C-8212-BD4B1D235F89}" type="presOf" srcId="{417ACE31-81F8-44EF-B2ED-227BF35493E0}" destId="{A49AF2EF-4055-4B09-B688-99679EFF0CE2}" srcOrd="0" destOrd="1" presId="urn:microsoft.com/office/officeart/2005/8/layout/vList2"/>
    <dgm:cxn modelId="{F650A374-9797-4561-AAA0-CD7350AD3A71}" type="presOf" srcId="{EFD8EBCD-469D-47A0-9941-58D35DC33F5B}" destId="{8F7BBFCB-10CE-4AB1-9F97-531CA6FA095C}" srcOrd="0" destOrd="0" presId="urn:microsoft.com/office/officeart/2005/8/layout/vList2"/>
    <dgm:cxn modelId="{4D663183-C320-4143-A874-DBDB92D315F2}" type="presOf" srcId="{CA4F6267-C79F-4174-A853-D0498AE8D4A3}" destId="{22C61B4C-7FB4-46A8-B819-E91BC593B983}" srcOrd="0" destOrd="0" presId="urn:microsoft.com/office/officeart/2005/8/layout/vList2"/>
    <dgm:cxn modelId="{136398A6-9E2D-4023-B20A-FB00791633C8}" type="presParOf" srcId="{22C61B4C-7FB4-46A8-B819-E91BC593B983}" destId="{8F7BBFCB-10CE-4AB1-9F97-531CA6FA095C}" srcOrd="0" destOrd="0" presId="urn:microsoft.com/office/officeart/2005/8/layout/vList2"/>
    <dgm:cxn modelId="{394A080D-226A-423B-90D4-37ACF7D343E6}" type="presParOf" srcId="{22C61B4C-7FB4-46A8-B819-E91BC593B983}" destId="{A49AF2EF-4055-4B09-B688-99679EFF0CE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F61F589-1E00-49FC-9029-3E997F96629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DAE10D1-FDB4-45EE-8C71-3A198E373500}">
      <dgm:prSet/>
      <dgm:spPr/>
      <dgm:t>
        <a:bodyPr/>
        <a:lstStyle/>
        <a:p>
          <a:r>
            <a:rPr lang="en-US" dirty="0"/>
            <a:t>Create a virtual machine and configure Dynamics 365</a:t>
          </a:r>
        </a:p>
      </dgm:t>
    </dgm:pt>
    <dgm:pt modelId="{F13DAF4D-05B2-4DE1-9EA4-5358375AACC7}" type="parTrans" cxnId="{E118123D-7A70-46E3-B3D4-56747B5BFFC8}">
      <dgm:prSet/>
      <dgm:spPr/>
      <dgm:t>
        <a:bodyPr/>
        <a:lstStyle/>
        <a:p>
          <a:endParaRPr lang="en-US"/>
        </a:p>
      </dgm:t>
    </dgm:pt>
    <dgm:pt modelId="{6200B2C7-FB64-457B-AE25-B5F60E41425D}" type="sibTrans" cxnId="{E118123D-7A70-46E3-B3D4-56747B5BFFC8}">
      <dgm:prSet/>
      <dgm:spPr/>
      <dgm:t>
        <a:bodyPr/>
        <a:lstStyle/>
        <a:p>
          <a:endParaRPr lang="en-US"/>
        </a:p>
      </dgm:t>
    </dgm:pt>
    <dgm:pt modelId="{A1FA5CBB-26E7-4D09-AE6F-246269151F61}">
      <dgm:prSet/>
      <dgm:spPr/>
      <dgm:t>
        <a:bodyPr/>
        <a:lstStyle/>
        <a:p>
          <a:r>
            <a:rPr lang="en-US"/>
            <a:t>Sign up for a trial for Dynamics 365 Online</a:t>
          </a:r>
          <a:endParaRPr lang="en-US"/>
        </a:p>
      </dgm:t>
    </dgm:pt>
    <dgm:pt modelId="{34539441-F83C-4ADE-BAD9-E61BF7F548C7}" type="parTrans" cxnId="{50D2216C-D8D3-46DF-AAD7-2123516A79E9}">
      <dgm:prSet/>
      <dgm:spPr/>
      <dgm:t>
        <a:bodyPr/>
        <a:lstStyle/>
        <a:p>
          <a:endParaRPr lang="en-US"/>
        </a:p>
      </dgm:t>
    </dgm:pt>
    <dgm:pt modelId="{C4E476DF-68E6-4E2F-9662-EADDBB5BE77F}" type="sibTrans" cxnId="{50D2216C-D8D3-46DF-AAD7-2123516A79E9}">
      <dgm:prSet/>
      <dgm:spPr/>
      <dgm:t>
        <a:bodyPr/>
        <a:lstStyle/>
        <a:p>
          <a:endParaRPr lang="en-US"/>
        </a:p>
      </dgm:t>
    </dgm:pt>
    <dgm:pt modelId="{9428860F-1DB3-46C2-8809-568863F04888}">
      <dgm:prSet/>
      <dgm:spPr/>
      <dgm:t>
        <a:bodyPr/>
        <a:lstStyle/>
        <a:p>
          <a:r>
            <a:rPr lang="en-US" i="1" dirty="0">
              <a:solidFill>
                <a:srgbClr val="FF0000"/>
              </a:solidFill>
            </a:rPr>
            <a:t>* Remember that some features are only available online</a:t>
          </a:r>
          <a:endParaRPr lang="en-US" dirty="0">
            <a:solidFill>
              <a:srgbClr val="FF0000"/>
            </a:solidFill>
          </a:endParaRPr>
        </a:p>
      </dgm:t>
    </dgm:pt>
    <dgm:pt modelId="{DC676918-CFC2-4297-AFAF-9BCDC66CEBB1}" type="parTrans" cxnId="{1453CA8C-AABE-446F-BD98-C5DBD0CCDCAF}">
      <dgm:prSet/>
      <dgm:spPr/>
      <dgm:t>
        <a:bodyPr/>
        <a:lstStyle/>
        <a:p>
          <a:endParaRPr lang="en-US"/>
        </a:p>
      </dgm:t>
    </dgm:pt>
    <dgm:pt modelId="{F194D5BB-06AE-4B59-B5E9-8A7B42D3315B}" type="sibTrans" cxnId="{1453CA8C-AABE-446F-BD98-C5DBD0CCDCAF}">
      <dgm:prSet/>
      <dgm:spPr/>
      <dgm:t>
        <a:bodyPr/>
        <a:lstStyle/>
        <a:p>
          <a:endParaRPr lang="en-US"/>
        </a:p>
      </dgm:t>
    </dgm:pt>
    <dgm:pt modelId="{CB3234B6-471A-4775-B31B-A7A8027CE49B}" type="pres">
      <dgm:prSet presAssocID="{DF61F589-1E00-49FC-9029-3E997F96629B}" presName="linear" presStyleCnt="0">
        <dgm:presLayoutVars>
          <dgm:animLvl val="lvl"/>
          <dgm:resizeHandles val="exact"/>
        </dgm:presLayoutVars>
      </dgm:prSet>
      <dgm:spPr/>
    </dgm:pt>
    <dgm:pt modelId="{DD4AE9C0-08B8-4C2E-B2C3-B5663E6E7A7E}" type="pres">
      <dgm:prSet presAssocID="{DDAE10D1-FDB4-45EE-8C71-3A198E373500}" presName="parentText" presStyleLbl="node1" presStyleIdx="0" presStyleCnt="3">
        <dgm:presLayoutVars>
          <dgm:chMax val="0"/>
          <dgm:bulletEnabled val="1"/>
        </dgm:presLayoutVars>
      </dgm:prSet>
      <dgm:spPr/>
    </dgm:pt>
    <dgm:pt modelId="{2F4A3C6C-FD63-4550-A55D-B3D59600EDEB}" type="pres">
      <dgm:prSet presAssocID="{6200B2C7-FB64-457B-AE25-B5F60E41425D}" presName="spacer" presStyleCnt="0"/>
      <dgm:spPr/>
    </dgm:pt>
    <dgm:pt modelId="{93B179CB-149E-4193-8CE9-4F0C085CF3F8}" type="pres">
      <dgm:prSet presAssocID="{A1FA5CBB-26E7-4D09-AE6F-246269151F61}" presName="parentText" presStyleLbl="node1" presStyleIdx="1" presStyleCnt="3">
        <dgm:presLayoutVars>
          <dgm:chMax val="0"/>
          <dgm:bulletEnabled val="1"/>
        </dgm:presLayoutVars>
      </dgm:prSet>
      <dgm:spPr/>
    </dgm:pt>
    <dgm:pt modelId="{5716B4EF-92D7-4C3A-97ED-D0E804F52FEC}" type="pres">
      <dgm:prSet presAssocID="{C4E476DF-68E6-4E2F-9662-EADDBB5BE77F}" presName="spacer" presStyleCnt="0"/>
      <dgm:spPr/>
    </dgm:pt>
    <dgm:pt modelId="{AC0DDBA7-F582-4B86-8467-3633EF00BD96}" type="pres">
      <dgm:prSet presAssocID="{9428860F-1DB3-46C2-8809-568863F04888}" presName="parentText" presStyleLbl="node1" presStyleIdx="2" presStyleCnt="3" custLinFactY="63967" custLinFactNeighborY="100000">
        <dgm:presLayoutVars>
          <dgm:chMax val="0"/>
          <dgm:bulletEnabled val="1"/>
        </dgm:presLayoutVars>
      </dgm:prSet>
      <dgm:spPr/>
    </dgm:pt>
  </dgm:ptLst>
  <dgm:cxnLst>
    <dgm:cxn modelId="{82154749-9D93-47C4-859C-E0BFFBC02748}" type="presOf" srcId="{DDAE10D1-FDB4-45EE-8C71-3A198E373500}" destId="{DD4AE9C0-08B8-4C2E-B2C3-B5663E6E7A7E}" srcOrd="0" destOrd="0" presId="urn:microsoft.com/office/officeart/2005/8/layout/vList2"/>
    <dgm:cxn modelId="{54CC7FD0-E101-49B5-B271-656254FED6A9}" type="presOf" srcId="{DF61F589-1E00-49FC-9029-3E997F96629B}" destId="{CB3234B6-471A-4775-B31B-A7A8027CE49B}" srcOrd="0" destOrd="0" presId="urn:microsoft.com/office/officeart/2005/8/layout/vList2"/>
    <dgm:cxn modelId="{0F609FBC-2BDB-4DFD-83CA-0E84C5327F2B}" type="presOf" srcId="{9428860F-1DB3-46C2-8809-568863F04888}" destId="{AC0DDBA7-F582-4B86-8467-3633EF00BD96}" srcOrd="0" destOrd="0" presId="urn:microsoft.com/office/officeart/2005/8/layout/vList2"/>
    <dgm:cxn modelId="{50D2216C-D8D3-46DF-AAD7-2123516A79E9}" srcId="{DF61F589-1E00-49FC-9029-3E997F96629B}" destId="{A1FA5CBB-26E7-4D09-AE6F-246269151F61}" srcOrd="1" destOrd="0" parTransId="{34539441-F83C-4ADE-BAD9-E61BF7F548C7}" sibTransId="{C4E476DF-68E6-4E2F-9662-EADDBB5BE77F}"/>
    <dgm:cxn modelId="{1453CA8C-AABE-446F-BD98-C5DBD0CCDCAF}" srcId="{DF61F589-1E00-49FC-9029-3E997F96629B}" destId="{9428860F-1DB3-46C2-8809-568863F04888}" srcOrd="2" destOrd="0" parTransId="{DC676918-CFC2-4297-AFAF-9BCDC66CEBB1}" sibTransId="{F194D5BB-06AE-4B59-B5E9-8A7B42D3315B}"/>
    <dgm:cxn modelId="{DC73B345-E8FB-43D3-ABAD-A2815B1D4D9E}" type="presOf" srcId="{A1FA5CBB-26E7-4D09-AE6F-246269151F61}" destId="{93B179CB-149E-4193-8CE9-4F0C085CF3F8}" srcOrd="0" destOrd="0" presId="urn:microsoft.com/office/officeart/2005/8/layout/vList2"/>
    <dgm:cxn modelId="{E118123D-7A70-46E3-B3D4-56747B5BFFC8}" srcId="{DF61F589-1E00-49FC-9029-3E997F96629B}" destId="{DDAE10D1-FDB4-45EE-8C71-3A198E373500}" srcOrd="0" destOrd="0" parTransId="{F13DAF4D-05B2-4DE1-9EA4-5358375AACC7}" sibTransId="{6200B2C7-FB64-457B-AE25-B5F60E41425D}"/>
    <dgm:cxn modelId="{4273BF70-C4DD-4F84-AC15-27B0A26912C4}" type="presParOf" srcId="{CB3234B6-471A-4775-B31B-A7A8027CE49B}" destId="{DD4AE9C0-08B8-4C2E-B2C3-B5663E6E7A7E}" srcOrd="0" destOrd="0" presId="urn:microsoft.com/office/officeart/2005/8/layout/vList2"/>
    <dgm:cxn modelId="{5A5B2E05-35E6-4F39-A407-FCEB7E17D6AE}" type="presParOf" srcId="{CB3234B6-471A-4775-B31B-A7A8027CE49B}" destId="{2F4A3C6C-FD63-4550-A55D-B3D59600EDEB}" srcOrd="1" destOrd="0" presId="urn:microsoft.com/office/officeart/2005/8/layout/vList2"/>
    <dgm:cxn modelId="{5F4B1F69-5CA4-422B-91EC-F53080BD121B}" type="presParOf" srcId="{CB3234B6-471A-4775-B31B-A7A8027CE49B}" destId="{93B179CB-149E-4193-8CE9-4F0C085CF3F8}" srcOrd="2" destOrd="0" presId="urn:microsoft.com/office/officeart/2005/8/layout/vList2"/>
    <dgm:cxn modelId="{FC68F103-49DD-4D3D-88A6-C78BAE7B9768}" type="presParOf" srcId="{CB3234B6-471A-4775-B31B-A7A8027CE49B}" destId="{5716B4EF-92D7-4C3A-97ED-D0E804F52FEC}" srcOrd="3" destOrd="0" presId="urn:microsoft.com/office/officeart/2005/8/layout/vList2"/>
    <dgm:cxn modelId="{F3297932-5E59-4F75-82FD-FEC60F597B36}" type="presParOf" srcId="{CB3234B6-471A-4775-B31B-A7A8027CE49B}" destId="{AC0DDBA7-F582-4B86-8467-3633EF00BD9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2FAF31-24CD-460E-85BE-3D2978F91C0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D9BF194E-2B02-499F-BB28-A055C8B5480C}">
      <dgm:prSet/>
      <dgm:spPr/>
      <dgm:t>
        <a:bodyPr/>
        <a:lstStyle/>
        <a:p>
          <a:r>
            <a:rPr lang="en-US"/>
            <a:t>End-User</a:t>
          </a:r>
          <a:endParaRPr lang="en-US"/>
        </a:p>
      </dgm:t>
    </dgm:pt>
    <dgm:pt modelId="{09069BDA-937E-47A7-B2AB-A959A95DDC3B}" type="parTrans" cxnId="{A635898D-7ECE-40B8-928A-1F5121B4CF02}">
      <dgm:prSet/>
      <dgm:spPr/>
      <dgm:t>
        <a:bodyPr/>
        <a:lstStyle/>
        <a:p>
          <a:endParaRPr lang="en-US"/>
        </a:p>
      </dgm:t>
    </dgm:pt>
    <dgm:pt modelId="{3CA7EDF1-006F-4806-888A-9E0BC97ACE7C}" type="sibTrans" cxnId="{A635898D-7ECE-40B8-928A-1F5121B4CF02}">
      <dgm:prSet/>
      <dgm:spPr/>
      <dgm:t>
        <a:bodyPr/>
        <a:lstStyle/>
        <a:p>
          <a:endParaRPr lang="en-US"/>
        </a:p>
      </dgm:t>
    </dgm:pt>
    <dgm:pt modelId="{B04DC20D-56F4-49BB-8DBE-67B6C9152678}">
      <dgm:prSet/>
      <dgm:spPr/>
      <dgm:t>
        <a:bodyPr/>
        <a:lstStyle/>
        <a:p>
          <a:r>
            <a:rPr lang="en-US"/>
            <a:t>Power-User</a:t>
          </a:r>
          <a:endParaRPr lang="en-US"/>
        </a:p>
      </dgm:t>
    </dgm:pt>
    <dgm:pt modelId="{B379E000-CC25-45F0-8CD6-928D82672A7C}" type="parTrans" cxnId="{C237BB26-0ED3-421B-A78A-D742659F70BE}">
      <dgm:prSet/>
      <dgm:spPr/>
      <dgm:t>
        <a:bodyPr/>
        <a:lstStyle/>
        <a:p>
          <a:endParaRPr lang="en-US"/>
        </a:p>
      </dgm:t>
    </dgm:pt>
    <dgm:pt modelId="{A95186B9-6C6F-4A46-9DAE-8ADA17CADCCB}" type="sibTrans" cxnId="{C237BB26-0ED3-421B-A78A-D742659F70BE}">
      <dgm:prSet/>
      <dgm:spPr/>
      <dgm:t>
        <a:bodyPr/>
        <a:lstStyle/>
        <a:p>
          <a:endParaRPr lang="en-US"/>
        </a:p>
      </dgm:t>
    </dgm:pt>
    <dgm:pt modelId="{95C20872-7BF3-4B8F-926D-DB8D29E0DB7A}">
      <dgm:prSet/>
      <dgm:spPr/>
      <dgm:t>
        <a:bodyPr/>
        <a:lstStyle/>
        <a:p>
          <a:r>
            <a:rPr lang="en-US"/>
            <a:t>Administrator</a:t>
          </a:r>
          <a:endParaRPr lang="en-US"/>
        </a:p>
      </dgm:t>
    </dgm:pt>
    <dgm:pt modelId="{48AB8DE6-79C5-4084-BA81-6A5B6867D338}" type="parTrans" cxnId="{0AF3D858-4369-4240-9856-AC89C3A0CC24}">
      <dgm:prSet/>
      <dgm:spPr/>
      <dgm:t>
        <a:bodyPr/>
        <a:lstStyle/>
        <a:p>
          <a:endParaRPr lang="en-US"/>
        </a:p>
      </dgm:t>
    </dgm:pt>
    <dgm:pt modelId="{360C43CD-39E0-4C81-9417-606F4F88867F}" type="sibTrans" cxnId="{0AF3D858-4369-4240-9856-AC89C3A0CC24}">
      <dgm:prSet/>
      <dgm:spPr/>
      <dgm:t>
        <a:bodyPr/>
        <a:lstStyle/>
        <a:p>
          <a:endParaRPr lang="en-US"/>
        </a:p>
      </dgm:t>
    </dgm:pt>
    <dgm:pt modelId="{5A1050AB-066B-400B-98D6-61BD708B984B}">
      <dgm:prSet/>
      <dgm:spPr/>
      <dgm:t>
        <a:bodyPr/>
        <a:lstStyle/>
        <a:p>
          <a:r>
            <a:rPr lang="en-US"/>
            <a:t>Customizer</a:t>
          </a:r>
          <a:endParaRPr lang="en-US"/>
        </a:p>
      </dgm:t>
    </dgm:pt>
    <dgm:pt modelId="{63D18CE6-33E6-4F0B-8949-39D193444074}" type="parTrans" cxnId="{05CB6655-1A43-4CEB-B969-60011E459354}">
      <dgm:prSet/>
      <dgm:spPr/>
      <dgm:t>
        <a:bodyPr/>
        <a:lstStyle/>
        <a:p>
          <a:endParaRPr lang="en-US"/>
        </a:p>
      </dgm:t>
    </dgm:pt>
    <dgm:pt modelId="{80ADE611-AF34-4A20-8941-D6F0ECA82707}" type="sibTrans" cxnId="{05CB6655-1A43-4CEB-B969-60011E459354}">
      <dgm:prSet/>
      <dgm:spPr/>
      <dgm:t>
        <a:bodyPr/>
        <a:lstStyle/>
        <a:p>
          <a:endParaRPr lang="en-US"/>
        </a:p>
      </dgm:t>
    </dgm:pt>
    <dgm:pt modelId="{25C22FE9-602A-45E2-A1B5-BACA79F339F9}">
      <dgm:prSet/>
      <dgm:spPr/>
      <dgm:t>
        <a:bodyPr/>
        <a:lstStyle/>
        <a:p>
          <a:r>
            <a:rPr lang="en-US"/>
            <a:t>Developer</a:t>
          </a:r>
          <a:endParaRPr lang="en-US"/>
        </a:p>
      </dgm:t>
    </dgm:pt>
    <dgm:pt modelId="{9480D328-9A79-41C8-A143-08CF723578E6}" type="parTrans" cxnId="{3CA94B82-B470-4A0C-9AEF-C2A88D38795B}">
      <dgm:prSet/>
      <dgm:spPr/>
      <dgm:t>
        <a:bodyPr/>
        <a:lstStyle/>
        <a:p>
          <a:endParaRPr lang="en-US"/>
        </a:p>
      </dgm:t>
    </dgm:pt>
    <dgm:pt modelId="{A33F28BE-DEFC-44F8-A956-ED50BCF54032}" type="sibTrans" cxnId="{3CA94B82-B470-4A0C-9AEF-C2A88D38795B}">
      <dgm:prSet/>
      <dgm:spPr/>
      <dgm:t>
        <a:bodyPr/>
        <a:lstStyle/>
        <a:p>
          <a:endParaRPr lang="en-US"/>
        </a:p>
      </dgm:t>
    </dgm:pt>
    <dgm:pt modelId="{6FDEFCBF-4AB0-40CB-B077-01167B0456F0}">
      <dgm:prSet/>
      <dgm:spPr/>
      <dgm:t>
        <a:bodyPr/>
        <a:lstStyle/>
        <a:p>
          <a:r>
            <a:rPr lang="en-US"/>
            <a:t>Architect</a:t>
          </a:r>
          <a:endParaRPr lang="en-US"/>
        </a:p>
      </dgm:t>
    </dgm:pt>
    <dgm:pt modelId="{4814D243-A17C-49FB-BEE3-944679B3FFAE}" type="parTrans" cxnId="{02402F72-82D6-40AF-8D93-D1A48254768A}">
      <dgm:prSet/>
      <dgm:spPr/>
      <dgm:t>
        <a:bodyPr/>
        <a:lstStyle/>
        <a:p>
          <a:endParaRPr lang="en-US"/>
        </a:p>
      </dgm:t>
    </dgm:pt>
    <dgm:pt modelId="{1E7B0E6C-4A33-44F3-BD20-B1D5810FA661}" type="sibTrans" cxnId="{02402F72-82D6-40AF-8D93-D1A48254768A}">
      <dgm:prSet/>
      <dgm:spPr/>
      <dgm:t>
        <a:bodyPr/>
        <a:lstStyle/>
        <a:p>
          <a:endParaRPr lang="en-US"/>
        </a:p>
      </dgm:t>
    </dgm:pt>
    <dgm:pt modelId="{28DC978C-1395-4A94-9407-91BE4BBCDAFE}" type="pres">
      <dgm:prSet presAssocID="{8A2FAF31-24CD-460E-85BE-3D2978F91C05}" presName="CompostProcess" presStyleCnt="0">
        <dgm:presLayoutVars>
          <dgm:dir/>
          <dgm:resizeHandles val="exact"/>
        </dgm:presLayoutVars>
      </dgm:prSet>
      <dgm:spPr/>
    </dgm:pt>
    <dgm:pt modelId="{C665003B-FFDC-4F16-8A51-309FFE4F943B}" type="pres">
      <dgm:prSet presAssocID="{8A2FAF31-24CD-460E-85BE-3D2978F91C05}" presName="arrow" presStyleLbl="bgShp" presStyleIdx="0" presStyleCnt="1"/>
      <dgm:spPr/>
    </dgm:pt>
    <dgm:pt modelId="{87C4B2E7-09F5-4FBD-B5BA-220A248515FA}" type="pres">
      <dgm:prSet presAssocID="{8A2FAF31-24CD-460E-85BE-3D2978F91C05}" presName="linearProcess" presStyleCnt="0"/>
      <dgm:spPr/>
    </dgm:pt>
    <dgm:pt modelId="{882779EA-4752-4F7F-9783-03167539F576}" type="pres">
      <dgm:prSet presAssocID="{D9BF194E-2B02-499F-BB28-A055C8B5480C}" presName="textNode" presStyleLbl="node1" presStyleIdx="0" presStyleCnt="6">
        <dgm:presLayoutVars>
          <dgm:bulletEnabled val="1"/>
        </dgm:presLayoutVars>
      </dgm:prSet>
      <dgm:spPr/>
    </dgm:pt>
    <dgm:pt modelId="{0AAA9D04-95E6-4689-B83D-D5AC832E42A3}" type="pres">
      <dgm:prSet presAssocID="{3CA7EDF1-006F-4806-888A-9E0BC97ACE7C}" presName="sibTrans" presStyleCnt="0"/>
      <dgm:spPr/>
    </dgm:pt>
    <dgm:pt modelId="{0B03878E-D69A-40EA-9447-1FFCF9CC3DCF}" type="pres">
      <dgm:prSet presAssocID="{B04DC20D-56F4-49BB-8DBE-67B6C9152678}" presName="textNode" presStyleLbl="node1" presStyleIdx="1" presStyleCnt="6">
        <dgm:presLayoutVars>
          <dgm:bulletEnabled val="1"/>
        </dgm:presLayoutVars>
      </dgm:prSet>
      <dgm:spPr/>
    </dgm:pt>
    <dgm:pt modelId="{46B63CD3-1CC3-49E1-ADE5-DE6F5EA3A1BE}" type="pres">
      <dgm:prSet presAssocID="{A95186B9-6C6F-4A46-9DAE-8ADA17CADCCB}" presName="sibTrans" presStyleCnt="0"/>
      <dgm:spPr/>
    </dgm:pt>
    <dgm:pt modelId="{ECE7A26E-80A9-48F3-9A59-933F6EDE4C15}" type="pres">
      <dgm:prSet presAssocID="{95C20872-7BF3-4B8F-926D-DB8D29E0DB7A}" presName="textNode" presStyleLbl="node1" presStyleIdx="2" presStyleCnt="6">
        <dgm:presLayoutVars>
          <dgm:bulletEnabled val="1"/>
        </dgm:presLayoutVars>
      </dgm:prSet>
      <dgm:spPr/>
    </dgm:pt>
    <dgm:pt modelId="{9D35FDEB-70A4-4156-8764-EBFAD7134408}" type="pres">
      <dgm:prSet presAssocID="{360C43CD-39E0-4C81-9417-606F4F88867F}" presName="sibTrans" presStyleCnt="0"/>
      <dgm:spPr/>
    </dgm:pt>
    <dgm:pt modelId="{9DF91659-B0B4-41D8-AA3A-5EA0E1B0D665}" type="pres">
      <dgm:prSet presAssocID="{5A1050AB-066B-400B-98D6-61BD708B984B}" presName="textNode" presStyleLbl="node1" presStyleIdx="3" presStyleCnt="6">
        <dgm:presLayoutVars>
          <dgm:bulletEnabled val="1"/>
        </dgm:presLayoutVars>
      </dgm:prSet>
      <dgm:spPr/>
    </dgm:pt>
    <dgm:pt modelId="{B40B01EA-7DB5-4C92-B77C-72AB989428C1}" type="pres">
      <dgm:prSet presAssocID="{80ADE611-AF34-4A20-8941-D6F0ECA82707}" presName="sibTrans" presStyleCnt="0"/>
      <dgm:spPr/>
    </dgm:pt>
    <dgm:pt modelId="{55B36ED9-D988-418E-A0E6-EF67D51A8259}" type="pres">
      <dgm:prSet presAssocID="{25C22FE9-602A-45E2-A1B5-BACA79F339F9}" presName="textNode" presStyleLbl="node1" presStyleIdx="4" presStyleCnt="6">
        <dgm:presLayoutVars>
          <dgm:bulletEnabled val="1"/>
        </dgm:presLayoutVars>
      </dgm:prSet>
      <dgm:spPr/>
    </dgm:pt>
    <dgm:pt modelId="{8B51C53E-0B6A-4B45-8753-42E4209E24B8}" type="pres">
      <dgm:prSet presAssocID="{A33F28BE-DEFC-44F8-A956-ED50BCF54032}" presName="sibTrans" presStyleCnt="0"/>
      <dgm:spPr/>
    </dgm:pt>
    <dgm:pt modelId="{ADCF77EA-B963-4DC6-8CB7-C37C143B5E48}" type="pres">
      <dgm:prSet presAssocID="{6FDEFCBF-4AB0-40CB-B077-01167B0456F0}" presName="textNode" presStyleLbl="node1" presStyleIdx="5" presStyleCnt="6">
        <dgm:presLayoutVars>
          <dgm:bulletEnabled val="1"/>
        </dgm:presLayoutVars>
      </dgm:prSet>
      <dgm:spPr/>
    </dgm:pt>
  </dgm:ptLst>
  <dgm:cxnLst>
    <dgm:cxn modelId="{B938C76B-D3E7-448A-8529-39975CC1907E}" type="presOf" srcId="{6FDEFCBF-4AB0-40CB-B077-01167B0456F0}" destId="{ADCF77EA-B963-4DC6-8CB7-C37C143B5E48}" srcOrd="0" destOrd="0" presId="urn:microsoft.com/office/officeart/2005/8/layout/hProcess9"/>
    <dgm:cxn modelId="{42117ABD-C197-4859-AF08-0729DF455C34}" type="presOf" srcId="{95C20872-7BF3-4B8F-926D-DB8D29E0DB7A}" destId="{ECE7A26E-80A9-48F3-9A59-933F6EDE4C15}" srcOrd="0" destOrd="0" presId="urn:microsoft.com/office/officeart/2005/8/layout/hProcess9"/>
    <dgm:cxn modelId="{02402F72-82D6-40AF-8D93-D1A48254768A}" srcId="{8A2FAF31-24CD-460E-85BE-3D2978F91C05}" destId="{6FDEFCBF-4AB0-40CB-B077-01167B0456F0}" srcOrd="5" destOrd="0" parTransId="{4814D243-A17C-49FB-BEE3-944679B3FFAE}" sibTransId="{1E7B0E6C-4A33-44F3-BD20-B1D5810FA661}"/>
    <dgm:cxn modelId="{3CA94B82-B470-4A0C-9AEF-C2A88D38795B}" srcId="{8A2FAF31-24CD-460E-85BE-3D2978F91C05}" destId="{25C22FE9-602A-45E2-A1B5-BACA79F339F9}" srcOrd="4" destOrd="0" parTransId="{9480D328-9A79-41C8-A143-08CF723578E6}" sibTransId="{A33F28BE-DEFC-44F8-A956-ED50BCF54032}"/>
    <dgm:cxn modelId="{FB34DF66-AA31-43CB-A5E1-C9B676C0F6EE}" type="presOf" srcId="{B04DC20D-56F4-49BB-8DBE-67B6C9152678}" destId="{0B03878E-D69A-40EA-9447-1FFCF9CC3DCF}" srcOrd="0" destOrd="0" presId="urn:microsoft.com/office/officeart/2005/8/layout/hProcess9"/>
    <dgm:cxn modelId="{677E3381-AD98-4EB3-A9CB-F897961DAC3F}" type="presOf" srcId="{D9BF194E-2B02-499F-BB28-A055C8B5480C}" destId="{882779EA-4752-4F7F-9783-03167539F576}" srcOrd="0" destOrd="0" presId="urn:microsoft.com/office/officeart/2005/8/layout/hProcess9"/>
    <dgm:cxn modelId="{05CB6655-1A43-4CEB-B969-60011E459354}" srcId="{8A2FAF31-24CD-460E-85BE-3D2978F91C05}" destId="{5A1050AB-066B-400B-98D6-61BD708B984B}" srcOrd="3" destOrd="0" parTransId="{63D18CE6-33E6-4F0B-8949-39D193444074}" sibTransId="{80ADE611-AF34-4A20-8941-D6F0ECA82707}"/>
    <dgm:cxn modelId="{C237BB26-0ED3-421B-A78A-D742659F70BE}" srcId="{8A2FAF31-24CD-460E-85BE-3D2978F91C05}" destId="{B04DC20D-56F4-49BB-8DBE-67B6C9152678}" srcOrd="1" destOrd="0" parTransId="{B379E000-CC25-45F0-8CD6-928D82672A7C}" sibTransId="{A95186B9-6C6F-4A46-9DAE-8ADA17CADCCB}"/>
    <dgm:cxn modelId="{66209EFC-FD9A-4DD5-9CEB-133A3A1B659C}" type="presOf" srcId="{5A1050AB-066B-400B-98D6-61BD708B984B}" destId="{9DF91659-B0B4-41D8-AA3A-5EA0E1B0D665}" srcOrd="0" destOrd="0" presId="urn:microsoft.com/office/officeart/2005/8/layout/hProcess9"/>
    <dgm:cxn modelId="{31CE1C50-1998-4995-893E-903D648030F3}" type="presOf" srcId="{8A2FAF31-24CD-460E-85BE-3D2978F91C05}" destId="{28DC978C-1395-4A94-9407-91BE4BBCDAFE}" srcOrd="0" destOrd="0" presId="urn:microsoft.com/office/officeart/2005/8/layout/hProcess9"/>
    <dgm:cxn modelId="{0AF3D858-4369-4240-9856-AC89C3A0CC24}" srcId="{8A2FAF31-24CD-460E-85BE-3D2978F91C05}" destId="{95C20872-7BF3-4B8F-926D-DB8D29E0DB7A}" srcOrd="2" destOrd="0" parTransId="{48AB8DE6-79C5-4084-BA81-6A5B6867D338}" sibTransId="{360C43CD-39E0-4C81-9417-606F4F88867F}"/>
    <dgm:cxn modelId="{47110852-BC82-43E3-BCA7-C2D846319361}" type="presOf" srcId="{25C22FE9-602A-45E2-A1B5-BACA79F339F9}" destId="{55B36ED9-D988-418E-A0E6-EF67D51A8259}" srcOrd="0" destOrd="0" presId="urn:microsoft.com/office/officeart/2005/8/layout/hProcess9"/>
    <dgm:cxn modelId="{A635898D-7ECE-40B8-928A-1F5121B4CF02}" srcId="{8A2FAF31-24CD-460E-85BE-3D2978F91C05}" destId="{D9BF194E-2B02-499F-BB28-A055C8B5480C}" srcOrd="0" destOrd="0" parTransId="{09069BDA-937E-47A7-B2AB-A959A95DDC3B}" sibTransId="{3CA7EDF1-006F-4806-888A-9E0BC97ACE7C}"/>
    <dgm:cxn modelId="{8083ABD7-736B-4789-A488-4665C73B929A}" type="presParOf" srcId="{28DC978C-1395-4A94-9407-91BE4BBCDAFE}" destId="{C665003B-FFDC-4F16-8A51-309FFE4F943B}" srcOrd="0" destOrd="0" presId="urn:microsoft.com/office/officeart/2005/8/layout/hProcess9"/>
    <dgm:cxn modelId="{D0FE1F0E-D197-4ADD-B3B2-11C1BAC51FE0}" type="presParOf" srcId="{28DC978C-1395-4A94-9407-91BE4BBCDAFE}" destId="{87C4B2E7-09F5-4FBD-B5BA-220A248515FA}" srcOrd="1" destOrd="0" presId="urn:microsoft.com/office/officeart/2005/8/layout/hProcess9"/>
    <dgm:cxn modelId="{A8CF0742-5C6F-4FBD-BC01-B776D56FEF2A}" type="presParOf" srcId="{87C4B2E7-09F5-4FBD-B5BA-220A248515FA}" destId="{882779EA-4752-4F7F-9783-03167539F576}" srcOrd="0" destOrd="0" presId="urn:microsoft.com/office/officeart/2005/8/layout/hProcess9"/>
    <dgm:cxn modelId="{9861D7FD-F306-4F08-BDD2-25128ED5E685}" type="presParOf" srcId="{87C4B2E7-09F5-4FBD-B5BA-220A248515FA}" destId="{0AAA9D04-95E6-4689-B83D-D5AC832E42A3}" srcOrd="1" destOrd="0" presId="urn:microsoft.com/office/officeart/2005/8/layout/hProcess9"/>
    <dgm:cxn modelId="{1249BEAA-2FAB-4966-8F7E-53F58C5D2440}" type="presParOf" srcId="{87C4B2E7-09F5-4FBD-B5BA-220A248515FA}" destId="{0B03878E-D69A-40EA-9447-1FFCF9CC3DCF}" srcOrd="2" destOrd="0" presId="urn:microsoft.com/office/officeart/2005/8/layout/hProcess9"/>
    <dgm:cxn modelId="{2741EC99-4212-4C46-B387-E3AB94791DA1}" type="presParOf" srcId="{87C4B2E7-09F5-4FBD-B5BA-220A248515FA}" destId="{46B63CD3-1CC3-49E1-ADE5-DE6F5EA3A1BE}" srcOrd="3" destOrd="0" presId="urn:microsoft.com/office/officeart/2005/8/layout/hProcess9"/>
    <dgm:cxn modelId="{E0BCC108-0507-4AD6-940D-E77659D5DD1A}" type="presParOf" srcId="{87C4B2E7-09F5-4FBD-B5BA-220A248515FA}" destId="{ECE7A26E-80A9-48F3-9A59-933F6EDE4C15}" srcOrd="4" destOrd="0" presId="urn:microsoft.com/office/officeart/2005/8/layout/hProcess9"/>
    <dgm:cxn modelId="{8D6DBECD-F404-4561-B104-C551605B5353}" type="presParOf" srcId="{87C4B2E7-09F5-4FBD-B5BA-220A248515FA}" destId="{9D35FDEB-70A4-4156-8764-EBFAD7134408}" srcOrd="5" destOrd="0" presId="urn:microsoft.com/office/officeart/2005/8/layout/hProcess9"/>
    <dgm:cxn modelId="{36A1DE0E-A096-48D2-8E71-E6BAF4A65F24}" type="presParOf" srcId="{87C4B2E7-09F5-4FBD-B5BA-220A248515FA}" destId="{9DF91659-B0B4-41D8-AA3A-5EA0E1B0D665}" srcOrd="6" destOrd="0" presId="urn:microsoft.com/office/officeart/2005/8/layout/hProcess9"/>
    <dgm:cxn modelId="{FE4117A8-EFDF-4311-A0DB-02742E572BCF}" type="presParOf" srcId="{87C4B2E7-09F5-4FBD-B5BA-220A248515FA}" destId="{B40B01EA-7DB5-4C92-B77C-72AB989428C1}" srcOrd="7" destOrd="0" presId="urn:microsoft.com/office/officeart/2005/8/layout/hProcess9"/>
    <dgm:cxn modelId="{31BC1BAA-2AC6-42A6-8E07-312AC21E96FC}" type="presParOf" srcId="{87C4B2E7-09F5-4FBD-B5BA-220A248515FA}" destId="{55B36ED9-D988-418E-A0E6-EF67D51A8259}" srcOrd="8" destOrd="0" presId="urn:microsoft.com/office/officeart/2005/8/layout/hProcess9"/>
    <dgm:cxn modelId="{63CDDBA1-573A-4FF8-B363-92407561C6FB}" type="presParOf" srcId="{87C4B2E7-09F5-4FBD-B5BA-220A248515FA}" destId="{8B51C53E-0B6A-4B45-8753-42E4209E24B8}" srcOrd="9" destOrd="0" presId="urn:microsoft.com/office/officeart/2005/8/layout/hProcess9"/>
    <dgm:cxn modelId="{1A40AAA9-AD11-4593-841F-008FFC7161A8}" type="presParOf" srcId="{87C4B2E7-09F5-4FBD-B5BA-220A248515FA}" destId="{ADCF77EA-B963-4DC6-8CB7-C37C143B5E48}"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30E14B-E2E1-4A88-A1A1-5A5F79A4F3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1B20C44-6812-4AB6-A56D-6595DA6CFA2E}">
      <dgm:prSet/>
      <dgm:spPr/>
      <dgm:t>
        <a:bodyPr/>
        <a:lstStyle/>
        <a:p>
          <a:r>
            <a:rPr lang="en-US"/>
            <a:t>Know how to utilize the product to accomplish a task (your job)</a:t>
          </a:r>
          <a:endParaRPr lang="en-US"/>
        </a:p>
      </dgm:t>
    </dgm:pt>
    <dgm:pt modelId="{921110B8-10BC-48A3-954E-09D0ED9BB03E}" type="parTrans" cxnId="{D171B8BC-478B-4D11-B5C1-52FF31DA358F}">
      <dgm:prSet/>
      <dgm:spPr/>
      <dgm:t>
        <a:bodyPr/>
        <a:lstStyle/>
        <a:p>
          <a:endParaRPr lang="en-US"/>
        </a:p>
      </dgm:t>
    </dgm:pt>
    <dgm:pt modelId="{C1544AE0-E796-4E1A-84C3-36059C9935D5}" type="sibTrans" cxnId="{D171B8BC-478B-4D11-B5C1-52FF31DA358F}">
      <dgm:prSet/>
      <dgm:spPr/>
      <dgm:t>
        <a:bodyPr/>
        <a:lstStyle/>
        <a:p>
          <a:endParaRPr lang="en-US"/>
        </a:p>
      </dgm:t>
    </dgm:pt>
    <dgm:pt modelId="{E24A53B9-6755-4A7B-ACBF-076DDA1E3D28}" type="pres">
      <dgm:prSet presAssocID="{B330E14B-E2E1-4A88-A1A1-5A5F79A4F3D8}" presName="linear" presStyleCnt="0">
        <dgm:presLayoutVars>
          <dgm:animLvl val="lvl"/>
          <dgm:resizeHandles val="exact"/>
        </dgm:presLayoutVars>
      </dgm:prSet>
      <dgm:spPr/>
    </dgm:pt>
    <dgm:pt modelId="{28346016-C8F7-4381-B958-2EB5A85335B6}" type="pres">
      <dgm:prSet presAssocID="{11B20C44-6812-4AB6-A56D-6595DA6CFA2E}" presName="parentText" presStyleLbl="node1" presStyleIdx="0" presStyleCnt="1">
        <dgm:presLayoutVars>
          <dgm:chMax val="0"/>
          <dgm:bulletEnabled val="1"/>
        </dgm:presLayoutVars>
      </dgm:prSet>
      <dgm:spPr/>
    </dgm:pt>
  </dgm:ptLst>
  <dgm:cxnLst>
    <dgm:cxn modelId="{D171B8BC-478B-4D11-B5C1-52FF31DA358F}" srcId="{B330E14B-E2E1-4A88-A1A1-5A5F79A4F3D8}" destId="{11B20C44-6812-4AB6-A56D-6595DA6CFA2E}" srcOrd="0" destOrd="0" parTransId="{921110B8-10BC-48A3-954E-09D0ED9BB03E}" sibTransId="{C1544AE0-E796-4E1A-84C3-36059C9935D5}"/>
    <dgm:cxn modelId="{FDAF2982-B350-4B9F-9967-7AFACC39DD59}" type="presOf" srcId="{B330E14B-E2E1-4A88-A1A1-5A5F79A4F3D8}" destId="{E24A53B9-6755-4A7B-ACBF-076DDA1E3D28}" srcOrd="0" destOrd="0" presId="urn:microsoft.com/office/officeart/2005/8/layout/vList2"/>
    <dgm:cxn modelId="{291A9A20-24E8-4EE2-B50A-EC99592B2CE8}" type="presOf" srcId="{11B20C44-6812-4AB6-A56D-6595DA6CFA2E}" destId="{28346016-C8F7-4381-B958-2EB5A85335B6}" srcOrd="0" destOrd="0" presId="urn:microsoft.com/office/officeart/2005/8/layout/vList2"/>
    <dgm:cxn modelId="{DB51E131-E2B7-43A8-9B25-CF2F61A5822C}" type="presParOf" srcId="{E24A53B9-6755-4A7B-ACBF-076DDA1E3D28}" destId="{28346016-C8F7-4381-B958-2EB5A85335B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9A586-F6B9-4824-99A5-AEABC2D90E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BFB9B1-B78E-4CD8-85F1-F313772D8CE1}">
      <dgm:prSet/>
      <dgm:spPr/>
      <dgm:t>
        <a:bodyPr/>
        <a:lstStyle/>
        <a:p>
          <a:r>
            <a:rPr lang="en-US"/>
            <a:t>Builds on the end-user skills</a:t>
          </a:r>
          <a:endParaRPr lang="en-US"/>
        </a:p>
      </dgm:t>
    </dgm:pt>
    <dgm:pt modelId="{1D2490E7-CA25-433C-A218-0412D936F420}" type="parTrans" cxnId="{69CF5FAF-EE1A-4C7F-8758-D97FC3BD4371}">
      <dgm:prSet/>
      <dgm:spPr/>
      <dgm:t>
        <a:bodyPr/>
        <a:lstStyle/>
        <a:p>
          <a:endParaRPr lang="en-US"/>
        </a:p>
      </dgm:t>
    </dgm:pt>
    <dgm:pt modelId="{C7F102B1-8348-49F8-B633-BE6E4835B688}" type="sibTrans" cxnId="{69CF5FAF-EE1A-4C7F-8758-D97FC3BD4371}">
      <dgm:prSet/>
      <dgm:spPr/>
      <dgm:t>
        <a:bodyPr/>
        <a:lstStyle/>
        <a:p>
          <a:endParaRPr lang="en-US"/>
        </a:p>
      </dgm:t>
    </dgm:pt>
    <dgm:pt modelId="{C4245813-66AE-4F5C-80E6-8BC7AB4BA308}">
      <dgm:prSet/>
      <dgm:spPr/>
      <dgm:t>
        <a:bodyPr/>
        <a:lstStyle/>
        <a:p>
          <a:r>
            <a:rPr lang="en-US"/>
            <a:t>Knows and understands advanced features</a:t>
          </a:r>
          <a:endParaRPr lang="en-US"/>
        </a:p>
      </dgm:t>
    </dgm:pt>
    <dgm:pt modelId="{C0FE7621-7728-4231-9437-1481C90F8943}" type="parTrans" cxnId="{226C41D6-F86F-4B7A-AF51-7796AC9DAEC4}">
      <dgm:prSet/>
      <dgm:spPr/>
      <dgm:t>
        <a:bodyPr/>
        <a:lstStyle/>
        <a:p>
          <a:endParaRPr lang="en-US"/>
        </a:p>
      </dgm:t>
    </dgm:pt>
    <dgm:pt modelId="{FBE9095D-4D39-4DE7-9831-BC8F63BB12D5}" type="sibTrans" cxnId="{226C41D6-F86F-4B7A-AF51-7796AC9DAEC4}">
      <dgm:prSet/>
      <dgm:spPr/>
      <dgm:t>
        <a:bodyPr/>
        <a:lstStyle/>
        <a:p>
          <a:endParaRPr lang="en-US"/>
        </a:p>
      </dgm:t>
    </dgm:pt>
    <dgm:pt modelId="{52A676EB-884B-4DAB-8654-537F15DE3DD9}">
      <dgm:prSet/>
      <dgm:spPr/>
      <dgm:t>
        <a:bodyPr/>
        <a:lstStyle/>
        <a:p>
          <a:r>
            <a:rPr lang="en-US"/>
            <a:t>Helps others</a:t>
          </a:r>
          <a:endParaRPr lang="en-US"/>
        </a:p>
      </dgm:t>
    </dgm:pt>
    <dgm:pt modelId="{E4E92E76-73AC-4A45-B9EE-05CDB77650C8}" type="parTrans" cxnId="{4BA75D5D-D74C-4CB0-B2BF-0554C5280D5B}">
      <dgm:prSet/>
      <dgm:spPr/>
      <dgm:t>
        <a:bodyPr/>
        <a:lstStyle/>
        <a:p>
          <a:endParaRPr lang="en-US"/>
        </a:p>
      </dgm:t>
    </dgm:pt>
    <dgm:pt modelId="{B251C4F6-527F-4C72-825C-7EB5E9E1C8C6}" type="sibTrans" cxnId="{4BA75D5D-D74C-4CB0-B2BF-0554C5280D5B}">
      <dgm:prSet/>
      <dgm:spPr/>
      <dgm:t>
        <a:bodyPr/>
        <a:lstStyle/>
        <a:p>
          <a:endParaRPr lang="en-US"/>
        </a:p>
      </dgm:t>
    </dgm:pt>
    <dgm:pt modelId="{D12FDDF0-14E8-4085-B6ED-D2FFE23DBE44}">
      <dgm:prSet/>
      <dgm:spPr/>
      <dgm:t>
        <a:bodyPr/>
        <a:lstStyle/>
        <a:p>
          <a:r>
            <a:rPr lang="en-US"/>
            <a:t>Understands the business and it’s processes</a:t>
          </a:r>
          <a:endParaRPr lang="en-US"/>
        </a:p>
      </dgm:t>
    </dgm:pt>
    <dgm:pt modelId="{383C5BF7-A840-449C-A91B-B9722D4A4566}" type="parTrans" cxnId="{AAD1D2A2-E7C1-4E21-9529-AEA2CEF45283}">
      <dgm:prSet/>
      <dgm:spPr/>
      <dgm:t>
        <a:bodyPr/>
        <a:lstStyle/>
        <a:p>
          <a:endParaRPr lang="en-US"/>
        </a:p>
      </dgm:t>
    </dgm:pt>
    <dgm:pt modelId="{C3C535D8-953F-41C4-B934-47E8B3F1E1C6}" type="sibTrans" cxnId="{AAD1D2A2-E7C1-4E21-9529-AEA2CEF45283}">
      <dgm:prSet/>
      <dgm:spPr/>
      <dgm:t>
        <a:bodyPr/>
        <a:lstStyle/>
        <a:p>
          <a:endParaRPr lang="en-US"/>
        </a:p>
      </dgm:t>
    </dgm:pt>
    <dgm:pt modelId="{EC6AFED1-2984-4FD0-8922-05E2C662663C}">
      <dgm:prSet/>
      <dgm:spPr/>
      <dgm:t>
        <a:bodyPr/>
        <a:lstStyle/>
        <a:p>
          <a:r>
            <a:rPr lang="en-US"/>
            <a:t>Can create automation (processes)</a:t>
          </a:r>
          <a:endParaRPr lang="en-US"/>
        </a:p>
      </dgm:t>
    </dgm:pt>
    <dgm:pt modelId="{8FB3B5D2-FD57-4E80-A583-75AB9725857E}" type="parTrans" cxnId="{F2C32B91-7BEA-4F4E-B6E2-C71A6B486EBA}">
      <dgm:prSet/>
      <dgm:spPr/>
      <dgm:t>
        <a:bodyPr/>
        <a:lstStyle/>
        <a:p>
          <a:endParaRPr lang="en-US"/>
        </a:p>
      </dgm:t>
    </dgm:pt>
    <dgm:pt modelId="{C64BA9BB-4B23-4C46-BB99-F535A9BF7CAF}" type="sibTrans" cxnId="{F2C32B91-7BEA-4F4E-B6E2-C71A6B486EBA}">
      <dgm:prSet/>
      <dgm:spPr/>
      <dgm:t>
        <a:bodyPr/>
        <a:lstStyle/>
        <a:p>
          <a:endParaRPr lang="en-US"/>
        </a:p>
      </dgm:t>
    </dgm:pt>
    <dgm:pt modelId="{516F49EC-FEC0-4DE9-80DC-AB517F719027}" type="pres">
      <dgm:prSet presAssocID="{FAA9A586-F6B9-4824-99A5-AEABC2D90E93}" presName="linear" presStyleCnt="0">
        <dgm:presLayoutVars>
          <dgm:animLvl val="lvl"/>
          <dgm:resizeHandles val="exact"/>
        </dgm:presLayoutVars>
      </dgm:prSet>
      <dgm:spPr/>
    </dgm:pt>
    <dgm:pt modelId="{177BFCC1-ED8C-4A03-B4DC-86FDC17CF996}" type="pres">
      <dgm:prSet presAssocID="{96BFB9B1-B78E-4CD8-85F1-F313772D8CE1}" presName="parentText" presStyleLbl="node1" presStyleIdx="0" presStyleCnt="5">
        <dgm:presLayoutVars>
          <dgm:chMax val="0"/>
          <dgm:bulletEnabled val="1"/>
        </dgm:presLayoutVars>
      </dgm:prSet>
      <dgm:spPr/>
    </dgm:pt>
    <dgm:pt modelId="{5142EB72-4FFC-4EC6-987F-55240F483948}" type="pres">
      <dgm:prSet presAssocID="{C7F102B1-8348-49F8-B633-BE6E4835B688}" presName="spacer" presStyleCnt="0"/>
      <dgm:spPr/>
    </dgm:pt>
    <dgm:pt modelId="{0A6227D3-FBB0-434E-B928-E5171F2D9BF2}" type="pres">
      <dgm:prSet presAssocID="{C4245813-66AE-4F5C-80E6-8BC7AB4BA308}" presName="parentText" presStyleLbl="node1" presStyleIdx="1" presStyleCnt="5">
        <dgm:presLayoutVars>
          <dgm:chMax val="0"/>
          <dgm:bulletEnabled val="1"/>
        </dgm:presLayoutVars>
      </dgm:prSet>
      <dgm:spPr/>
    </dgm:pt>
    <dgm:pt modelId="{FAC63537-5AF5-4D70-A2D8-5114EAF808CF}" type="pres">
      <dgm:prSet presAssocID="{FBE9095D-4D39-4DE7-9831-BC8F63BB12D5}" presName="spacer" presStyleCnt="0"/>
      <dgm:spPr/>
    </dgm:pt>
    <dgm:pt modelId="{CA38A340-0128-4A53-B6B7-62CEFEFE1481}" type="pres">
      <dgm:prSet presAssocID="{52A676EB-884B-4DAB-8654-537F15DE3DD9}" presName="parentText" presStyleLbl="node1" presStyleIdx="2" presStyleCnt="5">
        <dgm:presLayoutVars>
          <dgm:chMax val="0"/>
          <dgm:bulletEnabled val="1"/>
        </dgm:presLayoutVars>
      </dgm:prSet>
      <dgm:spPr/>
    </dgm:pt>
    <dgm:pt modelId="{07FDE66F-F5AE-492A-8F5E-E491EAD33B67}" type="pres">
      <dgm:prSet presAssocID="{B251C4F6-527F-4C72-825C-7EB5E9E1C8C6}" presName="spacer" presStyleCnt="0"/>
      <dgm:spPr/>
    </dgm:pt>
    <dgm:pt modelId="{42A072E1-79E6-4EA9-ACF7-2A6F5F3A5D2A}" type="pres">
      <dgm:prSet presAssocID="{D12FDDF0-14E8-4085-B6ED-D2FFE23DBE44}" presName="parentText" presStyleLbl="node1" presStyleIdx="3" presStyleCnt="5">
        <dgm:presLayoutVars>
          <dgm:chMax val="0"/>
          <dgm:bulletEnabled val="1"/>
        </dgm:presLayoutVars>
      </dgm:prSet>
      <dgm:spPr/>
    </dgm:pt>
    <dgm:pt modelId="{3ACCD7E2-8E13-4FAF-B411-FDCDBFB81353}" type="pres">
      <dgm:prSet presAssocID="{C3C535D8-953F-41C4-B934-47E8B3F1E1C6}" presName="spacer" presStyleCnt="0"/>
      <dgm:spPr/>
    </dgm:pt>
    <dgm:pt modelId="{C6BE07B0-8256-4458-BD84-B97280F7835B}" type="pres">
      <dgm:prSet presAssocID="{EC6AFED1-2984-4FD0-8922-05E2C662663C}" presName="parentText" presStyleLbl="node1" presStyleIdx="4" presStyleCnt="5">
        <dgm:presLayoutVars>
          <dgm:chMax val="0"/>
          <dgm:bulletEnabled val="1"/>
        </dgm:presLayoutVars>
      </dgm:prSet>
      <dgm:spPr/>
    </dgm:pt>
  </dgm:ptLst>
  <dgm:cxnLst>
    <dgm:cxn modelId="{821E9A19-3EB2-4A35-8205-1F09D9ABD099}" type="presOf" srcId="{52A676EB-884B-4DAB-8654-537F15DE3DD9}" destId="{CA38A340-0128-4A53-B6B7-62CEFEFE1481}" srcOrd="0" destOrd="0" presId="urn:microsoft.com/office/officeart/2005/8/layout/vList2"/>
    <dgm:cxn modelId="{69CF5FAF-EE1A-4C7F-8758-D97FC3BD4371}" srcId="{FAA9A586-F6B9-4824-99A5-AEABC2D90E93}" destId="{96BFB9B1-B78E-4CD8-85F1-F313772D8CE1}" srcOrd="0" destOrd="0" parTransId="{1D2490E7-CA25-433C-A218-0412D936F420}" sibTransId="{C7F102B1-8348-49F8-B633-BE6E4835B688}"/>
    <dgm:cxn modelId="{DB61FBA4-6CCC-4B23-BFE6-B13D6E5CBA77}" type="presOf" srcId="{96BFB9B1-B78E-4CD8-85F1-F313772D8CE1}" destId="{177BFCC1-ED8C-4A03-B4DC-86FDC17CF996}" srcOrd="0" destOrd="0" presId="urn:microsoft.com/office/officeart/2005/8/layout/vList2"/>
    <dgm:cxn modelId="{4BA75D5D-D74C-4CB0-B2BF-0554C5280D5B}" srcId="{FAA9A586-F6B9-4824-99A5-AEABC2D90E93}" destId="{52A676EB-884B-4DAB-8654-537F15DE3DD9}" srcOrd="2" destOrd="0" parTransId="{E4E92E76-73AC-4A45-B9EE-05CDB77650C8}" sibTransId="{B251C4F6-527F-4C72-825C-7EB5E9E1C8C6}"/>
    <dgm:cxn modelId="{F2C32B91-7BEA-4F4E-B6E2-C71A6B486EBA}" srcId="{FAA9A586-F6B9-4824-99A5-AEABC2D90E93}" destId="{EC6AFED1-2984-4FD0-8922-05E2C662663C}" srcOrd="4" destOrd="0" parTransId="{8FB3B5D2-FD57-4E80-A583-75AB9725857E}" sibTransId="{C64BA9BB-4B23-4C46-BB99-F535A9BF7CAF}"/>
    <dgm:cxn modelId="{97D754C2-0997-4022-99BD-9B2DF4B639DB}" type="presOf" srcId="{D12FDDF0-14E8-4085-B6ED-D2FFE23DBE44}" destId="{42A072E1-79E6-4EA9-ACF7-2A6F5F3A5D2A}" srcOrd="0" destOrd="0" presId="urn:microsoft.com/office/officeart/2005/8/layout/vList2"/>
    <dgm:cxn modelId="{68124972-3FD2-48A7-A190-F008D87DD9FF}" type="presOf" srcId="{FAA9A586-F6B9-4824-99A5-AEABC2D90E93}" destId="{516F49EC-FEC0-4DE9-80DC-AB517F719027}" srcOrd="0" destOrd="0" presId="urn:microsoft.com/office/officeart/2005/8/layout/vList2"/>
    <dgm:cxn modelId="{226C41D6-F86F-4B7A-AF51-7796AC9DAEC4}" srcId="{FAA9A586-F6B9-4824-99A5-AEABC2D90E93}" destId="{C4245813-66AE-4F5C-80E6-8BC7AB4BA308}" srcOrd="1" destOrd="0" parTransId="{C0FE7621-7728-4231-9437-1481C90F8943}" sibTransId="{FBE9095D-4D39-4DE7-9831-BC8F63BB12D5}"/>
    <dgm:cxn modelId="{5F06E6C4-4E7A-460D-AD92-44E9646FAEE3}" type="presOf" srcId="{EC6AFED1-2984-4FD0-8922-05E2C662663C}" destId="{C6BE07B0-8256-4458-BD84-B97280F7835B}" srcOrd="0" destOrd="0" presId="urn:microsoft.com/office/officeart/2005/8/layout/vList2"/>
    <dgm:cxn modelId="{E67A4FA9-929E-41D4-9CCE-3FEAB91BAD04}" type="presOf" srcId="{C4245813-66AE-4F5C-80E6-8BC7AB4BA308}" destId="{0A6227D3-FBB0-434E-B928-E5171F2D9BF2}" srcOrd="0" destOrd="0" presId="urn:microsoft.com/office/officeart/2005/8/layout/vList2"/>
    <dgm:cxn modelId="{AAD1D2A2-E7C1-4E21-9529-AEA2CEF45283}" srcId="{FAA9A586-F6B9-4824-99A5-AEABC2D90E93}" destId="{D12FDDF0-14E8-4085-B6ED-D2FFE23DBE44}" srcOrd="3" destOrd="0" parTransId="{383C5BF7-A840-449C-A91B-B9722D4A4566}" sibTransId="{C3C535D8-953F-41C4-B934-47E8B3F1E1C6}"/>
    <dgm:cxn modelId="{EF226B3C-2AA3-4D20-99FC-BA886AC97E60}" type="presParOf" srcId="{516F49EC-FEC0-4DE9-80DC-AB517F719027}" destId="{177BFCC1-ED8C-4A03-B4DC-86FDC17CF996}" srcOrd="0" destOrd="0" presId="urn:microsoft.com/office/officeart/2005/8/layout/vList2"/>
    <dgm:cxn modelId="{3B562B6D-2396-47ED-916F-29AC3AFBE45E}" type="presParOf" srcId="{516F49EC-FEC0-4DE9-80DC-AB517F719027}" destId="{5142EB72-4FFC-4EC6-987F-55240F483948}" srcOrd="1" destOrd="0" presId="urn:microsoft.com/office/officeart/2005/8/layout/vList2"/>
    <dgm:cxn modelId="{9EE32000-A4B5-4C11-90B0-1DECFF1F65FF}" type="presParOf" srcId="{516F49EC-FEC0-4DE9-80DC-AB517F719027}" destId="{0A6227D3-FBB0-434E-B928-E5171F2D9BF2}" srcOrd="2" destOrd="0" presId="urn:microsoft.com/office/officeart/2005/8/layout/vList2"/>
    <dgm:cxn modelId="{F564E6D4-F56B-47F3-81E0-943F149A1BB3}" type="presParOf" srcId="{516F49EC-FEC0-4DE9-80DC-AB517F719027}" destId="{FAC63537-5AF5-4D70-A2D8-5114EAF808CF}" srcOrd="3" destOrd="0" presId="urn:microsoft.com/office/officeart/2005/8/layout/vList2"/>
    <dgm:cxn modelId="{074EF26A-23BE-4A24-8D9A-15DEB9C8B0EC}" type="presParOf" srcId="{516F49EC-FEC0-4DE9-80DC-AB517F719027}" destId="{CA38A340-0128-4A53-B6B7-62CEFEFE1481}" srcOrd="4" destOrd="0" presId="urn:microsoft.com/office/officeart/2005/8/layout/vList2"/>
    <dgm:cxn modelId="{DB2C66D5-59FD-4CF7-97EA-3CF3F5114534}" type="presParOf" srcId="{516F49EC-FEC0-4DE9-80DC-AB517F719027}" destId="{07FDE66F-F5AE-492A-8F5E-E491EAD33B67}" srcOrd="5" destOrd="0" presId="urn:microsoft.com/office/officeart/2005/8/layout/vList2"/>
    <dgm:cxn modelId="{3C771ADB-ABDA-4E79-BF66-3DDB6369A9DB}" type="presParOf" srcId="{516F49EC-FEC0-4DE9-80DC-AB517F719027}" destId="{42A072E1-79E6-4EA9-ACF7-2A6F5F3A5D2A}" srcOrd="6" destOrd="0" presId="urn:microsoft.com/office/officeart/2005/8/layout/vList2"/>
    <dgm:cxn modelId="{0D09780A-61F2-4A4F-B50B-8E7040F96F29}" type="presParOf" srcId="{516F49EC-FEC0-4DE9-80DC-AB517F719027}" destId="{3ACCD7E2-8E13-4FAF-B411-FDCDBFB81353}" srcOrd="7" destOrd="0" presId="urn:microsoft.com/office/officeart/2005/8/layout/vList2"/>
    <dgm:cxn modelId="{8F30DFE5-C8F0-4E6B-AA4D-6D53C365101C}" type="presParOf" srcId="{516F49EC-FEC0-4DE9-80DC-AB517F719027}" destId="{C6BE07B0-8256-4458-BD84-B97280F7835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871B59-8A44-49CB-BC62-2A08F532B5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8A8A4BD-05EC-40D6-B59A-BA7DFABAAB49}">
      <dgm:prSet/>
      <dgm:spPr/>
      <dgm:t>
        <a:bodyPr/>
        <a:lstStyle/>
        <a:p>
          <a:r>
            <a:rPr lang="en-US"/>
            <a:t>Builds on the power-user skills</a:t>
          </a:r>
          <a:endParaRPr lang="en-US"/>
        </a:p>
      </dgm:t>
    </dgm:pt>
    <dgm:pt modelId="{E144BCE0-1631-4067-8FD2-683FA1BFEB7E}" type="parTrans" cxnId="{C96651B9-D235-456D-98C7-29E7245E1B86}">
      <dgm:prSet/>
      <dgm:spPr/>
      <dgm:t>
        <a:bodyPr/>
        <a:lstStyle/>
        <a:p>
          <a:endParaRPr lang="en-US"/>
        </a:p>
      </dgm:t>
    </dgm:pt>
    <dgm:pt modelId="{935B4B9F-AC6B-4A5E-8690-883F194FE391}" type="sibTrans" cxnId="{C96651B9-D235-456D-98C7-29E7245E1B86}">
      <dgm:prSet/>
      <dgm:spPr/>
      <dgm:t>
        <a:bodyPr/>
        <a:lstStyle/>
        <a:p>
          <a:endParaRPr lang="en-US"/>
        </a:p>
      </dgm:t>
    </dgm:pt>
    <dgm:pt modelId="{93EA4FB7-7941-4435-80E5-ACF33AC7E98E}">
      <dgm:prSet/>
      <dgm:spPr/>
      <dgm:t>
        <a:bodyPr/>
        <a:lstStyle/>
        <a:p>
          <a:r>
            <a:rPr lang="en-US"/>
            <a:t>Adds day-to-day administration abilities</a:t>
          </a:r>
          <a:endParaRPr lang="en-US"/>
        </a:p>
      </dgm:t>
    </dgm:pt>
    <dgm:pt modelId="{AD548F6C-E14F-4F84-ADA0-E680645F37B6}" type="parTrans" cxnId="{C86A81BE-DE4B-4EF9-9819-5338429EB00B}">
      <dgm:prSet/>
      <dgm:spPr/>
      <dgm:t>
        <a:bodyPr/>
        <a:lstStyle/>
        <a:p>
          <a:endParaRPr lang="en-US"/>
        </a:p>
      </dgm:t>
    </dgm:pt>
    <dgm:pt modelId="{1D43A4B6-3FFF-4B6D-BFFC-83A16B24AF65}" type="sibTrans" cxnId="{C86A81BE-DE4B-4EF9-9819-5338429EB00B}">
      <dgm:prSet/>
      <dgm:spPr/>
      <dgm:t>
        <a:bodyPr/>
        <a:lstStyle/>
        <a:p>
          <a:endParaRPr lang="en-US"/>
        </a:p>
      </dgm:t>
    </dgm:pt>
    <dgm:pt modelId="{EF62581A-5A06-4D7D-AEF3-2EAD05381C00}">
      <dgm:prSet/>
      <dgm:spPr/>
      <dgm:t>
        <a:bodyPr/>
        <a:lstStyle/>
        <a:p>
          <a:r>
            <a:rPr lang="en-US"/>
            <a:t>System maintenance</a:t>
          </a:r>
          <a:endParaRPr lang="en-US"/>
        </a:p>
      </dgm:t>
    </dgm:pt>
    <dgm:pt modelId="{2695C7FC-29D6-4222-9CE4-47AF0229FA67}" type="parTrans" cxnId="{95D3779B-4963-486E-AA93-BD6D3B33343B}">
      <dgm:prSet/>
      <dgm:spPr/>
      <dgm:t>
        <a:bodyPr/>
        <a:lstStyle/>
        <a:p>
          <a:endParaRPr lang="en-US"/>
        </a:p>
      </dgm:t>
    </dgm:pt>
    <dgm:pt modelId="{49329457-32EC-4D17-9F15-D307AFF549B3}" type="sibTrans" cxnId="{95D3779B-4963-486E-AA93-BD6D3B33343B}">
      <dgm:prSet/>
      <dgm:spPr/>
      <dgm:t>
        <a:bodyPr/>
        <a:lstStyle/>
        <a:p>
          <a:endParaRPr lang="en-US"/>
        </a:p>
      </dgm:t>
    </dgm:pt>
    <dgm:pt modelId="{8580D299-232E-4A53-92F1-1BBD8DE71DC7}">
      <dgm:prSet/>
      <dgm:spPr/>
      <dgm:t>
        <a:bodyPr/>
        <a:lstStyle/>
        <a:p>
          <a:r>
            <a:rPr lang="en-US"/>
            <a:t>User maintenance</a:t>
          </a:r>
          <a:endParaRPr lang="en-US"/>
        </a:p>
      </dgm:t>
    </dgm:pt>
    <dgm:pt modelId="{69F5F19E-AB78-493F-8750-C30F4E449043}" type="parTrans" cxnId="{12ACB2EB-6452-4E32-92E6-53693E0C1279}">
      <dgm:prSet/>
      <dgm:spPr/>
      <dgm:t>
        <a:bodyPr/>
        <a:lstStyle/>
        <a:p>
          <a:endParaRPr lang="en-US"/>
        </a:p>
      </dgm:t>
    </dgm:pt>
    <dgm:pt modelId="{C4A1A79A-C2AB-4996-A2EB-56BACC58F704}" type="sibTrans" cxnId="{12ACB2EB-6452-4E32-92E6-53693E0C1279}">
      <dgm:prSet/>
      <dgm:spPr/>
      <dgm:t>
        <a:bodyPr/>
        <a:lstStyle/>
        <a:p>
          <a:endParaRPr lang="en-US"/>
        </a:p>
      </dgm:t>
    </dgm:pt>
    <dgm:pt modelId="{93137A57-538B-4C03-BCF0-9D5C1D6E75C2}">
      <dgm:prSet/>
      <dgm:spPr/>
      <dgm:t>
        <a:bodyPr/>
        <a:lstStyle/>
        <a:p>
          <a:r>
            <a:rPr lang="en-US"/>
            <a:t>Troubleshooting</a:t>
          </a:r>
          <a:endParaRPr lang="en-US"/>
        </a:p>
      </dgm:t>
    </dgm:pt>
    <dgm:pt modelId="{0498A099-84DB-41B4-BBE2-202854F2E349}" type="parTrans" cxnId="{F36E059E-4E2E-4CAC-B44C-D77663D03592}">
      <dgm:prSet/>
      <dgm:spPr/>
      <dgm:t>
        <a:bodyPr/>
        <a:lstStyle/>
        <a:p>
          <a:endParaRPr lang="en-US"/>
        </a:p>
      </dgm:t>
    </dgm:pt>
    <dgm:pt modelId="{C76BA41F-B681-4AE3-80E6-9B0424D14409}" type="sibTrans" cxnId="{F36E059E-4E2E-4CAC-B44C-D77663D03592}">
      <dgm:prSet/>
      <dgm:spPr/>
      <dgm:t>
        <a:bodyPr/>
        <a:lstStyle/>
        <a:p>
          <a:endParaRPr lang="en-US"/>
        </a:p>
      </dgm:t>
    </dgm:pt>
    <dgm:pt modelId="{BEC2FC92-9C77-44F0-8FD4-10586E5ACA65}">
      <dgm:prSet/>
      <dgm:spPr/>
      <dgm:t>
        <a:bodyPr/>
        <a:lstStyle/>
        <a:p>
          <a:r>
            <a:rPr lang="en-US"/>
            <a:t>Automation</a:t>
          </a:r>
          <a:endParaRPr lang="en-US"/>
        </a:p>
      </dgm:t>
    </dgm:pt>
    <dgm:pt modelId="{540B27C9-0BFA-4A5A-80C0-A987E3152F71}" type="parTrans" cxnId="{23B4506E-D9AC-4145-B259-7289EF8E8AF0}">
      <dgm:prSet/>
      <dgm:spPr/>
      <dgm:t>
        <a:bodyPr/>
        <a:lstStyle/>
        <a:p>
          <a:endParaRPr lang="en-US"/>
        </a:p>
      </dgm:t>
    </dgm:pt>
    <dgm:pt modelId="{9CE32240-67AE-40B9-A195-BD8E5B852EF4}" type="sibTrans" cxnId="{23B4506E-D9AC-4145-B259-7289EF8E8AF0}">
      <dgm:prSet/>
      <dgm:spPr/>
      <dgm:t>
        <a:bodyPr/>
        <a:lstStyle/>
        <a:p>
          <a:endParaRPr lang="en-US"/>
        </a:p>
      </dgm:t>
    </dgm:pt>
    <dgm:pt modelId="{0C16E090-7EBA-40CB-864D-2CAC71FFEE4C}" type="pres">
      <dgm:prSet presAssocID="{E2871B59-8A44-49CB-BC62-2A08F532B578}" presName="linear" presStyleCnt="0">
        <dgm:presLayoutVars>
          <dgm:animLvl val="lvl"/>
          <dgm:resizeHandles val="exact"/>
        </dgm:presLayoutVars>
      </dgm:prSet>
      <dgm:spPr/>
    </dgm:pt>
    <dgm:pt modelId="{42A254F0-4C59-4A07-A643-7C4C6B25A0A3}" type="pres">
      <dgm:prSet presAssocID="{78A8A4BD-05EC-40D6-B59A-BA7DFABAAB49}" presName="parentText" presStyleLbl="node1" presStyleIdx="0" presStyleCnt="2">
        <dgm:presLayoutVars>
          <dgm:chMax val="0"/>
          <dgm:bulletEnabled val="1"/>
        </dgm:presLayoutVars>
      </dgm:prSet>
      <dgm:spPr/>
    </dgm:pt>
    <dgm:pt modelId="{E29A5486-A9D1-4682-8B5C-C4D8E8E4D206}" type="pres">
      <dgm:prSet presAssocID="{935B4B9F-AC6B-4A5E-8690-883F194FE391}" presName="spacer" presStyleCnt="0"/>
      <dgm:spPr/>
    </dgm:pt>
    <dgm:pt modelId="{58C2E8FF-1B22-4F2C-B4CB-E081A8B1FFFB}" type="pres">
      <dgm:prSet presAssocID="{93EA4FB7-7941-4435-80E5-ACF33AC7E98E}" presName="parentText" presStyleLbl="node1" presStyleIdx="1" presStyleCnt="2">
        <dgm:presLayoutVars>
          <dgm:chMax val="0"/>
          <dgm:bulletEnabled val="1"/>
        </dgm:presLayoutVars>
      </dgm:prSet>
      <dgm:spPr/>
    </dgm:pt>
    <dgm:pt modelId="{EE1E2BC4-C0CE-4DCC-B780-1EFE14E06F26}" type="pres">
      <dgm:prSet presAssocID="{93EA4FB7-7941-4435-80E5-ACF33AC7E98E}" presName="childText" presStyleLbl="revTx" presStyleIdx="0" presStyleCnt="1">
        <dgm:presLayoutVars>
          <dgm:bulletEnabled val="1"/>
        </dgm:presLayoutVars>
      </dgm:prSet>
      <dgm:spPr/>
    </dgm:pt>
  </dgm:ptLst>
  <dgm:cxnLst>
    <dgm:cxn modelId="{23B4506E-D9AC-4145-B259-7289EF8E8AF0}" srcId="{93EA4FB7-7941-4435-80E5-ACF33AC7E98E}" destId="{BEC2FC92-9C77-44F0-8FD4-10586E5ACA65}" srcOrd="3" destOrd="0" parTransId="{540B27C9-0BFA-4A5A-80C0-A987E3152F71}" sibTransId="{9CE32240-67AE-40B9-A195-BD8E5B852EF4}"/>
    <dgm:cxn modelId="{C86A81BE-DE4B-4EF9-9819-5338429EB00B}" srcId="{E2871B59-8A44-49CB-BC62-2A08F532B578}" destId="{93EA4FB7-7941-4435-80E5-ACF33AC7E98E}" srcOrd="1" destOrd="0" parTransId="{AD548F6C-E14F-4F84-ADA0-E680645F37B6}" sibTransId="{1D43A4B6-3FFF-4B6D-BFFC-83A16B24AF65}"/>
    <dgm:cxn modelId="{35F580DD-EA1C-4F8F-AF78-25E503C827BB}" type="presOf" srcId="{93137A57-538B-4C03-BCF0-9D5C1D6E75C2}" destId="{EE1E2BC4-C0CE-4DCC-B780-1EFE14E06F26}" srcOrd="0" destOrd="2" presId="urn:microsoft.com/office/officeart/2005/8/layout/vList2"/>
    <dgm:cxn modelId="{F36E059E-4E2E-4CAC-B44C-D77663D03592}" srcId="{93EA4FB7-7941-4435-80E5-ACF33AC7E98E}" destId="{93137A57-538B-4C03-BCF0-9D5C1D6E75C2}" srcOrd="2" destOrd="0" parTransId="{0498A099-84DB-41B4-BBE2-202854F2E349}" sibTransId="{C76BA41F-B681-4AE3-80E6-9B0424D14409}"/>
    <dgm:cxn modelId="{33C25FEB-2AEC-4C01-BECE-D78A6B49ACE7}" type="presOf" srcId="{E2871B59-8A44-49CB-BC62-2A08F532B578}" destId="{0C16E090-7EBA-40CB-864D-2CAC71FFEE4C}" srcOrd="0" destOrd="0" presId="urn:microsoft.com/office/officeart/2005/8/layout/vList2"/>
    <dgm:cxn modelId="{C96651B9-D235-456D-98C7-29E7245E1B86}" srcId="{E2871B59-8A44-49CB-BC62-2A08F532B578}" destId="{78A8A4BD-05EC-40D6-B59A-BA7DFABAAB49}" srcOrd="0" destOrd="0" parTransId="{E144BCE0-1631-4067-8FD2-683FA1BFEB7E}" sibTransId="{935B4B9F-AC6B-4A5E-8690-883F194FE391}"/>
    <dgm:cxn modelId="{392C3B7E-3D14-4ED3-9A96-70814AF5696A}" type="presOf" srcId="{93EA4FB7-7941-4435-80E5-ACF33AC7E98E}" destId="{58C2E8FF-1B22-4F2C-B4CB-E081A8B1FFFB}" srcOrd="0" destOrd="0" presId="urn:microsoft.com/office/officeart/2005/8/layout/vList2"/>
    <dgm:cxn modelId="{77E30657-EE87-4EBF-B2B7-FA88B8BDD519}" type="presOf" srcId="{8580D299-232E-4A53-92F1-1BBD8DE71DC7}" destId="{EE1E2BC4-C0CE-4DCC-B780-1EFE14E06F26}" srcOrd="0" destOrd="1" presId="urn:microsoft.com/office/officeart/2005/8/layout/vList2"/>
    <dgm:cxn modelId="{7A0538F1-A2A2-498E-B49C-30EAC560CBCD}" type="presOf" srcId="{BEC2FC92-9C77-44F0-8FD4-10586E5ACA65}" destId="{EE1E2BC4-C0CE-4DCC-B780-1EFE14E06F26}" srcOrd="0" destOrd="3" presId="urn:microsoft.com/office/officeart/2005/8/layout/vList2"/>
    <dgm:cxn modelId="{4B7DE6D1-1B41-4E7E-8462-0C06005D52F8}" type="presOf" srcId="{EF62581A-5A06-4D7D-AEF3-2EAD05381C00}" destId="{EE1E2BC4-C0CE-4DCC-B780-1EFE14E06F26}" srcOrd="0" destOrd="0" presId="urn:microsoft.com/office/officeart/2005/8/layout/vList2"/>
    <dgm:cxn modelId="{12ACB2EB-6452-4E32-92E6-53693E0C1279}" srcId="{93EA4FB7-7941-4435-80E5-ACF33AC7E98E}" destId="{8580D299-232E-4A53-92F1-1BBD8DE71DC7}" srcOrd="1" destOrd="0" parTransId="{69F5F19E-AB78-493F-8750-C30F4E449043}" sibTransId="{C4A1A79A-C2AB-4996-A2EB-56BACC58F704}"/>
    <dgm:cxn modelId="{95D3779B-4963-486E-AA93-BD6D3B33343B}" srcId="{93EA4FB7-7941-4435-80E5-ACF33AC7E98E}" destId="{EF62581A-5A06-4D7D-AEF3-2EAD05381C00}" srcOrd="0" destOrd="0" parTransId="{2695C7FC-29D6-4222-9CE4-47AF0229FA67}" sibTransId="{49329457-32EC-4D17-9F15-D307AFF549B3}"/>
    <dgm:cxn modelId="{880BCC4B-BF7A-471A-8280-83ABF6F93C41}" type="presOf" srcId="{78A8A4BD-05EC-40D6-B59A-BA7DFABAAB49}" destId="{42A254F0-4C59-4A07-A643-7C4C6B25A0A3}" srcOrd="0" destOrd="0" presId="urn:microsoft.com/office/officeart/2005/8/layout/vList2"/>
    <dgm:cxn modelId="{8FE5A436-F2C9-4E20-A3FB-9B085B7F818D}" type="presParOf" srcId="{0C16E090-7EBA-40CB-864D-2CAC71FFEE4C}" destId="{42A254F0-4C59-4A07-A643-7C4C6B25A0A3}" srcOrd="0" destOrd="0" presId="urn:microsoft.com/office/officeart/2005/8/layout/vList2"/>
    <dgm:cxn modelId="{DD92FDDA-3321-410A-97A0-055DC54D5812}" type="presParOf" srcId="{0C16E090-7EBA-40CB-864D-2CAC71FFEE4C}" destId="{E29A5486-A9D1-4682-8B5C-C4D8E8E4D206}" srcOrd="1" destOrd="0" presId="urn:microsoft.com/office/officeart/2005/8/layout/vList2"/>
    <dgm:cxn modelId="{3DDC32A0-E632-439D-B1A7-CB3A66A1C314}" type="presParOf" srcId="{0C16E090-7EBA-40CB-864D-2CAC71FFEE4C}" destId="{58C2E8FF-1B22-4F2C-B4CB-E081A8B1FFFB}" srcOrd="2" destOrd="0" presId="urn:microsoft.com/office/officeart/2005/8/layout/vList2"/>
    <dgm:cxn modelId="{58787BDC-887C-446E-8246-9FBB7C67A2E0}" type="presParOf" srcId="{0C16E090-7EBA-40CB-864D-2CAC71FFEE4C}" destId="{EE1E2BC4-C0CE-4DCC-B780-1EFE14E06F2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AD31F2-88DA-4E22-B1C2-ED074D05876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CB737FA-A236-4A3E-8257-88AC325E89A5}">
      <dgm:prSet/>
      <dgm:spPr/>
      <dgm:t>
        <a:bodyPr/>
        <a:lstStyle/>
        <a:p>
          <a:r>
            <a:rPr lang="en-US" i="1"/>
            <a:t>Can</a:t>
          </a:r>
          <a:r>
            <a:rPr lang="en-US"/>
            <a:t> build on administrator skills</a:t>
          </a:r>
          <a:endParaRPr lang="en-US"/>
        </a:p>
      </dgm:t>
    </dgm:pt>
    <dgm:pt modelId="{4AC7BCF0-A2B2-45A4-9FC3-920EF81D36D0}" type="parTrans" cxnId="{BEF1ABD9-4763-4273-9510-A446BB8C49DE}">
      <dgm:prSet/>
      <dgm:spPr/>
      <dgm:t>
        <a:bodyPr/>
        <a:lstStyle/>
        <a:p>
          <a:endParaRPr lang="en-US"/>
        </a:p>
      </dgm:t>
    </dgm:pt>
    <dgm:pt modelId="{D1DCFF64-40A7-4070-8128-EF4AE1E53694}" type="sibTrans" cxnId="{BEF1ABD9-4763-4273-9510-A446BB8C49DE}">
      <dgm:prSet/>
      <dgm:spPr/>
      <dgm:t>
        <a:bodyPr/>
        <a:lstStyle/>
        <a:p>
          <a:endParaRPr lang="en-US"/>
        </a:p>
      </dgm:t>
    </dgm:pt>
    <dgm:pt modelId="{A6B56D37-44B9-470B-8C8A-AD28C8AC4966}">
      <dgm:prSet/>
      <dgm:spPr/>
      <dgm:t>
        <a:bodyPr/>
        <a:lstStyle/>
        <a:p>
          <a:r>
            <a:rPr lang="en-US"/>
            <a:t>Creates new components</a:t>
          </a:r>
          <a:endParaRPr lang="en-US"/>
        </a:p>
      </dgm:t>
    </dgm:pt>
    <dgm:pt modelId="{44B2958E-9A40-4BD0-8A02-4DDD96E55C0E}" type="parTrans" cxnId="{EE7215CC-525B-4A81-8D91-6EA3C493E6FB}">
      <dgm:prSet/>
      <dgm:spPr/>
      <dgm:t>
        <a:bodyPr/>
        <a:lstStyle/>
        <a:p>
          <a:endParaRPr lang="en-US"/>
        </a:p>
      </dgm:t>
    </dgm:pt>
    <dgm:pt modelId="{6642CA84-2AEE-43C2-8BDE-F61BA9622C02}" type="sibTrans" cxnId="{EE7215CC-525B-4A81-8D91-6EA3C493E6FB}">
      <dgm:prSet/>
      <dgm:spPr/>
      <dgm:t>
        <a:bodyPr/>
        <a:lstStyle/>
        <a:p>
          <a:endParaRPr lang="en-US"/>
        </a:p>
      </dgm:t>
    </dgm:pt>
    <dgm:pt modelId="{840F8F87-CEF7-4E7A-80B9-E28047CEC0E5}">
      <dgm:prSet/>
      <dgm:spPr/>
      <dgm:t>
        <a:bodyPr/>
        <a:lstStyle/>
        <a:p>
          <a:r>
            <a:rPr lang="en-US"/>
            <a:t>Entities and Fields</a:t>
          </a:r>
          <a:endParaRPr lang="en-US"/>
        </a:p>
      </dgm:t>
    </dgm:pt>
    <dgm:pt modelId="{D6D7FEF0-2A64-4A7C-B434-00EA573C9D15}" type="parTrans" cxnId="{B2231884-5938-4F21-B10A-984A210CD182}">
      <dgm:prSet/>
      <dgm:spPr/>
      <dgm:t>
        <a:bodyPr/>
        <a:lstStyle/>
        <a:p>
          <a:endParaRPr lang="en-US"/>
        </a:p>
      </dgm:t>
    </dgm:pt>
    <dgm:pt modelId="{1EE59F24-30F9-4A1C-B07D-07C12A45C4D1}" type="sibTrans" cxnId="{B2231884-5938-4F21-B10A-984A210CD182}">
      <dgm:prSet/>
      <dgm:spPr/>
      <dgm:t>
        <a:bodyPr/>
        <a:lstStyle/>
        <a:p>
          <a:endParaRPr lang="en-US"/>
        </a:p>
      </dgm:t>
    </dgm:pt>
    <dgm:pt modelId="{842E9DF4-AB8C-43AE-B1C8-6F9F09CEE752}">
      <dgm:prSet/>
      <dgm:spPr/>
      <dgm:t>
        <a:bodyPr/>
        <a:lstStyle/>
        <a:p>
          <a:r>
            <a:rPr lang="en-US"/>
            <a:t>Processes</a:t>
          </a:r>
          <a:endParaRPr lang="en-US"/>
        </a:p>
      </dgm:t>
    </dgm:pt>
    <dgm:pt modelId="{AF2CCB45-8AF8-4EAC-B220-549279BF1EAD}" type="parTrans" cxnId="{0C4C93FF-CFFE-4B9E-A7C9-C8D5D6AA8B2A}">
      <dgm:prSet/>
      <dgm:spPr/>
      <dgm:t>
        <a:bodyPr/>
        <a:lstStyle/>
        <a:p>
          <a:endParaRPr lang="en-US"/>
        </a:p>
      </dgm:t>
    </dgm:pt>
    <dgm:pt modelId="{20C0F44B-3E4A-432D-825B-DB1EA045743A}" type="sibTrans" cxnId="{0C4C93FF-CFFE-4B9E-A7C9-C8D5D6AA8B2A}">
      <dgm:prSet/>
      <dgm:spPr/>
      <dgm:t>
        <a:bodyPr/>
        <a:lstStyle/>
        <a:p>
          <a:endParaRPr lang="en-US"/>
        </a:p>
      </dgm:t>
    </dgm:pt>
    <dgm:pt modelId="{A6D3103D-B1DB-4865-90DD-A582B9883880}">
      <dgm:prSet/>
      <dgm:spPr/>
      <dgm:t>
        <a:bodyPr/>
        <a:lstStyle/>
        <a:p>
          <a:r>
            <a:rPr lang="en-US"/>
            <a:t>Visualizations and dashboards</a:t>
          </a:r>
          <a:endParaRPr lang="en-US"/>
        </a:p>
      </dgm:t>
    </dgm:pt>
    <dgm:pt modelId="{85DA4E92-E42C-4F01-B26D-19997D942430}" type="parTrans" cxnId="{36938D7F-8479-4A15-88B1-01E7939B0878}">
      <dgm:prSet/>
      <dgm:spPr/>
      <dgm:t>
        <a:bodyPr/>
        <a:lstStyle/>
        <a:p>
          <a:endParaRPr lang="en-US"/>
        </a:p>
      </dgm:t>
    </dgm:pt>
    <dgm:pt modelId="{8AE58EDA-1333-4045-927F-E99103BD0363}" type="sibTrans" cxnId="{36938D7F-8479-4A15-88B1-01E7939B0878}">
      <dgm:prSet/>
      <dgm:spPr/>
      <dgm:t>
        <a:bodyPr/>
        <a:lstStyle/>
        <a:p>
          <a:endParaRPr lang="en-US"/>
        </a:p>
      </dgm:t>
    </dgm:pt>
    <dgm:pt modelId="{19B9F3DB-0D68-4565-9BE0-E9A62C698FCE}">
      <dgm:prSet/>
      <dgm:spPr/>
      <dgm:t>
        <a:bodyPr/>
        <a:lstStyle/>
        <a:p>
          <a:r>
            <a:rPr lang="en-US"/>
            <a:t>Etc.</a:t>
          </a:r>
          <a:endParaRPr lang="en-US"/>
        </a:p>
      </dgm:t>
    </dgm:pt>
    <dgm:pt modelId="{953E5605-3166-4368-AEE1-0E5F7CA86DA4}" type="parTrans" cxnId="{986FAB63-FA7F-46B7-ADC1-7A1D8DC03A3A}">
      <dgm:prSet/>
      <dgm:spPr/>
      <dgm:t>
        <a:bodyPr/>
        <a:lstStyle/>
        <a:p>
          <a:endParaRPr lang="en-US"/>
        </a:p>
      </dgm:t>
    </dgm:pt>
    <dgm:pt modelId="{A95D1D58-493E-4144-B0D8-D489F41EA4FF}" type="sibTrans" cxnId="{986FAB63-FA7F-46B7-ADC1-7A1D8DC03A3A}">
      <dgm:prSet/>
      <dgm:spPr/>
      <dgm:t>
        <a:bodyPr/>
        <a:lstStyle/>
        <a:p>
          <a:endParaRPr lang="en-US"/>
        </a:p>
      </dgm:t>
    </dgm:pt>
    <dgm:pt modelId="{01D88A99-E101-4928-BAD5-2514321E376C}">
      <dgm:prSet/>
      <dgm:spPr/>
      <dgm:t>
        <a:bodyPr/>
        <a:lstStyle/>
        <a:p>
          <a:r>
            <a:rPr lang="en-US"/>
            <a:t>Basic development skills using JavaScript</a:t>
          </a:r>
          <a:endParaRPr lang="en-US"/>
        </a:p>
      </dgm:t>
    </dgm:pt>
    <dgm:pt modelId="{0CC92444-7D9D-44EC-A78E-659DC6E35DDE}" type="parTrans" cxnId="{99451B82-F8BD-4C0A-BDF5-8C8FFCAA3D41}">
      <dgm:prSet/>
      <dgm:spPr/>
      <dgm:t>
        <a:bodyPr/>
        <a:lstStyle/>
        <a:p>
          <a:endParaRPr lang="en-US"/>
        </a:p>
      </dgm:t>
    </dgm:pt>
    <dgm:pt modelId="{B3F64525-818D-461B-BCC0-C2915631B152}" type="sibTrans" cxnId="{99451B82-F8BD-4C0A-BDF5-8C8FFCAA3D41}">
      <dgm:prSet/>
      <dgm:spPr/>
      <dgm:t>
        <a:bodyPr/>
        <a:lstStyle/>
        <a:p>
          <a:endParaRPr lang="en-US"/>
        </a:p>
      </dgm:t>
    </dgm:pt>
    <dgm:pt modelId="{E303AE51-7B30-494A-A2D5-64592A7095CA}" type="pres">
      <dgm:prSet presAssocID="{62AD31F2-88DA-4E22-B1C2-ED074D05876F}" presName="linear" presStyleCnt="0">
        <dgm:presLayoutVars>
          <dgm:animLvl val="lvl"/>
          <dgm:resizeHandles val="exact"/>
        </dgm:presLayoutVars>
      </dgm:prSet>
      <dgm:spPr/>
    </dgm:pt>
    <dgm:pt modelId="{0E3A6505-DB57-43F7-B996-0581F3BC7418}" type="pres">
      <dgm:prSet presAssocID="{9CB737FA-A236-4A3E-8257-88AC325E89A5}" presName="parentText" presStyleLbl="node1" presStyleIdx="0" presStyleCnt="3">
        <dgm:presLayoutVars>
          <dgm:chMax val="0"/>
          <dgm:bulletEnabled val="1"/>
        </dgm:presLayoutVars>
      </dgm:prSet>
      <dgm:spPr/>
    </dgm:pt>
    <dgm:pt modelId="{7B8E0E8A-0012-4281-A7BE-64E36F02AE4C}" type="pres">
      <dgm:prSet presAssocID="{D1DCFF64-40A7-4070-8128-EF4AE1E53694}" presName="spacer" presStyleCnt="0"/>
      <dgm:spPr/>
    </dgm:pt>
    <dgm:pt modelId="{9EA51482-3E5B-4664-B0C8-8BAAD0877768}" type="pres">
      <dgm:prSet presAssocID="{A6B56D37-44B9-470B-8C8A-AD28C8AC4966}" presName="parentText" presStyleLbl="node1" presStyleIdx="1" presStyleCnt="3">
        <dgm:presLayoutVars>
          <dgm:chMax val="0"/>
          <dgm:bulletEnabled val="1"/>
        </dgm:presLayoutVars>
      </dgm:prSet>
      <dgm:spPr/>
    </dgm:pt>
    <dgm:pt modelId="{F976F4DD-D766-45BB-8721-56BE0B5FCA61}" type="pres">
      <dgm:prSet presAssocID="{A6B56D37-44B9-470B-8C8A-AD28C8AC4966}" presName="childText" presStyleLbl="revTx" presStyleIdx="0" presStyleCnt="1">
        <dgm:presLayoutVars>
          <dgm:bulletEnabled val="1"/>
        </dgm:presLayoutVars>
      </dgm:prSet>
      <dgm:spPr/>
    </dgm:pt>
    <dgm:pt modelId="{13847B49-825F-422F-AEDB-D28D0ED82C36}" type="pres">
      <dgm:prSet presAssocID="{01D88A99-E101-4928-BAD5-2514321E376C}" presName="parentText" presStyleLbl="node1" presStyleIdx="2" presStyleCnt="3">
        <dgm:presLayoutVars>
          <dgm:chMax val="0"/>
          <dgm:bulletEnabled val="1"/>
        </dgm:presLayoutVars>
      </dgm:prSet>
      <dgm:spPr/>
    </dgm:pt>
  </dgm:ptLst>
  <dgm:cxnLst>
    <dgm:cxn modelId="{36938D7F-8479-4A15-88B1-01E7939B0878}" srcId="{A6B56D37-44B9-470B-8C8A-AD28C8AC4966}" destId="{A6D3103D-B1DB-4865-90DD-A582B9883880}" srcOrd="2" destOrd="0" parTransId="{85DA4E92-E42C-4F01-B26D-19997D942430}" sibTransId="{8AE58EDA-1333-4045-927F-E99103BD0363}"/>
    <dgm:cxn modelId="{D7E87B75-2D0E-4F60-B531-32112A9FB4CC}" type="presOf" srcId="{A6B56D37-44B9-470B-8C8A-AD28C8AC4966}" destId="{9EA51482-3E5B-4664-B0C8-8BAAD0877768}" srcOrd="0" destOrd="0" presId="urn:microsoft.com/office/officeart/2005/8/layout/vList2"/>
    <dgm:cxn modelId="{5B3CA400-CCAF-4311-BA9F-B33B709652D2}" type="presOf" srcId="{840F8F87-CEF7-4E7A-80B9-E28047CEC0E5}" destId="{F976F4DD-D766-45BB-8721-56BE0B5FCA61}" srcOrd="0" destOrd="0" presId="urn:microsoft.com/office/officeart/2005/8/layout/vList2"/>
    <dgm:cxn modelId="{0C4C93FF-CFFE-4B9E-A7C9-C8D5D6AA8B2A}" srcId="{A6B56D37-44B9-470B-8C8A-AD28C8AC4966}" destId="{842E9DF4-AB8C-43AE-B1C8-6F9F09CEE752}" srcOrd="1" destOrd="0" parTransId="{AF2CCB45-8AF8-4EAC-B220-549279BF1EAD}" sibTransId="{20C0F44B-3E4A-432D-825B-DB1EA045743A}"/>
    <dgm:cxn modelId="{B7FF9AE2-F34A-4796-941E-4E2F18D1A290}" type="presOf" srcId="{01D88A99-E101-4928-BAD5-2514321E376C}" destId="{13847B49-825F-422F-AEDB-D28D0ED82C36}" srcOrd="0" destOrd="0" presId="urn:microsoft.com/office/officeart/2005/8/layout/vList2"/>
    <dgm:cxn modelId="{B2231884-5938-4F21-B10A-984A210CD182}" srcId="{A6B56D37-44B9-470B-8C8A-AD28C8AC4966}" destId="{840F8F87-CEF7-4E7A-80B9-E28047CEC0E5}" srcOrd="0" destOrd="0" parTransId="{D6D7FEF0-2A64-4A7C-B434-00EA573C9D15}" sibTransId="{1EE59F24-30F9-4A1C-B07D-07C12A45C4D1}"/>
    <dgm:cxn modelId="{1F5ECCEB-0C98-40A6-A3DE-C90058D7CB1E}" type="presOf" srcId="{9CB737FA-A236-4A3E-8257-88AC325E89A5}" destId="{0E3A6505-DB57-43F7-B996-0581F3BC7418}" srcOrd="0" destOrd="0" presId="urn:microsoft.com/office/officeart/2005/8/layout/vList2"/>
    <dgm:cxn modelId="{F5608BDD-5D62-4929-9B9E-FF5E812F805A}" type="presOf" srcId="{A6D3103D-B1DB-4865-90DD-A582B9883880}" destId="{F976F4DD-D766-45BB-8721-56BE0B5FCA61}" srcOrd="0" destOrd="2" presId="urn:microsoft.com/office/officeart/2005/8/layout/vList2"/>
    <dgm:cxn modelId="{986FAB63-FA7F-46B7-ADC1-7A1D8DC03A3A}" srcId="{A6B56D37-44B9-470B-8C8A-AD28C8AC4966}" destId="{19B9F3DB-0D68-4565-9BE0-E9A62C698FCE}" srcOrd="3" destOrd="0" parTransId="{953E5605-3166-4368-AEE1-0E5F7CA86DA4}" sibTransId="{A95D1D58-493E-4144-B0D8-D489F41EA4FF}"/>
    <dgm:cxn modelId="{59C4F3AF-0662-45E9-BB48-32D021229C23}" type="presOf" srcId="{62AD31F2-88DA-4E22-B1C2-ED074D05876F}" destId="{E303AE51-7B30-494A-A2D5-64592A7095CA}" srcOrd="0" destOrd="0" presId="urn:microsoft.com/office/officeart/2005/8/layout/vList2"/>
    <dgm:cxn modelId="{6AC87DFF-9072-430F-9AA5-8500DFF2982B}" type="presOf" srcId="{19B9F3DB-0D68-4565-9BE0-E9A62C698FCE}" destId="{F976F4DD-D766-45BB-8721-56BE0B5FCA61}" srcOrd="0" destOrd="3" presId="urn:microsoft.com/office/officeart/2005/8/layout/vList2"/>
    <dgm:cxn modelId="{BEF1ABD9-4763-4273-9510-A446BB8C49DE}" srcId="{62AD31F2-88DA-4E22-B1C2-ED074D05876F}" destId="{9CB737FA-A236-4A3E-8257-88AC325E89A5}" srcOrd="0" destOrd="0" parTransId="{4AC7BCF0-A2B2-45A4-9FC3-920EF81D36D0}" sibTransId="{D1DCFF64-40A7-4070-8128-EF4AE1E53694}"/>
    <dgm:cxn modelId="{99451B82-F8BD-4C0A-BDF5-8C8FFCAA3D41}" srcId="{62AD31F2-88DA-4E22-B1C2-ED074D05876F}" destId="{01D88A99-E101-4928-BAD5-2514321E376C}" srcOrd="2" destOrd="0" parTransId="{0CC92444-7D9D-44EC-A78E-659DC6E35DDE}" sibTransId="{B3F64525-818D-461B-BCC0-C2915631B152}"/>
    <dgm:cxn modelId="{EE7215CC-525B-4A81-8D91-6EA3C493E6FB}" srcId="{62AD31F2-88DA-4E22-B1C2-ED074D05876F}" destId="{A6B56D37-44B9-470B-8C8A-AD28C8AC4966}" srcOrd="1" destOrd="0" parTransId="{44B2958E-9A40-4BD0-8A02-4DDD96E55C0E}" sibTransId="{6642CA84-2AEE-43C2-8BDE-F61BA9622C02}"/>
    <dgm:cxn modelId="{5FA22887-A320-414C-A789-883E4734C547}" type="presOf" srcId="{842E9DF4-AB8C-43AE-B1C8-6F9F09CEE752}" destId="{F976F4DD-D766-45BB-8721-56BE0B5FCA61}" srcOrd="0" destOrd="1" presId="urn:microsoft.com/office/officeart/2005/8/layout/vList2"/>
    <dgm:cxn modelId="{3A884F7B-F71A-48A0-9029-F4E284410F1F}" type="presParOf" srcId="{E303AE51-7B30-494A-A2D5-64592A7095CA}" destId="{0E3A6505-DB57-43F7-B996-0581F3BC7418}" srcOrd="0" destOrd="0" presId="urn:microsoft.com/office/officeart/2005/8/layout/vList2"/>
    <dgm:cxn modelId="{9F840567-713A-4043-8B69-75302C5E056C}" type="presParOf" srcId="{E303AE51-7B30-494A-A2D5-64592A7095CA}" destId="{7B8E0E8A-0012-4281-A7BE-64E36F02AE4C}" srcOrd="1" destOrd="0" presId="urn:microsoft.com/office/officeart/2005/8/layout/vList2"/>
    <dgm:cxn modelId="{3EE152AE-BE7E-405C-BF91-94CE5400C4C8}" type="presParOf" srcId="{E303AE51-7B30-494A-A2D5-64592A7095CA}" destId="{9EA51482-3E5B-4664-B0C8-8BAAD0877768}" srcOrd="2" destOrd="0" presId="urn:microsoft.com/office/officeart/2005/8/layout/vList2"/>
    <dgm:cxn modelId="{ABC9F588-AED8-4CEB-A7B0-52794A33964C}" type="presParOf" srcId="{E303AE51-7B30-494A-A2D5-64592A7095CA}" destId="{F976F4DD-D766-45BB-8721-56BE0B5FCA61}" srcOrd="3" destOrd="0" presId="urn:microsoft.com/office/officeart/2005/8/layout/vList2"/>
    <dgm:cxn modelId="{B7F44F71-F0CB-4CAA-A578-C2EAA0B99D6A}" type="presParOf" srcId="{E303AE51-7B30-494A-A2D5-64592A7095CA}" destId="{13847B49-825F-422F-AEDB-D28D0ED82C3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A9A05B-8B35-4656-A7C2-1864A6A689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4D7DCC-3093-418C-B8D3-ABF0B4E9D5AB}">
      <dgm:prSet/>
      <dgm:spPr/>
      <dgm:t>
        <a:bodyPr/>
        <a:lstStyle/>
        <a:p>
          <a:r>
            <a:rPr lang="en-US"/>
            <a:t>Builds on customizer skills</a:t>
          </a:r>
          <a:endParaRPr lang="en-US"/>
        </a:p>
      </dgm:t>
    </dgm:pt>
    <dgm:pt modelId="{1E2811D8-C65C-4B6D-854C-670A86C87A25}" type="parTrans" cxnId="{A3445CCC-198F-4F37-8E77-A1F31B3C8DB1}">
      <dgm:prSet/>
      <dgm:spPr/>
      <dgm:t>
        <a:bodyPr/>
        <a:lstStyle/>
        <a:p>
          <a:endParaRPr lang="en-US"/>
        </a:p>
      </dgm:t>
    </dgm:pt>
    <dgm:pt modelId="{F2D197BF-E148-42F0-86F7-163EF01A619A}" type="sibTrans" cxnId="{A3445CCC-198F-4F37-8E77-A1F31B3C8DB1}">
      <dgm:prSet/>
      <dgm:spPr/>
      <dgm:t>
        <a:bodyPr/>
        <a:lstStyle/>
        <a:p>
          <a:endParaRPr lang="en-US"/>
        </a:p>
      </dgm:t>
    </dgm:pt>
    <dgm:pt modelId="{E4AC8A64-55F4-443E-B0BA-5318A6B29154}">
      <dgm:prSet/>
      <dgm:spPr/>
      <dgm:t>
        <a:bodyPr/>
        <a:lstStyle/>
        <a:p>
          <a:r>
            <a:rPr lang="en-US"/>
            <a:t>Fluent in the Dynamics 365 JavaScript object model</a:t>
          </a:r>
          <a:endParaRPr lang="en-US"/>
        </a:p>
      </dgm:t>
    </dgm:pt>
    <dgm:pt modelId="{6F6669A2-3E22-43BC-BDDD-DA9DECDC8DF6}" type="parTrans" cxnId="{F10A6076-72D1-4A03-96B1-47A320233E3B}">
      <dgm:prSet/>
      <dgm:spPr/>
      <dgm:t>
        <a:bodyPr/>
        <a:lstStyle/>
        <a:p>
          <a:endParaRPr lang="en-US"/>
        </a:p>
      </dgm:t>
    </dgm:pt>
    <dgm:pt modelId="{55C8D161-AB5E-46D3-9037-24F4132C659D}" type="sibTrans" cxnId="{F10A6076-72D1-4A03-96B1-47A320233E3B}">
      <dgm:prSet/>
      <dgm:spPr/>
      <dgm:t>
        <a:bodyPr/>
        <a:lstStyle/>
        <a:p>
          <a:endParaRPr lang="en-US"/>
        </a:p>
      </dgm:t>
    </dgm:pt>
    <dgm:pt modelId="{4305907E-5F2E-4CA3-B36A-1462E6F7006F}">
      <dgm:prSet/>
      <dgm:spPr/>
      <dgm:t>
        <a:bodyPr/>
        <a:lstStyle/>
        <a:p>
          <a:r>
            <a:rPr lang="en-US"/>
            <a:t>Can create plugins</a:t>
          </a:r>
          <a:endParaRPr lang="en-US"/>
        </a:p>
      </dgm:t>
    </dgm:pt>
    <dgm:pt modelId="{F3479617-3E61-4A55-B14A-0844071B105E}" type="parTrans" cxnId="{2F3095DD-8C7E-47B1-B528-1304D35FD2E1}">
      <dgm:prSet/>
      <dgm:spPr/>
      <dgm:t>
        <a:bodyPr/>
        <a:lstStyle/>
        <a:p>
          <a:endParaRPr lang="en-US"/>
        </a:p>
      </dgm:t>
    </dgm:pt>
    <dgm:pt modelId="{43201800-6033-4C7C-9C8E-91C1E49FA24C}" type="sibTrans" cxnId="{2F3095DD-8C7E-47B1-B528-1304D35FD2E1}">
      <dgm:prSet/>
      <dgm:spPr/>
      <dgm:t>
        <a:bodyPr/>
        <a:lstStyle/>
        <a:p>
          <a:endParaRPr lang="en-US"/>
        </a:p>
      </dgm:t>
    </dgm:pt>
    <dgm:pt modelId="{AB444AA0-43DF-4881-AD84-4E13E85985EB}">
      <dgm:prSet/>
      <dgm:spPr/>
      <dgm:t>
        <a:bodyPr/>
        <a:lstStyle/>
        <a:p>
          <a:r>
            <a:rPr lang="en-US"/>
            <a:t>Understands business processes and how to map them to Dynamics 365</a:t>
          </a:r>
          <a:endParaRPr lang="en-US"/>
        </a:p>
      </dgm:t>
    </dgm:pt>
    <dgm:pt modelId="{305C1EE4-527A-48B9-9C6C-10FFB6630989}" type="parTrans" cxnId="{54A1D91C-142D-472F-A20B-35126C39A4C2}">
      <dgm:prSet/>
      <dgm:spPr/>
      <dgm:t>
        <a:bodyPr/>
        <a:lstStyle/>
        <a:p>
          <a:endParaRPr lang="en-US"/>
        </a:p>
      </dgm:t>
    </dgm:pt>
    <dgm:pt modelId="{7C51E932-744F-4E8B-B82F-3FF1D48494C5}" type="sibTrans" cxnId="{54A1D91C-142D-472F-A20B-35126C39A4C2}">
      <dgm:prSet/>
      <dgm:spPr/>
      <dgm:t>
        <a:bodyPr/>
        <a:lstStyle/>
        <a:p>
          <a:endParaRPr lang="en-US"/>
        </a:p>
      </dgm:t>
    </dgm:pt>
    <dgm:pt modelId="{B9C85381-FDCB-44DD-9D2E-BB69FAAB446B}" type="pres">
      <dgm:prSet presAssocID="{E8A9A05B-8B35-4656-A7C2-1864A6A689B4}" presName="linear" presStyleCnt="0">
        <dgm:presLayoutVars>
          <dgm:animLvl val="lvl"/>
          <dgm:resizeHandles val="exact"/>
        </dgm:presLayoutVars>
      </dgm:prSet>
      <dgm:spPr/>
    </dgm:pt>
    <dgm:pt modelId="{F0A307CB-5A0C-4EF5-A5C9-C9CAC832D8D6}" type="pres">
      <dgm:prSet presAssocID="{A14D7DCC-3093-418C-B8D3-ABF0B4E9D5AB}" presName="parentText" presStyleLbl="node1" presStyleIdx="0" presStyleCnt="4">
        <dgm:presLayoutVars>
          <dgm:chMax val="0"/>
          <dgm:bulletEnabled val="1"/>
        </dgm:presLayoutVars>
      </dgm:prSet>
      <dgm:spPr/>
    </dgm:pt>
    <dgm:pt modelId="{46355E6C-DF2F-4374-90C5-66D50E1749DE}" type="pres">
      <dgm:prSet presAssocID="{F2D197BF-E148-42F0-86F7-163EF01A619A}" presName="spacer" presStyleCnt="0"/>
      <dgm:spPr/>
    </dgm:pt>
    <dgm:pt modelId="{1C3E0F42-E6FB-481F-B741-658E8E9A1305}" type="pres">
      <dgm:prSet presAssocID="{E4AC8A64-55F4-443E-B0BA-5318A6B29154}" presName="parentText" presStyleLbl="node1" presStyleIdx="1" presStyleCnt="4">
        <dgm:presLayoutVars>
          <dgm:chMax val="0"/>
          <dgm:bulletEnabled val="1"/>
        </dgm:presLayoutVars>
      </dgm:prSet>
      <dgm:spPr/>
    </dgm:pt>
    <dgm:pt modelId="{485EF9AB-DF0D-4643-88C8-80AB569A0E61}" type="pres">
      <dgm:prSet presAssocID="{55C8D161-AB5E-46D3-9037-24F4132C659D}" presName="spacer" presStyleCnt="0"/>
      <dgm:spPr/>
    </dgm:pt>
    <dgm:pt modelId="{7230DCAB-F26B-4ABE-B768-6E4FC7545E18}" type="pres">
      <dgm:prSet presAssocID="{4305907E-5F2E-4CA3-B36A-1462E6F7006F}" presName="parentText" presStyleLbl="node1" presStyleIdx="2" presStyleCnt="4">
        <dgm:presLayoutVars>
          <dgm:chMax val="0"/>
          <dgm:bulletEnabled val="1"/>
        </dgm:presLayoutVars>
      </dgm:prSet>
      <dgm:spPr/>
    </dgm:pt>
    <dgm:pt modelId="{DE7EE7AA-375F-454A-A9F1-3AD9936EFB01}" type="pres">
      <dgm:prSet presAssocID="{43201800-6033-4C7C-9C8E-91C1E49FA24C}" presName="spacer" presStyleCnt="0"/>
      <dgm:spPr/>
    </dgm:pt>
    <dgm:pt modelId="{805C6A06-1E83-4913-8DCA-1CB03BEDEF49}" type="pres">
      <dgm:prSet presAssocID="{AB444AA0-43DF-4881-AD84-4E13E85985EB}" presName="parentText" presStyleLbl="node1" presStyleIdx="3" presStyleCnt="4">
        <dgm:presLayoutVars>
          <dgm:chMax val="0"/>
          <dgm:bulletEnabled val="1"/>
        </dgm:presLayoutVars>
      </dgm:prSet>
      <dgm:spPr/>
    </dgm:pt>
  </dgm:ptLst>
  <dgm:cxnLst>
    <dgm:cxn modelId="{826CFE03-6E65-4FBB-931D-B5474E34C997}" type="presOf" srcId="{E8A9A05B-8B35-4656-A7C2-1864A6A689B4}" destId="{B9C85381-FDCB-44DD-9D2E-BB69FAAB446B}" srcOrd="0" destOrd="0" presId="urn:microsoft.com/office/officeart/2005/8/layout/vList2"/>
    <dgm:cxn modelId="{D957D33D-1B8A-4EB4-8EB7-4D4ED903192A}" type="presOf" srcId="{E4AC8A64-55F4-443E-B0BA-5318A6B29154}" destId="{1C3E0F42-E6FB-481F-B741-658E8E9A1305}" srcOrd="0" destOrd="0" presId="urn:microsoft.com/office/officeart/2005/8/layout/vList2"/>
    <dgm:cxn modelId="{A2E2BE0D-7953-4082-8CED-61098C5E86B0}" type="presOf" srcId="{A14D7DCC-3093-418C-B8D3-ABF0B4E9D5AB}" destId="{F0A307CB-5A0C-4EF5-A5C9-C9CAC832D8D6}" srcOrd="0" destOrd="0" presId="urn:microsoft.com/office/officeart/2005/8/layout/vList2"/>
    <dgm:cxn modelId="{F10A6076-72D1-4A03-96B1-47A320233E3B}" srcId="{E8A9A05B-8B35-4656-A7C2-1864A6A689B4}" destId="{E4AC8A64-55F4-443E-B0BA-5318A6B29154}" srcOrd="1" destOrd="0" parTransId="{6F6669A2-3E22-43BC-BDDD-DA9DECDC8DF6}" sibTransId="{55C8D161-AB5E-46D3-9037-24F4132C659D}"/>
    <dgm:cxn modelId="{A3445CCC-198F-4F37-8E77-A1F31B3C8DB1}" srcId="{E8A9A05B-8B35-4656-A7C2-1864A6A689B4}" destId="{A14D7DCC-3093-418C-B8D3-ABF0B4E9D5AB}" srcOrd="0" destOrd="0" parTransId="{1E2811D8-C65C-4B6D-854C-670A86C87A25}" sibTransId="{F2D197BF-E148-42F0-86F7-163EF01A619A}"/>
    <dgm:cxn modelId="{2A6DBA88-D10A-42F2-BD75-4E2D8A520076}" type="presOf" srcId="{4305907E-5F2E-4CA3-B36A-1462E6F7006F}" destId="{7230DCAB-F26B-4ABE-B768-6E4FC7545E18}" srcOrd="0" destOrd="0" presId="urn:microsoft.com/office/officeart/2005/8/layout/vList2"/>
    <dgm:cxn modelId="{D361D454-4D9E-42D1-B989-211BF56939D4}" type="presOf" srcId="{AB444AA0-43DF-4881-AD84-4E13E85985EB}" destId="{805C6A06-1E83-4913-8DCA-1CB03BEDEF49}" srcOrd="0" destOrd="0" presId="urn:microsoft.com/office/officeart/2005/8/layout/vList2"/>
    <dgm:cxn modelId="{54A1D91C-142D-472F-A20B-35126C39A4C2}" srcId="{E8A9A05B-8B35-4656-A7C2-1864A6A689B4}" destId="{AB444AA0-43DF-4881-AD84-4E13E85985EB}" srcOrd="3" destOrd="0" parTransId="{305C1EE4-527A-48B9-9C6C-10FFB6630989}" sibTransId="{7C51E932-744F-4E8B-B82F-3FF1D48494C5}"/>
    <dgm:cxn modelId="{2F3095DD-8C7E-47B1-B528-1304D35FD2E1}" srcId="{E8A9A05B-8B35-4656-A7C2-1864A6A689B4}" destId="{4305907E-5F2E-4CA3-B36A-1462E6F7006F}" srcOrd="2" destOrd="0" parTransId="{F3479617-3E61-4A55-B14A-0844071B105E}" sibTransId="{43201800-6033-4C7C-9C8E-91C1E49FA24C}"/>
    <dgm:cxn modelId="{EBA29AB4-D96A-4A44-AC4F-D9A976353584}" type="presParOf" srcId="{B9C85381-FDCB-44DD-9D2E-BB69FAAB446B}" destId="{F0A307CB-5A0C-4EF5-A5C9-C9CAC832D8D6}" srcOrd="0" destOrd="0" presId="urn:microsoft.com/office/officeart/2005/8/layout/vList2"/>
    <dgm:cxn modelId="{72F5B874-139B-4838-B523-E34DCF87E5E0}" type="presParOf" srcId="{B9C85381-FDCB-44DD-9D2E-BB69FAAB446B}" destId="{46355E6C-DF2F-4374-90C5-66D50E1749DE}" srcOrd="1" destOrd="0" presId="urn:microsoft.com/office/officeart/2005/8/layout/vList2"/>
    <dgm:cxn modelId="{B550520D-1373-477C-837E-870AC4408C9E}" type="presParOf" srcId="{B9C85381-FDCB-44DD-9D2E-BB69FAAB446B}" destId="{1C3E0F42-E6FB-481F-B741-658E8E9A1305}" srcOrd="2" destOrd="0" presId="urn:microsoft.com/office/officeart/2005/8/layout/vList2"/>
    <dgm:cxn modelId="{EA539051-ACEF-44B9-ABD1-307FC592505E}" type="presParOf" srcId="{B9C85381-FDCB-44DD-9D2E-BB69FAAB446B}" destId="{485EF9AB-DF0D-4643-88C8-80AB569A0E61}" srcOrd="3" destOrd="0" presId="urn:microsoft.com/office/officeart/2005/8/layout/vList2"/>
    <dgm:cxn modelId="{014D3B46-89BB-49E4-92F0-8A86579A418F}" type="presParOf" srcId="{B9C85381-FDCB-44DD-9D2E-BB69FAAB446B}" destId="{7230DCAB-F26B-4ABE-B768-6E4FC7545E18}" srcOrd="4" destOrd="0" presId="urn:microsoft.com/office/officeart/2005/8/layout/vList2"/>
    <dgm:cxn modelId="{AE31A052-BBDA-4DF7-83E3-EFF65961EBB6}" type="presParOf" srcId="{B9C85381-FDCB-44DD-9D2E-BB69FAAB446B}" destId="{DE7EE7AA-375F-454A-A9F1-3AD9936EFB01}" srcOrd="5" destOrd="0" presId="urn:microsoft.com/office/officeart/2005/8/layout/vList2"/>
    <dgm:cxn modelId="{CBD59974-9AC7-4511-8CFB-817496A5D864}" type="presParOf" srcId="{B9C85381-FDCB-44DD-9D2E-BB69FAAB446B}" destId="{805C6A06-1E83-4913-8DCA-1CB03BEDEF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DAB2A4-55DE-4262-845C-F258A4503C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7252588-C45A-4067-A35C-1F5575CEF97F}">
      <dgm:prSet/>
      <dgm:spPr/>
      <dgm:t>
        <a:bodyPr/>
        <a:lstStyle/>
        <a:p>
          <a:r>
            <a:rPr lang="en-US"/>
            <a:t>Builds on all of the previous skillsets</a:t>
          </a:r>
          <a:endParaRPr lang="en-US"/>
        </a:p>
      </dgm:t>
    </dgm:pt>
    <dgm:pt modelId="{ADBE3122-EFF3-46DA-9BD8-5EBA8FBB00F7}" type="parTrans" cxnId="{2C989600-F2BF-4CEA-8E50-BB817C6F760E}">
      <dgm:prSet/>
      <dgm:spPr/>
      <dgm:t>
        <a:bodyPr/>
        <a:lstStyle/>
        <a:p>
          <a:endParaRPr lang="en-US"/>
        </a:p>
      </dgm:t>
    </dgm:pt>
    <dgm:pt modelId="{625D9190-9FBA-477A-BF4B-ABB9B0D2FAB1}" type="sibTrans" cxnId="{2C989600-F2BF-4CEA-8E50-BB817C6F760E}">
      <dgm:prSet/>
      <dgm:spPr/>
      <dgm:t>
        <a:bodyPr/>
        <a:lstStyle/>
        <a:p>
          <a:endParaRPr lang="en-US"/>
        </a:p>
      </dgm:t>
    </dgm:pt>
    <dgm:pt modelId="{207C8BB3-9BA2-4AEE-A29F-9AE20A296747}">
      <dgm:prSet/>
      <dgm:spPr/>
      <dgm:t>
        <a:bodyPr/>
        <a:lstStyle/>
        <a:p>
          <a:r>
            <a:rPr lang="en-US"/>
            <a:t>Knows the product inside and out</a:t>
          </a:r>
          <a:endParaRPr lang="en-US"/>
        </a:p>
      </dgm:t>
    </dgm:pt>
    <dgm:pt modelId="{8F9290AD-D6E2-4B06-BD53-7E22A7F9143D}" type="parTrans" cxnId="{168C3147-93E1-40EB-AD66-DAAD4773DCF5}">
      <dgm:prSet/>
      <dgm:spPr/>
      <dgm:t>
        <a:bodyPr/>
        <a:lstStyle/>
        <a:p>
          <a:endParaRPr lang="en-US"/>
        </a:p>
      </dgm:t>
    </dgm:pt>
    <dgm:pt modelId="{66379297-9425-450C-8450-AA376AFBB02F}" type="sibTrans" cxnId="{168C3147-93E1-40EB-AD66-DAAD4773DCF5}">
      <dgm:prSet/>
      <dgm:spPr/>
      <dgm:t>
        <a:bodyPr/>
        <a:lstStyle/>
        <a:p>
          <a:endParaRPr lang="en-US"/>
        </a:p>
      </dgm:t>
    </dgm:pt>
    <dgm:pt modelId="{33964FB1-4006-4DAA-9564-7120B032FE93}">
      <dgm:prSet/>
      <dgm:spPr/>
      <dgm:t>
        <a:bodyPr/>
        <a:lstStyle/>
        <a:p>
          <a:r>
            <a:rPr lang="en-US"/>
            <a:t>Knows what features are generally best for any given requirement</a:t>
          </a:r>
          <a:endParaRPr lang="en-US"/>
        </a:p>
      </dgm:t>
    </dgm:pt>
    <dgm:pt modelId="{105FBE78-115F-4C3F-8A34-44C68064EC15}" type="parTrans" cxnId="{9210F124-1C22-4692-9F73-159583828FC3}">
      <dgm:prSet/>
      <dgm:spPr/>
      <dgm:t>
        <a:bodyPr/>
        <a:lstStyle/>
        <a:p>
          <a:endParaRPr lang="en-US"/>
        </a:p>
      </dgm:t>
    </dgm:pt>
    <dgm:pt modelId="{D2422038-5519-4ACB-A9DA-FDCE2C8ACDC1}" type="sibTrans" cxnId="{9210F124-1C22-4692-9F73-159583828FC3}">
      <dgm:prSet/>
      <dgm:spPr/>
      <dgm:t>
        <a:bodyPr/>
        <a:lstStyle/>
        <a:p>
          <a:endParaRPr lang="en-US"/>
        </a:p>
      </dgm:t>
    </dgm:pt>
    <dgm:pt modelId="{9FB38EF1-E415-4A77-B30B-034B0F273A01}">
      <dgm:prSet/>
      <dgm:spPr/>
      <dgm:t>
        <a:bodyPr/>
        <a:lstStyle/>
        <a:p>
          <a:r>
            <a:rPr lang="en-US"/>
            <a:t>Can translate business requirements into functional requirements</a:t>
          </a:r>
          <a:endParaRPr lang="en-US"/>
        </a:p>
      </dgm:t>
    </dgm:pt>
    <dgm:pt modelId="{6971D484-912D-42E8-B7DC-C25DB2FF817E}" type="parTrans" cxnId="{636BAF64-270B-40F5-A69D-5D9FA6AAF4F4}">
      <dgm:prSet/>
      <dgm:spPr/>
      <dgm:t>
        <a:bodyPr/>
        <a:lstStyle/>
        <a:p>
          <a:endParaRPr lang="en-US"/>
        </a:p>
      </dgm:t>
    </dgm:pt>
    <dgm:pt modelId="{7947D531-43A5-4BFC-8291-38637CD2F5F9}" type="sibTrans" cxnId="{636BAF64-270B-40F5-A69D-5D9FA6AAF4F4}">
      <dgm:prSet/>
      <dgm:spPr/>
      <dgm:t>
        <a:bodyPr/>
        <a:lstStyle/>
        <a:p>
          <a:endParaRPr lang="en-US"/>
        </a:p>
      </dgm:t>
    </dgm:pt>
    <dgm:pt modelId="{6948CCA8-C879-4881-8403-4AB17A67B224}">
      <dgm:prSet/>
      <dgm:spPr/>
      <dgm:t>
        <a:bodyPr/>
        <a:lstStyle/>
        <a:p>
          <a:r>
            <a:rPr lang="en-US"/>
            <a:t>Can work with end-users and developers to define a solution</a:t>
          </a:r>
          <a:endParaRPr lang="en-US"/>
        </a:p>
      </dgm:t>
    </dgm:pt>
    <dgm:pt modelId="{1E801913-699A-443F-867D-89CF02979B8E}" type="parTrans" cxnId="{EC14A34C-E4F6-42E8-9A02-57A025A060A0}">
      <dgm:prSet/>
      <dgm:spPr/>
      <dgm:t>
        <a:bodyPr/>
        <a:lstStyle/>
        <a:p>
          <a:endParaRPr lang="en-US"/>
        </a:p>
      </dgm:t>
    </dgm:pt>
    <dgm:pt modelId="{1D9A40E3-B088-42D4-9E4A-0ABD30CD82C0}" type="sibTrans" cxnId="{EC14A34C-E4F6-42E8-9A02-57A025A060A0}">
      <dgm:prSet/>
      <dgm:spPr/>
      <dgm:t>
        <a:bodyPr/>
        <a:lstStyle/>
        <a:p>
          <a:endParaRPr lang="en-US"/>
        </a:p>
      </dgm:t>
    </dgm:pt>
    <dgm:pt modelId="{04E7F2B3-6E3F-4DA1-86AD-0FD4B9FEC371}" type="pres">
      <dgm:prSet presAssocID="{55DAB2A4-55DE-4262-845C-F258A4503C87}" presName="linear" presStyleCnt="0">
        <dgm:presLayoutVars>
          <dgm:animLvl val="lvl"/>
          <dgm:resizeHandles val="exact"/>
        </dgm:presLayoutVars>
      </dgm:prSet>
      <dgm:spPr/>
    </dgm:pt>
    <dgm:pt modelId="{A33780F6-E0E0-4ECA-870F-A996481ED707}" type="pres">
      <dgm:prSet presAssocID="{B7252588-C45A-4067-A35C-1F5575CEF97F}" presName="parentText" presStyleLbl="node1" presStyleIdx="0" presStyleCnt="5">
        <dgm:presLayoutVars>
          <dgm:chMax val="0"/>
          <dgm:bulletEnabled val="1"/>
        </dgm:presLayoutVars>
      </dgm:prSet>
      <dgm:spPr/>
    </dgm:pt>
    <dgm:pt modelId="{0434F3F2-8B29-458B-80B7-099B3DA84107}" type="pres">
      <dgm:prSet presAssocID="{625D9190-9FBA-477A-BF4B-ABB9B0D2FAB1}" presName="spacer" presStyleCnt="0"/>
      <dgm:spPr/>
    </dgm:pt>
    <dgm:pt modelId="{461FD54B-B21C-4377-9927-CCE88781F308}" type="pres">
      <dgm:prSet presAssocID="{207C8BB3-9BA2-4AEE-A29F-9AE20A296747}" presName="parentText" presStyleLbl="node1" presStyleIdx="1" presStyleCnt="5">
        <dgm:presLayoutVars>
          <dgm:chMax val="0"/>
          <dgm:bulletEnabled val="1"/>
        </dgm:presLayoutVars>
      </dgm:prSet>
      <dgm:spPr/>
    </dgm:pt>
    <dgm:pt modelId="{ECC7542F-6909-4265-9E01-0A3B838C0523}" type="pres">
      <dgm:prSet presAssocID="{66379297-9425-450C-8450-AA376AFBB02F}" presName="spacer" presStyleCnt="0"/>
      <dgm:spPr/>
    </dgm:pt>
    <dgm:pt modelId="{07889399-8FB2-416C-80B0-656A6FFC129E}" type="pres">
      <dgm:prSet presAssocID="{33964FB1-4006-4DAA-9564-7120B032FE93}" presName="parentText" presStyleLbl="node1" presStyleIdx="2" presStyleCnt="5">
        <dgm:presLayoutVars>
          <dgm:chMax val="0"/>
          <dgm:bulletEnabled val="1"/>
        </dgm:presLayoutVars>
      </dgm:prSet>
      <dgm:spPr/>
    </dgm:pt>
    <dgm:pt modelId="{7BE1AD17-57C5-4AF1-8355-736264BEF244}" type="pres">
      <dgm:prSet presAssocID="{D2422038-5519-4ACB-A9DA-FDCE2C8ACDC1}" presName="spacer" presStyleCnt="0"/>
      <dgm:spPr/>
    </dgm:pt>
    <dgm:pt modelId="{1FB45B69-F7D8-45F9-9143-2750300E60E6}" type="pres">
      <dgm:prSet presAssocID="{9FB38EF1-E415-4A77-B30B-034B0F273A01}" presName="parentText" presStyleLbl="node1" presStyleIdx="3" presStyleCnt="5">
        <dgm:presLayoutVars>
          <dgm:chMax val="0"/>
          <dgm:bulletEnabled val="1"/>
        </dgm:presLayoutVars>
      </dgm:prSet>
      <dgm:spPr/>
    </dgm:pt>
    <dgm:pt modelId="{7952CC7D-20A3-410D-AEAF-616961A956DB}" type="pres">
      <dgm:prSet presAssocID="{7947D531-43A5-4BFC-8291-38637CD2F5F9}" presName="spacer" presStyleCnt="0"/>
      <dgm:spPr/>
    </dgm:pt>
    <dgm:pt modelId="{049F252D-7A50-49CF-980C-D74B586B46B5}" type="pres">
      <dgm:prSet presAssocID="{6948CCA8-C879-4881-8403-4AB17A67B224}" presName="parentText" presStyleLbl="node1" presStyleIdx="4" presStyleCnt="5">
        <dgm:presLayoutVars>
          <dgm:chMax val="0"/>
          <dgm:bulletEnabled val="1"/>
        </dgm:presLayoutVars>
      </dgm:prSet>
      <dgm:spPr/>
    </dgm:pt>
  </dgm:ptLst>
  <dgm:cxnLst>
    <dgm:cxn modelId="{F787B030-C9B0-41F6-A6E5-3851D6042C91}" type="presOf" srcId="{33964FB1-4006-4DAA-9564-7120B032FE93}" destId="{07889399-8FB2-416C-80B0-656A6FFC129E}" srcOrd="0" destOrd="0" presId="urn:microsoft.com/office/officeart/2005/8/layout/vList2"/>
    <dgm:cxn modelId="{14949423-C57E-49DC-9685-C6E5D8AF9977}" type="presOf" srcId="{207C8BB3-9BA2-4AEE-A29F-9AE20A296747}" destId="{461FD54B-B21C-4377-9927-CCE88781F308}" srcOrd="0" destOrd="0" presId="urn:microsoft.com/office/officeart/2005/8/layout/vList2"/>
    <dgm:cxn modelId="{2985ADCC-91D7-4627-8C1A-36696A871888}" type="presOf" srcId="{B7252588-C45A-4067-A35C-1F5575CEF97F}" destId="{A33780F6-E0E0-4ECA-870F-A996481ED707}" srcOrd="0" destOrd="0" presId="urn:microsoft.com/office/officeart/2005/8/layout/vList2"/>
    <dgm:cxn modelId="{9210F124-1C22-4692-9F73-159583828FC3}" srcId="{55DAB2A4-55DE-4262-845C-F258A4503C87}" destId="{33964FB1-4006-4DAA-9564-7120B032FE93}" srcOrd="2" destOrd="0" parTransId="{105FBE78-115F-4C3F-8A34-44C68064EC15}" sibTransId="{D2422038-5519-4ACB-A9DA-FDCE2C8ACDC1}"/>
    <dgm:cxn modelId="{499D7FA1-411B-4670-99B1-B57CAF33CA6D}" type="presOf" srcId="{6948CCA8-C879-4881-8403-4AB17A67B224}" destId="{049F252D-7A50-49CF-980C-D74B586B46B5}" srcOrd="0" destOrd="0" presId="urn:microsoft.com/office/officeart/2005/8/layout/vList2"/>
    <dgm:cxn modelId="{2C989600-F2BF-4CEA-8E50-BB817C6F760E}" srcId="{55DAB2A4-55DE-4262-845C-F258A4503C87}" destId="{B7252588-C45A-4067-A35C-1F5575CEF97F}" srcOrd="0" destOrd="0" parTransId="{ADBE3122-EFF3-46DA-9BD8-5EBA8FBB00F7}" sibTransId="{625D9190-9FBA-477A-BF4B-ABB9B0D2FAB1}"/>
    <dgm:cxn modelId="{DAE0C9E0-B8D5-4470-BC4E-B6491867CCC7}" type="presOf" srcId="{9FB38EF1-E415-4A77-B30B-034B0F273A01}" destId="{1FB45B69-F7D8-45F9-9143-2750300E60E6}" srcOrd="0" destOrd="0" presId="urn:microsoft.com/office/officeart/2005/8/layout/vList2"/>
    <dgm:cxn modelId="{EC14A34C-E4F6-42E8-9A02-57A025A060A0}" srcId="{55DAB2A4-55DE-4262-845C-F258A4503C87}" destId="{6948CCA8-C879-4881-8403-4AB17A67B224}" srcOrd="4" destOrd="0" parTransId="{1E801913-699A-443F-867D-89CF02979B8E}" sibTransId="{1D9A40E3-B088-42D4-9E4A-0ABD30CD82C0}"/>
    <dgm:cxn modelId="{636BAF64-270B-40F5-A69D-5D9FA6AAF4F4}" srcId="{55DAB2A4-55DE-4262-845C-F258A4503C87}" destId="{9FB38EF1-E415-4A77-B30B-034B0F273A01}" srcOrd="3" destOrd="0" parTransId="{6971D484-912D-42E8-B7DC-C25DB2FF817E}" sibTransId="{7947D531-43A5-4BFC-8291-38637CD2F5F9}"/>
    <dgm:cxn modelId="{7A7143E2-DE85-4938-A3DE-93AC5B45C0A9}" type="presOf" srcId="{55DAB2A4-55DE-4262-845C-F258A4503C87}" destId="{04E7F2B3-6E3F-4DA1-86AD-0FD4B9FEC371}" srcOrd="0" destOrd="0" presId="urn:microsoft.com/office/officeart/2005/8/layout/vList2"/>
    <dgm:cxn modelId="{168C3147-93E1-40EB-AD66-DAAD4773DCF5}" srcId="{55DAB2A4-55DE-4262-845C-F258A4503C87}" destId="{207C8BB3-9BA2-4AEE-A29F-9AE20A296747}" srcOrd="1" destOrd="0" parTransId="{8F9290AD-D6E2-4B06-BD53-7E22A7F9143D}" sibTransId="{66379297-9425-450C-8450-AA376AFBB02F}"/>
    <dgm:cxn modelId="{DD700020-BAC9-45D5-9489-5DBAB9E667B8}" type="presParOf" srcId="{04E7F2B3-6E3F-4DA1-86AD-0FD4B9FEC371}" destId="{A33780F6-E0E0-4ECA-870F-A996481ED707}" srcOrd="0" destOrd="0" presId="urn:microsoft.com/office/officeart/2005/8/layout/vList2"/>
    <dgm:cxn modelId="{3D5D565C-F5BB-467D-AED3-A3958A4702EA}" type="presParOf" srcId="{04E7F2B3-6E3F-4DA1-86AD-0FD4B9FEC371}" destId="{0434F3F2-8B29-458B-80B7-099B3DA84107}" srcOrd="1" destOrd="0" presId="urn:microsoft.com/office/officeart/2005/8/layout/vList2"/>
    <dgm:cxn modelId="{B710DC62-F21B-4919-94BB-36136E6D7DDA}" type="presParOf" srcId="{04E7F2B3-6E3F-4DA1-86AD-0FD4B9FEC371}" destId="{461FD54B-B21C-4377-9927-CCE88781F308}" srcOrd="2" destOrd="0" presId="urn:microsoft.com/office/officeart/2005/8/layout/vList2"/>
    <dgm:cxn modelId="{0813CDFE-3FC8-4768-B057-550BE69FB03B}" type="presParOf" srcId="{04E7F2B3-6E3F-4DA1-86AD-0FD4B9FEC371}" destId="{ECC7542F-6909-4265-9E01-0A3B838C0523}" srcOrd="3" destOrd="0" presId="urn:microsoft.com/office/officeart/2005/8/layout/vList2"/>
    <dgm:cxn modelId="{5857EBA3-B3BB-45F4-844B-7FD2DB57CFFD}" type="presParOf" srcId="{04E7F2B3-6E3F-4DA1-86AD-0FD4B9FEC371}" destId="{07889399-8FB2-416C-80B0-656A6FFC129E}" srcOrd="4" destOrd="0" presId="urn:microsoft.com/office/officeart/2005/8/layout/vList2"/>
    <dgm:cxn modelId="{DE82D985-CD74-4042-9FC7-99F133D50BAD}" type="presParOf" srcId="{04E7F2B3-6E3F-4DA1-86AD-0FD4B9FEC371}" destId="{7BE1AD17-57C5-4AF1-8355-736264BEF244}" srcOrd="5" destOrd="0" presId="urn:microsoft.com/office/officeart/2005/8/layout/vList2"/>
    <dgm:cxn modelId="{30E1AC82-EEF4-4618-ADB2-6F383A025F93}" type="presParOf" srcId="{04E7F2B3-6E3F-4DA1-86AD-0FD4B9FEC371}" destId="{1FB45B69-F7D8-45F9-9143-2750300E60E6}" srcOrd="6" destOrd="0" presId="urn:microsoft.com/office/officeart/2005/8/layout/vList2"/>
    <dgm:cxn modelId="{A2A8C07F-D378-4641-9E11-23D3DF5895BA}" type="presParOf" srcId="{04E7F2B3-6E3F-4DA1-86AD-0FD4B9FEC371}" destId="{7952CC7D-20A3-410D-AEAF-616961A956DB}" srcOrd="7" destOrd="0" presId="urn:microsoft.com/office/officeart/2005/8/layout/vList2"/>
    <dgm:cxn modelId="{2DC143B8-9803-4BAA-930D-59F6936400BC}" type="presParOf" srcId="{04E7F2B3-6E3F-4DA1-86AD-0FD4B9FEC371}" destId="{049F252D-7A50-49CF-980C-D74B586B46B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179FA-D8F3-41A7-B87A-2CD6018C7893}">
      <dsp:nvSpPr>
        <dsp:cNvPr id="0" name=""/>
        <dsp:cNvSpPr/>
      </dsp:nvSpPr>
      <dsp:spPr>
        <a:xfrm>
          <a:off x="0" y="177749"/>
          <a:ext cx="54102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Dynamics CRM Architect</a:t>
          </a:r>
        </a:p>
      </dsp:txBody>
      <dsp:txXfrm>
        <a:off x="35125" y="212874"/>
        <a:ext cx="5339950" cy="649299"/>
      </dsp:txXfrm>
    </dsp:sp>
    <dsp:sp modelId="{82A15AA2-4B9B-401E-8B91-D0DAB1E23B5C}">
      <dsp:nvSpPr>
        <dsp:cNvPr id="0" name=""/>
        <dsp:cNvSpPr/>
      </dsp:nvSpPr>
      <dsp:spPr>
        <a:xfrm>
          <a:off x="0" y="897299"/>
          <a:ext cx="5410200"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7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hlinkClick xmlns:r="http://schemas.openxmlformats.org/officeDocument/2006/relationships" r:id="rId1"/>
            </a:rPr>
            <a:t>mitch@xrmcoaches.com</a:t>
          </a:r>
          <a:endParaRPr lang="en-US" sz="2300" kern="1200"/>
        </a:p>
        <a:p>
          <a:pPr marL="228600" lvl="1" indent="-228600" algn="l" defTabSz="1022350">
            <a:lnSpc>
              <a:spcPct val="90000"/>
            </a:lnSpc>
            <a:spcBef>
              <a:spcPct val="0"/>
            </a:spcBef>
            <a:spcAft>
              <a:spcPct val="20000"/>
            </a:spcAft>
            <a:buChar char="•"/>
          </a:pPr>
          <a:r>
            <a:rPr lang="en-US" sz="2300" kern="1200"/>
            <a:t>@mitchmilam</a:t>
          </a:r>
          <a:endParaRPr lang="en-US" sz="2300" kern="1200"/>
        </a:p>
        <a:p>
          <a:pPr marL="228600" lvl="1" indent="-228600" algn="l" defTabSz="1022350">
            <a:lnSpc>
              <a:spcPct val="90000"/>
            </a:lnSpc>
            <a:spcBef>
              <a:spcPct val="0"/>
            </a:spcBef>
            <a:spcAft>
              <a:spcPct val="20000"/>
            </a:spcAft>
            <a:buChar char="•"/>
          </a:pPr>
          <a:r>
            <a:rPr lang="en-US" sz="2300" kern="1200"/>
            <a:t>http://tinyurl.com/MitchMilamLinkedIn</a:t>
          </a:r>
          <a:endParaRPr lang="en-US" sz="2300" kern="1200"/>
        </a:p>
      </dsp:txBody>
      <dsp:txXfrm>
        <a:off x="0" y="897299"/>
        <a:ext cx="5410200" cy="12109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95D64-E9D5-41CF-8B3D-595F158A6B05}">
      <dsp:nvSpPr>
        <dsp:cNvPr id="0" name=""/>
        <dsp:cNvSpPr/>
      </dsp:nvSpPr>
      <dsp:spPr>
        <a:xfrm>
          <a:off x="-3836843" y="-589249"/>
          <a:ext cx="4572970" cy="4572970"/>
        </a:xfrm>
        <a:prstGeom prst="blockArc">
          <a:avLst>
            <a:gd name="adj1" fmla="val 18900000"/>
            <a:gd name="adj2" fmla="val 2700000"/>
            <a:gd name="adj3" fmla="val 47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637C2F-67D6-4472-9693-488DD061CA5F}">
      <dsp:nvSpPr>
        <dsp:cNvPr id="0" name=""/>
        <dsp:cNvSpPr/>
      </dsp:nvSpPr>
      <dsp:spPr>
        <a:xfrm>
          <a:off x="275486" y="178752"/>
          <a:ext cx="4861501" cy="357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6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Websites and Blogs</a:t>
          </a:r>
        </a:p>
      </dsp:txBody>
      <dsp:txXfrm>
        <a:off x="275486" y="178752"/>
        <a:ext cx="4861501" cy="357370"/>
      </dsp:txXfrm>
    </dsp:sp>
    <dsp:sp modelId="{0AA9A777-5CED-4332-BAA0-B3CE84B30ADB}">
      <dsp:nvSpPr>
        <dsp:cNvPr id="0" name=""/>
        <dsp:cNvSpPr/>
      </dsp:nvSpPr>
      <dsp:spPr>
        <a:xfrm>
          <a:off x="52130" y="134081"/>
          <a:ext cx="446712" cy="44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B5E94A-6DC3-484D-ADEF-22B3454FA5DD}">
      <dsp:nvSpPr>
        <dsp:cNvPr id="0" name=""/>
        <dsp:cNvSpPr/>
      </dsp:nvSpPr>
      <dsp:spPr>
        <a:xfrm>
          <a:off x="569447" y="714740"/>
          <a:ext cx="4567540" cy="357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6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YouTube</a:t>
          </a:r>
          <a:endParaRPr lang="en-US" sz="1800" kern="1200"/>
        </a:p>
      </dsp:txBody>
      <dsp:txXfrm>
        <a:off x="569447" y="714740"/>
        <a:ext cx="4567540" cy="357370"/>
      </dsp:txXfrm>
    </dsp:sp>
    <dsp:sp modelId="{095D57E5-8EA2-4716-B803-A379CA769B83}">
      <dsp:nvSpPr>
        <dsp:cNvPr id="0" name=""/>
        <dsp:cNvSpPr/>
      </dsp:nvSpPr>
      <dsp:spPr>
        <a:xfrm>
          <a:off x="346091" y="670068"/>
          <a:ext cx="446712" cy="44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DB7F40-69AE-4B70-B3FB-317D620C4492}">
      <dsp:nvSpPr>
        <dsp:cNvPr id="0" name=""/>
        <dsp:cNvSpPr/>
      </dsp:nvSpPr>
      <dsp:spPr>
        <a:xfrm>
          <a:off x="703868" y="1250727"/>
          <a:ext cx="4433118" cy="357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6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Books</a:t>
          </a:r>
          <a:endParaRPr lang="en-US" sz="1800" kern="1200"/>
        </a:p>
      </dsp:txBody>
      <dsp:txXfrm>
        <a:off x="703868" y="1250727"/>
        <a:ext cx="4433118" cy="357370"/>
      </dsp:txXfrm>
    </dsp:sp>
    <dsp:sp modelId="{056F9103-AA75-4A55-AFFB-C458EA5753FF}">
      <dsp:nvSpPr>
        <dsp:cNvPr id="0" name=""/>
        <dsp:cNvSpPr/>
      </dsp:nvSpPr>
      <dsp:spPr>
        <a:xfrm>
          <a:off x="480512" y="1206055"/>
          <a:ext cx="446712" cy="44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221854-C8C7-4A0D-A68F-72EC391ECDC7}">
      <dsp:nvSpPr>
        <dsp:cNvPr id="0" name=""/>
        <dsp:cNvSpPr/>
      </dsp:nvSpPr>
      <dsp:spPr>
        <a:xfrm>
          <a:off x="703868" y="1786374"/>
          <a:ext cx="4433118" cy="357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6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Courses (on-demand, in-person)</a:t>
          </a:r>
        </a:p>
      </dsp:txBody>
      <dsp:txXfrm>
        <a:off x="703868" y="1786374"/>
        <a:ext cx="4433118" cy="357370"/>
      </dsp:txXfrm>
    </dsp:sp>
    <dsp:sp modelId="{21731F77-85D1-4B76-8EF8-1418696DD9DE}">
      <dsp:nvSpPr>
        <dsp:cNvPr id="0" name=""/>
        <dsp:cNvSpPr/>
      </dsp:nvSpPr>
      <dsp:spPr>
        <a:xfrm>
          <a:off x="480512" y="1741703"/>
          <a:ext cx="446712" cy="44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C4E6F4-8811-4848-AABE-9E5F83625C2A}">
      <dsp:nvSpPr>
        <dsp:cNvPr id="0" name=""/>
        <dsp:cNvSpPr/>
      </dsp:nvSpPr>
      <dsp:spPr>
        <a:xfrm>
          <a:off x="569447" y="2322361"/>
          <a:ext cx="4567540" cy="357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6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User Groups</a:t>
          </a:r>
        </a:p>
      </dsp:txBody>
      <dsp:txXfrm>
        <a:off x="569447" y="2322361"/>
        <a:ext cx="4567540" cy="357370"/>
      </dsp:txXfrm>
    </dsp:sp>
    <dsp:sp modelId="{E40F0086-A430-4905-85DA-CB16B936FD74}">
      <dsp:nvSpPr>
        <dsp:cNvPr id="0" name=""/>
        <dsp:cNvSpPr/>
      </dsp:nvSpPr>
      <dsp:spPr>
        <a:xfrm>
          <a:off x="346091" y="2277690"/>
          <a:ext cx="446712" cy="44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6E6553-826B-49D8-9CAE-41E690E26AD7}">
      <dsp:nvSpPr>
        <dsp:cNvPr id="0" name=""/>
        <dsp:cNvSpPr/>
      </dsp:nvSpPr>
      <dsp:spPr>
        <a:xfrm>
          <a:off x="275486" y="2858349"/>
          <a:ext cx="4861501" cy="357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6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Conferences (live and virtual)</a:t>
          </a:r>
        </a:p>
      </dsp:txBody>
      <dsp:txXfrm>
        <a:off x="275486" y="2858349"/>
        <a:ext cx="4861501" cy="357370"/>
      </dsp:txXfrm>
    </dsp:sp>
    <dsp:sp modelId="{5F416368-7959-4D1F-8CA6-9430AFDB84C9}">
      <dsp:nvSpPr>
        <dsp:cNvPr id="0" name=""/>
        <dsp:cNvSpPr/>
      </dsp:nvSpPr>
      <dsp:spPr>
        <a:xfrm>
          <a:off x="52130" y="2813677"/>
          <a:ext cx="446712" cy="4467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003EE-38E0-4CFD-ABB0-1EFD9597A1D1}">
      <dsp:nvSpPr>
        <dsp:cNvPr id="0" name=""/>
        <dsp:cNvSpPr/>
      </dsp:nvSpPr>
      <dsp:spPr>
        <a:xfrm>
          <a:off x="0" y="40954"/>
          <a:ext cx="822960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Dynamics 365 User Group Blog Feed</a:t>
          </a:r>
          <a:endParaRPr lang="en-US" sz="2500" kern="1200"/>
        </a:p>
      </dsp:txBody>
      <dsp:txXfrm>
        <a:off x="29271" y="70225"/>
        <a:ext cx="8171058" cy="541083"/>
      </dsp:txXfrm>
    </dsp:sp>
    <dsp:sp modelId="{979224AA-194E-472F-A317-AD4B49A55EF5}">
      <dsp:nvSpPr>
        <dsp:cNvPr id="0" name=""/>
        <dsp:cNvSpPr/>
      </dsp:nvSpPr>
      <dsp:spPr>
        <a:xfrm>
          <a:off x="0" y="640579"/>
          <a:ext cx="8229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hlinkClick xmlns:r="http://schemas.openxmlformats.org/officeDocument/2006/relationships" r:id="rId1"/>
            </a:rPr>
            <a:t>https://www.crmug.com/browse/blogs</a:t>
          </a:r>
          <a:endParaRPr lang="en-US" sz="2000" kern="1200"/>
        </a:p>
      </dsp:txBody>
      <dsp:txXfrm>
        <a:off x="0" y="640579"/>
        <a:ext cx="8229600" cy="414000"/>
      </dsp:txXfrm>
    </dsp:sp>
    <dsp:sp modelId="{7C481F5F-AF47-445D-8B2B-73A18966E4BD}">
      <dsp:nvSpPr>
        <dsp:cNvPr id="0" name=""/>
        <dsp:cNvSpPr/>
      </dsp:nvSpPr>
      <dsp:spPr>
        <a:xfrm>
          <a:off x="0" y="1054579"/>
          <a:ext cx="822960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Microsoft Dynamics Communities</a:t>
          </a:r>
          <a:endParaRPr lang="en-US" sz="2500" kern="1200"/>
        </a:p>
      </dsp:txBody>
      <dsp:txXfrm>
        <a:off x="29271" y="1083850"/>
        <a:ext cx="8171058" cy="541083"/>
      </dsp:txXfrm>
    </dsp:sp>
    <dsp:sp modelId="{89C4011E-FFD5-49EB-96BE-64F79DD98630}">
      <dsp:nvSpPr>
        <dsp:cNvPr id="0" name=""/>
        <dsp:cNvSpPr/>
      </dsp:nvSpPr>
      <dsp:spPr>
        <a:xfrm>
          <a:off x="0" y="1654204"/>
          <a:ext cx="8229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hlinkClick xmlns:r="http://schemas.openxmlformats.org/officeDocument/2006/relationships" r:id="rId2"/>
            </a:rPr>
            <a:t>https://community.dynamics.com</a:t>
          </a:r>
          <a:endParaRPr lang="en-US" sz="2000" kern="1200"/>
        </a:p>
      </dsp:txBody>
      <dsp:txXfrm>
        <a:off x="0" y="1654204"/>
        <a:ext cx="8229600" cy="414000"/>
      </dsp:txXfrm>
    </dsp:sp>
    <dsp:sp modelId="{14A2C611-419A-4CB8-85C7-8390FFAAB829}">
      <dsp:nvSpPr>
        <dsp:cNvPr id="0" name=""/>
        <dsp:cNvSpPr/>
      </dsp:nvSpPr>
      <dsp:spPr>
        <a:xfrm>
          <a:off x="0" y="2068204"/>
          <a:ext cx="822960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CRM Tip of the Day</a:t>
          </a:r>
          <a:endParaRPr lang="en-US" sz="2500" kern="1200"/>
        </a:p>
      </dsp:txBody>
      <dsp:txXfrm>
        <a:off x="29271" y="2097475"/>
        <a:ext cx="8171058" cy="541083"/>
      </dsp:txXfrm>
    </dsp:sp>
    <dsp:sp modelId="{C2BB10E3-9EFA-429F-B949-8FA5624B0E89}">
      <dsp:nvSpPr>
        <dsp:cNvPr id="0" name=""/>
        <dsp:cNvSpPr/>
      </dsp:nvSpPr>
      <dsp:spPr>
        <a:xfrm>
          <a:off x="0" y="2667829"/>
          <a:ext cx="822960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hlinkClick xmlns:r="http://schemas.openxmlformats.org/officeDocument/2006/relationships" r:id="rId3"/>
            </a:rPr>
            <a:t>https://crmtipoftheday.com</a:t>
          </a:r>
          <a:endParaRPr lang="en-US" sz="2000" kern="1200"/>
        </a:p>
        <a:p>
          <a:pPr marL="228600" lvl="1" indent="-228600" algn="l" defTabSz="889000">
            <a:lnSpc>
              <a:spcPct val="90000"/>
            </a:lnSpc>
            <a:spcBef>
              <a:spcPct val="0"/>
            </a:spcBef>
            <a:spcAft>
              <a:spcPct val="20000"/>
            </a:spcAft>
            <a:buChar char="•"/>
          </a:pPr>
          <a:r>
            <a:rPr lang="en-US" sz="2000" kern="1200">
              <a:hlinkClick xmlns:r="http://schemas.openxmlformats.org/officeDocument/2006/relationships" r:id="rId4"/>
            </a:rPr>
            <a:t>http://youtube.com/crmtipoftheday</a:t>
          </a:r>
          <a:endParaRPr lang="en-US" sz="2000" kern="1200"/>
        </a:p>
      </dsp:txBody>
      <dsp:txXfrm>
        <a:off x="0" y="2667829"/>
        <a:ext cx="8229600" cy="68568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DF3ED-B108-44CE-B000-81CBBC4DA0D4}">
      <dsp:nvSpPr>
        <dsp:cNvPr id="0" name=""/>
        <dsp:cNvSpPr/>
      </dsp:nvSpPr>
      <dsp:spPr>
        <a:xfrm>
          <a:off x="0" y="44819"/>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Webinars</a:t>
          </a:r>
          <a:endParaRPr lang="en-US" sz="2200" kern="1200"/>
        </a:p>
      </dsp:txBody>
      <dsp:txXfrm>
        <a:off x="25759" y="70578"/>
        <a:ext cx="8178082" cy="476152"/>
      </dsp:txXfrm>
    </dsp:sp>
    <dsp:sp modelId="{1DC62FFF-6BE5-4D38-92A1-F0B139C587C8}">
      <dsp:nvSpPr>
        <dsp:cNvPr id="0" name=""/>
        <dsp:cNvSpPr/>
      </dsp:nvSpPr>
      <dsp:spPr>
        <a:xfrm>
          <a:off x="0" y="572489"/>
          <a:ext cx="8229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hlinkClick xmlns:r="http://schemas.openxmlformats.org/officeDocument/2006/relationships" r:id="rId1"/>
            </a:rPr>
            <a:t>http://www.xrmcoaches.com/webinars</a:t>
          </a:r>
          <a:endParaRPr lang="en-US" sz="1700" kern="1200"/>
        </a:p>
      </dsp:txBody>
      <dsp:txXfrm>
        <a:off x="0" y="572489"/>
        <a:ext cx="8229600" cy="364320"/>
      </dsp:txXfrm>
    </dsp:sp>
    <dsp:sp modelId="{6C20C4DC-373C-45A2-AB83-97FBB56EF660}">
      <dsp:nvSpPr>
        <dsp:cNvPr id="0" name=""/>
        <dsp:cNvSpPr/>
      </dsp:nvSpPr>
      <dsp:spPr>
        <a:xfrm>
          <a:off x="0" y="936809"/>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KnowledgeBits</a:t>
          </a:r>
          <a:endParaRPr lang="en-US" sz="2200" kern="1200"/>
        </a:p>
      </dsp:txBody>
      <dsp:txXfrm>
        <a:off x="25759" y="962568"/>
        <a:ext cx="8178082" cy="476152"/>
      </dsp:txXfrm>
    </dsp:sp>
    <dsp:sp modelId="{5F37FAB3-1C0D-430D-9F44-AE4C4243674F}">
      <dsp:nvSpPr>
        <dsp:cNvPr id="0" name=""/>
        <dsp:cNvSpPr/>
      </dsp:nvSpPr>
      <dsp:spPr>
        <a:xfrm>
          <a:off x="0" y="1464479"/>
          <a:ext cx="8229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hlinkClick xmlns:r="http://schemas.openxmlformats.org/officeDocument/2006/relationships" r:id="rId2"/>
            </a:rPr>
            <a:t>http://www.xrmcoaches.com/knowledgebits</a:t>
          </a:r>
          <a:endParaRPr lang="en-US" sz="1700" kern="1200"/>
        </a:p>
      </dsp:txBody>
      <dsp:txXfrm>
        <a:off x="0" y="1464479"/>
        <a:ext cx="8229600" cy="364320"/>
      </dsp:txXfrm>
    </dsp:sp>
    <dsp:sp modelId="{A325E9DB-5D4A-45D5-A0A6-4D594C39C4C9}">
      <dsp:nvSpPr>
        <dsp:cNvPr id="0" name=""/>
        <dsp:cNvSpPr/>
      </dsp:nvSpPr>
      <dsp:spPr>
        <a:xfrm>
          <a:off x="0" y="1828799"/>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Learning Plans</a:t>
          </a:r>
          <a:endParaRPr lang="en-US" sz="2200" kern="1200"/>
        </a:p>
      </dsp:txBody>
      <dsp:txXfrm>
        <a:off x="25759" y="1854558"/>
        <a:ext cx="8178082" cy="476152"/>
      </dsp:txXfrm>
    </dsp:sp>
    <dsp:sp modelId="{DF46FB65-A12F-49FF-92AF-8C394996EDF4}">
      <dsp:nvSpPr>
        <dsp:cNvPr id="0" name=""/>
        <dsp:cNvSpPr/>
      </dsp:nvSpPr>
      <dsp:spPr>
        <a:xfrm>
          <a:off x="0" y="2356469"/>
          <a:ext cx="8229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hlinkClick xmlns:r="http://schemas.openxmlformats.org/officeDocument/2006/relationships" r:id="rId3"/>
            </a:rPr>
            <a:t>http://www.xrmcoaches.com/freestuff</a:t>
          </a:r>
          <a:endParaRPr lang="en-US" sz="1700" kern="1200"/>
        </a:p>
      </dsp:txBody>
      <dsp:txXfrm>
        <a:off x="0" y="2356469"/>
        <a:ext cx="8229600" cy="364320"/>
      </dsp:txXfrm>
    </dsp:sp>
    <dsp:sp modelId="{7577454A-EB8C-497C-9E13-63B3729AC0A9}">
      <dsp:nvSpPr>
        <dsp:cNvPr id="0" name=""/>
        <dsp:cNvSpPr/>
      </dsp:nvSpPr>
      <dsp:spPr>
        <a:xfrm>
          <a:off x="0" y="2720789"/>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YouTube Channel</a:t>
          </a:r>
          <a:endParaRPr lang="en-US" sz="2200" kern="1200"/>
        </a:p>
      </dsp:txBody>
      <dsp:txXfrm>
        <a:off x="25759" y="2746548"/>
        <a:ext cx="8178082" cy="476152"/>
      </dsp:txXfrm>
    </dsp:sp>
    <dsp:sp modelId="{5E8D3461-909C-4497-9FBD-2E95FBD493AB}">
      <dsp:nvSpPr>
        <dsp:cNvPr id="0" name=""/>
        <dsp:cNvSpPr/>
      </dsp:nvSpPr>
      <dsp:spPr>
        <a:xfrm>
          <a:off x="0" y="3248459"/>
          <a:ext cx="8229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hlinkClick xmlns:r="http://schemas.openxmlformats.org/officeDocument/2006/relationships" r:id="rId4"/>
            </a:rPr>
            <a:t>http://youtube.com/xrmcoaches</a:t>
          </a:r>
          <a:endParaRPr lang="en-US" sz="1700" kern="1200"/>
        </a:p>
      </dsp:txBody>
      <dsp:txXfrm>
        <a:off x="0" y="3248459"/>
        <a:ext cx="8229600" cy="3643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FA6E0-C221-4C4E-A242-0EB4AB1EC368}">
      <dsp:nvSpPr>
        <dsp:cNvPr id="0" name=""/>
        <dsp:cNvSpPr/>
      </dsp:nvSpPr>
      <dsp:spPr>
        <a:xfrm>
          <a:off x="0" y="42134"/>
          <a:ext cx="4953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MB2-715</a:t>
          </a:r>
          <a:endParaRPr lang="en-US" sz="2200" kern="1200"/>
        </a:p>
      </dsp:txBody>
      <dsp:txXfrm>
        <a:off x="25759" y="67893"/>
        <a:ext cx="4901482" cy="476152"/>
      </dsp:txXfrm>
    </dsp:sp>
    <dsp:sp modelId="{A9D6D621-9185-403E-9D6A-75750DB59887}">
      <dsp:nvSpPr>
        <dsp:cNvPr id="0" name=""/>
        <dsp:cNvSpPr/>
      </dsp:nvSpPr>
      <dsp:spPr>
        <a:xfrm>
          <a:off x="0" y="569804"/>
          <a:ext cx="49530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25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Microsoft Dynamics 365 customer engagement Online Deployment</a:t>
          </a:r>
          <a:endParaRPr lang="en-US" sz="1700" kern="1200"/>
        </a:p>
      </dsp:txBody>
      <dsp:txXfrm>
        <a:off x="0" y="569804"/>
        <a:ext cx="4953000" cy="535095"/>
      </dsp:txXfrm>
    </dsp:sp>
    <dsp:sp modelId="{BBC0DC40-F2AF-41DC-A6FE-80CE480C0C8A}">
      <dsp:nvSpPr>
        <dsp:cNvPr id="0" name=""/>
        <dsp:cNvSpPr/>
      </dsp:nvSpPr>
      <dsp:spPr>
        <a:xfrm>
          <a:off x="0" y="1104899"/>
          <a:ext cx="4953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MB2-716</a:t>
          </a:r>
          <a:endParaRPr lang="en-US" sz="2200" kern="1200"/>
        </a:p>
      </dsp:txBody>
      <dsp:txXfrm>
        <a:off x="25759" y="1130658"/>
        <a:ext cx="4901482" cy="476152"/>
      </dsp:txXfrm>
    </dsp:sp>
    <dsp:sp modelId="{782A476C-F89C-4969-8FAD-9F83EDFFAE2F}">
      <dsp:nvSpPr>
        <dsp:cNvPr id="0" name=""/>
        <dsp:cNvSpPr/>
      </dsp:nvSpPr>
      <dsp:spPr>
        <a:xfrm>
          <a:off x="0" y="1632569"/>
          <a:ext cx="49530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25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Microsoft Dynamics 365 Customization and Configuration</a:t>
          </a:r>
        </a:p>
      </dsp:txBody>
      <dsp:txXfrm>
        <a:off x="0" y="1632569"/>
        <a:ext cx="4953000" cy="53509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A3B3A-1426-4910-A945-F21F658EFFF0}">
      <dsp:nvSpPr>
        <dsp:cNvPr id="0" name=""/>
        <dsp:cNvSpPr/>
      </dsp:nvSpPr>
      <dsp:spPr>
        <a:xfrm>
          <a:off x="0" y="29026"/>
          <a:ext cx="5029199"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70-764</a:t>
          </a:r>
          <a:endParaRPr lang="en-US" sz="2200" kern="1200"/>
        </a:p>
      </dsp:txBody>
      <dsp:txXfrm>
        <a:off x="25759" y="54785"/>
        <a:ext cx="4977681" cy="476152"/>
      </dsp:txXfrm>
    </dsp:sp>
    <dsp:sp modelId="{B9857716-A1DF-4C47-B1E7-538F66327487}">
      <dsp:nvSpPr>
        <dsp:cNvPr id="0" name=""/>
        <dsp:cNvSpPr/>
      </dsp:nvSpPr>
      <dsp:spPr>
        <a:xfrm>
          <a:off x="0" y="556696"/>
          <a:ext cx="5029199"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6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Administering a Microsoft SQL Database Infrastructure</a:t>
          </a:r>
          <a:endParaRPr lang="en-US" sz="1700" kern="1200"/>
        </a:p>
      </dsp:txBody>
      <dsp:txXfrm>
        <a:off x="0" y="556696"/>
        <a:ext cx="5029199" cy="535095"/>
      </dsp:txXfrm>
    </dsp:sp>
    <dsp:sp modelId="{C6E89AEA-BE65-4F07-91A0-5355CCE88262}">
      <dsp:nvSpPr>
        <dsp:cNvPr id="0" name=""/>
        <dsp:cNvSpPr/>
      </dsp:nvSpPr>
      <dsp:spPr>
        <a:xfrm>
          <a:off x="0" y="1091792"/>
          <a:ext cx="5029199"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MB6-890</a:t>
          </a:r>
          <a:endParaRPr lang="en-US" sz="2200" kern="1200"/>
        </a:p>
      </dsp:txBody>
      <dsp:txXfrm>
        <a:off x="25759" y="1117551"/>
        <a:ext cx="4977681" cy="476152"/>
      </dsp:txXfrm>
    </dsp:sp>
    <dsp:sp modelId="{5125F4A8-975A-45A1-BC11-168529D84FDA}">
      <dsp:nvSpPr>
        <dsp:cNvPr id="0" name=""/>
        <dsp:cNvSpPr/>
      </dsp:nvSpPr>
      <dsp:spPr>
        <a:xfrm>
          <a:off x="0" y="1619462"/>
          <a:ext cx="5029199"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6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Microsoft Development AX Development Introduction</a:t>
          </a:r>
          <a:endParaRPr lang="en-US" sz="1700" kern="1200"/>
        </a:p>
      </dsp:txBody>
      <dsp:txXfrm>
        <a:off x="0" y="1619462"/>
        <a:ext cx="5029199" cy="53509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7C5DD-DF32-4CB4-B228-3392150F5BC4}">
      <dsp:nvSpPr>
        <dsp:cNvPr id="0" name=""/>
        <dsp:cNvSpPr/>
      </dsp:nvSpPr>
      <dsp:spPr>
        <a:xfrm>
          <a:off x="0" y="35067"/>
          <a:ext cx="4953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MB2-717</a:t>
          </a:r>
          <a:endParaRPr lang="en-US" sz="2200" kern="1200"/>
        </a:p>
      </dsp:txBody>
      <dsp:txXfrm>
        <a:off x="25759" y="60826"/>
        <a:ext cx="4901482" cy="476152"/>
      </dsp:txXfrm>
    </dsp:sp>
    <dsp:sp modelId="{37B344BF-8270-490B-A811-9B7DC92CB34A}">
      <dsp:nvSpPr>
        <dsp:cNvPr id="0" name=""/>
        <dsp:cNvSpPr/>
      </dsp:nvSpPr>
      <dsp:spPr>
        <a:xfrm>
          <a:off x="0" y="562737"/>
          <a:ext cx="4953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25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nn-NO" sz="1700" kern="1200"/>
            <a:t>Microsoft Dynamics 365 for Sales</a:t>
          </a:r>
          <a:endParaRPr lang="en-US" sz="1700" kern="1200"/>
        </a:p>
      </dsp:txBody>
      <dsp:txXfrm>
        <a:off x="0" y="562737"/>
        <a:ext cx="4953000" cy="364320"/>
      </dsp:txXfrm>
    </dsp:sp>
    <dsp:sp modelId="{985F8E5B-A27E-4DE7-B5D9-B799A7F019EA}">
      <dsp:nvSpPr>
        <dsp:cNvPr id="0" name=""/>
        <dsp:cNvSpPr/>
      </dsp:nvSpPr>
      <dsp:spPr>
        <a:xfrm>
          <a:off x="0" y="927057"/>
          <a:ext cx="4953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MB2-718</a:t>
          </a:r>
          <a:endParaRPr lang="en-US" sz="2200" kern="1200"/>
        </a:p>
      </dsp:txBody>
      <dsp:txXfrm>
        <a:off x="25759" y="952816"/>
        <a:ext cx="4901482" cy="476152"/>
      </dsp:txXfrm>
    </dsp:sp>
    <dsp:sp modelId="{02BADF7A-E2B2-41D3-9207-95DE04E23957}">
      <dsp:nvSpPr>
        <dsp:cNvPr id="0" name=""/>
        <dsp:cNvSpPr/>
      </dsp:nvSpPr>
      <dsp:spPr>
        <a:xfrm>
          <a:off x="0" y="1454727"/>
          <a:ext cx="4953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25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Microsoft Dynamics 365 for Customer Service</a:t>
          </a:r>
          <a:endParaRPr lang="en-US" sz="1700" kern="1200"/>
        </a:p>
      </dsp:txBody>
      <dsp:txXfrm>
        <a:off x="0" y="1454727"/>
        <a:ext cx="4953000" cy="364320"/>
      </dsp:txXfrm>
    </dsp:sp>
    <dsp:sp modelId="{782EE7A8-0D3C-4516-BADD-D4EB08873F3C}">
      <dsp:nvSpPr>
        <dsp:cNvPr id="0" name=""/>
        <dsp:cNvSpPr/>
      </dsp:nvSpPr>
      <dsp:spPr>
        <a:xfrm>
          <a:off x="0" y="1819047"/>
          <a:ext cx="4953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MB6-892</a:t>
          </a:r>
          <a:endParaRPr lang="en-US" sz="2200" kern="1200"/>
        </a:p>
      </dsp:txBody>
      <dsp:txXfrm>
        <a:off x="25759" y="1844806"/>
        <a:ext cx="4901482" cy="476152"/>
      </dsp:txXfrm>
    </dsp:sp>
    <dsp:sp modelId="{BE4ACFC5-7708-4DC7-B48A-26AD065E772B}">
      <dsp:nvSpPr>
        <dsp:cNvPr id="0" name=""/>
        <dsp:cNvSpPr/>
      </dsp:nvSpPr>
      <dsp:spPr>
        <a:xfrm>
          <a:off x="0" y="2346717"/>
          <a:ext cx="4953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25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Microsoft Dynamics AX – Distribution and Trade</a:t>
          </a:r>
          <a:endParaRPr lang="en-US" sz="1700" kern="1200"/>
        </a:p>
      </dsp:txBody>
      <dsp:txXfrm>
        <a:off x="0" y="2346717"/>
        <a:ext cx="4953000" cy="364320"/>
      </dsp:txXfrm>
    </dsp:sp>
    <dsp:sp modelId="{FF77D592-6355-4E37-B8CA-4A31E3B3B035}">
      <dsp:nvSpPr>
        <dsp:cNvPr id="0" name=""/>
        <dsp:cNvSpPr/>
      </dsp:nvSpPr>
      <dsp:spPr>
        <a:xfrm>
          <a:off x="0" y="2711037"/>
          <a:ext cx="4953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MB6-893</a:t>
          </a:r>
          <a:endParaRPr lang="en-US" sz="2200" kern="1200"/>
        </a:p>
      </dsp:txBody>
      <dsp:txXfrm>
        <a:off x="25759" y="2736796"/>
        <a:ext cx="4901482" cy="476152"/>
      </dsp:txXfrm>
    </dsp:sp>
    <dsp:sp modelId="{A7D07C21-9BEF-49A5-A6B4-B50DFD182E6A}">
      <dsp:nvSpPr>
        <dsp:cNvPr id="0" name=""/>
        <dsp:cNvSpPr/>
      </dsp:nvSpPr>
      <dsp:spPr>
        <a:xfrm>
          <a:off x="0" y="3238707"/>
          <a:ext cx="4953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25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Microsoft Dynamics AX – Financials</a:t>
          </a:r>
          <a:endParaRPr lang="en-US" sz="1700" kern="1200"/>
        </a:p>
      </dsp:txBody>
      <dsp:txXfrm>
        <a:off x="0" y="3238707"/>
        <a:ext cx="4953000" cy="3643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06F7F-1F84-4E1F-A23E-A1254C049905}">
      <dsp:nvSpPr>
        <dsp:cNvPr id="0" name=""/>
        <dsp:cNvSpPr/>
      </dsp:nvSpPr>
      <dsp:spPr>
        <a:xfrm>
          <a:off x="0" y="165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Certification</a:t>
          </a:r>
          <a:endParaRPr lang="en-US" sz="2300" kern="1200"/>
        </a:p>
      </dsp:txBody>
      <dsp:txXfrm>
        <a:off x="26930" y="43459"/>
        <a:ext cx="8175740" cy="497795"/>
      </dsp:txXfrm>
    </dsp:sp>
    <dsp:sp modelId="{35F1240A-27A9-479D-AB5F-9A5F74EC5CFA}">
      <dsp:nvSpPr>
        <dsp:cNvPr id="0" name=""/>
        <dsp:cNvSpPr/>
      </dsp:nvSpPr>
      <dsp:spPr>
        <a:xfrm>
          <a:off x="0" y="6344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Product knowledge</a:t>
          </a:r>
          <a:endParaRPr lang="en-US" sz="2300" kern="1200"/>
        </a:p>
      </dsp:txBody>
      <dsp:txXfrm>
        <a:off x="26930" y="661354"/>
        <a:ext cx="8175740" cy="497795"/>
      </dsp:txXfrm>
    </dsp:sp>
    <dsp:sp modelId="{61897DB0-9623-4460-916E-23951820F389}">
      <dsp:nvSpPr>
        <dsp:cNvPr id="0" name=""/>
        <dsp:cNvSpPr/>
      </dsp:nvSpPr>
      <dsp:spPr>
        <a:xfrm>
          <a:off x="0" y="125231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New job or career</a:t>
          </a:r>
          <a:endParaRPr lang="en-US" sz="2300" kern="1200"/>
        </a:p>
      </dsp:txBody>
      <dsp:txXfrm>
        <a:off x="26930" y="1279249"/>
        <a:ext cx="8175740" cy="497795"/>
      </dsp:txXfrm>
    </dsp:sp>
    <dsp:sp modelId="{BFDF56F1-2B35-4D20-8536-6F51A0CC61FA}">
      <dsp:nvSpPr>
        <dsp:cNvPr id="0" name=""/>
        <dsp:cNvSpPr/>
      </dsp:nvSpPr>
      <dsp:spPr>
        <a:xfrm>
          <a:off x="0" y="18702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Just like being the smartest kid on the block</a:t>
          </a:r>
          <a:endParaRPr lang="en-US" sz="2300" kern="1200"/>
        </a:p>
      </dsp:txBody>
      <dsp:txXfrm>
        <a:off x="26930" y="1897144"/>
        <a:ext cx="8175740" cy="49779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EB749-B718-485D-AB03-6B077BA32080}">
      <dsp:nvSpPr>
        <dsp:cNvPr id="0" name=""/>
        <dsp:cNvSpPr/>
      </dsp:nvSpPr>
      <dsp:spPr>
        <a:xfrm>
          <a:off x="2476500" y="0"/>
          <a:ext cx="3276599" cy="3276599"/>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Application</a:t>
          </a:r>
          <a:endParaRPr lang="en-US" sz="1500" kern="1200" dirty="0"/>
        </a:p>
      </dsp:txBody>
      <dsp:txXfrm>
        <a:off x="3542214" y="163829"/>
        <a:ext cx="1145171" cy="491489"/>
      </dsp:txXfrm>
    </dsp:sp>
    <dsp:sp modelId="{D1BF5AC1-CBBF-4BFA-850F-A9696121F36F}">
      <dsp:nvSpPr>
        <dsp:cNvPr id="0" name=""/>
        <dsp:cNvSpPr/>
      </dsp:nvSpPr>
      <dsp:spPr>
        <a:xfrm>
          <a:off x="2886075" y="819149"/>
          <a:ext cx="2457449" cy="2457449"/>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Function</a:t>
          </a:r>
        </a:p>
      </dsp:txBody>
      <dsp:txXfrm>
        <a:off x="3542214" y="972740"/>
        <a:ext cx="1145171" cy="460771"/>
      </dsp:txXfrm>
    </dsp:sp>
    <dsp:sp modelId="{89916CCE-4BF8-4CA8-A0B6-800CB3821639}">
      <dsp:nvSpPr>
        <dsp:cNvPr id="0" name=""/>
        <dsp:cNvSpPr/>
      </dsp:nvSpPr>
      <dsp:spPr>
        <a:xfrm>
          <a:off x="3295650" y="1638299"/>
          <a:ext cx="1638299" cy="1638299"/>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Task</a:t>
          </a:r>
        </a:p>
      </dsp:txBody>
      <dsp:txXfrm>
        <a:off x="3535573" y="2047874"/>
        <a:ext cx="1158452" cy="81914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E01A8-2908-4886-8D22-C02B640F8E5B}">
      <dsp:nvSpPr>
        <dsp:cNvPr id="0" name=""/>
        <dsp:cNvSpPr/>
      </dsp:nvSpPr>
      <dsp:spPr>
        <a:xfrm>
          <a:off x="109776" y="1473628"/>
          <a:ext cx="1597195" cy="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Track and review your progress frequently</a:t>
          </a:r>
          <a:endParaRPr lang="en-US" sz="900" kern="1200"/>
        </a:p>
      </dsp:txBody>
      <dsp:txXfrm>
        <a:off x="109776" y="1473628"/>
        <a:ext cx="1597195" cy="526348"/>
      </dsp:txXfrm>
    </dsp:sp>
    <dsp:sp modelId="{08BF0BDF-9DE7-4294-B162-EAB5F641C710}">
      <dsp:nvSpPr>
        <dsp:cNvPr id="0" name=""/>
        <dsp:cNvSpPr/>
      </dsp:nvSpPr>
      <dsp:spPr>
        <a:xfrm>
          <a:off x="107961" y="1313546"/>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B2E72-EB77-4C3C-A2F4-EFE502FA4F46}">
      <dsp:nvSpPr>
        <dsp:cNvPr id="0" name=""/>
        <dsp:cNvSpPr/>
      </dsp:nvSpPr>
      <dsp:spPr>
        <a:xfrm>
          <a:off x="196896" y="1135676"/>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503A0-2A7D-4C12-8056-7C125A1E3368}">
      <dsp:nvSpPr>
        <dsp:cNvPr id="0" name=""/>
        <dsp:cNvSpPr/>
      </dsp:nvSpPr>
      <dsp:spPr>
        <a:xfrm>
          <a:off x="410340" y="1171250"/>
          <a:ext cx="199649" cy="1996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E2D31-68A8-423E-9293-E1DB102BDAFC}">
      <dsp:nvSpPr>
        <dsp:cNvPr id="0" name=""/>
        <dsp:cNvSpPr/>
      </dsp:nvSpPr>
      <dsp:spPr>
        <a:xfrm>
          <a:off x="588209" y="975593"/>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7BC067-48CC-41F4-AB16-8DC42DB77398}">
      <dsp:nvSpPr>
        <dsp:cNvPr id="0" name=""/>
        <dsp:cNvSpPr/>
      </dsp:nvSpPr>
      <dsp:spPr>
        <a:xfrm>
          <a:off x="819439" y="904446"/>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DD986-33CF-4AA1-BDBF-F219BE0CD8C8}">
      <dsp:nvSpPr>
        <dsp:cNvPr id="0" name=""/>
        <dsp:cNvSpPr/>
      </dsp:nvSpPr>
      <dsp:spPr>
        <a:xfrm>
          <a:off x="1104031" y="1028954"/>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4BE28-5A02-4581-8F19-C9F58D8DD836}">
      <dsp:nvSpPr>
        <dsp:cNvPr id="0" name=""/>
        <dsp:cNvSpPr/>
      </dsp:nvSpPr>
      <dsp:spPr>
        <a:xfrm>
          <a:off x="1281900" y="1117889"/>
          <a:ext cx="199649" cy="1996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549127-3D9F-414F-848D-A4F82A437BE2}">
      <dsp:nvSpPr>
        <dsp:cNvPr id="0" name=""/>
        <dsp:cNvSpPr/>
      </dsp:nvSpPr>
      <dsp:spPr>
        <a:xfrm>
          <a:off x="1530917" y="1313546"/>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F6011C-C5E2-45F2-8775-0FE762C8A524}">
      <dsp:nvSpPr>
        <dsp:cNvPr id="0" name=""/>
        <dsp:cNvSpPr/>
      </dsp:nvSpPr>
      <dsp:spPr>
        <a:xfrm>
          <a:off x="1637639" y="1509202"/>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6088C8-AEA9-468C-8BFD-DF84C5A56EEA}">
      <dsp:nvSpPr>
        <dsp:cNvPr id="0" name=""/>
        <dsp:cNvSpPr/>
      </dsp:nvSpPr>
      <dsp:spPr>
        <a:xfrm>
          <a:off x="712718" y="1135676"/>
          <a:ext cx="326699" cy="3266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EBB952-30E8-47BB-92EB-B845846B9FBA}">
      <dsp:nvSpPr>
        <dsp:cNvPr id="0" name=""/>
        <dsp:cNvSpPr/>
      </dsp:nvSpPr>
      <dsp:spPr>
        <a:xfrm>
          <a:off x="19027" y="1811580"/>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62079-35E4-4693-9CD2-16E09B1D5CCC}">
      <dsp:nvSpPr>
        <dsp:cNvPr id="0" name=""/>
        <dsp:cNvSpPr/>
      </dsp:nvSpPr>
      <dsp:spPr>
        <a:xfrm>
          <a:off x="125748" y="1971663"/>
          <a:ext cx="199649" cy="1996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06288-D758-4D15-B5CE-CA29D779EB9C}">
      <dsp:nvSpPr>
        <dsp:cNvPr id="0" name=""/>
        <dsp:cNvSpPr/>
      </dsp:nvSpPr>
      <dsp:spPr>
        <a:xfrm>
          <a:off x="392553" y="2113958"/>
          <a:ext cx="290399" cy="2903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F73DB-754D-45CC-900F-E073EC624A0D}">
      <dsp:nvSpPr>
        <dsp:cNvPr id="0" name=""/>
        <dsp:cNvSpPr/>
      </dsp:nvSpPr>
      <dsp:spPr>
        <a:xfrm>
          <a:off x="766079" y="2345189"/>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A204D-0C79-43FF-8296-D6E5E55842AA}">
      <dsp:nvSpPr>
        <dsp:cNvPr id="0" name=""/>
        <dsp:cNvSpPr/>
      </dsp:nvSpPr>
      <dsp:spPr>
        <a:xfrm>
          <a:off x="837226" y="2113958"/>
          <a:ext cx="199649" cy="1996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E2619F-603D-4E35-B684-06590EF0A470}">
      <dsp:nvSpPr>
        <dsp:cNvPr id="0" name=""/>
        <dsp:cNvSpPr/>
      </dsp:nvSpPr>
      <dsp:spPr>
        <a:xfrm>
          <a:off x="1015096" y="2362976"/>
          <a:ext cx="127049" cy="1270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711CD7-A770-4E8D-987E-A8C2FEEC38BA}">
      <dsp:nvSpPr>
        <dsp:cNvPr id="0" name=""/>
        <dsp:cNvSpPr/>
      </dsp:nvSpPr>
      <dsp:spPr>
        <a:xfrm>
          <a:off x="1175178" y="2078384"/>
          <a:ext cx="290399" cy="2903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967DDD-DAB5-4614-9A21-AC16538B54DA}">
      <dsp:nvSpPr>
        <dsp:cNvPr id="0" name=""/>
        <dsp:cNvSpPr/>
      </dsp:nvSpPr>
      <dsp:spPr>
        <a:xfrm>
          <a:off x="1566491" y="2007237"/>
          <a:ext cx="199649" cy="1996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90121-4BEB-4964-9B03-6BAEFA2B6EF4}">
      <dsp:nvSpPr>
        <dsp:cNvPr id="0" name=""/>
        <dsp:cNvSpPr/>
      </dsp:nvSpPr>
      <dsp:spPr>
        <a:xfrm>
          <a:off x="1766141" y="1170954"/>
          <a:ext cx="586341" cy="1119390"/>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2EE39F-AFB8-4F5B-8DBB-73B5E004C849}">
      <dsp:nvSpPr>
        <dsp:cNvPr id="0" name=""/>
        <dsp:cNvSpPr/>
      </dsp:nvSpPr>
      <dsp:spPr>
        <a:xfrm>
          <a:off x="2352483" y="1171498"/>
          <a:ext cx="1599114" cy="1119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Start with functional areas you already know</a:t>
          </a:r>
          <a:endParaRPr lang="en-US" sz="900" kern="1200"/>
        </a:p>
      </dsp:txBody>
      <dsp:txXfrm>
        <a:off x="2352483" y="1171498"/>
        <a:ext cx="1599114" cy="1119380"/>
      </dsp:txXfrm>
    </dsp:sp>
    <dsp:sp modelId="{A86CF1E0-0B68-4717-A4D5-C3FD10E3D133}">
      <dsp:nvSpPr>
        <dsp:cNvPr id="0" name=""/>
        <dsp:cNvSpPr/>
      </dsp:nvSpPr>
      <dsp:spPr>
        <a:xfrm>
          <a:off x="3951597" y="1170954"/>
          <a:ext cx="586341" cy="1119390"/>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9EFFB7-0DBF-4DC0-A43A-620B596D87CB}">
      <dsp:nvSpPr>
        <dsp:cNvPr id="0" name=""/>
        <dsp:cNvSpPr/>
      </dsp:nvSpPr>
      <dsp:spPr>
        <a:xfrm>
          <a:off x="4537939" y="1171498"/>
          <a:ext cx="1599114" cy="1119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Be consistent</a:t>
          </a:r>
          <a:br>
            <a:rPr lang="en-US" sz="900" kern="1200" dirty="0"/>
          </a:br>
          <a:r>
            <a:rPr lang="en-US" sz="900" kern="1200" dirty="0"/>
            <a:t>(block out time on your calendar)</a:t>
          </a:r>
        </a:p>
      </dsp:txBody>
      <dsp:txXfrm>
        <a:off x="4537939" y="1171498"/>
        <a:ext cx="1599114" cy="1119380"/>
      </dsp:txXfrm>
    </dsp:sp>
    <dsp:sp modelId="{4C74A1D2-717F-427A-A891-0E32ED2BD3C5}">
      <dsp:nvSpPr>
        <dsp:cNvPr id="0" name=""/>
        <dsp:cNvSpPr/>
      </dsp:nvSpPr>
      <dsp:spPr>
        <a:xfrm>
          <a:off x="6137054" y="1170954"/>
          <a:ext cx="586341" cy="1119390"/>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B96F51-5043-444A-8996-A9622543B013}">
      <dsp:nvSpPr>
        <dsp:cNvPr id="0" name=""/>
        <dsp:cNvSpPr/>
      </dsp:nvSpPr>
      <dsp:spPr>
        <a:xfrm>
          <a:off x="6787360" y="1078445"/>
          <a:ext cx="1359247" cy="13592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US" sz="900" kern="1200"/>
            <a:t>Certification exams are a great way to test your knowledge (with a side-effect of getting a certification)</a:t>
          </a:r>
          <a:endParaRPr lang="en-US" sz="900" kern="1200"/>
        </a:p>
      </dsp:txBody>
      <dsp:txXfrm>
        <a:off x="6986417" y="1277502"/>
        <a:ext cx="961133" cy="96113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BDCD9-71F2-4CBC-A796-35CF66A41A95}">
      <dsp:nvSpPr>
        <dsp:cNvPr id="0" name=""/>
        <dsp:cNvSpPr/>
      </dsp:nvSpPr>
      <dsp:spPr>
        <a:xfrm>
          <a:off x="-2668948" y="-411698"/>
          <a:ext cx="3185595" cy="3185595"/>
        </a:xfrm>
        <a:prstGeom prst="blockArc">
          <a:avLst>
            <a:gd name="adj1" fmla="val 18900000"/>
            <a:gd name="adj2" fmla="val 2700000"/>
            <a:gd name="adj3" fmla="val 67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B2596-B22C-4A32-A52F-5968F4B99173}">
      <dsp:nvSpPr>
        <dsp:cNvPr id="0" name=""/>
        <dsp:cNvSpPr/>
      </dsp:nvSpPr>
      <dsp:spPr>
        <a:xfrm>
          <a:off x="271218" y="181605"/>
          <a:ext cx="7930073" cy="363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49"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t>Know</a:t>
          </a:r>
          <a:endParaRPr lang="en-US" sz="1900" kern="1200"/>
        </a:p>
      </dsp:txBody>
      <dsp:txXfrm>
        <a:off x="271218" y="181605"/>
        <a:ext cx="7930073" cy="363400"/>
      </dsp:txXfrm>
    </dsp:sp>
    <dsp:sp modelId="{8BEB25D1-9182-41A2-9D54-4B3C38A83149}">
      <dsp:nvSpPr>
        <dsp:cNvPr id="0" name=""/>
        <dsp:cNvSpPr/>
      </dsp:nvSpPr>
      <dsp:spPr>
        <a:xfrm>
          <a:off x="44092" y="136180"/>
          <a:ext cx="454250" cy="454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51140C-F97B-4249-93FF-B07CCB2D1A1E}">
      <dsp:nvSpPr>
        <dsp:cNvPr id="0" name=""/>
        <dsp:cNvSpPr/>
      </dsp:nvSpPr>
      <dsp:spPr>
        <a:xfrm>
          <a:off x="479564" y="726801"/>
          <a:ext cx="7721727" cy="363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49"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Comprehend</a:t>
          </a:r>
        </a:p>
      </dsp:txBody>
      <dsp:txXfrm>
        <a:off x="479564" y="726801"/>
        <a:ext cx="7721727" cy="363400"/>
      </dsp:txXfrm>
    </dsp:sp>
    <dsp:sp modelId="{1A406773-EAE7-4003-815B-F201D54AED92}">
      <dsp:nvSpPr>
        <dsp:cNvPr id="0" name=""/>
        <dsp:cNvSpPr/>
      </dsp:nvSpPr>
      <dsp:spPr>
        <a:xfrm>
          <a:off x="252438" y="681376"/>
          <a:ext cx="454250" cy="454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2CABD2-B687-4073-9B24-A3B86FD498BF}">
      <dsp:nvSpPr>
        <dsp:cNvPr id="0" name=""/>
        <dsp:cNvSpPr/>
      </dsp:nvSpPr>
      <dsp:spPr>
        <a:xfrm>
          <a:off x="479564" y="1271996"/>
          <a:ext cx="7721727" cy="363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49"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Understand</a:t>
          </a:r>
        </a:p>
      </dsp:txBody>
      <dsp:txXfrm>
        <a:off x="479564" y="1271996"/>
        <a:ext cx="7721727" cy="363400"/>
      </dsp:txXfrm>
    </dsp:sp>
    <dsp:sp modelId="{136993F1-E435-4A0E-8CE6-E767702CD5E3}">
      <dsp:nvSpPr>
        <dsp:cNvPr id="0" name=""/>
        <dsp:cNvSpPr/>
      </dsp:nvSpPr>
      <dsp:spPr>
        <a:xfrm>
          <a:off x="252438" y="1226571"/>
          <a:ext cx="454250" cy="454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E7A3BF-BD48-487A-9DA3-9C8915304027}">
      <dsp:nvSpPr>
        <dsp:cNvPr id="0" name=""/>
        <dsp:cNvSpPr/>
      </dsp:nvSpPr>
      <dsp:spPr>
        <a:xfrm>
          <a:off x="271218" y="1817192"/>
          <a:ext cx="7930073" cy="3634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49"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Teach</a:t>
          </a:r>
        </a:p>
      </dsp:txBody>
      <dsp:txXfrm>
        <a:off x="271218" y="1817192"/>
        <a:ext cx="7930073" cy="363400"/>
      </dsp:txXfrm>
    </dsp:sp>
    <dsp:sp modelId="{C8B5D7AE-316C-40C9-9270-FC2A0A94ABFC}">
      <dsp:nvSpPr>
        <dsp:cNvPr id="0" name=""/>
        <dsp:cNvSpPr/>
      </dsp:nvSpPr>
      <dsp:spPr>
        <a:xfrm>
          <a:off x="44092" y="1771767"/>
          <a:ext cx="454250" cy="4542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BBFCB-10CE-4AB1-9F97-531CA6FA095C}">
      <dsp:nvSpPr>
        <dsp:cNvPr id="0" name=""/>
        <dsp:cNvSpPr/>
      </dsp:nvSpPr>
      <dsp:spPr>
        <a:xfrm>
          <a:off x="0" y="176564"/>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Dynamics 365 Administration and Maintenance Workshop</a:t>
          </a:r>
          <a:endParaRPr lang="en-US" sz="2600" kern="1200"/>
        </a:p>
      </dsp:txBody>
      <dsp:txXfrm>
        <a:off x="30442" y="207006"/>
        <a:ext cx="8168716" cy="562726"/>
      </dsp:txXfrm>
    </dsp:sp>
    <dsp:sp modelId="{A49AF2EF-4055-4B09-B688-99679EFF0CE2}">
      <dsp:nvSpPr>
        <dsp:cNvPr id="0" name=""/>
        <dsp:cNvSpPr/>
      </dsp:nvSpPr>
      <dsp:spPr>
        <a:xfrm>
          <a:off x="0" y="800174"/>
          <a:ext cx="8229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Thursday, June 22</a:t>
          </a:r>
          <a:r>
            <a:rPr lang="en-US" sz="2000" kern="1200" baseline="30000"/>
            <a:t>nd</a:t>
          </a:r>
          <a:endParaRPr lang="en-US" sz="2000" kern="1200"/>
        </a:p>
        <a:p>
          <a:pPr marL="228600" lvl="1" indent="-228600" algn="l" defTabSz="889000">
            <a:lnSpc>
              <a:spcPct val="90000"/>
            </a:lnSpc>
            <a:spcBef>
              <a:spcPct val="0"/>
            </a:spcBef>
            <a:spcAft>
              <a:spcPct val="20000"/>
            </a:spcAft>
            <a:buChar char="•"/>
          </a:pPr>
          <a:r>
            <a:rPr lang="en-US" sz="2000" kern="1200"/>
            <a:t>9:00am Central Time (US)</a:t>
          </a:r>
          <a:endParaRPr lang="en-US" sz="2000" kern="1200"/>
        </a:p>
      </dsp:txBody>
      <dsp:txXfrm>
        <a:off x="0" y="800174"/>
        <a:ext cx="8229600" cy="6996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AE9C0-08B8-4C2E-B2C3-B5663E6E7A7E}">
      <dsp:nvSpPr>
        <dsp:cNvPr id="0" name=""/>
        <dsp:cNvSpPr/>
      </dsp:nvSpPr>
      <dsp:spPr>
        <a:xfrm>
          <a:off x="0" y="284346"/>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Create a virtual machine and configure Dynamics 365</a:t>
          </a:r>
        </a:p>
      </dsp:txBody>
      <dsp:txXfrm>
        <a:off x="31613" y="315959"/>
        <a:ext cx="8166374" cy="584369"/>
      </dsp:txXfrm>
    </dsp:sp>
    <dsp:sp modelId="{93B179CB-149E-4193-8CE9-4F0C085CF3F8}">
      <dsp:nvSpPr>
        <dsp:cNvPr id="0" name=""/>
        <dsp:cNvSpPr/>
      </dsp:nvSpPr>
      <dsp:spPr>
        <a:xfrm>
          <a:off x="0" y="1009701"/>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Sign up for a trial for Dynamics 365 Online</a:t>
          </a:r>
          <a:endParaRPr lang="en-US" sz="2700" kern="1200"/>
        </a:p>
      </dsp:txBody>
      <dsp:txXfrm>
        <a:off x="31613" y="1041314"/>
        <a:ext cx="8166374" cy="584369"/>
      </dsp:txXfrm>
    </dsp:sp>
    <dsp:sp modelId="{AC0DDBA7-F582-4B86-8467-3633EF00BD96}">
      <dsp:nvSpPr>
        <dsp:cNvPr id="0" name=""/>
        <dsp:cNvSpPr/>
      </dsp:nvSpPr>
      <dsp:spPr>
        <a:xfrm>
          <a:off x="0" y="2019404"/>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i="1" kern="1200" dirty="0">
              <a:solidFill>
                <a:srgbClr val="FF0000"/>
              </a:solidFill>
            </a:rPr>
            <a:t>* Remember that some features are only available online</a:t>
          </a:r>
          <a:endParaRPr lang="en-US" sz="2700" kern="1200" dirty="0">
            <a:solidFill>
              <a:srgbClr val="FF0000"/>
            </a:solidFill>
          </a:endParaRPr>
        </a:p>
      </dsp:txBody>
      <dsp:txXfrm>
        <a:off x="31613" y="2051017"/>
        <a:ext cx="8166374"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5003B-FFDC-4F16-8A51-309FFE4F943B}">
      <dsp:nvSpPr>
        <dsp:cNvPr id="0" name=""/>
        <dsp:cNvSpPr/>
      </dsp:nvSpPr>
      <dsp:spPr>
        <a:xfrm>
          <a:off x="617219" y="0"/>
          <a:ext cx="6995160" cy="339447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2779EA-4752-4F7F-9783-03167539F576}">
      <dsp:nvSpPr>
        <dsp:cNvPr id="0" name=""/>
        <dsp:cNvSpPr/>
      </dsp:nvSpPr>
      <dsp:spPr>
        <a:xfrm>
          <a:off x="2996" y="1018341"/>
          <a:ext cx="1276839" cy="13577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End-User</a:t>
          </a:r>
          <a:endParaRPr lang="en-US" sz="1400" kern="1200"/>
        </a:p>
      </dsp:txBody>
      <dsp:txXfrm>
        <a:off x="65326" y="1080671"/>
        <a:ext cx="1152179" cy="1233128"/>
      </dsp:txXfrm>
    </dsp:sp>
    <dsp:sp modelId="{0B03878E-D69A-40EA-9447-1FFCF9CC3DCF}">
      <dsp:nvSpPr>
        <dsp:cNvPr id="0" name=""/>
        <dsp:cNvSpPr/>
      </dsp:nvSpPr>
      <dsp:spPr>
        <a:xfrm>
          <a:off x="1392349" y="1018341"/>
          <a:ext cx="1276839" cy="13577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Power-User</a:t>
          </a:r>
          <a:endParaRPr lang="en-US" sz="1400" kern="1200"/>
        </a:p>
      </dsp:txBody>
      <dsp:txXfrm>
        <a:off x="1454679" y="1080671"/>
        <a:ext cx="1152179" cy="1233128"/>
      </dsp:txXfrm>
    </dsp:sp>
    <dsp:sp modelId="{ECE7A26E-80A9-48F3-9A59-933F6EDE4C15}">
      <dsp:nvSpPr>
        <dsp:cNvPr id="0" name=""/>
        <dsp:cNvSpPr/>
      </dsp:nvSpPr>
      <dsp:spPr>
        <a:xfrm>
          <a:off x="2781703" y="1018341"/>
          <a:ext cx="1276839" cy="13577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Administrator</a:t>
          </a:r>
          <a:endParaRPr lang="en-US" sz="1400" kern="1200"/>
        </a:p>
      </dsp:txBody>
      <dsp:txXfrm>
        <a:off x="2844033" y="1080671"/>
        <a:ext cx="1152179" cy="1233128"/>
      </dsp:txXfrm>
    </dsp:sp>
    <dsp:sp modelId="{9DF91659-B0B4-41D8-AA3A-5EA0E1B0D665}">
      <dsp:nvSpPr>
        <dsp:cNvPr id="0" name=""/>
        <dsp:cNvSpPr/>
      </dsp:nvSpPr>
      <dsp:spPr>
        <a:xfrm>
          <a:off x="4171057" y="1018341"/>
          <a:ext cx="1276839" cy="13577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Customizer</a:t>
          </a:r>
          <a:endParaRPr lang="en-US" sz="1400" kern="1200"/>
        </a:p>
      </dsp:txBody>
      <dsp:txXfrm>
        <a:off x="4233387" y="1080671"/>
        <a:ext cx="1152179" cy="1233128"/>
      </dsp:txXfrm>
    </dsp:sp>
    <dsp:sp modelId="{55B36ED9-D988-418E-A0E6-EF67D51A8259}">
      <dsp:nvSpPr>
        <dsp:cNvPr id="0" name=""/>
        <dsp:cNvSpPr/>
      </dsp:nvSpPr>
      <dsp:spPr>
        <a:xfrm>
          <a:off x="5560410" y="1018341"/>
          <a:ext cx="1276839" cy="13577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Developer</a:t>
          </a:r>
          <a:endParaRPr lang="en-US" sz="1400" kern="1200"/>
        </a:p>
      </dsp:txBody>
      <dsp:txXfrm>
        <a:off x="5622740" y="1080671"/>
        <a:ext cx="1152179" cy="1233128"/>
      </dsp:txXfrm>
    </dsp:sp>
    <dsp:sp modelId="{ADCF77EA-B963-4DC6-8CB7-C37C143B5E48}">
      <dsp:nvSpPr>
        <dsp:cNvPr id="0" name=""/>
        <dsp:cNvSpPr/>
      </dsp:nvSpPr>
      <dsp:spPr>
        <a:xfrm>
          <a:off x="6949764" y="1018341"/>
          <a:ext cx="1276839" cy="13577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Architect</a:t>
          </a:r>
          <a:endParaRPr lang="en-US" sz="1400" kern="1200"/>
        </a:p>
      </dsp:txBody>
      <dsp:txXfrm>
        <a:off x="7012094" y="1080671"/>
        <a:ext cx="1152179" cy="1233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46016-C8F7-4381-B958-2EB5A85335B6}">
      <dsp:nvSpPr>
        <dsp:cNvPr id="0" name=""/>
        <dsp:cNvSpPr/>
      </dsp:nvSpPr>
      <dsp:spPr>
        <a:xfrm>
          <a:off x="0" y="12899"/>
          <a:ext cx="8229600" cy="1193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Know how to utilize the product to accomplish a task (your job)</a:t>
          </a:r>
          <a:endParaRPr lang="en-US" sz="3000" kern="1200"/>
        </a:p>
      </dsp:txBody>
      <dsp:txXfrm>
        <a:off x="58257" y="71156"/>
        <a:ext cx="8113086" cy="10768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BFCC1-ED8C-4A03-B4DC-86FDC17CF996}">
      <dsp:nvSpPr>
        <dsp:cNvPr id="0" name=""/>
        <dsp:cNvSpPr/>
      </dsp:nvSpPr>
      <dsp:spPr>
        <a:xfrm>
          <a:off x="0" y="54173"/>
          <a:ext cx="822960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Builds on the end-user skills</a:t>
          </a:r>
          <a:endParaRPr lang="en-US" sz="2500" kern="1200"/>
        </a:p>
      </dsp:txBody>
      <dsp:txXfrm>
        <a:off x="29271" y="83444"/>
        <a:ext cx="8171058" cy="541083"/>
      </dsp:txXfrm>
    </dsp:sp>
    <dsp:sp modelId="{0A6227D3-FBB0-434E-B928-E5171F2D9BF2}">
      <dsp:nvSpPr>
        <dsp:cNvPr id="0" name=""/>
        <dsp:cNvSpPr/>
      </dsp:nvSpPr>
      <dsp:spPr>
        <a:xfrm>
          <a:off x="0" y="725798"/>
          <a:ext cx="822960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Knows and understands advanced features</a:t>
          </a:r>
          <a:endParaRPr lang="en-US" sz="2500" kern="1200"/>
        </a:p>
      </dsp:txBody>
      <dsp:txXfrm>
        <a:off x="29271" y="755069"/>
        <a:ext cx="8171058" cy="541083"/>
      </dsp:txXfrm>
    </dsp:sp>
    <dsp:sp modelId="{CA38A340-0128-4A53-B6B7-62CEFEFE1481}">
      <dsp:nvSpPr>
        <dsp:cNvPr id="0" name=""/>
        <dsp:cNvSpPr/>
      </dsp:nvSpPr>
      <dsp:spPr>
        <a:xfrm>
          <a:off x="0" y="1397423"/>
          <a:ext cx="822960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Helps others</a:t>
          </a:r>
          <a:endParaRPr lang="en-US" sz="2500" kern="1200"/>
        </a:p>
      </dsp:txBody>
      <dsp:txXfrm>
        <a:off x="29271" y="1426694"/>
        <a:ext cx="8171058" cy="541083"/>
      </dsp:txXfrm>
    </dsp:sp>
    <dsp:sp modelId="{42A072E1-79E6-4EA9-ACF7-2A6F5F3A5D2A}">
      <dsp:nvSpPr>
        <dsp:cNvPr id="0" name=""/>
        <dsp:cNvSpPr/>
      </dsp:nvSpPr>
      <dsp:spPr>
        <a:xfrm>
          <a:off x="0" y="2069048"/>
          <a:ext cx="822960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Understands the business and it’s processes</a:t>
          </a:r>
          <a:endParaRPr lang="en-US" sz="2500" kern="1200"/>
        </a:p>
      </dsp:txBody>
      <dsp:txXfrm>
        <a:off x="29271" y="2098319"/>
        <a:ext cx="8171058" cy="541083"/>
      </dsp:txXfrm>
    </dsp:sp>
    <dsp:sp modelId="{C6BE07B0-8256-4458-BD84-B97280F7835B}">
      <dsp:nvSpPr>
        <dsp:cNvPr id="0" name=""/>
        <dsp:cNvSpPr/>
      </dsp:nvSpPr>
      <dsp:spPr>
        <a:xfrm>
          <a:off x="0" y="2740673"/>
          <a:ext cx="8229600"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Can create automation (processes)</a:t>
          </a:r>
          <a:endParaRPr lang="en-US" sz="2500" kern="1200"/>
        </a:p>
      </dsp:txBody>
      <dsp:txXfrm>
        <a:off x="29271" y="2769944"/>
        <a:ext cx="8171058" cy="5410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254F0-4C59-4A07-A643-7C4C6B25A0A3}">
      <dsp:nvSpPr>
        <dsp:cNvPr id="0" name=""/>
        <dsp:cNvSpPr/>
      </dsp:nvSpPr>
      <dsp:spPr>
        <a:xfrm>
          <a:off x="0" y="2251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Builds on the power-user skills</a:t>
          </a:r>
          <a:endParaRPr lang="en-US" sz="3200" kern="1200"/>
        </a:p>
      </dsp:txBody>
      <dsp:txXfrm>
        <a:off x="37467" y="59982"/>
        <a:ext cx="8154666" cy="692586"/>
      </dsp:txXfrm>
    </dsp:sp>
    <dsp:sp modelId="{58C2E8FF-1B22-4F2C-B4CB-E081A8B1FFFB}">
      <dsp:nvSpPr>
        <dsp:cNvPr id="0" name=""/>
        <dsp:cNvSpPr/>
      </dsp:nvSpPr>
      <dsp:spPr>
        <a:xfrm>
          <a:off x="0" y="882196"/>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Adds day-to-day administration abilities</a:t>
          </a:r>
          <a:endParaRPr lang="en-US" sz="3200" kern="1200"/>
        </a:p>
      </dsp:txBody>
      <dsp:txXfrm>
        <a:off x="37467" y="919663"/>
        <a:ext cx="8154666" cy="692586"/>
      </dsp:txXfrm>
    </dsp:sp>
    <dsp:sp modelId="{EE1E2BC4-C0CE-4DCC-B780-1EFE14E06F26}">
      <dsp:nvSpPr>
        <dsp:cNvPr id="0" name=""/>
        <dsp:cNvSpPr/>
      </dsp:nvSpPr>
      <dsp:spPr>
        <a:xfrm>
          <a:off x="0" y="1649716"/>
          <a:ext cx="822960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System maintenance</a:t>
          </a:r>
          <a:endParaRPr lang="en-US" sz="2500" kern="1200"/>
        </a:p>
        <a:p>
          <a:pPr marL="228600" lvl="1" indent="-228600" algn="l" defTabSz="1111250">
            <a:lnSpc>
              <a:spcPct val="90000"/>
            </a:lnSpc>
            <a:spcBef>
              <a:spcPct val="0"/>
            </a:spcBef>
            <a:spcAft>
              <a:spcPct val="20000"/>
            </a:spcAft>
            <a:buChar char="•"/>
          </a:pPr>
          <a:r>
            <a:rPr lang="en-US" sz="2500" kern="1200"/>
            <a:t>User maintenance</a:t>
          </a:r>
          <a:endParaRPr lang="en-US" sz="2500" kern="1200"/>
        </a:p>
        <a:p>
          <a:pPr marL="228600" lvl="1" indent="-228600" algn="l" defTabSz="1111250">
            <a:lnSpc>
              <a:spcPct val="90000"/>
            </a:lnSpc>
            <a:spcBef>
              <a:spcPct val="0"/>
            </a:spcBef>
            <a:spcAft>
              <a:spcPct val="20000"/>
            </a:spcAft>
            <a:buChar char="•"/>
          </a:pPr>
          <a:r>
            <a:rPr lang="en-US" sz="2500" kern="1200"/>
            <a:t>Troubleshooting</a:t>
          </a:r>
          <a:endParaRPr lang="en-US" sz="2500" kern="1200"/>
        </a:p>
        <a:p>
          <a:pPr marL="228600" lvl="1" indent="-228600" algn="l" defTabSz="1111250">
            <a:lnSpc>
              <a:spcPct val="90000"/>
            </a:lnSpc>
            <a:spcBef>
              <a:spcPct val="0"/>
            </a:spcBef>
            <a:spcAft>
              <a:spcPct val="20000"/>
            </a:spcAft>
            <a:buChar char="•"/>
          </a:pPr>
          <a:r>
            <a:rPr lang="en-US" sz="2500" kern="1200"/>
            <a:t>Automation</a:t>
          </a:r>
          <a:endParaRPr lang="en-US" sz="2500" kern="1200"/>
        </a:p>
      </dsp:txBody>
      <dsp:txXfrm>
        <a:off x="0" y="1649716"/>
        <a:ext cx="8229600" cy="1722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A6505-DB57-43F7-B996-0581F3BC7418}">
      <dsp:nvSpPr>
        <dsp:cNvPr id="0" name=""/>
        <dsp:cNvSpPr/>
      </dsp:nvSpPr>
      <dsp:spPr>
        <a:xfrm>
          <a:off x="0" y="38175"/>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1" kern="1200"/>
            <a:t>Can</a:t>
          </a:r>
          <a:r>
            <a:rPr lang="en-US" sz="2600" kern="1200"/>
            <a:t> build on administrator skills</a:t>
          </a:r>
          <a:endParaRPr lang="en-US" sz="2600" kern="1200"/>
        </a:p>
      </dsp:txBody>
      <dsp:txXfrm>
        <a:off x="30442" y="68617"/>
        <a:ext cx="8168716" cy="562726"/>
      </dsp:txXfrm>
    </dsp:sp>
    <dsp:sp modelId="{9EA51482-3E5B-4664-B0C8-8BAAD0877768}">
      <dsp:nvSpPr>
        <dsp:cNvPr id="0" name=""/>
        <dsp:cNvSpPr/>
      </dsp:nvSpPr>
      <dsp:spPr>
        <a:xfrm>
          <a:off x="0" y="736665"/>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Creates new components</a:t>
          </a:r>
          <a:endParaRPr lang="en-US" sz="2600" kern="1200"/>
        </a:p>
      </dsp:txBody>
      <dsp:txXfrm>
        <a:off x="30442" y="767107"/>
        <a:ext cx="8168716" cy="562726"/>
      </dsp:txXfrm>
    </dsp:sp>
    <dsp:sp modelId="{F976F4DD-D766-45BB-8721-56BE0B5FCA61}">
      <dsp:nvSpPr>
        <dsp:cNvPr id="0" name=""/>
        <dsp:cNvSpPr/>
      </dsp:nvSpPr>
      <dsp:spPr>
        <a:xfrm>
          <a:off x="0" y="1360276"/>
          <a:ext cx="82296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Entities and Fields</a:t>
          </a:r>
          <a:endParaRPr lang="en-US" sz="2000" kern="1200"/>
        </a:p>
        <a:p>
          <a:pPr marL="228600" lvl="1" indent="-228600" algn="l" defTabSz="889000">
            <a:lnSpc>
              <a:spcPct val="90000"/>
            </a:lnSpc>
            <a:spcBef>
              <a:spcPct val="0"/>
            </a:spcBef>
            <a:spcAft>
              <a:spcPct val="20000"/>
            </a:spcAft>
            <a:buChar char="•"/>
          </a:pPr>
          <a:r>
            <a:rPr lang="en-US" sz="2000" kern="1200"/>
            <a:t>Processes</a:t>
          </a:r>
          <a:endParaRPr lang="en-US" sz="2000" kern="1200"/>
        </a:p>
        <a:p>
          <a:pPr marL="228600" lvl="1" indent="-228600" algn="l" defTabSz="889000">
            <a:lnSpc>
              <a:spcPct val="90000"/>
            </a:lnSpc>
            <a:spcBef>
              <a:spcPct val="0"/>
            </a:spcBef>
            <a:spcAft>
              <a:spcPct val="20000"/>
            </a:spcAft>
            <a:buChar char="•"/>
          </a:pPr>
          <a:r>
            <a:rPr lang="en-US" sz="2000" kern="1200"/>
            <a:t>Visualizations and dashboards</a:t>
          </a:r>
          <a:endParaRPr lang="en-US" sz="2000" kern="1200"/>
        </a:p>
        <a:p>
          <a:pPr marL="228600" lvl="1" indent="-228600" algn="l" defTabSz="889000">
            <a:lnSpc>
              <a:spcPct val="90000"/>
            </a:lnSpc>
            <a:spcBef>
              <a:spcPct val="0"/>
            </a:spcBef>
            <a:spcAft>
              <a:spcPct val="20000"/>
            </a:spcAft>
            <a:buChar char="•"/>
          </a:pPr>
          <a:r>
            <a:rPr lang="en-US" sz="2000" kern="1200"/>
            <a:t>Etc.</a:t>
          </a:r>
          <a:endParaRPr lang="en-US" sz="2000" kern="1200"/>
        </a:p>
      </dsp:txBody>
      <dsp:txXfrm>
        <a:off x="0" y="1360276"/>
        <a:ext cx="8229600" cy="1372410"/>
      </dsp:txXfrm>
    </dsp:sp>
    <dsp:sp modelId="{13847B49-825F-422F-AEDB-D28D0ED82C36}">
      <dsp:nvSpPr>
        <dsp:cNvPr id="0" name=""/>
        <dsp:cNvSpPr/>
      </dsp:nvSpPr>
      <dsp:spPr>
        <a:xfrm>
          <a:off x="0" y="2732685"/>
          <a:ext cx="82296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Basic development skills using JavaScript</a:t>
          </a:r>
          <a:endParaRPr lang="en-US" sz="2600" kern="1200"/>
        </a:p>
      </dsp:txBody>
      <dsp:txXfrm>
        <a:off x="30442" y="2763127"/>
        <a:ext cx="8168716" cy="5627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A307CB-5A0C-4EF5-A5C9-C9CAC832D8D6}">
      <dsp:nvSpPr>
        <dsp:cNvPr id="0" name=""/>
        <dsp:cNvSpPr/>
      </dsp:nvSpPr>
      <dsp:spPr>
        <a:xfrm>
          <a:off x="0" y="599146"/>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Builds on customizer skills</a:t>
          </a:r>
          <a:endParaRPr lang="en-US" sz="2100" kern="1200"/>
        </a:p>
      </dsp:txBody>
      <dsp:txXfrm>
        <a:off x="24588" y="623734"/>
        <a:ext cx="8180424" cy="454509"/>
      </dsp:txXfrm>
    </dsp:sp>
    <dsp:sp modelId="{1C3E0F42-E6FB-481F-B741-658E8E9A1305}">
      <dsp:nvSpPr>
        <dsp:cNvPr id="0" name=""/>
        <dsp:cNvSpPr/>
      </dsp:nvSpPr>
      <dsp:spPr>
        <a:xfrm>
          <a:off x="0" y="1163311"/>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Fluent in the Dynamics 365 JavaScript object model</a:t>
          </a:r>
          <a:endParaRPr lang="en-US" sz="2100" kern="1200"/>
        </a:p>
      </dsp:txBody>
      <dsp:txXfrm>
        <a:off x="24588" y="1187899"/>
        <a:ext cx="8180424" cy="454509"/>
      </dsp:txXfrm>
    </dsp:sp>
    <dsp:sp modelId="{7230DCAB-F26B-4ABE-B768-6E4FC7545E18}">
      <dsp:nvSpPr>
        <dsp:cNvPr id="0" name=""/>
        <dsp:cNvSpPr/>
      </dsp:nvSpPr>
      <dsp:spPr>
        <a:xfrm>
          <a:off x="0" y="1727476"/>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Can create plugins</a:t>
          </a:r>
          <a:endParaRPr lang="en-US" sz="2100" kern="1200"/>
        </a:p>
      </dsp:txBody>
      <dsp:txXfrm>
        <a:off x="24588" y="1752064"/>
        <a:ext cx="8180424" cy="454509"/>
      </dsp:txXfrm>
    </dsp:sp>
    <dsp:sp modelId="{805C6A06-1E83-4913-8DCA-1CB03BEDEF49}">
      <dsp:nvSpPr>
        <dsp:cNvPr id="0" name=""/>
        <dsp:cNvSpPr/>
      </dsp:nvSpPr>
      <dsp:spPr>
        <a:xfrm>
          <a:off x="0" y="2291641"/>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Understands business processes and how to map them to Dynamics 365</a:t>
          </a:r>
          <a:endParaRPr lang="en-US" sz="2100" kern="1200"/>
        </a:p>
      </dsp:txBody>
      <dsp:txXfrm>
        <a:off x="24588" y="2316229"/>
        <a:ext cx="8180424" cy="4545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780F6-E0E0-4ECA-870F-A996481ED707}">
      <dsp:nvSpPr>
        <dsp:cNvPr id="0" name=""/>
        <dsp:cNvSpPr/>
      </dsp:nvSpPr>
      <dsp:spPr>
        <a:xfrm>
          <a:off x="0" y="185618"/>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Builds on all of the previous skillsets</a:t>
          </a:r>
          <a:endParaRPr lang="en-US" sz="2300" kern="1200"/>
        </a:p>
      </dsp:txBody>
      <dsp:txXfrm>
        <a:off x="26930" y="212548"/>
        <a:ext cx="8175740" cy="497795"/>
      </dsp:txXfrm>
    </dsp:sp>
    <dsp:sp modelId="{461FD54B-B21C-4377-9927-CCE88781F308}">
      <dsp:nvSpPr>
        <dsp:cNvPr id="0" name=""/>
        <dsp:cNvSpPr/>
      </dsp:nvSpPr>
      <dsp:spPr>
        <a:xfrm>
          <a:off x="0" y="803513"/>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Knows the product inside and out</a:t>
          </a:r>
          <a:endParaRPr lang="en-US" sz="2300" kern="1200"/>
        </a:p>
      </dsp:txBody>
      <dsp:txXfrm>
        <a:off x="26930" y="830443"/>
        <a:ext cx="8175740" cy="497795"/>
      </dsp:txXfrm>
    </dsp:sp>
    <dsp:sp modelId="{07889399-8FB2-416C-80B0-656A6FFC129E}">
      <dsp:nvSpPr>
        <dsp:cNvPr id="0" name=""/>
        <dsp:cNvSpPr/>
      </dsp:nvSpPr>
      <dsp:spPr>
        <a:xfrm>
          <a:off x="0" y="1421408"/>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Knows what features are generally best for any given requirement</a:t>
          </a:r>
          <a:endParaRPr lang="en-US" sz="2300" kern="1200"/>
        </a:p>
      </dsp:txBody>
      <dsp:txXfrm>
        <a:off x="26930" y="1448338"/>
        <a:ext cx="8175740" cy="497795"/>
      </dsp:txXfrm>
    </dsp:sp>
    <dsp:sp modelId="{1FB45B69-F7D8-45F9-9143-2750300E60E6}">
      <dsp:nvSpPr>
        <dsp:cNvPr id="0" name=""/>
        <dsp:cNvSpPr/>
      </dsp:nvSpPr>
      <dsp:spPr>
        <a:xfrm>
          <a:off x="0" y="2039303"/>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Can translate business requirements into functional requirements</a:t>
          </a:r>
          <a:endParaRPr lang="en-US" sz="2300" kern="1200"/>
        </a:p>
      </dsp:txBody>
      <dsp:txXfrm>
        <a:off x="26930" y="2066233"/>
        <a:ext cx="8175740" cy="497795"/>
      </dsp:txXfrm>
    </dsp:sp>
    <dsp:sp modelId="{049F252D-7A50-49CF-980C-D74B586B46B5}">
      <dsp:nvSpPr>
        <dsp:cNvPr id="0" name=""/>
        <dsp:cNvSpPr/>
      </dsp:nvSpPr>
      <dsp:spPr>
        <a:xfrm>
          <a:off x="0" y="2657198"/>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Can work with end-users and developers to define a solution</a:t>
          </a:r>
          <a:endParaRPr lang="en-US" sz="2300" kern="1200"/>
        </a:p>
      </dsp:txBody>
      <dsp:txXfrm>
        <a:off x="26930" y="2684128"/>
        <a:ext cx="8175740"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18.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195ACD2-E17C-43B7-8D87-7E1082C8B164}" type="datetimeFigureOut">
              <a:rPr lang="en-US" smtClean="0"/>
              <a:t>6/8/2017</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FDB84BE-AB68-4F36-978D-33AC5A9E00C0}" type="slidenum">
              <a:rPr lang="en-US" smtClean="0"/>
              <a:t>‹#›</a:t>
            </a:fld>
            <a:endParaRPr lang="en-US"/>
          </a:p>
        </p:txBody>
      </p:sp>
    </p:spTree>
    <p:extLst>
      <p:ext uri="{BB962C8B-B14F-4D97-AF65-F5344CB8AC3E}">
        <p14:creationId xmlns:p14="http://schemas.microsoft.com/office/powerpoint/2010/main" val="1288995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8DB9613-7C7B-45A5-BC21-C6BB9CAF9628}" type="datetimeFigureOut">
              <a:rPr lang="en-US" smtClean="0"/>
              <a:t>6/9/2017</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BC20A3E-3D17-4318-A36F-27D2A819B07E}" type="slidenum">
              <a:rPr lang="en-US" smtClean="0"/>
              <a:t>‹#›</a:t>
            </a:fld>
            <a:endParaRPr lang="en-US"/>
          </a:p>
        </p:txBody>
      </p:sp>
    </p:spTree>
    <p:extLst>
      <p:ext uri="{BB962C8B-B14F-4D97-AF65-F5344CB8AC3E}">
        <p14:creationId xmlns:p14="http://schemas.microsoft.com/office/powerpoint/2010/main" val="118311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dirty="0"/>
              <a:t>What makes Dynamics</a:t>
            </a:r>
            <a:r>
              <a:rPr lang="en-US" sz="900" baseline="0" dirty="0"/>
              <a:t> 365 unique is that it harnesses the power of One Microsoft.</a:t>
            </a:r>
          </a:p>
          <a:p>
            <a:pPr marL="0" indent="0">
              <a:buFont typeface="Arial" panose="020B0604020202020204" pitchFamily="34" charset="0"/>
              <a:buNone/>
            </a:pPr>
            <a:endParaRPr lang="en-US" sz="900" baseline="0" dirty="0"/>
          </a:p>
          <a:p>
            <a:pPr marL="177993" indent="-177993">
              <a:buFont typeface="Arial" panose="020B0604020202020204" pitchFamily="34" charset="0"/>
              <a:buChar char="•"/>
            </a:pPr>
            <a:r>
              <a:rPr lang="en-US" sz="900" b="1" dirty="0"/>
              <a:t>Deep integration between Dynamics 365 and Office 365 </a:t>
            </a:r>
            <a:r>
              <a:rPr lang="en-US" sz="900" dirty="0"/>
              <a:t>brings together the two worlds of business process and personal productivity.  We surface</a:t>
            </a:r>
            <a:r>
              <a:rPr lang="en-US" sz="900" baseline="0" dirty="0"/>
              <a:t> familiar tools like Excel and Word within the context of business processes, significantly increasing productivity and decreasing context switching.</a:t>
            </a:r>
          </a:p>
          <a:p>
            <a:pPr marL="0" indent="0">
              <a:buFont typeface="Arial" panose="020B0604020202020204" pitchFamily="34" charset="0"/>
              <a:buNone/>
            </a:pPr>
            <a:endParaRPr lang="en-US" sz="900" dirty="0"/>
          </a:p>
          <a:p>
            <a:pPr marL="177993" indent="-177993">
              <a:buFont typeface="Arial" panose="020B0604020202020204" pitchFamily="34" charset="0"/>
              <a:buChar char="•"/>
            </a:pPr>
            <a:r>
              <a:rPr lang="en-US" sz="900" b="1" dirty="0"/>
              <a:t>Power BI and Cortana Intelligence </a:t>
            </a:r>
            <a:r>
              <a:rPr lang="en-US" sz="900" dirty="0"/>
              <a:t>are natively embedded into Dynamics</a:t>
            </a:r>
            <a:r>
              <a:rPr lang="en-US" sz="900" baseline="0" dirty="0"/>
              <a:t> 365 business applications for </a:t>
            </a:r>
            <a:r>
              <a:rPr lang="en-US" sz="900" dirty="0"/>
              <a:t>predictive insights, prescriptive advice and actionable next steps. Additionally,</a:t>
            </a:r>
            <a:r>
              <a:rPr lang="en-US" sz="900" baseline="0" dirty="0"/>
              <a:t> </a:t>
            </a:r>
            <a:r>
              <a:rPr lang="en-US" sz="900" dirty="0"/>
              <a:t>Azure </a:t>
            </a:r>
            <a:r>
              <a:rPr lang="en-US" sz="900" dirty="0" err="1"/>
              <a:t>IoT</a:t>
            </a:r>
            <a:r>
              <a:rPr lang="en-US" sz="900" dirty="0"/>
              <a:t> brings device data to enable preemptive action in business functions like field service.   </a:t>
            </a:r>
          </a:p>
          <a:p>
            <a:r>
              <a:rPr lang="en-US" sz="900" dirty="0"/>
              <a:t> </a:t>
            </a:r>
          </a:p>
          <a:p>
            <a:pPr marL="177993" indent="-177993">
              <a:buFont typeface="Arial" panose="020B0604020202020204" pitchFamily="34" charset="0"/>
              <a:buChar char="•"/>
            </a:pPr>
            <a:r>
              <a:rPr lang="en-US" sz="1000" b="1" dirty="0">
                <a:solidFill>
                  <a:srgbClr val="FF0000"/>
                </a:solidFill>
              </a:rPr>
              <a:t>Businesses</a:t>
            </a:r>
            <a:r>
              <a:rPr lang="en-US" sz="900" b="1" dirty="0">
                <a:solidFill>
                  <a:srgbClr val="FF0000"/>
                </a:solidFill>
              </a:rPr>
              <a:t> can</a:t>
            </a:r>
            <a:r>
              <a:rPr lang="en-US" sz="900" b="1" baseline="0" dirty="0">
                <a:solidFill>
                  <a:srgbClr val="FF0000"/>
                </a:solidFill>
              </a:rPr>
              <a:t> also </a:t>
            </a:r>
            <a:r>
              <a:rPr lang="en-US" sz="900" b="1" dirty="0">
                <a:solidFill>
                  <a:srgbClr val="FF0000"/>
                </a:solidFill>
              </a:rPr>
              <a:t>adapt and innovate in real-time with a common data model and an</a:t>
            </a:r>
            <a:r>
              <a:rPr lang="en-US" sz="900" b="1" baseline="0" dirty="0">
                <a:solidFill>
                  <a:srgbClr val="FF0000"/>
                </a:solidFill>
              </a:rPr>
              <a:t> </a:t>
            </a:r>
            <a:r>
              <a:rPr lang="en-US" sz="900" b="1" dirty="0">
                <a:solidFill>
                  <a:srgbClr val="FF0000"/>
                </a:solidFill>
              </a:rPr>
              <a:t>extensible business application platform,</a:t>
            </a:r>
            <a:r>
              <a:rPr lang="en-US" sz="900" b="1" baseline="0" dirty="0">
                <a:solidFill>
                  <a:srgbClr val="FF0000"/>
                </a:solidFill>
              </a:rPr>
              <a:t> </a:t>
            </a:r>
            <a:r>
              <a:rPr lang="en-US" sz="900" b="0" baseline="0" dirty="0">
                <a:solidFill>
                  <a:srgbClr val="FF0000"/>
                </a:solidFill>
              </a:rPr>
              <a:t>including </a:t>
            </a:r>
            <a:r>
              <a:rPr lang="en-US" sz="900" b="0" baseline="0" dirty="0" err="1">
                <a:solidFill>
                  <a:srgbClr val="FF0000"/>
                </a:solidFill>
              </a:rPr>
              <a:t>PowerApps</a:t>
            </a:r>
            <a:r>
              <a:rPr lang="en-US" sz="900" b="0" baseline="0" dirty="0">
                <a:solidFill>
                  <a:srgbClr val="FF0000"/>
                </a:solidFill>
              </a:rPr>
              <a:t>, Flow and Power BI Embedded.</a:t>
            </a:r>
            <a:endParaRPr lang="en-US" sz="900" b="0" dirty="0">
              <a:solidFill>
                <a:srgbClr val="FF0000"/>
              </a:solidFill>
            </a:endParaRPr>
          </a:p>
          <a:p>
            <a:pPr marL="177993" indent="-177993">
              <a:buFont typeface="Arial" panose="020B0604020202020204" pitchFamily="34" charset="0"/>
              <a:buChar char="•"/>
            </a:pPr>
            <a:endParaRPr lang="en-US" sz="900" dirty="0">
              <a:effectLst/>
            </a:endParaRPr>
          </a:p>
          <a:p>
            <a:pPr marL="177993" indent="-177993">
              <a:buFont typeface="Arial" panose="020B0604020202020204" pitchFamily="34" charset="0"/>
              <a:buChar char="•"/>
            </a:pPr>
            <a:r>
              <a:rPr lang="en-US" sz="900" b="1" dirty="0"/>
              <a:t>We have also introduced Microsoft </a:t>
            </a:r>
            <a:r>
              <a:rPr lang="en-US" sz="900" b="1" dirty="0" err="1"/>
              <a:t>AppSource</a:t>
            </a:r>
            <a:r>
              <a:rPr lang="en-US" sz="900" b="1" dirty="0"/>
              <a:t> </a:t>
            </a:r>
            <a:r>
              <a:rPr lang="en-US" sz="900" b="0" dirty="0"/>
              <a:t>so</a:t>
            </a:r>
            <a:r>
              <a:rPr lang="en-US" sz="900" b="0" baseline="0" dirty="0"/>
              <a:t> </a:t>
            </a:r>
            <a:r>
              <a:rPr lang="en-US" sz="900" dirty="0"/>
              <a:t>business users to easily find and evaluate line of business SaaS applications</a:t>
            </a:r>
            <a:r>
              <a:rPr lang="en-US" sz="900" baseline="0" dirty="0"/>
              <a:t> from </a:t>
            </a:r>
            <a:r>
              <a:rPr lang="en-US" sz="900" dirty="0"/>
              <a:t>Microsoft and our partners, across Dynamics 365, Office 365, Cortana Intelligence and the Azure platform. </a:t>
            </a:r>
            <a:endParaRPr lang="en-US" dirty="0"/>
          </a:p>
          <a:p>
            <a:endParaRPr lang="en-US" i="1" dirty="0"/>
          </a:p>
          <a:p>
            <a:endParaRPr lang="en-US" i="1" dirty="0"/>
          </a:p>
          <a:p>
            <a:r>
              <a:rPr lang="en-US" i="1" dirty="0"/>
              <a:t>EXAMPLES TO ROMANCE ON THE VALUE OF DYNAMICS</a:t>
            </a:r>
            <a:r>
              <a:rPr lang="en-US" i="1" baseline="0" dirty="0"/>
              <a:t> 365- </a:t>
            </a:r>
            <a:endParaRPr lang="en-US" i="1" dirty="0"/>
          </a:p>
          <a:p>
            <a:r>
              <a:rPr lang="en-US" i="1" dirty="0"/>
              <a:t>Data has become the new currency, and organizations create and have access to more of it, and faster than ever before. The challenge is how to transform it into intelligence that generates action and drive outcomes. Dynamics 365 will allow organizations to adopt individual business apps such as Marketing, Sales, Service and Operations, but as organizations adopt more of the apps, synergies will be unleashed in the form ‘Intelligent Business Processes’.  This will help proactively guide employees &amp; customers to generate optimal outcomes.</a:t>
            </a:r>
            <a:endParaRPr lang="en-US" dirty="0"/>
          </a:p>
          <a:p>
            <a:r>
              <a:rPr lang="en-US" i="1" dirty="0"/>
              <a:t> </a:t>
            </a:r>
            <a:endParaRPr lang="en-US" dirty="0"/>
          </a:p>
          <a:p>
            <a:r>
              <a:rPr lang="en-US" i="1" dirty="0"/>
              <a:t>As an example – you can adopt Sales for Salesforce Automation, create quotes with standard prices and so on…. But if you have both the Sales and Operations Apps the pricing that will show up when you quote customers will consider tax rules, pricing &amp; discount calculations from the Operations App, and it will automatically impact the inventory and manufacturing forecasts in the Operations App for more accurate and cost effective planning.</a:t>
            </a:r>
            <a:endParaRPr lang="en-US" dirty="0"/>
          </a:p>
          <a:p>
            <a:r>
              <a:rPr lang="en-US" i="1" dirty="0"/>
              <a:t> </a:t>
            </a:r>
            <a:endParaRPr lang="en-US" dirty="0"/>
          </a:p>
          <a:p>
            <a:r>
              <a:rPr lang="en-US" i="1" dirty="0"/>
              <a:t>Another example could be derived from Project Service Automation. Project teams can use it as standalone app in close alignment with Office 365, but when combined with Operations, the time and expense reports that project members submit, will automatically go to account, HR and Payroll systems, and Project Accounts will be automatically updated for Finance in the Operations App.</a:t>
            </a:r>
            <a:endParaRPr lang="en-US" dirty="0"/>
          </a:p>
          <a:p>
            <a:r>
              <a:rPr lang="en-US" i="1" dirty="0"/>
              <a:t> </a:t>
            </a:r>
            <a:endParaRPr lang="en-US" dirty="0"/>
          </a:p>
          <a:p>
            <a:r>
              <a:rPr lang="en-US" i="1" dirty="0"/>
              <a:t>It sounds basic… but the fact is that the classic delineation between CRM and ERP has created a separation in data and processes. Dynamics 365 breaks down this separation, and our business platform strategy together with CIT and IOT is centered on enabling this to new levels.</a:t>
            </a:r>
            <a:endParaRPr lang="en-US" dirty="0"/>
          </a:p>
          <a:p>
            <a:r>
              <a:rPr lang="en-US" dirty="0"/>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4DAD93-0CCE-4BD6-96C4-CA31C045EE01}"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30460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4695"/>
            <a:ext cx="7772400" cy="757907"/>
          </a:xfrm>
        </p:spPr>
        <p:txBody>
          <a:bodyPr/>
          <a:lstStyle>
            <a:lvl1pPr>
              <a:defRPr/>
            </a:lvl1pPr>
          </a:lstStyle>
          <a:p>
            <a:r>
              <a:rPr lang="en-US" dirty="0"/>
              <a:t>Name of Presentation</a:t>
            </a:r>
          </a:p>
        </p:txBody>
      </p:sp>
      <p:sp>
        <p:nvSpPr>
          <p:cNvPr id="3" name="Subtitle 2"/>
          <p:cNvSpPr>
            <a:spLocks noGrp="1"/>
          </p:cNvSpPr>
          <p:nvPr>
            <p:ph type="subTitle" idx="1" hasCustomPrompt="1"/>
          </p:nvPr>
        </p:nvSpPr>
        <p:spPr>
          <a:xfrm>
            <a:off x="1371600" y="2266578"/>
            <a:ext cx="6400800" cy="593204"/>
          </a:xfrm>
        </p:spPr>
        <p:txBody>
          <a:bodyPr/>
          <a:lstStyle>
            <a:lvl1pPr marL="0" indent="0" algn="ctr">
              <a:buNone/>
              <a:defRPr>
                <a:solidFill>
                  <a:srgbClr val="6C63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Company Name</a:t>
            </a:r>
          </a:p>
        </p:txBody>
      </p:sp>
      <p:sp>
        <p:nvSpPr>
          <p:cNvPr id="4" name="Date Placeholder 3"/>
          <p:cNvSpPr>
            <a:spLocks noGrp="1"/>
          </p:cNvSpPr>
          <p:nvPr>
            <p:ph type="dt" sz="half" idx="10"/>
          </p:nvPr>
        </p:nvSpPr>
        <p:spPr/>
        <p:txBody>
          <a:bodyPr/>
          <a:lstStyle/>
          <a:p>
            <a:fld id="{7CFB140E-27DC-47B4-879E-4EC491F89627}"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374495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92839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77032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fr-CA" dirty="0" err="1"/>
              <a:t>Title</a:t>
            </a:r>
            <a:endParaRPr lang="en-US" dirty="0"/>
          </a:p>
        </p:txBody>
      </p:sp>
      <p:sp>
        <p:nvSpPr>
          <p:cNvPr id="3" name="Content Placeholder 2"/>
          <p:cNvSpPr>
            <a:spLocks noGrp="1"/>
          </p:cNvSpPr>
          <p:nvPr>
            <p:ph sz="half" idx="1"/>
          </p:nvPr>
        </p:nvSpPr>
        <p:spPr>
          <a:xfrm>
            <a:off x="457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FB140E-27DC-47B4-879E-4EC491F89627}"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38305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0770-4E2E-441C-8B88-E565B51A3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5F3FA-4330-4BBF-AA23-B7E01BC66BD0}"/>
              </a:ext>
            </a:extLst>
          </p:cNvPr>
          <p:cNvSpPr>
            <a:spLocks noGrp="1"/>
          </p:cNvSpPr>
          <p:nvPr>
            <p:ph type="dt" sz="half" idx="10"/>
          </p:nvPr>
        </p:nvSpPr>
        <p:spPr/>
        <p:txBody>
          <a:bodyPr/>
          <a:lstStyle/>
          <a:p>
            <a:fld id="{CE3A4664-5797-43EE-A18E-3F500E7903EF}" type="datetimeFigureOut">
              <a:rPr lang="en-US" smtClean="0"/>
              <a:t>6/9/2017</a:t>
            </a:fld>
            <a:endParaRPr lang="en-US"/>
          </a:p>
        </p:txBody>
      </p:sp>
      <p:sp>
        <p:nvSpPr>
          <p:cNvPr id="4" name="Footer Placeholder 3">
            <a:extLst>
              <a:ext uri="{FF2B5EF4-FFF2-40B4-BE49-F238E27FC236}">
                <a16:creationId xmlns:a16="http://schemas.microsoft.com/office/drawing/2014/main" id="{939C95DB-AF1D-429D-B4C6-CEB21E4D74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DA95D4-0562-4433-B9C0-01A1CD8A70E2}"/>
              </a:ext>
            </a:extLst>
          </p:cNvPr>
          <p:cNvSpPr>
            <a:spLocks noGrp="1"/>
          </p:cNvSpPr>
          <p:nvPr>
            <p:ph type="sldNum" sz="quarter" idx="12"/>
          </p:nvPr>
        </p:nvSpPr>
        <p:spPr/>
        <p:txBody>
          <a:bodyPr/>
          <a:lstStyle/>
          <a:p>
            <a:fld id="{486843F8-3637-4917-B149-26FF6030CAA0}" type="slidenum">
              <a:rPr lang="en-US" smtClean="0"/>
              <a:t>‹#›</a:t>
            </a:fld>
            <a:endParaRPr lang="en-US"/>
          </a:p>
        </p:txBody>
      </p:sp>
    </p:spTree>
    <p:extLst>
      <p:ext uri="{BB962C8B-B14F-4D97-AF65-F5344CB8AC3E}">
        <p14:creationId xmlns:p14="http://schemas.microsoft.com/office/powerpoint/2010/main" val="19086700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rgbClr val="6C6352"/>
                </a:solidFill>
              </a:defRPr>
            </a:lvl1pPr>
          </a:lstStyle>
          <a:p>
            <a:fld id="{7CFB140E-27DC-47B4-879E-4EC491F89627}" type="datetimeFigureOut">
              <a:rPr lang="en-US" smtClean="0"/>
              <a:pPr/>
              <a:t>6/8/2017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rgbClr val="6C6352"/>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rgbClr val="6C6352"/>
                </a:solidFill>
              </a:defRPr>
            </a:lvl1pPr>
          </a:lstStyle>
          <a:p>
            <a:fld id="{437A9957-6C64-44D4-B360-CF457B51FDFA}" type="slidenum">
              <a:rPr lang="en-US" smtClean="0"/>
              <a:pPr/>
              <a:t>‹#›</a:t>
            </a:fld>
            <a:endParaRPr lang="en-US"/>
          </a:p>
        </p:txBody>
      </p:sp>
    </p:spTree>
    <p:extLst>
      <p:ext uri="{BB962C8B-B14F-4D97-AF65-F5344CB8AC3E}">
        <p14:creationId xmlns:p14="http://schemas.microsoft.com/office/powerpoint/2010/main" val="234755530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61" r:id="rId5"/>
  </p:sldLayoutIdLst>
  <p:txStyles>
    <p:titleStyle>
      <a:lvl1pPr algn="ctr" defTabSz="914400" rtl="0" eaLnBrk="1" latinLnBrk="0" hangingPunct="1">
        <a:spcBef>
          <a:spcPct val="0"/>
        </a:spcBef>
        <a:buNone/>
        <a:defRPr sz="4400" kern="1200">
          <a:solidFill>
            <a:srgbClr val="6C635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6C635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6C635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6C635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microsoft.com/en-us/learning/exam-mb2-716.aspx" TargetMode="External"/><Relationship Id="rId2" Type="http://schemas.openxmlformats.org/officeDocument/2006/relationships/hyperlink" Target="https://www.microsoft.com/en-us/learning/exam-mb2-715.aspx" TargetMode="External"/><Relationship Id="rId1" Type="http://schemas.openxmlformats.org/officeDocument/2006/relationships/slideLayout" Target="../slideLayouts/slideLayout2.xml"/><Relationship Id="rId5" Type="http://schemas.openxmlformats.org/officeDocument/2006/relationships/hyperlink" Target="https://www.microsoft.com/en-us/learning/exam-mb2-718.aspx" TargetMode="External"/><Relationship Id="rId4" Type="http://schemas.openxmlformats.org/officeDocument/2006/relationships/hyperlink" Target="https://www.microsoft.com/en-us/learning/exam-mb2-717.aspx"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2.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3.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4.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emf"/><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9643"/>
            <a:ext cx="7772400" cy="757907"/>
          </a:xfrm>
        </p:spPr>
        <p:txBody>
          <a:bodyPr>
            <a:noAutofit/>
          </a:bodyPr>
          <a:lstStyle/>
          <a:p>
            <a:r>
              <a:rPr lang="en-US" sz="6600" dirty="0"/>
              <a:t>Creating your Personal </a:t>
            </a:r>
            <a:br>
              <a:rPr lang="en-US" sz="6600" dirty="0"/>
            </a:br>
            <a:r>
              <a:rPr lang="en-US" sz="6600" dirty="0"/>
              <a:t>Learning Plan</a:t>
            </a:r>
            <a:endParaRPr lang="en-US" sz="6600"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095750"/>
            <a:ext cx="1326182" cy="914400"/>
          </a:xfrm>
          <a:prstGeom prst="rect">
            <a:avLst/>
          </a:prstGeom>
        </p:spPr>
      </p:pic>
      <p:sp>
        <p:nvSpPr>
          <p:cNvPr id="4" name="TextBox 3"/>
          <p:cNvSpPr txBox="1"/>
          <p:nvPr/>
        </p:nvSpPr>
        <p:spPr>
          <a:xfrm>
            <a:off x="76200" y="57150"/>
            <a:ext cx="8991600" cy="1200329"/>
          </a:xfrm>
          <a:prstGeom prst="rect">
            <a:avLst/>
          </a:prstGeom>
          <a:solidFill>
            <a:srgbClr val="00B0F0"/>
          </a:solidFill>
        </p:spPr>
        <p:txBody>
          <a:bodyPr wrap="square" rtlCol="0">
            <a:spAutoFit/>
          </a:bodyPr>
          <a:lstStyle/>
          <a:p>
            <a:pPr algn="ctr"/>
            <a:r>
              <a:rPr lang="en-US" sz="7200" dirty="0">
                <a:solidFill>
                  <a:schemeClr val="bg1"/>
                </a:solidFill>
              </a:rPr>
              <a:t>DYNAMICS 365</a:t>
            </a:r>
          </a:p>
        </p:txBody>
      </p:sp>
    </p:spTree>
    <p:extLst>
      <p:ext uri="{BB962C8B-B14F-4D97-AF65-F5344CB8AC3E}">
        <p14:creationId xmlns:p14="http://schemas.microsoft.com/office/powerpoint/2010/main" val="405887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2036559"/>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459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3663191"/>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81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0506475"/>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68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9329478"/>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835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Education</a:t>
            </a:r>
            <a:endParaRPr lang="en-US" sz="2400" i="1" dirty="0"/>
          </a:p>
        </p:txBody>
      </p:sp>
    </p:spTree>
    <p:extLst>
      <p:ext uri="{BB962C8B-B14F-4D97-AF65-F5344CB8AC3E}">
        <p14:creationId xmlns:p14="http://schemas.microsoft.com/office/powerpoint/2010/main" val="95820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42950"/>
            <a:ext cx="7772400" cy="3657600"/>
          </a:xfrm>
          <a:prstGeom prst="rect">
            <a:avLst/>
          </a:prstGeom>
          <a:ln>
            <a:solidFill>
              <a:schemeClr val="tx1"/>
            </a:solidFill>
          </a:ln>
        </p:spPr>
      </p:pic>
    </p:spTree>
    <p:extLst>
      <p:ext uri="{BB962C8B-B14F-4D97-AF65-F5344CB8AC3E}">
        <p14:creationId xmlns:p14="http://schemas.microsoft.com/office/powerpoint/2010/main" val="44416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262" y="523875"/>
            <a:ext cx="5705475" cy="4095750"/>
          </a:xfrm>
          <a:prstGeom prst="rect">
            <a:avLst/>
          </a:prstGeom>
          <a:ln>
            <a:solidFill>
              <a:schemeClr val="tx1"/>
            </a:solidFill>
          </a:ln>
        </p:spPr>
      </p:pic>
    </p:spTree>
    <p:extLst>
      <p:ext uri="{BB962C8B-B14F-4D97-AF65-F5344CB8AC3E}">
        <p14:creationId xmlns:p14="http://schemas.microsoft.com/office/powerpoint/2010/main" val="262924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6536653"/>
              </p:ext>
            </p:extLst>
          </p:nvPr>
        </p:nvGraphicFramePr>
        <p:xfrm>
          <a:off x="1981200" y="1158478"/>
          <a:ext cx="5181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357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Web Sites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9469157"/>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260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Training Resources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4977430"/>
              </p:ext>
            </p:extLst>
          </p:nvPr>
        </p:nvGraphicFramePr>
        <p:xfrm>
          <a:off x="457200" y="1200151"/>
          <a:ext cx="8229600" cy="3657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87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Mitch Milam</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32529412"/>
              </p:ext>
            </p:extLst>
          </p:nvPr>
        </p:nvGraphicFramePr>
        <p:xfrm>
          <a:off x="457200" y="1504950"/>
          <a:ext cx="5410200" cy="2285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38900" y="1600200"/>
            <a:ext cx="1562100" cy="2343150"/>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6152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&amp; Training</a:t>
            </a:r>
          </a:p>
        </p:txBody>
      </p:sp>
      <p:pic>
        <p:nvPicPr>
          <p:cNvPr id="4" name="Picture 3"/>
          <p:cNvPicPr>
            <a:picLocks noChangeAspect="1"/>
          </p:cNvPicPr>
          <p:nvPr/>
        </p:nvPicPr>
        <p:blipFill>
          <a:blip r:embed="rId2"/>
          <a:stretch>
            <a:fillRect/>
          </a:stretch>
        </p:blipFill>
        <p:spPr>
          <a:xfrm>
            <a:off x="1961030" y="1276350"/>
            <a:ext cx="5221941" cy="3657600"/>
          </a:xfrm>
          <a:prstGeom prst="rect">
            <a:avLst/>
          </a:prstGeom>
          <a:ln>
            <a:solidFill>
              <a:schemeClr val="tx1"/>
            </a:solidFill>
          </a:ln>
        </p:spPr>
      </p:pic>
    </p:spTree>
    <p:extLst>
      <p:ext uri="{BB962C8B-B14F-4D97-AF65-F5344CB8AC3E}">
        <p14:creationId xmlns:p14="http://schemas.microsoft.com/office/powerpoint/2010/main" val="2318079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Certifications</a:t>
            </a:r>
            <a:br>
              <a:rPr lang="en-US" sz="6600" i="1" dirty="0"/>
            </a:br>
            <a:r>
              <a:rPr lang="en-US" sz="6600" i="1" dirty="0"/>
              <a:t>and Exams</a:t>
            </a:r>
            <a:endParaRPr lang="en-US" sz="2400" i="1" dirty="0"/>
          </a:p>
        </p:txBody>
      </p:sp>
    </p:spTree>
    <p:extLst>
      <p:ext uri="{BB962C8B-B14F-4D97-AF65-F5344CB8AC3E}">
        <p14:creationId xmlns:p14="http://schemas.microsoft.com/office/powerpoint/2010/main" val="2887103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Exam List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0173261"/>
              </p:ext>
            </p:extLst>
          </p:nvPr>
        </p:nvGraphicFramePr>
        <p:xfrm>
          <a:off x="457200" y="1571307"/>
          <a:ext cx="8229600" cy="1828800"/>
        </p:xfrm>
        <a:graphic>
          <a:graphicData uri="http://schemas.openxmlformats.org/drawingml/2006/table">
            <a:tbl>
              <a:tblPr/>
              <a:tblGrid>
                <a:gridCol w="6705600">
                  <a:extLst>
                    <a:ext uri="{9D8B030D-6E8A-4147-A177-3AD203B41FA5}">
                      <a16:colId xmlns:a16="http://schemas.microsoft.com/office/drawing/2014/main" val="447942138"/>
                    </a:ext>
                  </a:extLst>
                </a:gridCol>
                <a:gridCol w="1524000">
                  <a:extLst>
                    <a:ext uri="{9D8B030D-6E8A-4147-A177-3AD203B41FA5}">
                      <a16:colId xmlns:a16="http://schemas.microsoft.com/office/drawing/2014/main" val="69088649"/>
                    </a:ext>
                  </a:extLst>
                </a:gridCol>
              </a:tblGrid>
              <a:tr h="0">
                <a:tc>
                  <a:txBody>
                    <a:bodyPr/>
                    <a:lstStyle/>
                    <a:p>
                      <a:r>
                        <a:rPr lang="en-US" b="1" dirty="0"/>
                        <a:t>Exam Title</a:t>
                      </a:r>
                    </a:p>
                  </a:txBody>
                  <a:tcPr anchor="ctr">
                    <a:lnL>
                      <a:noFill/>
                    </a:lnL>
                    <a:lnR>
                      <a:noFill/>
                    </a:lnR>
                    <a:lnT>
                      <a:noFill/>
                    </a:lnT>
                    <a:lnB>
                      <a:noFill/>
                    </a:lnB>
                  </a:tcPr>
                </a:tc>
                <a:tc>
                  <a:txBody>
                    <a:bodyPr/>
                    <a:lstStyle/>
                    <a:p>
                      <a:r>
                        <a:rPr lang="en-US" b="1" dirty="0"/>
                        <a:t>Exam Number</a:t>
                      </a:r>
                    </a:p>
                  </a:txBody>
                  <a:tcPr anchor="ctr">
                    <a:lnL>
                      <a:noFill/>
                    </a:lnL>
                    <a:lnR>
                      <a:noFill/>
                    </a:lnR>
                    <a:lnT>
                      <a:noFill/>
                    </a:lnT>
                    <a:lnB>
                      <a:noFill/>
                    </a:lnB>
                  </a:tcPr>
                </a:tc>
                <a:extLst>
                  <a:ext uri="{0D108BD9-81ED-4DB2-BD59-A6C34878D82A}">
                    <a16:rowId xmlns:a16="http://schemas.microsoft.com/office/drawing/2014/main" val="3912095358"/>
                  </a:ext>
                </a:extLst>
              </a:tr>
              <a:tr h="0">
                <a:tc>
                  <a:txBody>
                    <a:bodyPr/>
                    <a:lstStyle/>
                    <a:p>
                      <a:r>
                        <a:rPr lang="en-US"/>
                        <a:t>Microsoft Dynamics 365 customer engagement Online Deployment</a:t>
                      </a:r>
                    </a:p>
                  </a:txBody>
                  <a:tcPr anchor="ctr">
                    <a:lnL>
                      <a:noFill/>
                    </a:lnL>
                    <a:lnR>
                      <a:noFill/>
                    </a:lnR>
                    <a:lnT>
                      <a:noFill/>
                    </a:lnT>
                    <a:lnB>
                      <a:noFill/>
                    </a:lnB>
                  </a:tcPr>
                </a:tc>
                <a:tc>
                  <a:txBody>
                    <a:bodyPr/>
                    <a:lstStyle/>
                    <a:p>
                      <a:r>
                        <a:rPr lang="en-US" dirty="0">
                          <a:hlinkClick r:id="rId2"/>
                        </a:rPr>
                        <a:t>MB2-715</a:t>
                      </a:r>
                      <a:endParaRPr lang="en-US" dirty="0"/>
                    </a:p>
                  </a:txBody>
                  <a:tcPr anchor="ctr">
                    <a:lnL>
                      <a:noFill/>
                    </a:lnL>
                    <a:lnR>
                      <a:noFill/>
                    </a:lnR>
                    <a:lnT>
                      <a:noFill/>
                    </a:lnT>
                    <a:lnB>
                      <a:noFill/>
                    </a:lnB>
                  </a:tcPr>
                </a:tc>
                <a:extLst>
                  <a:ext uri="{0D108BD9-81ED-4DB2-BD59-A6C34878D82A}">
                    <a16:rowId xmlns:a16="http://schemas.microsoft.com/office/drawing/2014/main" val="73887725"/>
                  </a:ext>
                </a:extLst>
              </a:tr>
              <a:tr h="0">
                <a:tc>
                  <a:txBody>
                    <a:bodyPr/>
                    <a:lstStyle/>
                    <a:p>
                      <a:r>
                        <a:rPr lang="en-US" dirty="0"/>
                        <a:t>Microsoft Dynamics 365 Customization and Configuration</a:t>
                      </a:r>
                    </a:p>
                  </a:txBody>
                  <a:tcPr anchor="ctr">
                    <a:lnL>
                      <a:noFill/>
                    </a:lnL>
                    <a:lnR>
                      <a:noFill/>
                    </a:lnR>
                    <a:lnT>
                      <a:noFill/>
                    </a:lnT>
                    <a:lnB>
                      <a:noFill/>
                    </a:lnB>
                  </a:tcPr>
                </a:tc>
                <a:tc>
                  <a:txBody>
                    <a:bodyPr/>
                    <a:lstStyle/>
                    <a:p>
                      <a:r>
                        <a:rPr lang="en-US">
                          <a:hlinkClick r:id="rId3"/>
                        </a:rPr>
                        <a:t>MB2-716</a:t>
                      </a:r>
                      <a:endParaRPr lang="en-US"/>
                    </a:p>
                  </a:txBody>
                  <a:tcPr anchor="ctr">
                    <a:lnL>
                      <a:noFill/>
                    </a:lnL>
                    <a:lnR>
                      <a:noFill/>
                    </a:lnR>
                    <a:lnT>
                      <a:noFill/>
                    </a:lnT>
                    <a:lnB>
                      <a:noFill/>
                    </a:lnB>
                  </a:tcPr>
                </a:tc>
                <a:extLst>
                  <a:ext uri="{0D108BD9-81ED-4DB2-BD59-A6C34878D82A}">
                    <a16:rowId xmlns:a16="http://schemas.microsoft.com/office/drawing/2014/main" val="3698572045"/>
                  </a:ext>
                </a:extLst>
              </a:tr>
              <a:tr h="0">
                <a:tc>
                  <a:txBody>
                    <a:bodyPr/>
                    <a:lstStyle/>
                    <a:p>
                      <a:r>
                        <a:rPr lang="nn-NO"/>
                        <a:t>Microsoft Dynamics 365 for Sales</a:t>
                      </a:r>
                    </a:p>
                  </a:txBody>
                  <a:tcPr anchor="ctr">
                    <a:lnL>
                      <a:noFill/>
                    </a:lnL>
                    <a:lnR>
                      <a:noFill/>
                    </a:lnR>
                    <a:lnT>
                      <a:noFill/>
                    </a:lnT>
                    <a:lnB>
                      <a:noFill/>
                    </a:lnB>
                  </a:tcPr>
                </a:tc>
                <a:tc>
                  <a:txBody>
                    <a:bodyPr/>
                    <a:lstStyle/>
                    <a:p>
                      <a:r>
                        <a:rPr lang="en-US">
                          <a:hlinkClick r:id="rId4"/>
                        </a:rPr>
                        <a:t>MB2-717</a:t>
                      </a:r>
                      <a:endParaRPr lang="en-US"/>
                    </a:p>
                  </a:txBody>
                  <a:tcPr anchor="ctr">
                    <a:lnL>
                      <a:noFill/>
                    </a:lnL>
                    <a:lnR>
                      <a:noFill/>
                    </a:lnR>
                    <a:lnT>
                      <a:noFill/>
                    </a:lnT>
                    <a:lnB>
                      <a:noFill/>
                    </a:lnB>
                  </a:tcPr>
                </a:tc>
                <a:extLst>
                  <a:ext uri="{0D108BD9-81ED-4DB2-BD59-A6C34878D82A}">
                    <a16:rowId xmlns:a16="http://schemas.microsoft.com/office/drawing/2014/main" val="3674531382"/>
                  </a:ext>
                </a:extLst>
              </a:tr>
              <a:tr h="0">
                <a:tc>
                  <a:txBody>
                    <a:bodyPr/>
                    <a:lstStyle/>
                    <a:p>
                      <a:r>
                        <a:rPr lang="en-US"/>
                        <a:t>Microsoft Dynamics 365 for Customer Service</a:t>
                      </a:r>
                    </a:p>
                  </a:txBody>
                  <a:tcPr anchor="ctr">
                    <a:lnL>
                      <a:noFill/>
                    </a:lnL>
                    <a:lnR>
                      <a:noFill/>
                    </a:lnR>
                    <a:lnT>
                      <a:noFill/>
                    </a:lnT>
                    <a:lnB>
                      <a:noFill/>
                    </a:lnB>
                  </a:tcPr>
                </a:tc>
                <a:tc>
                  <a:txBody>
                    <a:bodyPr/>
                    <a:lstStyle/>
                    <a:p>
                      <a:r>
                        <a:rPr lang="en-US" dirty="0">
                          <a:hlinkClick r:id="rId5"/>
                        </a:rPr>
                        <a:t>MB2-718</a:t>
                      </a:r>
                      <a:endParaRPr lang="en-US" dirty="0"/>
                    </a:p>
                  </a:txBody>
                  <a:tcPr anchor="ctr">
                    <a:lnL>
                      <a:noFill/>
                    </a:lnL>
                    <a:lnR>
                      <a:noFill/>
                    </a:lnR>
                    <a:lnT>
                      <a:noFill/>
                    </a:lnT>
                    <a:lnB>
                      <a:noFill/>
                    </a:lnB>
                  </a:tcPr>
                </a:tc>
                <a:extLst>
                  <a:ext uri="{0D108BD9-81ED-4DB2-BD59-A6C34878D82A}">
                    <a16:rowId xmlns:a16="http://schemas.microsoft.com/office/drawing/2014/main" val="2943341991"/>
                  </a:ext>
                </a:extLst>
              </a:tr>
            </a:tbl>
          </a:graphicData>
        </a:graphic>
      </p:graphicFrame>
    </p:spTree>
    <p:extLst>
      <p:ext uri="{BB962C8B-B14F-4D97-AF65-F5344CB8AC3E}">
        <p14:creationId xmlns:p14="http://schemas.microsoft.com/office/powerpoint/2010/main" val="3131307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Certifications</a:t>
            </a:r>
          </a:p>
        </p:txBody>
      </p:sp>
      <p:pic>
        <p:nvPicPr>
          <p:cNvPr id="5" name="Picture 4"/>
          <p:cNvPicPr>
            <a:picLocks noChangeAspect="1"/>
          </p:cNvPicPr>
          <p:nvPr/>
        </p:nvPicPr>
        <p:blipFill>
          <a:blip r:embed="rId2"/>
          <a:stretch>
            <a:fillRect/>
          </a:stretch>
        </p:blipFill>
        <p:spPr>
          <a:xfrm>
            <a:off x="1157316" y="1276350"/>
            <a:ext cx="6829369" cy="3657600"/>
          </a:xfrm>
          <a:prstGeom prst="rect">
            <a:avLst/>
          </a:prstGeom>
          <a:ln>
            <a:solidFill>
              <a:schemeClr val="tx1"/>
            </a:solidFill>
          </a:ln>
        </p:spPr>
      </p:pic>
    </p:spTree>
    <p:extLst>
      <p:ext uri="{BB962C8B-B14F-4D97-AF65-F5344CB8AC3E}">
        <p14:creationId xmlns:p14="http://schemas.microsoft.com/office/powerpoint/2010/main" val="2222804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MCSA: Microsoft Dynamics 365</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47536784"/>
              </p:ext>
            </p:extLst>
          </p:nvPr>
        </p:nvGraphicFramePr>
        <p:xfrm>
          <a:off x="3733800" y="1200151"/>
          <a:ext cx="4953000" cy="2209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453483" y="1200151"/>
            <a:ext cx="2980952" cy="3638095"/>
          </a:xfrm>
          <a:prstGeom prst="rect">
            <a:avLst/>
          </a:prstGeom>
          <a:ln>
            <a:solidFill>
              <a:schemeClr val="tx1"/>
            </a:solidFill>
          </a:ln>
        </p:spPr>
      </p:pic>
    </p:spTree>
    <p:extLst>
      <p:ext uri="{BB962C8B-B14F-4D97-AF65-F5344CB8AC3E}">
        <p14:creationId xmlns:p14="http://schemas.microsoft.com/office/powerpoint/2010/main" val="116833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n-NO" sz="3200" dirty="0"/>
              <a:t>MCSA: Microsoft Dynamics 365 for Operations</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26159947"/>
              </p:ext>
            </p:extLst>
          </p:nvPr>
        </p:nvGraphicFramePr>
        <p:xfrm>
          <a:off x="3657600" y="997766"/>
          <a:ext cx="5029200" cy="2183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457200" y="997765"/>
            <a:ext cx="2878069" cy="3840480"/>
          </a:xfrm>
          <a:prstGeom prst="rect">
            <a:avLst/>
          </a:prstGeom>
          <a:ln>
            <a:solidFill>
              <a:schemeClr val="tx1"/>
            </a:solidFill>
          </a:ln>
        </p:spPr>
      </p:pic>
    </p:spTree>
    <p:extLst>
      <p:ext uri="{BB962C8B-B14F-4D97-AF65-F5344CB8AC3E}">
        <p14:creationId xmlns:p14="http://schemas.microsoft.com/office/powerpoint/2010/main" val="471988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MCSA: Business Applications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64693780"/>
              </p:ext>
            </p:extLst>
          </p:nvPr>
        </p:nvGraphicFramePr>
        <p:xfrm>
          <a:off x="3733800" y="1200150"/>
          <a:ext cx="4953000" cy="3638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533400" y="1063229"/>
            <a:ext cx="2690948" cy="3657600"/>
          </a:xfrm>
          <a:prstGeom prst="rect">
            <a:avLst/>
          </a:prstGeom>
          <a:ln>
            <a:solidFill>
              <a:schemeClr val="tx1"/>
            </a:solidFill>
          </a:ln>
        </p:spPr>
      </p:pic>
    </p:spTree>
    <p:extLst>
      <p:ext uri="{BB962C8B-B14F-4D97-AF65-F5344CB8AC3E}">
        <p14:creationId xmlns:p14="http://schemas.microsoft.com/office/powerpoint/2010/main" val="302745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Defining Your Path</a:t>
            </a:r>
            <a:endParaRPr lang="en-US" sz="2400" i="1" dirty="0"/>
          </a:p>
        </p:txBody>
      </p:sp>
    </p:spTree>
    <p:extLst>
      <p:ext uri="{BB962C8B-B14F-4D97-AF65-F5344CB8AC3E}">
        <p14:creationId xmlns:p14="http://schemas.microsoft.com/office/powerpoint/2010/main" val="1811259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Your Goal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6583346"/>
              </p:ext>
            </p:extLst>
          </p:nvPr>
        </p:nvGraphicFramePr>
        <p:xfrm>
          <a:off x="457200" y="1200151"/>
          <a:ext cx="8229600" cy="2438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2600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Curve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653863"/>
              </p:ext>
            </p:extLst>
          </p:nvPr>
        </p:nvGraphicFramePr>
        <p:xfrm>
          <a:off x="457200" y="1200151"/>
          <a:ext cx="8229600" cy="3276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100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Webinar Housekeeping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431" y="1093470"/>
            <a:ext cx="4031139" cy="3840480"/>
          </a:xfrm>
          <a:prstGeom prst="rect">
            <a:avLst/>
          </a:prstGeom>
          <a:ln>
            <a:solidFill>
              <a:schemeClr val="tx1"/>
            </a:solidFill>
          </a:ln>
        </p:spPr>
      </p:pic>
    </p:spTree>
    <p:extLst>
      <p:ext uri="{BB962C8B-B14F-4D97-AF65-F5344CB8AC3E}">
        <p14:creationId xmlns:p14="http://schemas.microsoft.com/office/powerpoint/2010/main" val="229857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bwMode="auto">
          <a:xfrm>
            <a:off x="1297" y="1125123"/>
            <a:ext cx="9141407" cy="338232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8558" tIns="34279" rIns="68558" bIns="34279" numCol="1" rtlCol="0" anchor="ctr" anchorCtr="0" compatLnSpc="1">
            <a:prstTxWarp prst="textNoShape">
              <a:avLst/>
            </a:prstTxWarp>
          </a:bodyPr>
          <a:lstStyle/>
          <a:p>
            <a:pPr algn="ctr" defTabSz="685311" fontAlgn="base">
              <a:spcBef>
                <a:spcPct val="0"/>
              </a:spcBef>
              <a:spcAft>
                <a:spcPct val="0"/>
              </a:spcAft>
              <a:defRPr/>
            </a:pPr>
            <a:endParaRPr lang="en-US" sz="1500" kern="0" dirty="0">
              <a:gradFill>
                <a:gsLst>
                  <a:gs pos="0">
                    <a:srgbClr val="FFFFFF"/>
                  </a:gs>
                  <a:gs pos="100000">
                    <a:srgbClr val="FFFFFF"/>
                  </a:gs>
                </a:gsLst>
                <a:lin ang="5400000" scaled="0"/>
              </a:gradFill>
              <a:latin typeface="Segoe UI"/>
            </a:endParaRPr>
          </a:p>
        </p:txBody>
      </p:sp>
      <p:sp>
        <p:nvSpPr>
          <p:cNvPr id="100" name="MSD"/>
          <p:cNvSpPr txBox="1"/>
          <p:nvPr/>
        </p:nvSpPr>
        <p:spPr>
          <a:xfrm>
            <a:off x="3044136" y="2295565"/>
            <a:ext cx="3051962" cy="828215"/>
          </a:xfrm>
          <a:prstGeom prst="rect">
            <a:avLst/>
          </a:prstGeom>
          <a:noFill/>
        </p:spPr>
        <p:txBody>
          <a:bodyPr wrap="square" lIns="134406" tIns="107525" rIns="134406" bIns="107525" rtlCol="0">
            <a:spAutoFit/>
          </a:bodyPr>
          <a:lstStyle/>
          <a:p>
            <a:pPr algn="ctr" defTabSz="672032">
              <a:lnSpc>
                <a:spcPct val="90000"/>
              </a:lnSpc>
              <a:spcAft>
                <a:spcPts val="441"/>
              </a:spcAft>
              <a:defRPr/>
            </a:pPr>
            <a:r>
              <a:rPr lang="en-US" sz="2206" b="1" kern="0" dirty="0">
                <a:solidFill>
                  <a:srgbClr val="3F97DA"/>
                </a:solidFill>
                <a:latin typeface="Segoe UI Light"/>
              </a:rPr>
              <a:t>Microsoft</a:t>
            </a:r>
            <a:br>
              <a:rPr lang="en-US" sz="2206" b="1" kern="0" dirty="0">
                <a:solidFill>
                  <a:srgbClr val="3F97DA"/>
                </a:solidFill>
                <a:latin typeface="Segoe UI Light"/>
              </a:rPr>
            </a:br>
            <a:r>
              <a:rPr lang="en-US" sz="2206" b="1" kern="0" dirty="0">
                <a:solidFill>
                  <a:srgbClr val="3F97DA"/>
                </a:solidFill>
                <a:latin typeface="Segoe UI Light"/>
              </a:rPr>
              <a:t>Dynamics 365</a:t>
            </a:r>
          </a:p>
        </p:txBody>
      </p:sp>
      <p:sp>
        <p:nvSpPr>
          <p:cNvPr id="113" name="engage"/>
          <p:cNvSpPr/>
          <p:nvPr/>
        </p:nvSpPr>
        <p:spPr bwMode="auto">
          <a:xfrm>
            <a:off x="1299" y="4255359"/>
            <a:ext cx="9144651" cy="43220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ctr" anchorCtr="0" forceAA="0" compatLnSpc="1">
            <a:prstTxWarp prst="textNoShape">
              <a:avLst/>
            </a:prstTxWarp>
            <a:spAutoFit/>
          </a:bodyPr>
          <a:lstStyle/>
          <a:p>
            <a:pPr algn="ctr" defTabSz="685182" fontAlgn="base">
              <a:lnSpc>
                <a:spcPct val="95000"/>
              </a:lnSpc>
              <a:spcBef>
                <a:spcPct val="0"/>
              </a:spcBef>
              <a:spcAft>
                <a:spcPct val="0"/>
              </a:spcAft>
              <a:defRPr/>
            </a:pPr>
            <a:r>
              <a:rPr lang="en-US" sz="1471" kern="0" spc="37" dirty="0">
                <a:solidFill>
                  <a:srgbClr val="FFFFFF"/>
                </a:solidFill>
                <a:latin typeface="Segoe UI Light"/>
                <a:cs typeface="Segoe UI" panose="020B0502040204020203" pitchFamily="34" charset="0"/>
              </a:rPr>
              <a:t>Common application platform: PowerApps, Microsoft Flow, Common Data Model</a:t>
            </a:r>
          </a:p>
        </p:txBody>
      </p:sp>
      <p:sp>
        <p:nvSpPr>
          <p:cNvPr id="114" name="engage"/>
          <p:cNvSpPr/>
          <p:nvPr/>
        </p:nvSpPr>
        <p:spPr bwMode="auto">
          <a:xfrm>
            <a:off x="1298" y="898508"/>
            <a:ext cx="9144652" cy="43220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ctr" anchorCtr="0" forceAA="0" compatLnSpc="1">
            <a:prstTxWarp prst="textNoShape">
              <a:avLst/>
            </a:prstTxWarp>
            <a:spAutoFit/>
          </a:bodyPr>
          <a:lstStyle/>
          <a:p>
            <a:pPr algn="ctr" defTabSz="685182" fontAlgn="base">
              <a:lnSpc>
                <a:spcPct val="95000"/>
              </a:lnSpc>
              <a:spcBef>
                <a:spcPct val="0"/>
              </a:spcBef>
              <a:spcAft>
                <a:spcPct val="0"/>
              </a:spcAft>
              <a:defRPr/>
            </a:pPr>
            <a:r>
              <a:rPr lang="en-US" sz="1471" kern="0" spc="37" dirty="0">
                <a:solidFill>
                  <a:srgbClr val="FFFFFF"/>
                </a:solidFill>
                <a:latin typeface="Segoe UI Light"/>
                <a:cs typeface="Segoe UI" panose="020B0502040204020203" pitchFamily="34" charset="0"/>
              </a:rPr>
              <a:t>Microsoft AppSource</a:t>
            </a:r>
          </a:p>
        </p:txBody>
      </p:sp>
      <p:sp>
        <p:nvSpPr>
          <p:cNvPr id="5" name="Rectangle 4"/>
          <p:cNvSpPr/>
          <p:nvPr/>
        </p:nvSpPr>
        <p:spPr bwMode="auto">
          <a:xfrm>
            <a:off x="1" y="366"/>
            <a:ext cx="9144000" cy="9125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Title 1"/>
          <p:cNvSpPr>
            <a:spLocks noGrp="1"/>
          </p:cNvSpPr>
          <p:nvPr>
            <p:ph type="title"/>
          </p:nvPr>
        </p:nvSpPr>
        <p:spPr>
          <a:xfrm>
            <a:off x="203789" y="31141"/>
            <a:ext cx="8738162" cy="674462"/>
          </a:xfrm>
        </p:spPr>
        <p:txBody>
          <a:bodyPr>
            <a:normAutofit fontScale="90000"/>
          </a:bodyPr>
          <a:lstStyle/>
          <a:p>
            <a:r>
              <a:rPr lang="en-US" dirty="0"/>
              <a:t>Microsoft Dynamics 365</a:t>
            </a:r>
          </a:p>
        </p:txBody>
      </p:sp>
      <p:sp>
        <p:nvSpPr>
          <p:cNvPr id="43" name="Text Placeholder 29"/>
          <p:cNvSpPr txBox="1">
            <a:spLocks/>
          </p:cNvSpPr>
          <p:nvPr/>
        </p:nvSpPr>
        <p:spPr>
          <a:xfrm>
            <a:off x="261072" y="612814"/>
            <a:ext cx="8848428" cy="369077"/>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defTabSz="685512">
              <a:buNone/>
              <a:defRPr/>
            </a:pPr>
            <a:r>
              <a:rPr lang="en-US" sz="1324" dirty="0">
                <a:gradFill>
                  <a:gsLst>
                    <a:gs pos="0">
                      <a:srgbClr val="505050"/>
                    </a:gs>
                    <a:gs pos="100000">
                      <a:srgbClr val="505050"/>
                    </a:gs>
                  </a:gsLst>
                  <a:lin ang="5400000" scaled="0"/>
                </a:gradFill>
                <a:latin typeface="Segoe UI"/>
              </a:rPr>
              <a:t>Intelligent business applications in the cloud  </a:t>
            </a:r>
          </a:p>
        </p:txBody>
      </p:sp>
      <p:sp>
        <p:nvSpPr>
          <p:cNvPr id="115" name="Rectangle 114"/>
          <p:cNvSpPr/>
          <p:nvPr/>
        </p:nvSpPr>
        <p:spPr bwMode="auto">
          <a:xfrm>
            <a:off x="1" y="4675801"/>
            <a:ext cx="9144000" cy="46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6" name="Group 115"/>
          <p:cNvGrpSpPr/>
          <p:nvPr/>
        </p:nvGrpSpPr>
        <p:grpSpPr>
          <a:xfrm>
            <a:off x="280565" y="1494590"/>
            <a:ext cx="1852172" cy="2549037"/>
            <a:chOff x="143048" y="2332815"/>
            <a:chExt cx="2519083" cy="3466867"/>
          </a:xfrm>
        </p:grpSpPr>
        <p:cxnSp>
          <p:nvCxnSpPr>
            <p:cNvPr id="117" name="Straight Connector 116"/>
            <p:cNvCxnSpPr/>
            <p:nvPr/>
          </p:nvCxnSpPr>
          <p:spPr>
            <a:xfrm>
              <a:off x="2636575" y="2332815"/>
              <a:ext cx="25556" cy="3466867"/>
            </a:xfrm>
            <a:prstGeom prst="line">
              <a:avLst/>
            </a:prstGeom>
            <a:ln w="1905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18" name="Picture 117"/>
            <p:cNvPicPr>
              <a:picLocks noChangeAspect="1"/>
            </p:cNvPicPr>
            <p:nvPr/>
          </p:nvPicPr>
          <p:blipFill>
            <a:blip r:embed="rId3" cstate="screen">
              <a:extLst>
                <a:ext uri="{BEBA8EAE-BF5A-486C-A8C5-ECC9F3942E4B}">
                  <a14:imgProps xmlns:a14="http://schemas.microsoft.com/office/drawing/2010/main">
                    <a14:imgLayer r:embed="rId4">
                      <a14:imgEffect>
                        <a14:saturation sat="0"/>
                      </a14:imgEffect>
                      <a14:imgEffect>
                        <a14:brightnessContrast bright="-29000"/>
                      </a14:imgEffect>
                    </a14:imgLayer>
                  </a14:imgProps>
                </a:ext>
                <a:ext uri="{28A0092B-C50C-407E-A947-70E740481C1C}">
                  <a14:useLocalDpi xmlns:a14="http://schemas.microsoft.com/office/drawing/2010/main"/>
                </a:ext>
              </a:extLst>
            </a:blip>
            <a:stretch>
              <a:fillRect/>
            </a:stretch>
          </p:blipFill>
          <p:spPr>
            <a:xfrm>
              <a:off x="143048" y="3826470"/>
              <a:ext cx="2083676" cy="479556"/>
            </a:xfrm>
            <a:prstGeom prst="rect">
              <a:avLst/>
            </a:prstGeom>
          </p:spPr>
        </p:pic>
      </p:grpSp>
      <p:grpSp>
        <p:nvGrpSpPr>
          <p:cNvPr id="119" name="Group 118"/>
          <p:cNvGrpSpPr/>
          <p:nvPr/>
        </p:nvGrpSpPr>
        <p:grpSpPr>
          <a:xfrm>
            <a:off x="6846958" y="1494590"/>
            <a:ext cx="2419244" cy="2549037"/>
            <a:chOff x="9312337" y="2332815"/>
            <a:chExt cx="3290340" cy="3466867"/>
          </a:xfrm>
        </p:grpSpPr>
        <p:grpSp>
          <p:nvGrpSpPr>
            <p:cNvPr id="120" name="Group 119"/>
            <p:cNvGrpSpPr/>
            <p:nvPr/>
          </p:nvGrpSpPr>
          <p:grpSpPr>
            <a:xfrm>
              <a:off x="9312337" y="2789490"/>
              <a:ext cx="3290340" cy="2835066"/>
              <a:chOff x="9312337" y="2789490"/>
              <a:chExt cx="3290340" cy="2835066"/>
            </a:xfrm>
          </p:grpSpPr>
          <p:sp>
            <p:nvSpPr>
              <p:cNvPr id="122" name="TextBox 121"/>
              <p:cNvSpPr txBox="1"/>
              <p:nvPr/>
            </p:nvSpPr>
            <p:spPr>
              <a:xfrm>
                <a:off x="9715855" y="4775057"/>
                <a:ext cx="2521572" cy="849499"/>
              </a:xfrm>
              <a:prstGeom prst="rect">
                <a:avLst/>
              </a:prstGeom>
              <a:noFill/>
            </p:spPr>
            <p:txBody>
              <a:bodyPr wrap="square" lIns="134426" tIns="107540" rIns="134426" bIns="107540" rtlCol="0">
                <a:spAutoFit/>
              </a:bodyPr>
              <a:lstStyle/>
              <a:p>
                <a:pPr algn="ctr" defTabSz="672032">
                  <a:lnSpc>
                    <a:spcPct val="90000"/>
                  </a:lnSpc>
                  <a:spcAft>
                    <a:spcPts val="441"/>
                  </a:spcAft>
                  <a:defRPr/>
                </a:pPr>
                <a:r>
                  <a:rPr lang="en-US" sz="1471" kern="0" dirty="0">
                    <a:gradFill>
                      <a:gsLst>
                        <a:gs pos="2917">
                          <a:srgbClr val="505050"/>
                        </a:gs>
                        <a:gs pos="30000">
                          <a:srgbClr val="505050"/>
                        </a:gs>
                      </a:gsLst>
                      <a:lin ang="5400000" scaled="0"/>
                    </a:gradFill>
                    <a:latin typeface="Segoe UI"/>
                    <a:cs typeface="Segoe UI" panose="020B0502040204020203" pitchFamily="34" charset="0"/>
                  </a:rPr>
                  <a:t>Azure IoT </a:t>
                </a:r>
                <a:br>
                  <a:rPr lang="en-US" sz="1471" kern="0" dirty="0">
                    <a:gradFill>
                      <a:gsLst>
                        <a:gs pos="2917">
                          <a:srgbClr val="505050"/>
                        </a:gs>
                        <a:gs pos="30000">
                          <a:srgbClr val="505050"/>
                        </a:gs>
                      </a:gsLst>
                      <a:lin ang="5400000" scaled="0"/>
                    </a:gradFill>
                    <a:latin typeface="Segoe UI"/>
                    <a:cs typeface="Segoe UI" panose="020B0502040204020203" pitchFamily="34" charset="0"/>
                  </a:rPr>
                </a:br>
                <a:r>
                  <a:rPr lang="en-US" sz="1471" kern="0" dirty="0">
                    <a:gradFill>
                      <a:gsLst>
                        <a:gs pos="2917">
                          <a:srgbClr val="505050"/>
                        </a:gs>
                        <a:gs pos="30000">
                          <a:srgbClr val="505050"/>
                        </a:gs>
                      </a:gsLst>
                      <a:lin ang="5400000" scaled="0"/>
                    </a:gradFill>
                    <a:latin typeface="Segoe UI"/>
                    <a:cs typeface="Segoe UI" panose="020B0502040204020203" pitchFamily="34" charset="0"/>
                  </a:rPr>
                  <a:t>Suite</a:t>
                </a:r>
              </a:p>
            </p:txBody>
          </p:sp>
          <p:sp>
            <p:nvSpPr>
              <p:cNvPr id="123" name="TextBox 122"/>
              <p:cNvSpPr txBox="1"/>
              <p:nvPr/>
            </p:nvSpPr>
            <p:spPr>
              <a:xfrm>
                <a:off x="9312338" y="2789490"/>
                <a:ext cx="3290339" cy="572441"/>
              </a:xfrm>
              <a:prstGeom prst="rect">
                <a:avLst/>
              </a:prstGeom>
              <a:noFill/>
            </p:spPr>
            <p:txBody>
              <a:bodyPr wrap="square" lIns="134426" tIns="107540" rIns="134426" bIns="107540" rtlCol="0">
                <a:spAutoFit/>
              </a:bodyPr>
              <a:lstStyle/>
              <a:p>
                <a:pPr algn="ctr" defTabSz="672032">
                  <a:lnSpc>
                    <a:spcPct val="90000"/>
                  </a:lnSpc>
                  <a:spcAft>
                    <a:spcPts val="441"/>
                  </a:spcAft>
                  <a:defRPr/>
                </a:pPr>
                <a:r>
                  <a:rPr lang="en-US" sz="1471" kern="0" dirty="0">
                    <a:gradFill>
                      <a:gsLst>
                        <a:gs pos="2917">
                          <a:srgbClr val="505050"/>
                        </a:gs>
                        <a:gs pos="30000">
                          <a:srgbClr val="505050"/>
                        </a:gs>
                      </a:gsLst>
                      <a:lin ang="5400000" scaled="0"/>
                    </a:gradFill>
                    <a:latin typeface="Segoe UI"/>
                    <a:cs typeface="Segoe UI" panose="020B0502040204020203" pitchFamily="34" charset="0"/>
                  </a:rPr>
                  <a:t>Power BI</a:t>
                </a:r>
              </a:p>
            </p:txBody>
          </p:sp>
          <p:pic>
            <p:nvPicPr>
              <p:cNvPr id="124" name="Picture 123"/>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49000" contrast="-70000"/>
                        </a14:imgEffect>
                      </a14:imgLayer>
                    </a14:imgProps>
                  </a:ext>
                  <a:ext uri="{28A0092B-C50C-407E-A947-70E740481C1C}">
                    <a14:useLocalDpi xmlns:a14="http://schemas.microsoft.com/office/drawing/2010/main"/>
                  </a:ext>
                </a:extLst>
              </a:blip>
              <a:stretch>
                <a:fillRect/>
              </a:stretch>
            </p:blipFill>
            <p:spPr>
              <a:xfrm>
                <a:off x="9797638" y="2790888"/>
                <a:ext cx="533283" cy="533283"/>
              </a:xfrm>
              <a:prstGeom prst="rect">
                <a:avLst/>
              </a:prstGeom>
            </p:spPr>
          </p:pic>
          <p:sp>
            <p:nvSpPr>
              <p:cNvPr id="125" name="TextBox 124"/>
              <p:cNvSpPr txBox="1"/>
              <p:nvPr/>
            </p:nvSpPr>
            <p:spPr>
              <a:xfrm>
                <a:off x="9312337" y="3777100"/>
                <a:ext cx="3290340" cy="849499"/>
              </a:xfrm>
              <a:prstGeom prst="rect">
                <a:avLst/>
              </a:prstGeom>
              <a:noFill/>
            </p:spPr>
            <p:txBody>
              <a:bodyPr wrap="square" lIns="134426" tIns="107540" rIns="134426" bIns="107540" rtlCol="0">
                <a:spAutoFit/>
              </a:bodyPr>
              <a:lstStyle/>
              <a:p>
                <a:pPr algn="ctr" defTabSz="672032">
                  <a:lnSpc>
                    <a:spcPct val="90000"/>
                  </a:lnSpc>
                  <a:spcAft>
                    <a:spcPts val="441"/>
                  </a:spcAft>
                  <a:defRPr/>
                </a:pPr>
                <a:r>
                  <a:rPr lang="en-US" sz="1471" kern="0" dirty="0">
                    <a:gradFill>
                      <a:gsLst>
                        <a:gs pos="2917">
                          <a:srgbClr val="505050"/>
                        </a:gs>
                        <a:gs pos="30000">
                          <a:srgbClr val="505050"/>
                        </a:gs>
                      </a:gsLst>
                      <a:lin ang="5400000" scaled="0"/>
                    </a:gradFill>
                    <a:latin typeface="Segoe UI"/>
                    <a:cs typeface="Segoe UI" panose="020B0502040204020203" pitchFamily="34" charset="0"/>
                  </a:rPr>
                  <a:t>Cortana Intelligence </a:t>
                </a:r>
                <a:br>
                  <a:rPr lang="en-US" sz="1471" kern="0" dirty="0">
                    <a:gradFill>
                      <a:gsLst>
                        <a:gs pos="2917">
                          <a:srgbClr val="505050"/>
                        </a:gs>
                        <a:gs pos="30000">
                          <a:srgbClr val="505050"/>
                        </a:gs>
                      </a:gsLst>
                      <a:lin ang="5400000" scaled="0"/>
                    </a:gradFill>
                    <a:latin typeface="Segoe UI"/>
                    <a:cs typeface="Segoe UI" panose="020B0502040204020203" pitchFamily="34" charset="0"/>
                  </a:rPr>
                </a:br>
                <a:r>
                  <a:rPr lang="en-US" sz="1471" kern="0" dirty="0">
                    <a:gradFill>
                      <a:gsLst>
                        <a:gs pos="2917">
                          <a:srgbClr val="505050"/>
                        </a:gs>
                        <a:gs pos="30000">
                          <a:srgbClr val="505050"/>
                        </a:gs>
                      </a:gsLst>
                      <a:lin ang="5400000" scaled="0"/>
                    </a:gradFill>
                    <a:latin typeface="Segoe UI"/>
                    <a:cs typeface="Segoe UI" panose="020B0502040204020203" pitchFamily="34" charset="0"/>
                  </a:rPr>
                  <a:t>Suite</a:t>
                </a:r>
              </a:p>
            </p:txBody>
          </p:sp>
        </p:grpSp>
        <p:cxnSp>
          <p:nvCxnSpPr>
            <p:cNvPr id="121" name="Straight Connector 120"/>
            <p:cNvCxnSpPr/>
            <p:nvPr/>
          </p:nvCxnSpPr>
          <p:spPr>
            <a:xfrm>
              <a:off x="9355426" y="2332815"/>
              <a:ext cx="25556" cy="3466867"/>
            </a:xfrm>
            <a:prstGeom prst="line">
              <a:avLst/>
            </a:prstGeom>
            <a:ln w="1905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2456615" y="1721203"/>
            <a:ext cx="4207437" cy="2184580"/>
            <a:chOff x="3341167" y="2340458"/>
            <a:chExt cx="5722406" cy="2971181"/>
          </a:xfrm>
        </p:grpSpPr>
        <p:grpSp>
          <p:nvGrpSpPr>
            <p:cNvPr id="101" name="Group 100"/>
            <p:cNvGrpSpPr/>
            <p:nvPr/>
          </p:nvGrpSpPr>
          <p:grpSpPr>
            <a:xfrm>
              <a:off x="3450137" y="2340458"/>
              <a:ext cx="5613436" cy="2971181"/>
              <a:chOff x="3465678" y="2318842"/>
              <a:chExt cx="5613436" cy="2971181"/>
            </a:xfrm>
          </p:grpSpPr>
          <p:sp>
            <p:nvSpPr>
              <p:cNvPr id="102" name="TextBox 101"/>
              <p:cNvSpPr txBox="1"/>
              <p:nvPr/>
            </p:nvSpPr>
            <p:spPr>
              <a:xfrm>
                <a:off x="5280342" y="2614673"/>
                <a:ext cx="1672208" cy="489244"/>
              </a:xfrm>
              <a:prstGeom prst="rect">
                <a:avLst/>
              </a:prstGeom>
              <a:noFill/>
            </p:spPr>
            <p:txBody>
              <a:bodyPr wrap="square" lIns="134426" tIns="107540" rIns="134426" bIns="107540" rtlCol="0">
                <a:spAutoFit/>
              </a:bodyPr>
              <a:lstStyle/>
              <a:p>
                <a:pPr algn="ctr" defTabSz="672032">
                  <a:lnSpc>
                    <a:spcPct val="90000"/>
                  </a:lnSpc>
                  <a:spcAft>
                    <a:spcPts val="441"/>
                  </a:spcAft>
                  <a:defRPr/>
                </a:pPr>
                <a:r>
                  <a:rPr lang="en-US" sz="1029" kern="0" dirty="0">
                    <a:gradFill>
                      <a:gsLst>
                        <a:gs pos="2917">
                          <a:srgbClr val="505050"/>
                        </a:gs>
                        <a:gs pos="30000">
                          <a:srgbClr val="505050"/>
                        </a:gs>
                      </a:gsLst>
                      <a:lin ang="5400000" scaled="0"/>
                    </a:gradFill>
                    <a:latin typeface="Segoe UI"/>
                  </a:rPr>
                  <a:t>Sales</a:t>
                </a:r>
              </a:p>
            </p:txBody>
          </p:sp>
          <p:sp>
            <p:nvSpPr>
              <p:cNvPr id="103" name="TextBox 102"/>
              <p:cNvSpPr txBox="1"/>
              <p:nvPr/>
            </p:nvSpPr>
            <p:spPr>
              <a:xfrm>
                <a:off x="6936506" y="2899924"/>
                <a:ext cx="2142608" cy="489244"/>
              </a:xfrm>
              <a:prstGeom prst="rect">
                <a:avLst/>
              </a:prstGeom>
              <a:noFill/>
            </p:spPr>
            <p:txBody>
              <a:bodyPr wrap="square" lIns="134426" tIns="107540" rIns="134426" bIns="107540" rtlCol="0">
                <a:spAutoFit/>
              </a:bodyPr>
              <a:lstStyle/>
              <a:p>
                <a:pPr algn="ctr" defTabSz="672032">
                  <a:lnSpc>
                    <a:spcPct val="90000"/>
                  </a:lnSpc>
                  <a:spcAft>
                    <a:spcPts val="441"/>
                  </a:spcAft>
                  <a:defRPr/>
                </a:pPr>
                <a:r>
                  <a:rPr lang="en-US" sz="1029" kern="0" dirty="0">
                    <a:gradFill>
                      <a:gsLst>
                        <a:gs pos="2917">
                          <a:srgbClr val="505050"/>
                        </a:gs>
                        <a:gs pos="30000">
                          <a:srgbClr val="505050"/>
                        </a:gs>
                      </a:gsLst>
                      <a:lin ang="5400000" scaled="0"/>
                    </a:gradFill>
                    <a:latin typeface="Segoe UI"/>
                  </a:rPr>
                  <a:t>Customer Service</a:t>
                </a:r>
              </a:p>
            </p:txBody>
          </p:sp>
          <p:sp>
            <p:nvSpPr>
              <p:cNvPr id="104" name="TextBox 103"/>
              <p:cNvSpPr txBox="1"/>
              <p:nvPr/>
            </p:nvSpPr>
            <p:spPr>
              <a:xfrm>
                <a:off x="7045474" y="4524691"/>
                <a:ext cx="1924670" cy="489244"/>
              </a:xfrm>
              <a:prstGeom prst="rect">
                <a:avLst/>
              </a:prstGeom>
              <a:noFill/>
            </p:spPr>
            <p:txBody>
              <a:bodyPr wrap="square" lIns="134426" tIns="107540" rIns="134426" bIns="107540" rtlCol="0">
                <a:spAutoFit/>
              </a:bodyPr>
              <a:lstStyle/>
              <a:p>
                <a:pPr algn="ctr" defTabSz="672032">
                  <a:lnSpc>
                    <a:spcPct val="90000"/>
                  </a:lnSpc>
                  <a:spcAft>
                    <a:spcPts val="441"/>
                  </a:spcAft>
                  <a:defRPr/>
                </a:pPr>
                <a:r>
                  <a:rPr lang="en-US" sz="1029" kern="0" dirty="0">
                    <a:gradFill>
                      <a:gsLst>
                        <a:gs pos="2917">
                          <a:srgbClr val="505050"/>
                        </a:gs>
                        <a:gs pos="30000">
                          <a:srgbClr val="505050"/>
                        </a:gs>
                      </a:gsLst>
                      <a:lin ang="5400000" scaled="0"/>
                    </a:gradFill>
                    <a:latin typeface="Segoe UI"/>
                  </a:rPr>
                  <a:t>Operations</a:t>
                </a:r>
              </a:p>
            </p:txBody>
          </p:sp>
          <p:sp>
            <p:nvSpPr>
              <p:cNvPr id="105" name="TextBox 104"/>
              <p:cNvSpPr txBox="1"/>
              <p:nvPr/>
            </p:nvSpPr>
            <p:spPr>
              <a:xfrm>
                <a:off x="3465678" y="4420162"/>
                <a:ext cx="1924670" cy="489244"/>
              </a:xfrm>
              <a:prstGeom prst="rect">
                <a:avLst/>
              </a:prstGeom>
              <a:noFill/>
            </p:spPr>
            <p:txBody>
              <a:bodyPr wrap="square" lIns="134426" tIns="107540" rIns="134426" bIns="107540" rtlCol="0">
                <a:spAutoFit/>
              </a:bodyPr>
              <a:lstStyle/>
              <a:p>
                <a:pPr algn="ctr" defTabSz="672032">
                  <a:lnSpc>
                    <a:spcPct val="90000"/>
                  </a:lnSpc>
                  <a:spcAft>
                    <a:spcPts val="441"/>
                  </a:spcAft>
                  <a:defRPr/>
                </a:pPr>
                <a:r>
                  <a:rPr lang="en-US" sz="1029" kern="0" dirty="0">
                    <a:gradFill>
                      <a:gsLst>
                        <a:gs pos="2917">
                          <a:srgbClr val="505050"/>
                        </a:gs>
                        <a:gs pos="30000">
                          <a:srgbClr val="505050"/>
                        </a:gs>
                      </a:gsLst>
                      <a:lin ang="5400000" scaled="0"/>
                    </a:gradFill>
                    <a:latin typeface="Segoe UI"/>
                  </a:rPr>
                  <a:t>Field Service</a:t>
                </a:r>
              </a:p>
            </p:txBody>
          </p:sp>
          <p:sp>
            <p:nvSpPr>
              <p:cNvPr id="106" name="TextBox 105"/>
              <p:cNvSpPr txBox="1"/>
              <p:nvPr/>
            </p:nvSpPr>
            <p:spPr>
              <a:xfrm>
                <a:off x="5293959" y="4800779"/>
                <a:ext cx="1924670" cy="489244"/>
              </a:xfrm>
              <a:prstGeom prst="rect">
                <a:avLst/>
              </a:prstGeom>
              <a:noFill/>
            </p:spPr>
            <p:txBody>
              <a:bodyPr wrap="square" lIns="134426" tIns="107540" rIns="134426" bIns="107540" rtlCol="0">
                <a:spAutoFit/>
              </a:bodyPr>
              <a:lstStyle/>
              <a:p>
                <a:pPr algn="ctr" defTabSz="672032">
                  <a:lnSpc>
                    <a:spcPct val="90000"/>
                  </a:lnSpc>
                  <a:spcAft>
                    <a:spcPts val="441"/>
                  </a:spcAft>
                  <a:defRPr/>
                </a:pPr>
                <a:r>
                  <a:rPr lang="en-US" sz="1029" kern="0" dirty="0">
                    <a:gradFill>
                      <a:gsLst>
                        <a:gs pos="2917">
                          <a:srgbClr val="505050"/>
                        </a:gs>
                        <a:gs pos="30000">
                          <a:srgbClr val="505050"/>
                        </a:gs>
                      </a:gsLst>
                      <a:lin ang="5400000" scaled="0"/>
                    </a:gradFill>
                    <a:latin typeface="Segoe UI"/>
                  </a:rPr>
                  <a:t>Marketing</a:t>
                </a:r>
              </a:p>
            </p:txBody>
          </p:sp>
          <p:pic>
            <p:nvPicPr>
              <p:cNvPr id="107" name="Picture 10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704110" y="4498296"/>
                <a:ext cx="428428" cy="315323"/>
              </a:xfrm>
              <a:prstGeom prst="rect">
                <a:avLst/>
              </a:prstGeom>
            </p:spPr>
          </p:pic>
          <p:pic>
            <p:nvPicPr>
              <p:cNvPr id="108" name="Picture 10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931366" y="2318842"/>
                <a:ext cx="370162" cy="370162"/>
              </a:xfrm>
              <a:prstGeom prst="rect">
                <a:avLst/>
              </a:prstGeom>
            </p:spPr>
          </p:pic>
          <p:pic>
            <p:nvPicPr>
              <p:cNvPr id="109" name="Picture 10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213798" y="2477775"/>
                <a:ext cx="428428" cy="428428"/>
              </a:xfrm>
              <a:prstGeom prst="rect">
                <a:avLst/>
              </a:prstGeom>
            </p:spPr>
          </p:pic>
          <p:pic>
            <p:nvPicPr>
              <p:cNvPr id="111" name="Picture 11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850148" y="2556353"/>
                <a:ext cx="315323" cy="428428"/>
              </a:xfrm>
              <a:prstGeom prst="rect">
                <a:avLst/>
              </a:prstGeom>
            </p:spPr>
          </p:pic>
          <p:pic>
            <p:nvPicPr>
              <p:cNvPr id="112" name="Picture 111"/>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213798" y="4189905"/>
                <a:ext cx="428428" cy="315323"/>
              </a:xfrm>
              <a:prstGeom prst="rect">
                <a:avLst/>
              </a:prstGeom>
            </p:spPr>
          </p:pic>
        </p:grpSp>
        <p:sp>
          <p:nvSpPr>
            <p:cNvPr id="126" name="TextBox 125"/>
            <p:cNvSpPr txBox="1"/>
            <p:nvPr/>
          </p:nvSpPr>
          <p:spPr>
            <a:xfrm>
              <a:off x="3341167" y="2849293"/>
              <a:ext cx="2142608" cy="683106"/>
            </a:xfrm>
            <a:prstGeom prst="rect">
              <a:avLst/>
            </a:prstGeom>
            <a:noFill/>
          </p:spPr>
          <p:txBody>
            <a:bodyPr wrap="square" lIns="134426" tIns="107540" rIns="134426" bIns="107540" rtlCol="0">
              <a:spAutoFit/>
            </a:bodyPr>
            <a:lstStyle/>
            <a:p>
              <a:pPr algn="ctr" defTabSz="672032">
                <a:lnSpc>
                  <a:spcPct val="90000"/>
                </a:lnSpc>
                <a:spcAft>
                  <a:spcPts val="441"/>
                </a:spcAft>
                <a:defRPr/>
              </a:pPr>
              <a:r>
                <a:rPr lang="en-US" sz="1029" kern="0" dirty="0">
                  <a:gradFill>
                    <a:gsLst>
                      <a:gs pos="2917">
                        <a:srgbClr val="505050"/>
                      </a:gs>
                      <a:gs pos="30000">
                        <a:srgbClr val="505050"/>
                      </a:gs>
                    </a:gsLst>
                    <a:lin ang="5400000" scaled="0"/>
                  </a:gradFill>
                  <a:latin typeface="Segoe UI"/>
                </a:rPr>
                <a:t>Project Service</a:t>
              </a:r>
              <a:br>
                <a:rPr lang="en-US" sz="1029" kern="0" dirty="0">
                  <a:gradFill>
                    <a:gsLst>
                      <a:gs pos="2917">
                        <a:srgbClr val="505050"/>
                      </a:gs>
                      <a:gs pos="30000">
                        <a:srgbClr val="505050"/>
                      </a:gs>
                    </a:gsLst>
                    <a:lin ang="5400000" scaled="0"/>
                  </a:gradFill>
                  <a:latin typeface="Segoe UI"/>
                </a:rPr>
              </a:br>
              <a:r>
                <a:rPr lang="en-US" sz="1029" kern="0" dirty="0">
                  <a:gradFill>
                    <a:gsLst>
                      <a:gs pos="2917">
                        <a:srgbClr val="505050"/>
                      </a:gs>
                      <a:gs pos="30000">
                        <a:srgbClr val="505050"/>
                      </a:gs>
                    </a:gsLst>
                    <a:lin ang="5400000" scaled="0"/>
                  </a:gradFill>
                  <a:latin typeface="Segoe UI"/>
                </a:rPr>
                <a:t>Automation</a:t>
              </a:r>
            </a:p>
          </p:txBody>
        </p:sp>
      </p:grpSp>
      <p:grpSp>
        <p:nvGrpSpPr>
          <p:cNvPr id="34" name="Group 33"/>
          <p:cNvGrpSpPr/>
          <p:nvPr/>
        </p:nvGrpSpPr>
        <p:grpSpPr>
          <a:xfrm>
            <a:off x="4391759" y="3181026"/>
            <a:ext cx="692052" cy="522776"/>
            <a:chOff x="6397164" y="4548093"/>
            <a:chExt cx="1006923" cy="826845"/>
          </a:xfrm>
        </p:grpSpPr>
        <p:pic>
          <p:nvPicPr>
            <p:cNvPr id="35" name="Picture 3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831419" y="4683761"/>
              <a:ext cx="572668" cy="572668"/>
            </a:xfrm>
            <a:prstGeom prst="rect">
              <a:avLst/>
            </a:prstGeom>
          </p:spPr>
        </p:pic>
        <p:sp>
          <p:nvSpPr>
            <p:cNvPr id="36" name="TextBox 35"/>
            <p:cNvSpPr txBox="1"/>
            <p:nvPr/>
          </p:nvSpPr>
          <p:spPr>
            <a:xfrm>
              <a:off x="6397164" y="4548093"/>
              <a:ext cx="540128" cy="826845"/>
            </a:xfrm>
            <a:prstGeom prst="rect">
              <a:avLst/>
            </a:prstGeom>
            <a:noFill/>
          </p:spPr>
          <p:txBody>
            <a:bodyPr wrap="square" lIns="134464" tIns="107571" rIns="134464" bIns="107571" rtlCol="0">
              <a:spAutoFit/>
            </a:bodyPr>
            <a:lstStyle/>
            <a:p>
              <a:pPr defTabSz="672290">
                <a:lnSpc>
                  <a:spcPct val="90000"/>
                </a:lnSpc>
                <a:spcAft>
                  <a:spcPts val="441"/>
                </a:spcAft>
                <a:defRPr/>
              </a:pPr>
              <a:r>
                <a:rPr lang="en-US" sz="2206" b="1" kern="0" dirty="0">
                  <a:gradFill>
                    <a:gsLst>
                      <a:gs pos="2917">
                        <a:srgbClr val="505050"/>
                      </a:gs>
                      <a:gs pos="30000">
                        <a:srgbClr val="505050"/>
                      </a:gs>
                    </a:gsLst>
                    <a:lin ang="5400000" scaled="0"/>
                  </a:gradFill>
                  <a:latin typeface="Segoe UI"/>
                </a:rPr>
                <a:t>+</a:t>
              </a:r>
            </a:p>
          </p:txBody>
        </p:sp>
      </p:grpSp>
      <p:pic>
        <p:nvPicPr>
          <p:cNvPr id="37" name="Picture 36"/>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5708052" y="3089275"/>
            <a:ext cx="336634" cy="336634"/>
          </a:xfrm>
          <a:prstGeom prst="rect">
            <a:avLst/>
          </a:prstGeom>
          <a:noFill/>
          <a:ln>
            <a:noFill/>
          </a:ln>
        </p:spPr>
      </p:pic>
    </p:spTree>
    <p:extLst>
      <p:ext uri="{BB962C8B-B14F-4D97-AF65-F5344CB8AC3E}">
        <p14:creationId xmlns:p14="http://schemas.microsoft.com/office/powerpoint/2010/main" val="380636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By Function</a:t>
            </a:r>
          </a:p>
        </p:txBody>
      </p:sp>
      <p:pic>
        <p:nvPicPr>
          <p:cNvPr id="4" name="Picture 3"/>
          <p:cNvPicPr>
            <a:picLocks noChangeAspect="1"/>
          </p:cNvPicPr>
          <p:nvPr/>
        </p:nvPicPr>
        <p:blipFill>
          <a:blip r:embed="rId2"/>
          <a:stretch>
            <a:fillRect/>
          </a:stretch>
        </p:blipFill>
        <p:spPr>
          <a:xfrm>
            <a:off x="457200" y="1123950"/>
            <a:ext cx="5215179" cy="137160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3772638" y="2190750"/>
            <a:ext cx="5371362" cy="13716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457200" y="3409950"/>
            <a:ext cx="4794302" cy="1554480"/>
          </a:xfrm>
          <a:prstGeom prst="rect">
            <a:avLst/>
          </a:prstGeom>
          <a:ln>
            <a:solidFill>
              <a:schemeClr val="tx1"/>
            </a:solidFill>
          </a:ln>
        </p:spPr>
      </p:pic>
    </p:spTree>
    <p:extLst>
      <p:ext uri="{BB962C8B-B14F-4D97-AF65-F5344CB8AC3E}">
        <p14:creationId xmlns:p14="http://schemas.microsoft.com/office/powerpoint/2010/main" val="3357342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Certification as a Guide</a:t>
            </a:r>
          </a:p>
        </p:txBody>
      </p:sp>
      <p:pic>
        <p:nvPicPr>
          <p:cNvPr id="4" name="Picture 3"/>
          <p:cNvPicPr>
            <a:picLocks noChangeAspect="1"/>
          </p:cNvPicPr>
          <p:nvPr/>
        </p:nvPicPr>
        <p:blipFill>
          <a:blip r:embed="rId2"/>
          <a:stretch>
            <a:fillRect/>
          </a:stretch>
        </p:blipFill>
        <p:spPr>
          <a:xfrm>
            <a:off x="1991597" y="1200150"/>
            <a:ext cx="5160807" cy="3657600"/>
          </a:xfrm>
          <a:prstGeom prst="rect">
            <a:avLst/>
          </a:prstGeom>
          <a:ln>
            <a:solidFill>
              <a:schemeClr val="tx1"/>
            </a:solidFill>
          </a:ln>
        </p:spPr>
      </p:pic>
    </p:spTree>
    <p:extLst>
      <p:ext uri="{BB962C8B-B14F-4D97-AF65-F5344CB8AC3E}">
        <p14:creationId xmlns:p14="http://schemas.microsoft.com/office/powerpoint/2010/main" val="370559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Learning Plan</a:t>
            </a:r>
          </a:p>
        </p:txBody>
      </p:sp>
      <p:pic>
        <p:nvPicPr>
          <p:cNvPr id="4" name="Picture 3"/>
          <p:cNvPicPr>
            <a:picLocks noChangeAspect="1"/>
          </p:cNvPicPr>
          <p:nvPr/>
        </p:nvPicPr>
        <p:blipFill>
          <a:blip r:embed="rId2"/>
          <a:stretch>
            <a:fillRect/>
          </a:stretch>
        </p:blipFill>
        <p:spPr>
          <a:xfrm>
            <a:off x="2190388" y="1352550"/>
            <a:ext cx="4763224" cy="3657600"/>
          </a:xfrm>
          <a:prstGeom prst="rect">
            <a:avLst/>
          </a:prstGeom>
          <a:ln>
            <a:solidFill>
              <a:schemeClr val="tx1"/>
            </a:solidFill>
          </a:ln>
        </p:spPr>
      </p:pic>
    </p:spTree>
    <p:extLst>
      <p:ext uri="{BB962C8B-B14F-4D97-AF65-F5344CB8AC3E}">
        <p14:creationId xmlns:p14="http://schemas.microsoft.com/office/powerpoint/2010/main" val="2887171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Forget…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444" y="1200150"/>
            <a:ext cx="5091112" cy="3394075"/>
          </a:xfrm>
        </p:spPr>
      </p:pic>
    </p:spTree>
    <p:extLst>
      <p:ext uri="{BB962C8B-B14F-4D97-AF65-F5344CB8AC3E}">
        <p14:creationId xmlns:p14="http://schemas.microsoft.com/office/powerpoint/2010/main" val="1771902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and Tricks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760851"/>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031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in a Nutshell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8308858"/>
              </p:ext>
            </p:extLst>
          </p:nvPr>
        </p:nvGraphicFramePr>
        <p:xfrm>
          <a:off x="457200" y="1200151"/>
          <a:ext cx="8229600" cy="2362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433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Deliberate Practice</a:t>
            </a:r>
            <a:endParaRPr lang="en-US" sz="2400" i="1" dirty="0"/>
          </a:p>
        </p:txBody>
      </p:sp>
    </p:spTree>
    <p:extLst>
      <p:ext uri="{BB962C8B-B14F-4D97-AF65-F5344CB8AC3E}">
        <p14:creationId xmlns:p14="http://schemas.microsoft.com/office/powerpoint/2010/main" val="1647058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631253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032" y="1428750"/>
            <a:ext cx="4059936" cy="2286000"/>
          </a:xfrm>
          <a:prstGeom prst="rect">
            <a:avLst/>
          </a:prstGeom>
          <a:ln>
            <a:solidFill>
              <a:schemeClr val="tx1"/>
            </a:solidFill>
          </a:ln>
        </p:spPr>
      </p:pic>
    </p:spTree>
    <p:extLst>
      <p:ext uri="{BB962C8B-B14F-4D97-AF65-F5344CB8AC3E}">
        <p14:creationId xmlns:p14="http://schemas.microsoft.com/office/powerpoint/2010/main" val="429305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Events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7063519"/>
              </p:ext>
            </p:extLst>
          </p:nvPr>
        </p:nvGraphicFramePr>
        <p:xfrm>
          <a:off x="457200" y="1200151"/>
          <a:ext cx="8229600" cy="167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640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Environment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0568923"/>
              </p:ext>
            </p:extLst>
          </p:nvPr>
        </p:nvGraphicFramePr>
        <p:xfrm>
          <a:off x="457200" y="1200151"/>
          <a:ext cx="8229600" cy="2666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4836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1587" y="1998662"/>
            <a:ext cx="1520825" cy="1797050"/>
          </a:xfrm>
        </p:spPr>
      </p:pic>
    </p:spTree>
    <p:extLst>
      <p:ext uri="{BB962C8B-B14F-4D97-AF65-F5344CB8AC3E}">
        <p14:creationId xmlns:p14="http://schemas.microsoft.com/office/powerpoint/2010/main" val="1020764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78237" y="2173287"/>
            <a:ext cx="1787525" cy="1447800"/>
          </a:xfrm>
        </p:spPr>
      </p:pic>
    </p:spTree>
    <p:extLst>
      <p:ext uri="{BB962C8B-B14F-4D97-AF65-F5344CB8AC3E}">
        <p14:creationId xmlns:p14="http://schemas.microsoft.com/office/powerpoint/2010/main" val="188167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Getting Started</a:t>
            </a:r>
            <a:endParaRPr lang="en-US" sz="2400" i="1" dirty="0"/>
          </a:p>
        </p:txBody>
      </p:sp>
    </p:spTree>
    <p:extLst>
      <p:ext uri="{BB962C8B-B14F-4D97-AF65-F5344CB8AC3E}">
        <p14:creationId xmlns:p14="http://schemas.microsoft.com/office/powerpoint/2010/main" val="76728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42950"/>
            <a:ext cx="7772400" cy="3657600"/>
          </a:xfrm>
          <a:prstGeom prst="rect">
            <a:avLst/>
          </a:prstGeom>
          <a:ln>
            <a:solidFill>
              <a:schemeClr val="tx1"/>
            </a:solidFill>
          </a:ln>
        </p:spPr>
      </p:pic>
    </p:spTree>
    <p:extLst>
      <p:ext uri="{BB962C8B-B14F-4D97-AF65-F5344CB8AC3E}">
        <p14:creationId xmlns:p14="http://schemas.microsoft.com/office/powerpoint/2010/main" val="417312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Knowledge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7824625"/>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60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End-User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8475697"/>
              </p:ext>
            </p:extLst>
          </p:nvPr>
        </p:nvGraphicFramePr>
        <p:xfrm>
          <a:off x="457200" y="1200151"/>
          <a:ext cx="8229600" cy="1219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98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Power-User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4044891"/>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3391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20808</TotalTime>
  <Words>638</Words>
  <Application>Microsoft Office PowerPoint</Application>
  <PresentationFormat>On-screen Show (16:9)</PresentationFormat>
  <Paragraphs>179</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Segoe UI</vt:lpstr>
      <vt:lpstr>Segoe UI Light</vt:lpstr>
      <vt:lpstr>Office Theme</vt:lpstr>
      <vt:lpstr>Creating your Personal  Learning Plan</vt:lpstr>
      <vt:lpstr>Mitch Milam</vt:lpstr>
      <vt:lpstr>Webinar Housekeeping</vt:lpstr>
      <vt:lpstr>Upcoming Events</vt:lpstr>
      <vt:lpstr>PowerPoint Presentation</vt:lpstr>
      <vt:lpstr>PowerPoint Presentation</vt:lpstr>
      <vt:lpstr>Stages of Knowledge</vt:lpstr>
      <vt:lpstr>End-User</vt:lpstr>
      <vt:lpstr>Power-User</vt:lpstr>
      <vt:lpstr>Administrator</vt:lpstr>
      <vt:lpstr>Customizer</vt:lpstr>
      <vt:lpstr>Developer</vt:lpstr>
      <vt:lpstr>Architect</vt:lpstr>
      <vt:lpstr>PowerPoint Presentation</vt:lpstr>
      <vt:lpstr>PowerPoint Presentation</vt:lpstr>
      <vt:lpstr>PowerPoint Presentation</vt:lpstr>
      <vt:lpstr>Resource Types</vt:lpstr>
      <vt:lpstr>Useful Web Sites</vt:lpstr>
      <vt:lpstr>My Training Resources</vt:lpstr>
      <vt:lpstr>Help &amp; Training</vt:lpstr>
      <vt:lpstr>PowerPoint Presentation</vt:lpstr>
      <vt:lpstr>Current Exam List</vt:lpstr>
      <vt:lpstr>Certifications</vt:lpstr>
      <vt:lpstr>MCSA: Microsoft Dynamics 365</vt:lpstr>
      <vt:lpstr>MCSA: Microsoft Dynamics 365 for Operations</vt:lpstr>
      <vt:lpstr>MCSA: Business Applications</vt:lpstr>
      <vt:lpstr>PowerPoint Presentation</vt:lpstr>
      <vt:lpstr>Define Your Goal</vt:lpstr>
      <vt:lpstr>Functional Curve</vt:lpstr>
      <vt:lpstr>Microsoft Dynamics 365</vt:lpstr>
      <vt:lpstr>Learn By Function</vt:lpstr>
      <vt:lpstr>Certification as a Guide</vt:lpstr>
      <vt:lpstr>Sample Learning Plan</vt:lpstr>
      <vt:lpstr>Don’t Forget…</vt:lpstr>
      <vt:lpstr>Tips and Tricks</vt:lpstr>
      <vt:lpstr>Learning, in a Nutshell</vt:lpstr>
      <vt:lpstr>PowerPoint Presentation</vt:lpstr>
      <vt:lpstr>PowerPoint Presentation</vt:lpstr>
      <vt:lpstr>PowerPoint Presentation</vt:lpstr>
      <vt:lpstr>Test Environment</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Dynamics CRM Architect</dc:title>
  <dc:creator>Mitch Milam</dc:creator>
  <cp:lastModifiedBy>Mitch Milam</cp:lastModifiedBy>
  <cp:revision>679</cp:revision>
  <cp:lastPrinted>2014-08-04T20:14:51Z</cp:lastPrinted>
  <dcterms:created xsi:type="dcterms:W3CDTF">2014-08-03T21:50:47Z</dcterms:created>
  <dcterms:modified xsi:type="dcterms:W3CDTF">2017-06-09T14:56:16Z</dcterms:modified>
</cp:coreProperties>
</file>