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0" r:id="rId3"/>
    <p:sldId id="257" r:id="rId4"/>
    <p:sldId id="350" r:id="rId5"/>
    <p:sldId id="342" r:id="rId6"/>
    <p:sldId id="334" r:id="rId7"/>
    <p:sldId id="343" r:id="rId8"/>
    <p:sldId id="331" r:id="rId9"/>
    <p:sldId id="333" r:id="rId10"/>
    <p:sldId id="335" r:id="rId11"/>
    <p:sldId id="336" r:id="rId12"/>
    <p:sldId id="337" r:id="rId13"/>
    <p:sldId id="338" r:id="rId14"/>
    <p:sldId id="340" r:id="rId15"/>
    <p:sldId id="332" r:id="rId16"/>
    <p:sldId id="345" r:id="rId17"/>
    <p:sldId id="344" r:id="rId18"/>
    <p:sldId id="351" r:id="rId19"/>
    <p:sldId id="347" r:id="rId20"/>
    <p:sldId id="341" r:id="rId21"/>
    <p:sldId id="348" r:id="rId22"/>
    <p:sldId id="349" r:id="rId23"/>
    <p:sldId id="346" r:id="rId24"/>
    <p:sldId id="330" r:id="rId25"/>
    <p:sldId id="302" r:id="rId26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78596" autoAdjust="0"/>
  </p:normalViewPr>
  <p:slideViewPr>
    <p:cSldViewPr>
      <p:cViewPr varScale="1">
        <p:scale>
          <a:sx n="116" d="100"/>
          <a:sy n="116" d="100"/>
        </p:scale>
        <p:origin x="138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14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2/11/2015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Dynamics CRM Tablet </a:t>
            </a:r>
            <a:br>
              <a:rPr lang="en-US" dirty="0" smtClean="0"/>
            </a:br>
            <a:r>
              <a:rPr lang="en-US" dirty="0" smtClean="0"/>
              <a:t>Customization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Outlook–Related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cs typeface="Courier New" panose="02070309020205020404" pitchFamily="49" charset="0"/>
              </a:rPr>
              <a:t>Xrm.Page.context.getCurrentTheme</a:t>
            </a:r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800" dirty="0" err="1" smtClean="0">
                <a:cs typeface="Courier New" panose="02070309020205020404" pitchFamily="49" charset="0"/>
              </a:rPr>
              <a:t>Xrm.Page.uiViewPort</a:t>
            </a:r>
            <a:r>
              <a:rPr lang="en-US" sz="2800" dirty="0" smtClean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</a:rPr>
              <a:t>Methods</a:t>
            </a: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830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 </a:t>
            </a:r>
            <a:r>
              <a:rPr lang="en-US" sz="3200" dirty="0" err="1" smtClean="0"/>
              <a:t>iFrame</a:t>
            </a:r>
            <a:r>
              <a:rPr lang="en-US" sz="3200" dirty="0" smtClean="0"/>
              <a:t>/Web Resource–Related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Xrm.Page.getControl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).</a:t>
            </a:r>
            <a:r>
              <a:rPr lang="en-US" dirty="0" err="1"/>
              <a:t>getInitialUrl</a:t>
            </a:r>
            <a:r>
              <a:rPr lang="en-US" dirty="0" smtClean="0"/>
              <a:t>()</a:t>
            </a:r>
          </a:p>
          <a:p>
            <a:r>
              <a:rPr lang="en-US" dirty="0" err="1"/>
              <a:t>Xrm.Page.getControl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).</a:t>
            </a:r>
            <a:r>
              <a:rPr lang="en-US" dirty="0" err="1"/>
              <a:t>getObject</a:t>
            </a:r>
            <a:r>
              <a:rPr lang="en-US" dirty="0"/>
              <a:t>()</a:t>
            </a:r>
          </a:p>
          <a:p>
            <a:r>
              <a:rPr lang="en-US" dirty="0" err="1"/>
              <a:t>Xrm.Page.getControl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).</a:t>
            </a:r>
            <a:r>
              <a:rPr lang="en-US" dirty="0" err="1"/>
              <a:t>getSrc</a:t>
            </a:r>
            <a:r>
              <a:rPr lang="en-US" dirty="0"/>
              <a:t>()</a:t>
            </a:r>
          </a:p>
          <a:p>
            <a:r>
              <a:rPr lang="en-US" dirty="0" err="1"/>
              <a:t>Xrm.Page.getControl</a:t>
            </a:r>
            <a:r>
              <a:rPr lang="en-US" dirty="0"/>
              <a:t>(</a:t>
            </a:r>
            <a:r>
              <a:rPr lang="en-US" dirty="0" err="1"/>
              <a:t>arg</a:t>
            </a:r>
            <a:r>
              <a:rPr lang="en-US" dirty="0"/>
              <a:t>).</a:t>
            </a:r>
            <a:r>
              <a:rPr lang="en-US" dirty="0" err="1"/>
              <a:t>setSrc</a:t>
            </a:r>
            <a:r>
              <a:rPr lang="en-US" dirty="0"/>
              <a:t>(string)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2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Single Form. No Form Selector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Xrm.Page.ui.formSelector.items</a:t>
            </a:r>
            <a:endParaRPr lang="en-US" dirty="0"/>
          </a:p>
          <a:p>
            <a:r>
              <a:rPr lang="en-US" dirty="0" err="1" smtClean="0"/>
              <a:t>formSelector.getCurrentItem</a:t>
            </a:r>
            <a:endParaRPr lang="en-US" dirty="0" smtClean="0"/>
          </a:p>
          <a:p>
            <a:r>
              <a:rPr lang="en-US" dirty="0" err="1" smtClean="0"/>
              <a:t>formItem.getId</a:t>
            </a:r>
            <a:r>
              <a:rPr lang="en-US" dirty="0" smtClean="0"/>
              <a:t>()</a:t>
            </a:r>
          </a:p>
          <a:p>
            <a:r>
              <a:rPr lang="en-US" dirty="0" err="1"/>
              <a:t>formItem</a:t>
            </a:r>
            <a:r>
              <a:rPr lang="en-US" dirty="0" err="1" smtClean="0"/>
              <a:t>.getLabel</a:t>
            </a:r>
            <a:r>
              <a:rPr lang="en-US" dirty="0"/>
              <a:t>()</a:t>
            </a:r>
          </a:p>
          <a:p>
            <a:r>
              <a:rPr lang="en-US" dirty="0" err="1"/>
              <a:t>formItem</a:t>
            </a:r>
            <a:r>
              <a:rPr lang="en-US" dirty="0" err="1" smtClean="0"/>
              <a:t>.navigate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Navigation–Related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Xrm.Page.ui.navigation</a:t>
            </a:r>
            <a:r>
              <a:rPr lang="en-US" dirty="0"/>
              <a:t> </a:t>
            </a:r>
            <a:r>
              <a:rPr lang="en-US" dirty="0" smtClean="0"/>
              <a:t>collection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getId</a:t>
            </a:r>
            <a:endParaRPr lang="en-US" dirty="0" smtClean="0"/>
          </a:p>
          <a:p>
            <a:r>
              <a:rPr lang="en-US" dirty="0"/>
              <a:t>.</a:t>
            </a:r>
            <a:r>
              <a:rPr lang="en-US" dirty="0" err="1"/>
              <a:t>setFocus</a:t>
            </a:r>
            <a:endParaRPr lang="en-US" dirty="0"/>
          </a:p>
          <a:p>
            <a:r>
              <a:rPr lang="en-US" dirty="0" smtClean="0"/>
              <a:t>.</a:t>
            </a:r>
            <a:r>
              <a:rPr lang="en-US" dirty="0" err="1" smtClean="0"/>
              <a:t>getLabel</a:t>
            </a:r>
            <a:r>
              <a:rPr lang="en-US" dirty="0" smtClean="0"/>
              <a:t> and .</a:t>
            </a:r>
            <a:r>
              <a:rPr lang="en-US" dirty="0" err="1" smtClean="0"/>
              <a:t>setLabel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 smtClean="0"/>
              <a:t>getVisible</a:t>
            </a:r>
            <a:r>
              <a:rPr lang="en-US" dirty="0" smtClean="0"/>
              <a:t> and .</a:t>
            </a:r>
            <a:r>
              <a:rPr lang="en-US" dirty="0" err="1" smtClean="0"/>
              <a:t>setVisible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6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Misc. Disabled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Xrm.Page.ui.refreshRibbon</a:t>
            </a:r>
            <a:endParaRPr lang="en-US" dirty="0"/>
          </a:p>
          <a:p>
            <a:r>
              <a:rPr lang="en-US" dirty="0" err="1" smtClean="0"/>
              <a:t>Xrm.Page.data.entity.getDataXml</a:t>
            </a:r>
            <a:endParaRPr lang="en-US" dirty="0"/>
          </a:p>
          <a:p>
            <a:r>
              <a:rPr lang="en-US" dirty="0" err="1"/>
              <a:t>Xrm.Utility.openWebResource</a:t>
            </a:r>
            <a:endParaRPr lang="en-US" dirty="0"/>
          </a:p>
          <a:p>
            <a:r>
              <a:rPr lang="en-US" dirty="0" err="1" smtClean="0"/>
              <a:t>Xrm.Page.ui.getTab</a:t>
            </a:r>
            <a:r>
              <a:rPr lang="en-US" dirty="0" smtClean="0"/>
              <a:t>(x).</a:t>
            </a:r>
            <a:r>
              <a:rPr lang="en-US" dirty="0" err="1" smtClean="0"/>
              <a:t>setDisplayState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2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Always Check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isMobileClient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Xrm.Page.context.client.getClient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== "Mobile";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isMobileClient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Xrm.Page.getControl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IFRAME_Statistics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("http://www.msn.com")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Xrm.Page.getControl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IFRAME_Statistics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 != null)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Xrm.Page.getControl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IFRAME_Statistics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("http://www.msn.com")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exist on CRM for Tablets</a:t>
            </a:r>
          </a:p>
          <a:p>
            <a:r>
              <a:rPr lang="en-US" dirty="0" smtClean="0"/>
              <a:t>Perform an environment check before executing JavaScript against a composite field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8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154" y="1200150"/>
            <a:ext cx="4572000" cy="31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2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 contained within dashboard must </a:t>
            </a:r>
            <a:r>
              <a:rPr lang="en-US" smtClean="0"/>
              <a:t>be tablet–enabled.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Preview Feature: </a:t>
            </a:r>
            <a:r>
              <a:rPr lang="en-US" sz="3200" dirty="0" err="1" smtClean="0"/>
              <a:t>iFrames</a:t>
            </a:r>
            <a:r>
              <a:rPr lang="en-US" sz="3200" dirty="0" smtClean="0"/>
              <a:t> and Web Resources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40" y="1089209"/>
            <a:ext cx="5760720" cy="38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mitch@xrmcoaches.com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blogs.infinite-x.net</a:t>
            </a:r>
          </a:p>
          <a:p>
            <a:pPr marL="0" indent="0">
              <a:buNone/>
            </a:pPr>
            <a:r>
              <a:rPr lang="en-US" dirty="0"/>
              <a:t>xrmcoaches.com</a:t>
            </a:r>
          </a:p>
          <a:p>
            <a:pPr marL="0" indent="0">
              <a:buNone/>
            </a:pPr>
            <a:r>
              <a:rPr lang="en-US" dirty="0"/>
              <a:t>crmaccelerators.net</a:t>
            </a:r>
          </a:p>
          <a:p>
            <a:pPr marL="0" indent="0">
              <a:buNone/>
            </a:pPr>
            <a:r>
              <a:rPr lang="en-US" dirty="0" smtClean="0"/>
              <a:t>rockmycrm.com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test on a real device</a:t>
            </a:r>
          </a:p>
          <a:p>
            <a:r>
              <a:rPr lang="en-US" dirty="0" smtClean="0"/>
              <a:t>Install Dynamics CRM Client for Windows 8+ from the Windows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7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all JavaScript functionality</a:t>
            </a:r>
          </a:p>
          <a:p>
            <a:pPr lvl="1"/>
            <a:r>
              <a:rPr lang="en-US" dirty="0" err="1" smtClean="0"/>
              <a:t>OnLoad</a:t>
            </a:r>
            <a:endParaRPr lang="en-US" dirty="0" smtClean="0"/>
          </a:p>
          <a:p>
            <a:pPr lvl="1"/>
            <a:r>
              <a:rPr lang="en-US" dirty="0" err="1" smtClean="0"/>
              <a:t>OnSave</a:t>
            </a:r>
            <a:endParaRPr lang="en-US" dirty="0" smtClean="0"/>
          </a:p>
          <a:p>
            <a:pPr lvl="1"/>
            <a:r>
              <a:rPr lang="en-US" dirty="0" err="1" smtClean="0"/>
              <a:t>OnChange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15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– Form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the layout of the form flow correctly on CRM for Tablets?</a:t>
            </a:r>
          </a:p>
          <a:p>
            <a:r>
              <a:rPr lang="en-US" dirty="0" smtClean="0"/>
              <a:t>What compromises need to be made?</a:t>
            </a:r>
          </a:p>
          <a:p>
            <a:r>
              <a:rPr lang="en-US" dirty="0" smtClean="0"/>
              <a:t>Do you need separate forms?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users to download metadata changes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17042"/>
            <a:ext cx="8595360" cy="11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7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421853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considerations</a:t>
            </a:r>
          </a:p>
          <a:p>
            <a:r>
              <a:rPr lang="en-US" dirty="0" smtClean="0"/>
              <a:t>Form functionality</a:t>
            </a:r>
            <a:endParaRPr lang="en-US" dirty="0"/>
          </a:p>
          <a:p>
            <a:r>
              <a:rPr lang="en-US" dirty="0" smtClean="0"/>
              <a:t>JavaScript differences</a:t>
            </a:r>
            <a:endParaRPr lang="en-US" dirty="0"/>
          </a:p>
          <a:p>
            <a:r>
              <a:rPr lang="en-US" dirty="0" smtClean="0"/>
              <a:t>Testing procedures</a:t>
            </a:r>
            <a:endParaRPr lang="en-US" dirty="0"/>
          </a:p>
          <a:p>
            <a:r>
              <a:rPr lang="en-US" dirty="0"/>
              <a:t>Q and A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Considerations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71" y="2111473"/>
            <a:ext cx="7942857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CRM tablet client uses “New” forms</a:t>
            </a:r>
          </a:p>
          <a:p>
            <a:r>
              <a:rPr lang="en-US" dirty="0" smtClean="0"/>
              <a:t>Only a select number of entities use the new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6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with “New”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40000" lnSpcReduction="20000"/>
          </a:bodyPr>
          <a:lstStyle/>
          <a:p>
            <a:r>
              <a:rPr lang="en-US" dirty="0" smtClean="0"/>
              <a:t>Account</a:t>
            </a:r>
            <a:endParaRPr lang="en-US" dirty="0"/>
          </a:p>
          <a:p>
            <a:r>
              <a:rPr lang="en-US" dirty="0" smtClean="0"/>
              <a:t>Appointment</a:t>
            </a:r>
            <a:endParaRPr lang="en-US" dirty="0"/>
          </a:p>
          <a:p>
            <a:r>
              <a:rPr lang="en-US" dirty="0" smtClean="0"/>
              <a:t>Campaign</a:t>
            </a:r>
            <a:endParaRPr lang="en-US" dirty="0"/>
          </a:p>
          <a:p>
            <a:r>
              <a:rPr lang="en-US" dirty="0" smtClean="0"/>
              <a:t>Campaign </a:t>
            </a:r>
            <a:r>
              <a:rPr lang="en-US" dirty="0"/>
              <a:t>Activity</a:t>
            </a:r>
          </a:p>
          <a:p>
            <a:r>
              <a:rPr lang="en-US" dirty="0" smtClean="0"/>
              <a:t>Campaign </a:t>
            </a:r>
            <a:r>
              <a:rPr lang="en-US" dirty="0"/>
              <a:t>Response</a:t>
            </a:r>
          </a:p>
          <a:p>
            <a:r>
              <a:rPr lang="en-US" dirty="0" smtClean="0"/>
              <a:t>Case</a:t>
            </a:r>
            <a:endParaRPr lang="en-US" dirty="0"/>
          </a:p>
          <a:p>
            <a:r>
              <a:rPr lang="en-US" dirty="0" smtClean="0"/>
              <a:t>Competitor</a:t>
            </a:r>
            <a:endParaRPr lang="en-US" dirty="0"/>
          </a:p>
          <a:p>
            <a:r>
              <a:rPr lang="en-US" dirty="0" smtClean="0"/>
              <a:t>Contact</a:t>
            </a:r>
            <a:endParaRPr lang="en-US" dirty="0"/>
          </a:p>
          <a:p>
            <a:r>
              <a:rPr lang="en-US" dirty="0" smtClean="0"/>
              <a:t>Contract</a:t>
            </a:r>
            <a:endParaRPr lang="en-US" dirty="0"/>
          </a:p>
          <a:p>
            <a:r>
              <a:rPr lang="en-US" dirty="0" smtClean="0"/>
              <a:t>Contract </a:t>
            </a:r>
            <a:r>
              <a:rPr lang="en-US" dirty="0"/>
              <a:t>Line</a:t>
            </a:r>
          </a:p>
          <a:p>
            <a:r>
              <a:rPr lang="en-US" dirty="0" smtClean="0"/>
              <a:t>Email</a:t>
            </a:r>
            <a:endParaRPr lang="en-US" dirty="0"/>
          </a:p>
          <a:p>
            <a:r>
              <a:rPr lang="en-US" dirty="0" smtClean="0"/>
              <a:t>Fax</a:t>
            </a:r>
            <a:endParaRPr lang="en-US" dirty="0"/>
          </a:p>
          <a:p>
            <a:r>
              <a:rPr lang="en-US" dirty="0" smtClean="0"/>
              <a:t>Invoice</a:t>
            </a:r>
            <a:endParaRPr lang="en-US" dirty="0"/>
          </a:p>
          <a:p>
            <a:r>
              <a:rPr lang="en-US" dirty="0" smtClean="0"/>
              <a:t>Lead</a:t>
            </a:r>
            <a:endParaRPr lang="en-US" dirty="0"/>
          </a:p>
          <a:p>
            <a:r>
              <a:rPr lang="en-US" dirty="0" smtClean="0"/>
              <a:t>Letter</a:t>
            </a:r>
            <a:endParaRPr lang="en-US" dirty="0"/>
          </a:p>
          <a:p>
            <a:r>
              <a:rPr lang="en-US" dirty="0" smtClean="0"/>
              <a:t>Marketing </a:t>
            </a:r>
            <a:r>
              <a:rPr lang="en-US" dirty="0"/>
              <a:t>List</a:t>
            </a:r>
          </a:p>
          <a:p>
            <a:r>
              <a:rPr lang="en-US" dirty="0" smtClean="0"/>
              <a:t>Opportunity</a:t>
            </a:r>
            <a:endParaRPr lang="en-US" dirty="0"/>
          </a:p>
          <a:p>
            <a:r>
              <a:rPr lang="en-US" dirty="0" smtClean="0"/>
              <a:t>Opportunity </a:t>
            </a:r>
            <a:r>
              <a:rPr lang="en-US" dirty="0"/>
              <a:t>Product</a:t>
            </a:r>
          </a:p>
          <a:p>
            <a:r>
              <a:rPr lang="en-US" dirty="0" smtClean="0"/>
              <a:t>Order</a:t>
            </a:r>
            <a:endParaRPr lang="en-US" dirty="0"/>
          </a:p>
          <a:p>
            <a:r>
              <a:rPr lang="en-US" dirty="0" smtClean="0"/>
              <a:t>Phone </a:t>
            </a:r>
            <a:r>
              <a:rPr lang="en-US" dirty="0"/>
              <a:t>Call</a:t>
            </a:r>
          </a:p>
          <a:p>
            <a:r>
              <a:rPr lang="en-US" dirty="0" smtClean="0"/>
              <a:t>Price </a:t>
            </a:r>
            <a:r>
              <a:rPr lang="en-US" dirty="0"/>
              <a:t>List Item</a:t>
            </a:r>
          </a:p>
          <a:p>
            <a:r>
              <a:rPr lang="en-US" dirty="0" smtClean="0"/>
              <a:t>Product</a:t>
            </a:r>
            <a:endParaRPr lang="en-US" dirty="0"/>
          </a:p>
          <a:p>
            <a:r>
              <a:rPr lang="en-US" dirty="0" smtClean="0"/>
              <a:t>Quick </a:t>
            </a:r>
            <a:r>
              <a:rPr lang="en-US" dirty="0"/>
              <a:t>Campaign</a:t>
            </a:r>
          </a:p>
          <a:p>
            <a:r>
              <a:rPr lang="en-US" dirty="0" smtClean="0"/>
              <a:t>Quote</a:t>
            </a:r>
            <a:endParaRPr lang="en-US" dirty="0"/>
          </a:p>
          <a:p>
            <a:r>
              <a:rPr lang="en-US" dirty="0" smtClean="0"/>
              <a:t>Recurring </a:t>
            </a:r>
            <a:r>
              <a:rPr lang="en-US" dirty="0"/>
              <a:t>Appointment</a:t>
            </a:r>
          </a:p>
          <a:p>
            <a:r>
              <a:rPr lang="en-US" dirty="0" smtClean="0"/>
              <a:t>Sales </a:t>
            </a:r>
            <a:r>
              <a:rPr lang="en-US" dirty="0"/>
              <a:t>Literature</a:t>
            </a:r>
          </a:p>
          <a:p>
            <a:r>
              <a:rPr lang="en-US" dirty="0" smtClean="0"/>
              <a:t>Task</a:t>
            </a:r>
            <a:endParaRPr lang="en-US" dirty="0"/>
          </a:p>
          <a:p>
            <a:r>
              <a:rPr lang="en-US" dirty="0" smtClean="0"/>
              <a:t>Team</a:t>
            </a:r>
            <a:endParaRPr lang="en-US" dirty="0"/>
          </a:p>
          <a:p>
            <a:r>
              <a:rPr lang="en-US" dirty="0" smtClean="0"/>
              <a:t>User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0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Mobile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666" y="2182902"/>
            <a:ext cx="2266667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layout switches automatically from vertical to horizontal scrolling</a:t>
            </a:r>
          </a:p>
          <a:p>
            <a:r>
              <a:rPr lang="en-US" dirty="0" err="1" smtClean="0"/>
              <a:t>iFrames</a:t>
            </a:r>
            <a:r>
              <a:rPr lang="en-US" dirty="0" smtClean="0"/>
              <a:t> and Web Resources are removed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6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Functionality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form (no form selector)</a:t>
            </a:r>
          </a:p>
          <a:p>
            <a:r>
              <a:rPr lang="en-US" dirty="0" smtClean="0"/>
              <a:t>No ribbon, only command bar</a:t>
            </a:r>
          </a:p>
          <a:p>
            <a:r>
              <a:rPr lang="en-US" dirty="0" smtClean="0"/>
              <a:t>Tabs are not collapsible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11088</TotalTime>
  <Words>372</Words>
  <Application>Microsoft Office PowerPoint</Application>
  <PresentationFormat>On-screen Show (16:9)</PresentationFormat>
  <Paragraphs>125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Dynamics CRM Tablet  Customization Considerations</vt:lpstr>
      <vt:lpstr>Mitch Milam</vt:lpstr>
      <vt:lpstr>Agenda</vt:lpstr>
      <vt:lpstr>Security Considerations</vt:lpstr>
      <vt:lpstr>Form Basics</vt:lpstr>
      <vt:lpstr>Entities with “New” Forms</vt:lpstr>
      <vt:lpstr>Entity Mobile Properties</vt:lpstr>
      <vt:lpstr>Form Functionality</vt:lpstr>
      <vt:lpstr>Form Functionality (cont.)</vt:lpstr>
      <vt:lpstr>No Outlook–Related Methods</vt:lpstr>
      <vt:lpstr>No iFrame/Web Resource–Related Methods</vt:lpstr>
      <vt:lpstr>Single Form. No Form Selector Methods</vt:lpstr>
      <vt:lpstr>No Navigation–Related Methods</vt:lpstr>
      <vt:lpstr>Misc. Disabled Methods</vt:lpstr>
      <vt:lpstr>Always Check Your Environment</vt:lpstr>
      <vt:lpstr>Composite Fields</vt:lpstr>
      <vt:lpstr>Dashboards</vt:lpstr>
      <vt:lpstr>Dashboards (cont.)</vt:lpstr>
      <vt:lpstr>Preview Feature: iFrames and Web Resources</vt:lpstr>
      <vt:lpstr>Testing – General</vt:lpstr>
      <vt:lpstr>Testing – JavaScript</vt:lpstr>
      <vt:lpstr>Testing – Form Layout</vt:lpstr>
      <vt:lpstr>Training</vt:lpstr>
      <vt:lpstr>Discussions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388</cp:revision>
  <cp:lastPrinted>2014-08-04T20:14:51Z</cp:lastPrinted>
  <dcterms:created xsi:type="dcterms:W3CDTF">2014-08-03T21:50:47Z</dcterms:created>
  <dcterms:modified xsi:type="dcterms:W3CDTF">2015-02-12T16:33:46Z</dcterms:modified>
</cp:coreProperties>
</file>