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497" r:id="rId2"/>
    <p:sldId id="412" r:id="rId3"/>
    <p:sldId id="496" r:id="rId4"/>
    <p:sldId id="604" r:id="rId5"/>
    <p:sldId id="552" r:id="rId6"/>
    <p:sldId id="413" r:id="rId7"/>
    <p:sldId id="568" r:id="rId8"/>
    <p:sldId id="623" r:id="rId9"/>
    <p:sldId id="624" r:id="rId10"/>
    <p:sldId id="625" r:id="rId11"/>
    <p:sldId id="627" r:id="rId12"/>
    <p:sldId id="626" r:id="rId13"/>
    <p:sldId id="628" r:id="rId14"/>
    <p:sldId id="629" r:id="rId15"/>
    <p:sldId id="622" r:id="rId16"/>
    <p:sldId id="635" r:id="rId17"/>
    <p:sldId id="634" r:id="rId18"/>
    <p:sldId id="636" r:id="rId19"/>
    <p:sldId id="633" r:id="rId20"/>
    <p:sldId id="607" r:id="rId21"/>
    <p:sldId id="619" r:id="rId22"/>
    <p:sldId id="620" r:id="rId23"/>
    <p:sldId id="621" r:id="rId24"/>
    <p:sldId id="616" r:id="rId25"/>
    <p:sldId id="618" r:id="rId26"/>
    <p:sldId id="612" r:id="rId27"/>
    <p:sldId id="610" r:id="rId28"/>
    <p:sldId id="613" r:id="rId29"/>
    <p:sldId id="615" r:id="rId30"/>
    <p:sldId id="609" r:id="rId31"/>
    <p:sldId id="611" r:id="rId32"/>
    <p:sldId id="564" r:id="rId33"/>
    <p:sldId id="638" r:id="rId34"/>
    <p:sldId id="632" r:id="rId35"/>
    <p:sldId id="637" r:id="rId36"/>
    <p:sldId id="630" r:id="rId37"/>
    <p:sldId id="303" r:id="rId38"/>
    <p:sldId id="302" r:id="rId39"/>
  </p:sldIdLst>
  <p:sldSz cx="9144000" cy="5143500" type="screen16x9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76" autoAdjust="0"/>
  </p:normalViewPr>
  <p:slideViewPr>
    <p:cSldViewPr>
      <p:cViewPr varScale="1">
        <p:scale>
          <a:sx n="138" d="100"/>
          <a:sy n="138" d="100"/>
        </p:scale>
        <p:origin x="750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24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7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86.png"/><Relationship Id="rId7" Type="http://schemas.openxmlformats.org/officeDocument/2006/relationships/image" Target="../media/image26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sv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svg"/><Relationship Id="rId1" Type="http://schemas.openxmlformats.org/officeDocument/2006/relationships/image" Target="../media/image90.png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9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hyperlink" Target="http://learn.xrmcoaches.com/" TargetMode="Externa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hyperlink" Target="https://learn.xrmcoaches.com/courses/appdesign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4" Type="http://schemas.openxmlformats.org/officeDocument/2006/relationships/image" Target="../media/image5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4" Type="http://schemas.openxmlformats.org/officeDocument/2006/relationships/image" Target="../media/image75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sv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svg"/><Relationship Id="rId1" Type="http://schemas.openxmlformats.org/officeDocument/2006/relationships/image" Target="../media/image76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4" Type="http://schemas.openxmlformats.org/officeDocument/2006/relationships/image" Target="../media/image7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86.png"/><Relationship Id="rId7" Type="http://schemas.openxmlformats.org/officeDocument/2006/relationships/image" Target="../media/image26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4" Type="http://schemas.openxmlformats.org/officeDocument/2006/relationships/image" Target="../media/image87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sv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svg"/><Relationship Id="rId1" Type="http://schemas.openxmlformats.org/officeDocument/2006/relationships/image" Target="../media/image90.png"/><Relationship Id="rId6" Type="http://schemas.openxmlformats.org/officeDocument/2006/relationships/image" Target="../media/image95.svg"/><Relationship Id="rId5" Type="http://schemas.openxmlformats.org/officeDocument/2006/relationships/image" Target="../media/image94.png"/><Relationship Id="rId4" Type="http://schemas.openxmlformats.org/officeDocument/2006/relationships/image" Target="../media/image9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.xrmcoaches.com/" TargetMode="External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learn.xrmcoaches.com/courses/appdesign" TargetMode="External"/><Relationship Id="rId7" Type="http://schemas.openxmlformats.org/officeDocument/2006/relationships/image" Target="../media/image16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0C7BDF-ED53-4C65-9555-338A529EE5CD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1B5935-80BC-40B1-9679-4E9520F18104}">
      <dgm:prSet/>
      <dgm:spPr/>
      <dgm:t>
        <a:bodyPr/>
        <a:lstStyle/>
        <a:p>
          <a:r>
            <a:rPr lang="en-US" b="1" dirty="0"/>
            <a:t>mitch@xrmcoaches.com</a:t>
          </a:r>
        </a:p>
      </dgm:t>
    </dgm:pt>
    <dgm:pt modelId="{6BC9E0B7-D2A6-41D3-AAC1-BEDD7F9E8F9C}" type="parTrans" cxnId="{978BD9B3-B55F-45F7-9B35-135E460C9354}">
      <dgm:prSet/>
      <dgm:spPr/>
      <dgm:t>
        <a:bodyPr/>
        <a:lstStyle/>
        <a:p>
          <a:endParaRPr lang="en-US"/>
        </a:p>
      </dgm:t>
    </dgm:pt>
    <dgm:pt modelId="{8784CF03-DB96-4881-B7ED-BAA9C992CAD6}" type="sibTrans" cxnId="{978BD9B3-B55F-45F7-9B35-135E460C9354}">
      <dgm:prSet/>
      <dgm:spPr/>
      <dgm:t>
        <a:bodyPr/>
        <a:lstStyle/>
        <a:p>
          <a:endParaRPr lang="en-US"/>
        </a:p>
      </dgm:t>
    </dgm:pt>
    <dgm:pt modelId="{A9950817-A5DA-4948-BD7D-97F6933D8F6D}">
      <dgm:prSet/>
      <dgm:spPr/>
      <dgm:t>
        <a:bodyPr/>
        <a:lstStyle/>
        <a:p>
          <a:r>
            <a:rPr lang="en-US" b="1" dirty="0"/>
            <a:t>@</a:t>
          </a:r>
          <a:r>
            <a:rPr lang="en-US" b="1" dirty="0" err="1"/>
            <a:t>mitchmilam</a:t>
          </a:r>
          <a:endParaRPr lang="en-US" b="1" dirty="0"/>
        </a:p>
      </dgm:t>
    </dgm:pt>
    <dgm:pt modelId="{348965A4-DB68-429E-8F54-85DC3DA6F1EC}" type="parTrans" cxnId="{F7F58F48-754B-4D26-AA4C-C489948F7A6F}">
      <dgm:prSet/>
      <dgm:spPr/>
      <dgm:t>
        <a:bodyPr/>
        <a:lstStyle/>
        <a:p>
          <a:endParaRPr lang="en-US"/>
        </a:p>
      </dgm:t>
    </dgm:pt>
    <dgm:pt modelId="{F63FE117-1DF1-4851-A1B0-98386887525A}" type="sibTrans" cxnId="{F7F58F48-754B-4D26-AA4C-C489948F7A6F}">
      <dgm:prSet/>
      <dgm:spPr/>
      <dgm:t>
        <a:bodyPr/>
        <a:lstStyle/>
        <a:p>
          <a:endParaRPr lang="en-US"/>
        </a:p>
      </dgm:t>
    </dgm:pt>
    <dgm:pt modelId="{82B41A2D-DB88-432E-9D1E-09FDE47F972E}">
      <dgm:prSet/>
      <dgm:spPr/>
      <dgm:t>
        <a:bodyPr/>
        <a:lstStyle/>
        <a:p>
          <a:r>
            <a:rPr lang="en-US" b="1" dirty="0"/>
            <a:t>linkedin.com/in/mitchmilam</a:t>
          </a:r>
        </a:p>
      </dgm:t>
    </dgm:pt>
    <dgm:pt modelId="{2DCA53D0-C620-4F13-8093-126BE2282CCA}" type="parTrans" cxnId="{F7939D33-F7A3-4821-967F-7BD309C89C7B}">
      <dgm:prSet/>
      <dgm:spPr/>
      <dgm:t>
        <a:bodyPr/>
        <a:lstStyle/>
        <a:p>
          <a:endParaRPr lang="en-US"/>
        </a:p>
      </dgm:t>
    </dgm:pt>
    <dgm:pt modelId="{FDB8E1AB-6C53-483D-AD37-79469CF4F4DE}" type="sibTrans" cxnId="{F7939D33-F7A3-4821-967F-7BD309C89C7B}">
      <dgm:prSet/>
      <dgm:spPr/>
      <dgm:t>
        <a:bodyPr/>
        <a:lstStyle/>
        <a:p>
          <a:endParaRPr lang="en-US"/>
        </a:p>
      </dgm:t>
    </dgm:pt>
    <dgm:pt modelId="{28BB30D4-224A-4D31-8F1C-1DA14F49155B}">
      <dgm:prSet/>
      <dgm:spPr/>
      <dgm:t>
        <a:bodyPr/>
        <a:lstStyle/>
        <a:p>
          <a:r>
            <a:rPr lang="en-US" b="1" dirty="0"/>
            <a:t>youtube.com/xRMCoaches</a:t>
          </a:r>
        </a:p>
      </dgm:t>
    </dgm:pt>
    <dgm:pt modelId="{DFE3A48C-EFAC-4065-AC02-D14961539EE5}" type="parTrans" cxnId="{901A5873-B44D-48B9-8121-46D61643D26D}">
      <dgm:prSet/>
      <dgm:spPr/>
      <dgm:t>
        <a:bodyPr/>
        <a:lstStyle/>
        <a:p>
          <a:endParaRPr lang="en-US"/>
        </a:p>
      </dgm:t>
    </dgm:pt>
    <dgm:pt modelId="{34AD2AAB-8203-49DD-8A86-6DF02049C3C2}" type="sibTrans" cxnId="{901A5873-B44D-48B9-8121-46D61643D26D}">
      <dgm:prSet/>
      <dgm:spPr/>
      <dgm:t>
        <a:bodyPr/>
        <a:lstStyle/>
        <a:p>
          <a:endParaRPr lang="en-US"/>
        </a:p>
      </dgm:t>
    </dgm:pt>
    <dgm:pt modelId="{6C101204-BCEE-4627-A43C-3FB50EB9672E}" type="pres">
      <dgm:prSet presAssocID="{2D0C7BDF-ED53-4C65-9555-338A529EE5CD}" presName="diagram" presStyleCnt="0">
        <dgm:presLayoutVars>
          <dgm:dir/>
          <dgm:resizeHandles val="exact"/>
        </dgm:presLayoutVars>
      </dgm:prSet>
      <dgm:spPr/>
    </dgm:pt>
    <dgm:pt modelId="{32728E6B-88E4-434B-8FFD-E197112A7822}" type="pres">
      <dgm:prSet presAssocID="{8F1B5935-80BC-40B1-9679-4E9520F18104}" presName="node" presStyleLbl="node1" presStyleIdx="0" presStyleCnt="4">
        <dgm:presLayoutVars>
          <dgm:bulletEnabled val="1"/>
        </dgm:presLayoutVars>
      </dgm:prSet>
      <dgm:spPr/>
    </dgm:pt>
    <dgm:pt modelId="{9181418A-D3EB-4651-8711-5D353E8BA222}" type="pres">
      <dgm:prSet presAssocID="{8784CF03-DB96-4881-B7ED-BAA9C992CAD6}" presName="sibTrans" presStyleCnt="0"/>
      <dgm:spPr/>
    </dgm:pt>
    <dgm:pt modelId="{98CA834C-EA1B-4EDD-A975-C3553746A0BB}" type="pres">
      <dgm:prSet presAssocID="{A9950817-A5DA-4948-BD7D-97F6933D8F6D}" presName="node" presStyleLbl="node1" presStyleIdx="1" presStyleCnt="4">
        <dgm:presLayoutVars>
          <dgm:bulletEnabled val="1"/>
        </dgm:presLayoutVars>
      </dgm:prSet>
      <dgm:spPr/>
    </dgm:pt>
    <dgm:pt modelId="{FED0219B-FB82-4EAE-815C-767F67C75402}" type="pres">
      <dgm:prSet presAssocID="{F63FE117-1DF1-4851-A1B0-98386887525A}" presName="sibTrans" presStyleCnt="0"/>
      <dgm:spPr/>
    </dgm:pt>
    <dgm:pt modelId="{044371A1-A917-4243-8E08-67FDE3AD59BB}" type="pres">
      <dgm:prSet presAssocID="{82B41A2D-DB88-432E-9D1E-09FDE47F972E}" presName="node" presStyleLbl="node1" presStyleIdx="2" presStyleCnt="4">
        <dgm:presLayoutVars>
          <dgm:bulletEnabled val="1"/>
        </dgm:presLayoutVars>
      </dgm:prSet>
      <dgm:spPr/>
    </dgm:pt>
    <dgm:pt modelId="{4F4B8F08-1BC0-443B-81BB-8A88FB7432B9}" type="pres">
      <dgm:prSet presAssocID="{FDB8E1AB-6C53-483D-AD37-79469CF4F4DE}" presName="sibTrans" presStyleCnt="0"/>
      <dgm:spPr/>
    </dgm:pt>
    <dgm:pt modelId="{10CD7BE3-4F34-455A-9576-1B2E7AECE308}" type="pres">
      <dgm:prSet presAssocID="{28BB30D4-224A-4D31-8F1C-1DA14F49155B}" presName="node" presStyleLbl="node1" presStyleIdx="3" presStyleCnt="4">
        <dgm:presLayoutVars>
          <dgm:bulletEnabled val="1"/>
        </dgm:presLayoutVars>
      </dgm:prSet>
      <dgm:spPr/>
    </dgm:pt>
  </dgm:ptLst>
  <dgm:cxnLst>
    <dgm:cxn modelId="{F7939D33-F7A3-4821-967F-7BD309C89C7B}" srcId="{2D0C7BDF-ED53-4C65-9555-338A529EE5CD}" destId="{82B41A2D-DB88-432E-9D1E-09FDE47F972E}" srcOrd="2" destOrd="0" parTransId="{2DCA53D0-C620-4F13-8093-126BE2282CCA}" sibTransId="{FDB8E1AB-6C53-483D-AD37-79469CF4F4DE}"/>
    <dgm:cxn modelId="{38C58139-9B81-48D1-9287-CAE9E3362CA8}" type="presOf" srcId="{A9950817-A5DA-4948-BD7D-97F6933D8F6D}" destId="{98CA834C-EA1B-4EDD-A975-C3553746A0BB}" srcOrd="0" destOrd="0" presId="urn:microsoft.com/office/officeart/2005/8/layout/default"/>
    <dgm:cxn modelId="{9092D43F-FDA1-42E3-9BEA-33052A466446}" type="presOf" srcId="{82B41A2D-DB88-432E-9D1E-09FDE47F972E}" destId="{044371A1-A917-4243-8E08-67FDE3AD59BB}" srcOrd="0" destOrd="0" presId="urn:microsoft.com/office/officeart/2005/8/layout/default"/>
    <dgm:cxn modelId="{F7F58F48-754B-4D26-AA4C-C489948F7A6F}" srcId="{2D0C7BDF-ED53-4C65-9555-338A529EE5CD}" destId="{A9950817-A5DA-4948-BD7D-97F6933D8F6D}" srcOrd="1" destOrd="0" parTransId="{348965A4-DB68-429E-8F54-85DC3DA6F1EC}" sibTransId="{F63FE117-1DF1-4851-A1B0-98386887525A}"/>
    <dgm:cxn modelId="{901A5873-B44D-48B9-8121-46D61643D26D}" srcId="{2D0C7BDF-ED53-4C65-9555-338A529EE5CD}" destId="{28BB30D4-224A-4D31-8F1C-1DA14F49155B}" srcOrd="3" destOrd="0" parTransId="{DFE3A48C-EFAC-4065-AC02-D14961539EE5}" sibTransId="{34AD2AAB-8203-49DD-8A86-6DF02049C3C2}"/>
    <dgm:cxn modelId="{757ABC7C-A26B-439F-BC49-9D91A2816535}" type="presOf" srcId="{8F1B5935-80BC-40B1-9679-4E9520F18104}" destId="{32728E6B-88E4-434B-8FFD-E197112A7822}" srcOrd="0" destOrd="0" presId="urn:microsoft.com/office/officeart/2005/8/layout/default"/>
    <dgm:cxn modelId="{978BD9B3-B55F-45F7-9B35-135E460C9354}" srcId="{2D0C7BDF-ED53-4C65-9555-338A529EE5CD}" destId="{8F1B5935-80BC-40B1-9679-4E9520F18104}" srcOrd="0" destOrd="0" parTransId="{6BC9E0B7-D2A6-41D3-AAC1-BEDD7F9E8F9C}" sibTransId="{8784CF03-DB96-4881-B7ED-BAA9C992CAD6}"/>
    <dgm:cxn modelId="{6DF3B2BA-D9EC-4255-A151-62782BA87DBF}" type="presOf" srcId="{2D0C7BDF-ED53-4C65-9555-338A529EE5CD}" destId="{6C101204-BCEE-4627-A43C-3FB50EB9672E}" srcOrd="0" destOrd="0" presId="urn:microsoft.com/office/officeart/2005/8/layout/default"/>
    <dgm:cxn modelId="{50A894E9-2278-466D-A6A1-5ECFFC133E1A}" type="presOf" srcId="{28BB30D4-224A-4D31-8F1C-1DA14F49155B}" destId="{10CD7BE3-4F34-455A-9576-1B2E7AECE308}" srcOrd="0" destOrd="0" presId="urn:microsoft.com/office/officeart/2005/8/layout/default"/>
    <dgm:cxn modelId="{31F1A0C2-D22C-4BEC-8A0B-43129FE38B6D}" type="presParOf" srcId="{6C101204-BCEE-4627-A43C-3FB50EB9672E}" destId="{32728E6B-88E4-434B-8FFD-E197112A7822}" srcOrd="0" destOrd="0" presId="urn:microsoft.com/office/officeart/2005/8/layout/default"/>
    <dgm:cxn modelId="{AF3BF939-1643-4D1C-968E-10BF1D83DF97}" type="presParOf" srcId="{6C101204-BCEE-4627-A43C-3FB50EB9672E}" destId="{9181418A-D3EB-4651-8711-5D353E8BA222}" srcOrd="1" destOrd="0" presId="urn:microsoft.com/office/officeart/2005/8/layout/default"/>
    <dgm:cxn modelId="{1A1C49C8-4193-439B-A16E-3574B5F6D8B6}" type="presParOf" srcId="{6C101204-BCEE-4627-A43C-3FB50EB9672E}" destId="{98CA834C-EA1B-4EDD-A975-C3553746A0BB}" srcOrd="2" destOrd="0" presId="urn:microsoft.com/office/officeart/2005/8/layout/default"/>
    <dgm:cxn modelId="{5901BCFF-665B-4853-865D-4AAE67936F3E}" type="presParOf" srcId="{6C101204-BCEE-4627-A43C-3FB50EB9672E}" destId="{FED0219B-FB82-4EAE-815C-767F67C75402}" srcOrd="3" destOrd="0" presId="urn:microsoft.com/office/officeart/2005/8/layout/default"/>
    <dgm:cxn modelId="{581228E2-B206-4BE8-8FB9-1A815E78843D}" type="presParOf" srcId="{6C101204-BCEE-4627-A43C-3FB50EB9672E}" destId="{044371A1-A917-4243-8E08-67FDE3AD59BB}" srcOrd="4" destOrd="0" presId="urn:microsoft.com/office/officeart/2005/8/layout/default"/>
    <dgm:cxn modelId="{9E8E17D9-DD3C-4612-9E9A-14783250D110}" type="presParOf" srcId="{6C101204-BCEE-4627-A43C-3FB50EB9672E}" destId="{4F4B8F08-1BC0-443B-81BB-8A88FB7432B9}" srcOrd="5" destOrd="0" presId="urn:microsoft.com/office/officeart/2005/8/layout/default"/>
    <dgm:cxn modelId="{E71D50AF-E53D-437A-BE22-65D364BB13C3}" type="presParOf" srcId="{6C101204-BCEE-4627-A43C-3FB50EB9672E}" destId="{10CD7BE3-4F34-455A-9576-1B2E7AECE308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CF2E63A-7788-4D21-81D3-B2B8E06BE6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9482921-7814-4270-A8FB-3A5B00C8B464}">
      <dgm:prSet/>
      <dgm:spPr/>
      <dgm:t>
        <a:bodyPr/>
        <a:lstStyle/>
        <a:p>
          <a:r>
            <a:rPr lang="en-US"/>
            <a:t>Metadata browser</a:t>
          </a:r>
        </a:p>
      </dgm:t>
    </dgm:pt>
    <dgm:pt modelId="{CC93B84F-E989-45B0-B7B7-E43407D12522}" type="parTrans" cxnId="{6A1ED92F-4057-4342-B4BE-6048CC42B85B}">
      <dgm:prSet/>
      <dgm:spPr/>
      <dgm:t>
        <a:bodyPr/>
        <a:lstStyle/>
        <a:p>
          <a:endParaRPr lang="en-US"/>
        </a:p>
      </dgm:t>
    </dgm:pt>
    <dgm:pt modelId="{A0E1E0E5-60BB-417E-83F2-54E3BB3FF6AD}" type="sibTrans" cxnId="{6A1ED92F-4057-4342-B4BE-6048CC42B85B}">
      <dgm:prSet/>
      <dgm:spPr/>
      <dgm:t>
        <a:bodyPr/>
        <a:lstStyle/>
        <a:p>
          <a:endParaRPr lang="en-US"/>
        </a:p>
      </dgm:t>
    </dgm:pt>
    <dgm:pt modelId="{02463161-B051-4C91-81AA-1F972C0C25CF}">
      <dgm:prSet/>
      <dgm:spPr/>
      <dgm:t>
        <a:bodyPr/>
        <a:lstStyle/>
        <a:p>
          <a:r>
            <a:rPr lang="en-US"/>
            <a:t>FetchXml Builder</a:t>
          </a:r>
        </a:p>
      </dgm:t>
    </dgm:pt>
    <dgm:pt modelId="{4E25ED18-5F91-488F-A7B4-5B07685BB975}" type="parTrans" cxnId="{C64A63DD-E0C4-4210-A384-3FEB4AEE7D30}">
      <dgm:prSet/>
      <dgm:spPr/>
      <dgm:t>
        <a:bodyPr/>
        <a:lstStyle/>
        <a:p>
          <a:endParaRPr lang="en-US"/>
        </a:p>
      </dgm:t>
    </dgm:pt>
    <dgm:pt modelId="{575F1F91-64C6-493C-9C53-30D76E555F50}" type="sibTrans" cxnId="{C64A63DD-E0C4-4210-A384-3FEB4AEE7D30}">
      <dgm:prSet/>
      <dgm:spPr/>
      <dgm:t>
        <a:bodyPr/>
        <a:lstStyle/>
        <a:p>
          <a:endParaRPr lang="en-US"/>
        </a:p>
      </dgm:t>
    </dgm:pt>
    <dgm:pt modelId="{5CE8B609-3506-47D7-BA89-AB43CE8F1D16}" type="pres">
      <dgm:prSet presAssocID="{0CF2E63A-7788-4D21-81D3-B2B8E06BE611}" presName="root" presStyleCnt="0">
        <dgm:presLayoutVars>
          <dgm:dir/>
          <dgm:resizeHandles val="exact"/>
        </dgm:presLayoutVars>
      </dgm:prSet>
      <dgm:spPr/>
    </dgm:pt>
    <dgm:pt modelId="{0586B346-DC59-41C6-9DD1-8D2D3D8EA6D5}" type="pres">
      <dgm:prSet presAssocID="{39482921-7814-4270-A8FB-3A5B00C8B464}" presName="compNode" presStyleCnt="0"/>
      <dgm:spPr/>
    </dgm:pt>
    <dgm:pt modelId="{1511B905-C860-474A-81E9-90958CC1C25E}" type="pres">
      <dgm:prSet presAssocID="{39482921-7814-4270-A8FB-3A5B00C8B464}" presName="bgRect" presStyleLbl="bgShp" presStyleIdx="0" presStyleCnt="2"/>
      <dgm:spPr/>
    </dgm:pt>
    <dgm:pt modelId="{901C3093-2C84-4B36-9E60-ECF25703E79A}" type="pres">
      <dgm:prSet presAssocID="{39482921-7814-4270-A8FB-3A5B00C8B4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667803-DB37-43FE-9DFA-D899199E1168}" type="pres">
      <dgm:prSet presAssocID="{39482921-7814-4270-A8FB-3A5B00C8B464}" presName="spaceRect" presStyleCnt="0"/>
      <dgm:spPr/>
    </dgm:pt>
    <dgm:pt modelId="{03716646-7FFB-4F0F-A9BB-C4FE2016CC58}" type="pres">
      <dgm:prSet presAssocID="{39482921-7814-4270-A8FB-3A5B00C8B464}" presName="parTx" presStyleLbl="revTx" presStyleIdx="0" presStyleCnt="2">
        <dgm:presLayoutVars>
          <dgm:chMax val="0"/>
          <dgm:chPref val="0"/>
        </dgm:presLayoutVars>
      </dgm:prSet>
      <dgm:spPr/>
    </dgm:pt>
    <dgm:pt modelId="{E06F4095-56B5-4E2A-A2B8-098259A43BDF}" type="pres">
      <dgm:prSet presAssocID="{A0E1E0E5-60BB-417E-83F2-54E3BB3FF6AD}" presName="sibTrans" presStyleCnt="0"/>
      <dgm:spPr/>
    </dgm:pt>
    <dgm:pt modelId="{87F10B4F-C681-4897-9268-3ADF69576DE9}" type="pres">
      <dgm:prSet presAssocID="{02463161-B051-4C91-81AA-1F972C0C25CF}" presName="compNode" presStyleCnt="0"/>
      <dgm:spPr/>
    </dgm:pt>
    <dgm:pt modelId="{E0A21156-6262-48A8-A1F4-52F3AAAE37D3}" type="pres">
      <dgm:prSet presAssocID="{02463161-B051-4C91-81AA-1F972C0C25CF}" presName="bgRect" presStyleLbl="bgShp" presStyleIdx="1" presStyleCnt="2"/>
      <dgm:spPr/>
    </dgm:pt>
    <dgm:pt modelId="{8E388EB6-87AA-4786-8FE7-C477BAC8CC04}" type="pres">
      <dgm:prSet presAssocID="{02463161-B051-4C91-81AA-1F972C0C25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50FAB29D-5682-49EA-ACA2-3CDE714E1D56}" type="pres">
      <dgm:prSet presAssocID="{02463161-B051-4C91-81AA-1F972C0C25CF}" presName="spaceRect" presStyleCnt="0"/>
      <dgm:spPr/>
    </dgm:pt>
    <dgm:pt modelId="{513AF5A8-5607-457D-935D-720C376C13AD}" type="pres">
      <dgm:prSet presAssocID="{02463161-B051-4C91-81AA-1F972C0C25C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A1ED92F-4057-4342-B4BE-6048CC42B85B}" srcId="{0CF2E63A-7788-4D21-81D3-B2B8E06BE611}" destId="{39482921-7814-4270-A8FB-3A5B00C8B464}" srcOrd="0" destOrd="0" parTransId="{CC93B84F-E989-45B0-B7B7-E43407D12522}" sibTransId="{A0E1E0E5-60BB-417E-83F2-54E3BB3FF6AD}"/>
    <dgm:cxn modelId="{06C36E4C-02B1-4A63-929E-32BF373E1928}" type="presOf" srcId="{39482921-7814-4270-A8FB-3A5B00C8B464}" destId="{03716646-7FFB-4F0F-A9BB-C4FE2016CC58}" srcOrd="0" destOrd="0" presId="urn:microsoft.com/office/officeart/2018/2/layout/IconVerticalSolidList"/>
    <dgm:cxn modelId="{E8D20571-0A1C-497C-AE4C-3EAF28939DCD}" type="presOf" srcId="{02463161-B051-4C91-81AA-1F972C0C25CF}" destId="{513AF5A8-5607-457D-935D-720C376C13AD}" srcOrd="0" destOrd="0" presId="urn:microsoft.com/office/officeart/2018/2/layout/IconVerticalSolidList"/>
    <dgm:cxn modelId="{3ACDC79F-5257-41F8-8786-A65A4F0DD3CC}" type="presOf" srcId="{0CF2E63A-7788-4D21-81D3-B2B8E06BE611}" destId="{5CE8B609-3506-47D7-BA89-AB43CE8F1D16}" srcOrd="0" destOrd="0" presId="urn:microsoft.com/office/officeart/2018/2/layout/IconVerticalSolidList"/>
    <dgm:cxn modelId="{C64A63DD-E0C4-4210-A384-3FEB4AEE7D30}" srcId="{0CF2E63A-7788-4D21-81D3-B2B8E06BE611}" destId="{02463161-B051-4C91-81AA-1F972C0C25CF}" srcOrd="1" destOrd="0" parTransId="{4E25ED18-5F91-488F-A7B4-5B07685BB975}" sibTransId="{575F1F91-64C6-493C-9C53-30D76E555F50}"/>
    <dgm:cxn modelId="{65018FAB-DB4F-45C3-8DD3-DB88BC1ADD5D}" type="presParOf" srcId="{5CE8B609-3506-47D7-BA89-AB43CE8F1D16}" destId="{0586B346-DC59-41C6-9DD1-8D2D3D8EA6D5}" srcOrd="0" destOrd="0" presId="urn:microsoft.com/office/officeart/2018/2/layout/IconVerticalSolidList"/>
    <dgm:cxn modelId="{EA16BDD6-BF21-44BF-A21B-80E823A2176C}" type="presParOf" srcId="{0586B346-DC59-41C6-9DD1-8D2D3D8EA6D5}" destId="{1511B905-C860-474A-81E9-90958CC1C25E}" srcOrd="0" destOrd="0" presId="urn:microsoft.com/office/officeart/2018/2/layout/IconVerticalSolidList"/>
    <dgm:cxn modelId="{9EFBEF58-84D3-4C8E-B6BA-D6D340ED8952}" type="presParOf" srcId="{0586B346-DC59-41C6-9DD1-8D2D3D8EA6D5}" destId="{901C3093-2C84-4B36-9E60-ECF25703E79A}" srcOrd="1" destOrd="0" presId="urn:microsoft.com/office/officeart/2018/2/layout/IconVerticalSolidList"/>
    <dgm:cxn modelId="{571BF5CC-A116-4C6E-8680-12DF1DCC67A4}" type="presParOf" srcId="{0586B346-DC59-41C6-9DD1-8D2D3D8EA6D5}" destId="{EA667803-DB37-43FE-9DFA-D899199E1168}" srcOrd="2" destOrd="0" presId="urn:microsoft.com/office/officeart/2018/2/layout/IconVerticalSolidList"/>
    <dgm:cxn modelId="{D3D71877-8D3C-47B4-B246-8220F8494134}" type="presParOf" srcId="{0586B346-DC59-41C6-9DD1-8D2D3D8EA6D5}" destId="{03716646-7FFB-4F0F-A9BB-C4FE2016CC58}" srcOrd="3" destOrd="0" presId="urn:microsoft.com/office/officeart/2018/2/layout/IconVerticalSolidList"/>
    <dgm:cxn modelId="{567FEBE9-FF61-4852-A712-D27963A5A170}" type="presParOf" srcId="{5CE8B609-3506-47D7-BA89-AB43CE8F1D16}" destId="{E06F4095-56B5-4E2A-A2B8-098259A43BDF}" srcOrd="1" destOrd="0" presId="urn:microsoft.com/office/officeart/2018/2/layout/IconVerticalSolidList"/>
    <dgm:cxn modelId="{2EA95258-7885-470F-95AC-EA786B3D7DF5}" type="presParOf" srcId="{5CE8B609-3506-47D7-BA89-AB43CE8F1D16}" destId="{87F10B4F-C681-4897-9268-3ADF69576DE9}" srcOrd="2" destOrd="0" presId="urn:microsoft.com/office/officeart/2018/2/layout/IconVerticalSolidList"/>
    <dgm:cxn modelId="{4E781613-2C20-4D4F-AAEE-1CC5EA256A16}" type="presParOf" srcId="{87F10B4F-C681-4897-9268-3ADF69576DE9}" destId="{E0A21156-6262-48A8-A1F4-52F3AAAE37D3}" srcOrd="0" destOrd="0" presId="urn:microsoft.com/office/officeart/2018/2/layout/IconVerticalSolidList"/>
    <dgm:cxn modelId="{EDE0E228-F0FE-4738-AEA5-1A47691984F1}" type="presParOf" srcId="{87F10B4F-C681-4897-9268-3ADF69576DE9}" destId="{8E388EB6-87AA-4786-8FE7-C477BAC8CC04}" srcOrd="1" destOrd="0" presId="urn:microsoft.com/office/officeart/2018/2/layout/IconVerticalSolidList"/>
    <dgm:cxn modelId="{209301EF-B9C5-4B59-8D03-9E34D00A3C55}" type="presParOf" srcId="{87F10B4F-C681-4897-9268-3ADF69576DE9}" destId="{50FAB29D-5682-49EA-ACA2-3CDE714E1D56}" srcOrd="2" destOrd="0" presId="urn:microsoft.com/office/officeart/2018/2/layout/IconVerticalSolidList"/>
    <dgm:cxn modelId="{1D893328-57FA-4AD1-A004-6286A9691452}" type="presParOf" srcId="{87F10B4F-C681-4897-9268-3ADF69576DE9}" destId="{513AF5A8-5607-457D-935D-720C376C13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CA71FD0-8900-4010-A70F-6E3481B029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303EC20-F312-49E7-8EB3-3CE0A2F3DB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Theme Generator</a:t>
          </a:r>
        </a:p>
      </dgm:t>
    </dgm:pt>
    <dgm:pt modelId="{96187658-12D7-451B-9016-4300ED971516}" type="parTrans" cxnId="{2EEF461D-C145-47A9-9CC4-19C3570B4596}">
      <dgm:prSet/>
      <dgm:spPr/>
      <dgm:t>
        <a:bodyPr/>
        <a:lstStyle/>
        <a:p>
          <a:endParaRPr lang="en-US"/>
        </a:p>
      </dgm:t>
    </dgm:pt>
    <dgm:pt modelId="{7560F583-91F1-47BE-B26B-37B92B78C32E}" type="sibTrans" cxnId="{2EEF461D-C145-47A9-9CC4-19C3570B4596}">
      <dgm:prSet/>
      <dgm:spPr/>
      <dgm:t>
        <a:bodyPr/>
        <a:lstStyle/>
        <a:p>
          <a:endParaRPr lang="en-US"/>
        </a:p>
      </dgm:t>
    </dgm:pt>
    <dgm:pt modelId="{06FCE022-3F36-4B53-B9A1-3F42F3C5FA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Built-In Theme</a:t>
          </a:r>
        </a:p>
      </dgm:t>
    </dgm:pt>
    <dgm:pt modelId="{959621E4-34F9-4FA4-9C16-1BABA1E72A29}" type="parTrans" cxnId="{90C6F8C4-4509-4352-A6C0-018C2A79BD89}">
      <dgm:prSet/>
      <dgm:spPr/>
      <dgm:t>
        <a:bodyPr/>
        <a:lstStyle/>
        <a:p>
          <a:endParaRPr lang="en-US"/>
        </a:p>
      </dgm:t>
    </dgm:pt>
    <dgm:pt modelId="{9DA372AC-E1FD-4AE1-B2E0-498CF579F4BD}" type="sibTrans" cxnId="{90C6F8C4-4509-4352-A6C0-018C2A79BD89}">
      <dgm:prSet/>
      <dgm:spPr/>
      <dgm:t>
        <a:bodyPr/>
        <a:lstStyle/>
        <a:p>
          <a:endParaRPr lang="en-US"/>
        </a:p>
      </dgm:t>
    </dgm:pt>
    <dgm:pt modelId="{DC0B5CD7-8CBC-477B-90EF-932E2C82055A}" type="pres">
      <dgm:prSet presAssocID="{9CA71FD0-8900-4010-A70F-6E3481B02919}" presName="root" presStyleCnt="0">
        <dgm:presLayoutVars>
          <dgm:dir/>
          <dgm:resizeHandles val="exact"/>
        </dgm:presLayoutVars>
      </dgm:prSet>
      <dgm:spPr/>
    </dgm:pt>
    <dgm:pt modelId="{2D7F46CE-A502-445A-BD50-FAF5BCC444D3}" type="pres">
      <dgm:prSet presAssocID="{B303EC20-F312-49E7-8EB3-3CE0A2F3DB06}" presName="compNode" presStyleCnt="0"/>
      <dgm:spPr/>
    </dgm:pt>
    <dgm:pt modelId="{E5FC30C0-08E9-454F-A988-C6E55F527C21}" type="pres">
      <dgm:prSet presAssocID="{B303EC20-F312-49E7-8EB3-3CE0A2F3DB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Plant"/>
        </a:ext>
      </dgm:extLst>
    </dgm:pt>
    <dgm:pt modelId="{4E009A27-0117-47FD-9641-D25C59C06EEF}" type="pres">
      <dgm:prSet presAssocID="{B303EC20-F312-49E7-8EB3-3CE0A2F3DB06}" presName="spaceRect" presStyleCnt="0"/>
      <dgm:spPr/>
    </dgm:pt>
    <dgm:pt modelId="{35865549-24D5-4BB8-83D9-D138E9D0FAE2}" type="pres">
      <dgm:prSet presAssocID="{B303EC20-F312-49E7-8EB3-3CE0A2F3DB06}" presName="textRect" presStyleLbl="revTx" presStyleIdx="0" presStyleCnt="2">
        <dgm:presLayoutVars>
          <dgm:chMax val="1"/>
          <dgm:chPref val="1"/>
        </dgm:presLayoutVars>
      </dgm:prSet>
      <dgm:spPr/>
    </dgm:pt>
    <dgm:pt modelId="{52232AED-FF5C-472D-B19F-BA62AA2851F3}" type="pres">
      <dgm:prSet presAssocID="{7560F583-91F1-47BE-B26B-37B92B78C32E}" presName="sibTrans" presStyleCnt="0"/>
      <dgm:spPr/>
    </dgm:pt>
    <dgm:pt modelId="{E08FCF55-F9B0-4CCB-8335-AA5727CADAC2}" type="pres">
      <dgm:prSet presAssocID="{06FCE022-3F36-4B53-B9A1-3F42F3C5FA8C}" presName="compNode" presStyleCnt="0"/>
      <dgm:spPr/>
    </dgm:pt>
    <dgm:pt modelId="{D923D89E-7D49-4131-8796-BCB5BE55C7A0}" type="pres">
      <dgm:prSet presAssocID="{06FCE022-3F36-4B53-B9A1-3F42F3C5FA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1C9D5D1-3EA5-4DF6-A1CB-85FA512D0A63}" type="pres">
      <dgm:prSet presAssocID="{06FCE022-3F36-4B53-B9A1-3F42F3C5FA8C}" presName="spaceRect" presStyleCnt="0"/>
      <dgm:spPr/>
    </dgm:pt>
    <dgm:pt modelId="{F51D410B-7513-4466-9982-3046AAA1E470}" type="pres">
      <dgm:prSet presAssocID="{06FCE022-3F36-4B53-B9A1-3F42F3C5FA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EEF461D-C145-47A9-9CC4-19C3570B4596}" srcId="{9CA71FD0-8900-4010-A70F-6E3481B02919}" destId="{B303EC20-F312-49E7-8EB3-3CE0A2F3DB06}" srcOrd="0" destOrd="0" parTransId="{96187658-12D7-451B-9016-4300ED971516}" sibTransId="{7560F583-91F1-47BE-B26B-37B92B78C32E}"/>
    <dgm:cxn modelId="{0A5B0F2C-E2E8-4F0C-BBCA-2FEDDBFD3D1F}" type="presOf" srcId="{B303EC20-F312-49E7-8EB3-3CE0A2F3DB06}" destId="{35865549-24D5-4BB8-83D9-D138E9D0FAE2}" srcOrd="0" destOrd="0" presId="urn:microsoft.com/office/officeart/2018/2/layout/IconLabelList"/>
    <dgm:cxn modelId="{9CFEEF35-8029-489E-8F90-18CF783E258B}" type="presOf" srcId="{9CA71FD0-8900-4010-A70F-6E3481B02919}" destId="{DC0B5CD7-8CBC-477B-90EF-932E2C82055A}" srcOrd="0" destOrd="0" presId="urn:microsoft.com/office/officeart/2018/2/layout/IconLabelList"/>
    <dgm:cxn modelId="{9561E486-D282-41AA-AF75-893FDF2E2B27}" type="presOf" srcId="{06FCE022-3F36-4B53-B9A1-3F42F3C5FA8C}" destId="{F51D410B-7513-4466-9982-3046AAA1E470}" srcOrd="0" destOrd="0" presId="urn:microsoft.com/office/officeart/2018/2/layout/IconLabelList"/>
    <dgm:cxn modelId="{90C6F8C4-4509-4352-A6C0-018C2A79BD89}" srcId="{9CA71FD0-8900-4010-A70F-6E3481B02919}" destId="{06FCE022-3F36-4B53-B9A1-3F42F3C5FA8C}" srcOrd="1" destOrd="0" parTransId="{959621E4-34F9-4FA4-9C16-1BABA1E72A29}" sibTransId="{9DA372AC-E1FD-4AE1-B2E0-498CF579F4BD}"/>
    <dgm:cxn modelId="{D541B222-8704-43AA-A181-46ABC408C89A}" type="presParOf" srcId="{DC0B5CD7-8CBC-477B-90EF-932E2C82055A}" destId="{2D7F46CE-A502-445A-BD50-FAF5BCC444D3}" srcOrd="0" destOrd="0" presId="urn:microsoft.com/office/officeart/2018/2/layout/IconLabelList"/>
    <dgm:cxn modelId="{79846E7B-7922-4052-9360-C1D0610419DB}" type="presParOf" srcId="{2D7F46CE-A502-445A-BD50-FAF5BCC444D3}" destId="{E5FC30C0-08E9-454F-A988-C6E55F527C21}" srcOrd="0" destOrd="0" presId="urn:microsoft.com/office/officeart/2018/2/layout/IconLabelList"/>
    <dgm:cxn modelId="{6B4DA3B1-2284-40F1-A618-91CCDFD36308}" type="presParOf" srcId="{2D7F46CE-A502-445A-BD50-FAF5BCC444D3}" destId="{4E009A27-0117-47FD-9641-D25C59C06EEF}" srcOrd="1" destOrd="0" presId="urn:microsoft.com/office/officeart/2018/2/layout/IconLabelList"/>
    <dgm:cxn modelId="{6E517C88-D3AD-440B-8A36-5ABBCA7FD1BE}" type="presParOf" srcId="{2D7F46CE-A502-445A-BD50-FAF5BCC444D3}" destId="{35865549-24D5-4BB8-83D9-D138E9D0FAE2}" srcOrd="2" destOrd="0" presId="urn:microsoft.com/office/officeart/2018/2/layout/IconLabelList"/>
    <dgm:cxn modelId="{1E0EA352-46CC-4CAF-AFBB-9C96C7B6958D}" type="presParOf" srcId="{DC0B5CD7-8CBC-477B-90EF-932E2C82055A}" destId="{52232AED-FF5C-472D-B19F-BA62AA2851F3}" srcOrd="1" destOrd="0" presId="urn:microsoft.com/office/officeart/2018/2/layout/IconLabelList"/>
    <dgm:cxn modelId="{A5980714-7831-47E1-BA10-210C7198134E}" type="presParOf" srcId="{DC0B5CD7-8CBC-477B-90EF-932E2C82055A}" destId="{E08FCF55-F9B0-4CCB-8335-AA5727CADAC2}" srcOrd="2" destOrd="0" presId="urn:microsoft.com/office/officeart/2018/2/layout/IconLabelList"/>
    <dgm:cxn modelId="{6D98CF5B-D655-44F4-B902-BF10EE886E57}" type="presParOf" srcId="{E08FCF55-F9B0-4CCB-8335-AA5727CADAC2}" destId="{D923D89E-7D49-4131-8796-BCB5BE55C7A0}" srcOrd="0" destOrd="0" presId="urn:microsoft.com/office/officeart/2018/2/layout/IconLabelList"/>
    <dgm:cxn modelId="{843BC5EC-EFF8-4931-8BD2-29C20470635E}" type="presParOf" srcId="{E08FCF55-F9B0-4CCB-8335-AA5727CADAC2}" destId="{01C9D5D1-3EA5-4DF6-A1CB-85FA512D0A63}" srcOrd="1" destOrd="0" presId="urn:microsoft.com/office/officeart/2018/2/layout/IconLabelList"/>
    <dgm:cxn modelId="{357D3154-1B8B-437A-88E3-488261375CA3}" type="presParOf" srcId="{E08FCF55-F9B0-4CCB-8335-AA5727CADAC2}" destId="{F51D410B-7513-4466-9982-3046AAA1E4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867F043-7A3F-436E-A749-9A00E489D2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4752C7-F1F4-4A9C-982B-6367C68FF362}">
      <dgm:prSet/>
      <dgm:spPr/>
      <dgm:t>
        <a:bodyPr/>
        <a:lstStyle/>
        <a:p>
          <a:r>
            <a:rPr lang="en-US"/>
            <a:t>Do I build for the current iteration or future iterations</a:t>
          </a:r>
        </a:p>
      </dgm:t>
    </dgm:pt>
    <dgm:pt modelId="{D7FD2C6A-9CC5-4ADB-805A-F05CB86F3DE8}" type="parTrans" cxnId="{B8E4B5AF-E38E-4600-8C71-0EDEB0B43E2B}">
      <dgm:prSet/>
      <dgm:spPr/>
      <dgm:t>
        <a:bodyPr/>
        <a:lstStyle/>
        <a:p>
          <a:endParaRPr lang="en-US"/>
        </a:p>
      </dgm:t>
    </dgm:pt>
    <dgm:pt modelId="{EDDF3B2E-840B-4928-9B12-7B21690FF46E}" type="sibTrans" cxnId="{B8E4B5AF-E38E-4600-8C71-0EDEB0B43E2B}">
      <dgm:prSet/>
      <dgm:spPr/>
      <dgm:t>
        <a:bodyPr/>
        <a:lstStyle/>
        <a:p>
          <a:endParaRPr lang="en-US"/>
        </a:p>
      </dgm:t>
    </dgm:pt>
    <dgm:pt modelId="{7E1202AA-9C5B-4169-99B6-4E730BE63594}">
      <dgm:prSet/>
      <dgm:spPr/>
      <dgm:t>
        <a:bodyPr/>
        <a:lstStyle/>
        <a:p>
          <a:r>
            <a:rPr lang="en-US"/>
            <a:t>What skill set are required to produce the solution?</a:t>
          </a:r>
        </a:p>
      </dgm:t>
    </dgm:pt>
    <dgm:pt modelId="{9EB4CAC4-F8F1-4966-95AB-7E211DC26540}" type="parTrans" cxnId="{0976C43F-2C08-4B5E-9684-832C2E96E783}">
      <dgm:prSet/>
      <dgm:spPr/>
      <dgm:t>
        <a:bodyPr/>
        <a:lstStyle/>
        <a:p>
          <a:endParaRPr lang="en-US"/>
        </a:p>
      </dgm:t>
    </dgm:pt>
    <dgm:pt modelId="{0438793C-D93E-4474-8D93-34354F403A84}" type="sibTrans" cxnId="{0976C43F-2C08-4B5E-9684-832C2E96E783}">
      <dgm:prSet/>
      <dgm:spPr/>
      <dgm:t>
        <a:bodyPr/>
        <a:lstStyle/>
        <a:p>
          <a:endParaRPr lang="en-US"/>
        </a:p>
      </dgm:t>
    </dgm:pt>
    <dgm:pt modelId="{B58E1FAF-957B-446C-8EC8-FF7A12C1FEA0}">
      <dgm:prSet/>
      <dgm:spPr/>
      <dgm:t>
        <a:bodyPr/>
        <a:lstStyle/>
        <a:p>
          <a:r>
            <a:rPr lang="en-US"/>
            <a:t>What is the ROI of each option?</a:t>
          </a:r>
        </a:p>
      </dgm:t>
    </dgm:pt>
    <dgm:pt modelId="{6A89C34E-FE33-480E-B5F1-A2DB879A6458}" type="parTrans" cxnId="{C1ACD05E-229A-4D25-B63E-5514FED822F2}">
      <dgm:prSet/>
      <dgm:spPr/>
      <dgm:t>
        <a:bodyPr/>
        <a:lstStyle/>
        <a:p>
          <a:endParaRPr lang="en-US"/>
        </a:p>
      </dgm:t>
    </dgm:pt>
    <dgm:pt modelId="{5025CED4-FD58-4D41-8615-1630D85F683C}" type="sibTrans" cxnId="{C1ACD05E-229A-4D25-B63E-5514FED822F2}">
      <dgm:prSet/>
      <dgm:spPr/>
      <dgm:t>
        <a:bodyPr/>
        <a:lstStyle/>
        <a:p>
          <a:endParaRPr lang="en-US"/>
        </a:p>
      </dgm:t>
    </dgm:pt>
    <dgm:pt modelId="{D0CB0200-1DEE-4713-A2D0-102ECEC50673}">
      <dgm:prSet/>
      <dgm:spPr/>
      <dgm:t>
        <a:bodyPr/>
        <a:lstStyle/>
        <a:p>
          <a:r>
            <a:rPr lang="en-US"/>
            <a:t>Deployment requirements</a:t>
          </a:r>
        </a:p>
      </dgm:t>
    </dgm:pt>
    <dgm:pt modelId="{682AA54F-AB22-4B73-8DE5-2D4D8DF2918E}" type="parTrans" cxnId="{56E65DD7-A404-4331-B679-70359FE344FC}">
      <dgm:prSet/>
      <dgm:spPr/>
      <dgm:t>
        <a:bodyPr/>
        <a:lstStyle/>
        <a:p>
          <a:endParaRPr lang="en-US"/>
        </a:p>
      </dgm:t>
    </dgm:pt>
    <dgm:pt modelId="{E37662F4-E7AF-4416-9BE4-AF92E25AA344}" type="sibTrans" cxnId="{56E65DD7-A404-4331-B679-70359FE344FC}">
      <dgm:prSet/>
      <dgm:spPr/>
      <dgm:t>
        <a:bodyPr/>
        <a:lstStyle/>
        <a:p>
          <a:endParaRPr lang="en-US"/>
        </a:p>
      </dgm:t>
    </dgm:pt>
    <dgm:pt modelId="{517A85F5-4654-4C65-9600-C113BCFFE086}" type="pres">
      <dgm:prSet presAssocID="{5867F043-7A3F-436E-A749-9A00E489D211}" presName="root" presStyleCnt="0">
        <dgm:presLayoutVars>
          <dgm:dir/>
          <dgm:resizeHandles val="exact"/>
        </dgm:presLayoutVars>
      </dgm:prSet>
      <dgm:spPr/>
    </dgm:pt>
    <dgm:pt modelId="{301C0794-08B6-40B4-AB93-DB4C86006998}" type="pres">
      <dgm:prSet presAssocID="{424752C7-F1F4-4A9C-982B-6367C68FF362}" presName="compNode" presStyleCnt="0"/>
      <dgm:spPr/>
    </dgm:pt>
    <dgm:pt modelId="{1BE1994F-79D9-4AFB-AF3A-5636EF508004}" type="pres">
      <dgm:prSet presAssocID="{424752C7-F1F4-4A9C-982B-6367C68FF362}" presName="bgRect" presStyleLbl="bgShp" presStyleIdx="0" presStyleCnt="4"/>
      <dgm:spPr/>
    </dgm:pt>
    <dgm:pt modelId="{293F0374-DCA9-4C5A-B1D9-5B9243F1654F}" type="pres">
      <dgm:prSet presAssocID="{424752C7-F1F4-4A9C-982B-6367C68FF3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293A1DA4-3FE7-4FF2-AD92-12C75E1CB1A5}" type="pres">
      <dgm:prSet presAssocID="{424752C7-F1F4-4A9C-982B-6367C68FF362}" presName="spaceRect" presStyleCnt="0"/>
      <dgm:spPr/>
    </dgm:pt>
    <dgm:pt modelId="{0F6DAE0E-E8D8-46AD-A220-915DA4C4AACD}" type="pres">
      <dgm:prSet presAssocID="{424752C7-F1F4-4A9C-982B-6367C68FF362}" presName="parTx" presStyleLbl="revTx" presStyleIdx="0" presStyleCnt="4">
        <dgm:presLayoutVars>
          <dgm:chMax val="0"/>
          <dgm:chPref val="0"/>
        </dgm:presLayoutVars>
      </dgm:prSet>
      <dgm:spPr/>
    </dgm:pt>
    <dgm:pt modelId="{B1CA7357-8EDA-4B41-A859-976BB9B87F78}" type="pres">
      <dgm:prSet presAssocID="{EDDF3B2E-840B-4928-9B12-7B21690FF46E}" presName="sibTrans" presStyleCnt="0"/>
      <dgm:spPr/>
    </dgm:pt>
    <dgm:pt modelId="{43AF21ED-762E-4E1E-9A7E-8B5F77C31D1C}" type="pres">
      <dgm:prSet presAssocID="{7E1202AA-9C5B-4169-99B6-4E730BE63594}" presName="compNode" presStyleCnt="0"/>
      <dgm:spPr/>
    </dgm:pt>
    <dgm:pt modelId="{B6BF09A5-C3D0-4647-9950-7332798B4451}" type="pres">
      <dgm:prSet presAssocID="{7E1202AA-9C5B-4169-99B6-4E730BE63594}" presName="bgRect" presStyleLbl="bgShp" presStyleIdx="1" presStyleCnt="4"/>
      <dgm:spPr/>
    </dgm:pt>
    <dgm:pt modelId="{4CA43BE4-6EA2-433E-B10C-7A06FA26AFE0}" type="pres">
      <dgm:prSet presAssocID="{7E1202AA-9C5B-4169-99B6-4E730BE635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534A98FF-D0CF-47A8-B8F9-84E2A10811CB}" type="pres">
      <dgm:prSet presAssocID="{7E1202AA-9C5B-4169-99B6-4E730BE63594}" presName="spaceRect" presStyleCnt="0"/>
      <dgm:spPr/>
    </dgm:pt>
    <dgm:pt modelId="{A513F905-F886-420D-8F5E-B7714310FA50}" type="pres">
      <dgm:prSet presAssocID="{7E1202AA-9C5B-4169-99B6-4E730BE63594}" presName="parTx" presStyleLbl="revTx" presStyleIdx="1" presStyleCnt="4">
        <dgm:presLayoutVars>
          <dgm:chMax val="0"/>
          <dgm:chPref val="0"/>
        </dgm:presLayoutVars>
      </dgm:prSet>
      <dgm:spPr/>
    </dgm:pt>
    <dgm:pt modelId="{5FD8BCBB-7112-45C7-804D-E85249D24744}" type="pres">
      <dgm:prSet presAssocID="{0438793C-D93E-4474-8D93-34354F403A84}" presName="sibTrans" presStyleCnt="0"/>
      <dgm:spPr/>
    </dgm:pt>
    <dgm:pt modelId="{7ECC96E4-F418-44D7-86BD-229537272B10}" type="pres">
      <dgm:prSet presAssocID="{B58E1FAF-957B-446C-8EC8-FF7A12C1FEA0}" presName="compNode" presStyleCnt="0"/>
      <dgm:spPr/>
    </dgm:pt>
    <dgm:pt modelId="{B192BDC7-C500-4CFC-B190-6D74681461C3}" type="pres">
      <dgm:prSet presAssocID="{B58E1FAF-957B-446C-8EC8-FF7A12C1FEA0}" presName="bgRect" presStyleLbl="bgShp" presStyleIdx="2" presStyleCnt="4"/>
      <dgm:spPr/>
    </dgm:pt>
    <dgm:pt modelId="{B50A540D-4F31-4A14-A117-B0E38D18B890}" type="pres">
      <dgm:prSet presAssocID="{B58E1FAF-957B-446C-8EC8-FF7A12C1FE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C88BF115-00FE-46DA-BBCE-098AEFF10176}" type="pres">
      <dgm:prSet presAssocID="{B58E1FAF-957B-446C-8EC8-FF7A12C1FEA0}" presName="spaceRect" presStyleCnt="0"/>
      <dgm:spPr/>
    </dgm:pt>
    <dgm:pt modelId="{15581B51-1534-40CA-B84F-DF2BFEAD8021}" type="pres">
      <dgm:prSet presAssocID="{B58E1FAF-957B-446C-8EC8-FF7A12C1FEA0}" presName="parTx" presStyleLbl="revTx" presStyleIdx="2" presStyleCnt="4">
        <dgm:presLayoutVars>
          <dgm:chMax val="0"/>
          <dgm:chPref val="0"/>
        </dgm:presLayoutVars>
      </dgm:prSet>
      <dgm:spPr/>
    </dgm:pt>
    <dgm:pt modelId="{1F246B0F-65EA-4FCB-9658-9658A762FC35}" type="pres">
      <dgm:prSet presAssocID="{5025CED4-FD58-4D41-8615-1630D85F683C}" presName="sibTrans" presStyleCnt="0"/>
      <dgm:spPr/>
    </dgm:pt>
    <dgm:pt modelId="{A90F9540-850B-4395-A923-3E23A9013A8B}" type="pres">
      <dgm:prSet presAssocID="{D0CB0200-1DEE-4713-A2D0-102ECEC50673}" presName="compNode" presStyleCnt="0"/>
      <dgm:spPr/>
    </dgm:pt>
    <dgm:pt modelId="{98543A96-C01D-43B1-B4E2-6CFE7353505A}" type="pres">
      <dgm:prSet presAssocID="{D0CB0200-1DEE-4713-A2D0-102ECEC50673}" presName="bgRect" presStyleLbl="bgShp" presStyleIdx="3" presStyleCnt="4"/>
      <dgm:spPr/>
    </dgm:pt>
    <dgm:pt modelId="{DC1F0DF1-344D-4A80-8FB2-9AA9EE8DC7F0}" type="pres">
      <dgm:prSet presAssocID="{D0CB0200-1DEE-4713-A2D0-102ECEC506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0193239-8BC6-41EC-8363-E71075417B9B}" type="pres">
      <dgm:prSet presAssocID="{D0CB0200-1DEE-4713-A2D0-102ECEC50673}" presName="spaceRect" presStyleCnt="0"/>
      <dgm:spPr/>
    </dgm:pt>
    <dgm:pt modelId="{DB9E2865-5FB8-4F6D-99F0-CAF3ADD287D5}" type="pres">
      <dgm:prSet presAssocID="{D0CB0200-1DEE-4713-A2D0-102ECEC506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A5CCC23-23C8-4D04-B174-40696744B4A6}" type="presOf" srcId="{5867F043-7A3F-436E-A749-9A00E489D211}" destId="{517A85F5-4654-4C65-9600-C113BCFFE086}" srcOrd="0" destOrd="0" presId="urn:microsoft.com/office/officeart/2018/2/layout/IconVerticalSolidList"/>
    <dgm:cxn modelId="{0976C43F-2C08-4B5E-9684-832C2E96E783}" srcId="{5867F043-7A3F-436E-A749-9A00E489D211}" destId="{7E1202AA-9C5B-4169-99B6-4E730BE63594}" srcOrd="1" destOrd="0" parTransId="{9EB4CAC4-F8F1-4966-95AB-7E211DC26540}" sibTransId="{0438793C-D93E-4474-8D93-34354F403A84}"/>
    <dgm:cxn modelId="{C1ACD05E-229A-4D25-B63E-5514FED822F2}" srcId="{5867F043-7A3F-436E-A749-9A00E489D211}" destId="{B58E1FAF-957B-446C-8EC8-FF7A12C1FEA0}" srcOrd="2" destOrd="0" parTransId="{6A89C34E-FE33-480E-B5F1-A2DB879A6458}" sibTransId="{5025CED4-FD58-4D41-8615-1630D85F683C}"/>
    <dgm:cxn modelId="{54777063-66F4-44B1-A0F9-B5EB5CC40EC4}" type="presOf" srcId="{B58E1FAF-957B-446C-8EC8-FF7A12C1FEA0}" destId="{15581B51-1534-40CA-B84F-DF2BFEAD8021}" srcOrd="0" destOrd="0" presId="urn:microsoft.com/office/officeart/2018/2/layout/IconVerticalSolidList"/>
    <dgm:cxn modelId="{5AC41A80-83AC-4035-B011-E78805B0C5EC}" type="presOf" srcId="{7E1202AA-9C5B-4169-99B6-4E730BE63594}" destId="{A513F905-F886-420D-8F5E-B7714310FA50}" srcOrd="0" destOrd="0" presId="urn:microsoft.com/office/officeart/2018/2/layout/IconVerticalSolidList"/>
    <dgm:cxn modelId="{B8E4B5AF-E38E-4600-8C71-0EDEB0B43E2B}" srcId="{5867F043-7A3F-436E-A749-9A00E489D211}" destId="{424752C7-F1F4-4A9C-982B-6367C68FF362}" srcOrd="0" destOrd="0" parTransId="{D7FD2C6A-9CC5-4ADB-805A-F05CB86F3DE8}" sibTransId="{EDDF3B2E-840B-4928-9B12-7B21690FF46E}"/>
    <dgm:cxn modelId="{736ABDBE-DE2F-45AE-BE2A-57DCBE0C12C5}" type="presOf" srcId="{D0CB0200-1DEE-4713-A2D0-102ECEC50673}" destId="{DB9E2865-5FB8-4F6D-99F0-CAF3ADD287D5}" srcOrd="0" destOrd="0" presId="urn:microsoft.com/office/officeart/2018/2/layout/IconVerticalSolidList"/>
    <dgm:cxn modelId="{56E65DD7-A404-4331-B679-70359FE344FC}" srcId="{5867F043-7A3F-436E-A749-9A00E489D211}" destId="{D0CB0200-1DEE-4713-A2D0-102ECEC50673}" srcOrd="3" destOrd="0" parTransId="{682AA54F-AB22-4B73-8DE5-2D4D8DF2918E}" sibTransId="{E37662F4-E7AF-4416-9BE4-AF92E25AA344}"/>
    <dgm:cxn modelId="{6EF1C2F1-3311-46C1-B81A-D55829C76161}" type="presOf" srcId="{424752C7-F1F4-4A9C-982B-6367C68FF362}" destId="{0F6DAE0E-E8D8-46AD-A220-915DA4C4AACD}" srcOrd="0" destOrd="0" presId="urn:microsoft.com/office/officeart/2018/2/layout/IconVerticalSolidList"/>
    <dgm:cxn modelId="{748E0380-D2AD-4B0B-A5B6-3B82477284C0}" type="presParOf" srcId="{517A85F5-4654-4C65-9600-C113BCFFE086}" destId="{301C0794-08B6-40B4-AB93-DB4C86006998}" srcOrd="0" destOrd="0" presId="urn:microsoft.com/office/officeart/2018/2/layout/IconVerticalSolidList"/>
    <dgm:cxn modelId="{6D8E4CEA-F760-4EC5-80AE-BFAD6B33FA2F}" type="presParOf" srcId="{301C0794-08B6-40B4-AB93-DB4C86006998}" destId="{1BE1994F-79D9-4AFB-AF3A-5636EF508004}" srcOrd="0" destOrd="0" presId="urn:microsoft.com/office/officeart/2018/2/layout/IconVerticalSolidList"/>
    <dgm:cxn modelId="{121F841B-B0D4-43F7-B782-39016DDF709E}" type="presParOf" srcId="{301C0794-08B6-40B4-AB93-DB4C86006998}" destId="{293F0374-DCA9-4C5A-B1D9-5B9243F1654F}" srcOrd="1" destOrd="0" presId="urn:microsoft.com/office/officeart/2018/2/layout/IconVerticalSolidList"/>
    <dgm:cxn modelId="{DD3EAD2B-76A6-474C-94C5-FFECB0EB74FC}" type="presParOf" srcId="{301C0794-08B6-40B4-AB93-DB4C86006998}" destId="{293A1DA4-3FE7-4FF2-AD92-12C75E1CB1A5}" srcOrd="2" destOrd="0" presId="urn:microsoft.com/office/officeart/2018/2/layout/IconVerticalSolidList"/>
    <dgm:cxn modelId="{3C77F810-12E6-4FFF-A8FE-92791D30D46B}" type="presParOf" srcId="{301C0794-08B6-40B4-AB93-DB4C86006998}" destId="{0F6DAE0E-E8D8-46AD-A220-915DA4C4AACD}" srcOrd="3" destOrd="0" presId="urn:microsoft.com/office/officeart/2018/2/layout/IconVerticalSolidList"/>
    <dgm:cxn modelId="{885E695A-326C-4803-9BDE-AED8D7CAC099}" type="presParOf" srcId="{517A85F5-4654-4C65-9600-C113BCFFE086}" destId="{B1CA7357-8EDA-4B41-A859-976BB9B87F78}" srcOrd="1" destOrd="0" presId="urn:microsoft.com/office/officeart/2018/2/layout/IconVerticalSolidList"/>
    <dgm:cxn modelId="{94CA165B-8962-463E-B236-0CBEFC82DCB1}" type="presParOf" srcId="{517A85F5-4654-4C65-9600-C113BCFFE086}" destId="{43AF21ED-762E-4E1E-9A7E-8B5F77C31D1C}" srcOrd="2" destOrd="0" presId="urn:microsoft.com/office/officeart/2018/2/layout/IconVerticalSolidList"/>
    <dgm:cxn modelId="{49220844-BCF3-4D1F-B33C-67BD57A35685}" type="presParOf" srcId="{43AF21ED-762E-4E1E-9A7E-8B5F77C31D1C}" destId="{B6BF09A5-C3D0-4647-9950-7332798B4451}" srcOrd="0" destOrd="0" presId="urn:microsoft.com/office/officeart/2018/2/layout/IconVerticalSolidList"/>
    <dgm:cxn modelId="{543DF9B7-2266-4AE7-A593-9DCD523BD493}" type="presParOf" srcId="{43AF21ED-762E-4E1E-9A7E-8B5F77C31D1C}" destId="{4CA43BE4-6EA2-433E-B10C-7A06FA26AFE0}" srcOrd="1" destOrd="0" presId="urn:microsoft.com/office/officeart/2018/2/layout/IconVerticalSolidList"/>
    <dgm:cxn modelId="{007AD803-474F-469F-9091-F1110D2AB076}" type="presParOf" srcId="{43AF21ED-762E-4E1E-9A7E-8B5F77C31D1C}" destId="{534A98FF-D0CF-47A8-B8F9-84E2A10811CB}" srcOrd="2" destOrd="0" presId="urn:microsoft.com/office/officeart/2018/2/layout/IconVerticalSolidList"/>
    <dgm:cxn modelId="{0F4A0443-9E76-475A-9F4C-19532258718C}" type="presParOf" srcId="{43AF21ED-762E-4E1E-9A7E-8B5F77C31D1C}" destId="{A513F905-F886-420D-8F5E-B7714310FA50}" srcOrd="3" destOrd="0" presId="urn:microsoft.com/office/officeart/2018/2/layout/IconVerticalSolidList"/>
    <dgm:cxn modelId="{5A1FCB59-3B90-419B-8B2A-FE56A7B2C176}" type="presParOf" srcId="{517A85F5-4654-4C65-9600-C113BCFFE086}" destId="{5FD8BCBB-7112-45C7-804D-E85249D24744}" srcOrd="3" destOrd="0" presId="urn:microsoft.com/office/officeart/2018/2/layout/IconVerticalSolidList"/>
    <dgm:cxn modelId="{C4DCD386-66BF-46B7-8102-29D2934D995C}" type="presParOf" srcId="{517A85F5-4654-4C65-9600-C113BCFFE086}" destId="{7ECC96E4-F418-44D7-86BD-229537272B10}" srcOrd="4" destOrd="0" presId="urn:microsoft.com/office/officeart/2018/2/layout/IconVerticalSolidList"/>
    <dgm:cxn modelId="{90A01FDF-6036-4B89-9B19-612398D91512}" type="presParOf" srcId="{7ECC96E4-F418-44D7-86BD-229537272B10}" destId="{B192BDC7-C500-4CFC-B190-6D74681461C3}" srcOrd="0" destOrd="0" presId="urn:microsoft.com/office/officeart/2018/2/layout/IconVerticalSolidList"/>
    <dgm:cxn modelId="{8A0B77C3-D92E-4A87-A331-1E4511C046D1}" type="presParOf" srcId="{7ECC96E4-F418-44D7-86BD-229537272B10}" destId="{B50A540D-4F31-4A14-A117-B0E38D18B890}" srcOrd="1" destOrd="0" presId="urn:microsoft.com/office/officeart/2018/2/layout/IconVerticalSolidList"/>
    <dgm:cxn modelId="{BFB65581-6130-4661-A237-8925DE0E5496}" type="presParOf" srcId="{7ECC96E4-F418-44D7-86BD-229537272B10}" destId="{C88BF115-00FE-46DA-BBCE-098AEFF10176}" srcOrd="2" destOrd="0" presId="urn:microsoft.com/office/officeart/2018/2/layout/IconVerticalSolidList"/>
    <dgm:cxn modelId="{10046185-8685-49C0-8DE3-4FA0E68FC950}" type="presParOf" srcId="{7ECC96E4-F418-44D7-86BD-229537272B10}" destId="{15581B51-1534-40CA-B84F-DF2BFEAD8021}" srcOrd="3" destOrd="0" presId="urn:microsoft.com/office/officeart/2018/2/layout/IconVerticalSolidList"/>
    <dgm:cxn modelId="{3C8951DB-C03A-463D-ABB5-0965E2AB47DF}" type="presParOf" srcId="{517A85F5-4654-4C65-9600-C113BCFFE086}" destId="{1F246B0F-65EA-4FCB-9658-9658A762FC35}" srcOrd="5" destOrd="0" presId="urn:microsoft.com/office/officeart/2018/2/layout/IconVerticalSolidList"/>
    <dgm:cxn modelId="{78285089-14B6-4117-8134-3DBAFE0F607B}" type="presParOf" srcId="{517A85F5-4654-4C65-9600-C113BCFFE086}" destId="{A90F9540-850B-4395-A923-3E23A9013A8B}" srcOrd="6" destOrd="0" presId="urn:microsoft.com/office/officeart/2018/2/layout/IconVerticalSolidList"/>
    <dgm:cxn modelId="{DEA2BA82-A2D8-42B1-ACE9-74164DAE7644}" type="presParOf" srcId="{A90F9540-850B-4395-A923-3E23A9013A8B}" destId="{98543A96-C01D-43B1-B4E2-6CFE7353505A}" srcOrd="0" destOrd="0" presId="urn:microsoft.com/office/officeart/2018/2/layout/IconVerticalSolidList"/>
    <dgm:cxn modelId="{E44C13A5-8B2C-4CA8-87D7-C22D35DABE8E}" type="presParOf" srcId="{A90F9540-850B-4395-A923-3E23A9013A8B}" destId="{DC1F0DF1-344D-4A80-8FB2-9AA9EE8DC7F0}" srcOrd="1" destOrd="0" presId="urn:microsoft.com/office/officeart/2018/2/layout/IconVerticalSolidList"/>
    <dgm:cxn modelId="{603D0A0D-0B8D-4FB8-8B73-3C3A689807B1}" type="presParOf" srcId="{A90F9540-850B-4395-A923-3E23A9013A8B}" destId="{60193239-8BC6-41EC-8363-E71075417B9B}" srcOrd="2" destOrd="0" presId="urn:microsoft.com/office/officeart/2018/2/layout/IconVerticalSolidList"/>
    <dgm:cxn modelId="{CC1BEAC0-59C7-43C1-8567-EDB66C4D43EE}" type="presParOf" srcId="{A90F9540-850B-4395-A923-3E23A9013A8B}" destId="{DB9E2865-5FB8-4F6D-99F0-CAF3ADD287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ED6054-C85C-4067-8A5C-136F0CB28F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8501081-320B-4E3D-9E77-50C158BA4F31}">
      <dgm:prSet/>
      <dgm:spPr/>
      <dgm:t>
        <a:bodyPr/>
        <a:lstStyle/>
        <a:p>
          <a:r>
            <a:rPr lang="en-US"/>
            <a:t>Create and/or Update built-in Themes</a:t>
          </a:r>
        </a:p>
      </dgm:t>
    </dgm:pt>
    <dgm:pt modelId="{632D44D2-93E9-4133-B728-CEAB9AACCC18}" type="parTrans" cxnId="{B6DE4801-4411-4EE4-9B2E-11F073203989}">
      <dgm:prSet/>
      <dgm:spPr/>
      <dgm:t>
        <a:bodyPr/>
        <a:lstStyle/>
        <a:p>
          <a:endParaRPr lang="en-US"/>
        </a:p>
      </dgm:t>
    </dgm:pt>
    <dgm:pt modelId="{D6F578A2-7B62-4B58-BDC3-A9D3AB0650C9}" type="sibTrans" cxnId="{B6DE4801-4411-4EE4-9B2E-11F073203989}">
      <dgm:prSet/>
      <dgm:spPr/>
      <dgm:t>
        <a:bodyPr/>
        <a:lstStyle/>
        <a:p>
          <a:endParaRPr lang="en-US"/>
        </a:p>
      </dgm:t>
    </dgm:pt>
    <dgm:pt modelId="{858C6E2F-431B-4760-9419-15763D2A772D}">
      <dgm:prSet/>
      <dgm:spPr/>
      <dgm:t>
        <a:bodyPr/>
        <a:lstStyle/>
        <a:p>
          <a:r>
            <a:rPr lang="en-US"/>
            <a:t>If built-in Theme is updated, updated an associated Theme Generator record</a:t>
          </a:r>
        </a:p>
      </dgm:t>
    </dgm:pt>
    <dgm:pt modelId="{A641BD14-C247-49D2-9FEE-C423D789DAFB}" type="parTrans" cxnId="{86FCCBCE-7F59-4EE6-8F4B-E9D87F6FF1DF}">
      <dgm:prSet/>
      <dgm:spPr/>
      <dgm:t>
        <a:bodyPr/>
        <a:lstStyle/>
        <a:p>
          <a:endParaRPr lang="en-US"/>
        </a:p>
      </dgm:t>
    </dgm:pt>
    <dgm:pt modelId="{1DEE6F2D-CACC-41A3-8568-2EE77054293E}" type="sibTrans" cxnId="{86FCCBCE-7F59-4EE6-8F4B-E9D87F6FF1DF}">
      <dgm:prSet/>
      <dgm:spPr/>
      <dgm:t>
        <a:bodyPr/>
        <a:lstStyle/>
        <a:p>
          <a:endParaRPr lang="en-US"/>
        </a:p>
      </dgm:t>
    </dgm:pt>
    <dgm:pt modelId="{2DF268F7-B84F-439B-A2B3-53CDF3363C72}">
      <dgm:prSet/>
      <dgm:spPr/>
      <dgm:t>
        <a:bodyPr/>
        <a:lstStyle/>
        <a:p>
          <a:r>
            <a:rPr lang="en-US"/>
            <a:t>There is no way to provide a lookup relationship to a built-in Theme</a:t>
          </a:r>
        </a:p>
      </dgm:t>
    </dgm:pt>
    <dgm:pt modelId="{FD59CCBB-0560-4FEA-99EB-F95CA90EB3DE}" type="parTrans" cxnId="{E371A46F-C393-4A7B-8F88-500B7276DB9A}">
      <dgm:prSet/>
      <dgm:spPr/>
      <dgm:t>
        <a:bodyPr/>
        <a:lstStyle/>
        <a:p>
          <a:endParaRPr lang="en-US"/>
        </a:p>
      </dgm:t>
    </dgm:pt>
    <dgm:pt modelId="{0C726185-3653-48BA-8BB2-B00B1A38CF74}" type="sibTrans" cxnId="{E371A46F-C393-4A7B-8F88-500B7276DB9A}">
      <dgm:prSet/>
      <dgm:spPr/>
      <dgm:t>
        <a:bodyPr/>
        <a:lstStyle/>
        <a:p>
          <a:endParaRPr lang="en-US"/>
        </a:p>
      </dgm:t>
    </dgm:pt>
    <dgm:pt modelId="{C2F79208-7E6F-4B84-9B64-1DC844F61E8E}">
      <dgm:prSet/>
      <dgm:spPr/>
      <dgm:t>
        <a:bodyPr/>
        <a:lstStyle/>
        <a:p>
          <a:r>
            <a:rPr lang="en-US"/>
            <a:t>Data will need to be programmatically matched</a:t>
          </a:r>
        </a:p>
      </dgm:t>
    </dgm:pt>
    <dgm:pt modelId="{CFC8902F-601C-4C7A-8F5B-F0FC6908AD8D}" type="parTrans" cxnId="{A4968742-10E8-402B-A78D-861B02936DD7}">
      <dgm:prSet/>
      <dgm:spPr/>
      <dgm:t>
        <a:bodyPr/>
        <a:lstStyle/>
        <a:p>
          <a:endParaRPr lang="en-US"/>
        </a:p>
      </dgm:t>
    </dgm:pt>
    <dgm:pt modelId="{A5D1CE3F-C742-4685-9159-85858BF4D1E7}" type="sibTrans" cxnId="{A4968742-10E8-402B-A78D-861B02936DD7}">
      <dgm:prSet/>
      <dgm:spPr/>
      <dgm:t>
        <a:bodyPr/>
        <a:lstStyle/>
        <a:p>
          <a:endParaRPr lang="en-US"/>
        </a:p>
      </dgm:t>
    </dgm:pt>
    <dgm:pt modelId="{B927C793-408D-4AA1-9D87-37B7B641CBDB}" type="pres">
      <dgm:prSet presAssocID="{A5ED6054-C85C-4067-8A5C-136F0CB28FBE}" presName="root" presStyleCnt="0">
        <dgm:presLayoutVars>
          <dgm:dir/>
          <dgm:resizeHandles val="exact"/>
        </dgm:presLayoutVars>
      </dgm:prSet>
      <dgm:spPr/>
    </dgm:pt>
    <dgm:pt modelId="{6CA6D274-A66E-4E9C-9DD4-33192B2E3833}" type="pres">
      <dgm:prSet presAssocID="{88501081-320B-4E3D-9E77-50C158BA4F31}" presName="compNode" presStyleCnt="0"/>
      <dgm:spPr/>
    </dgm:pt>
    <dgm:pt modelId="{B6C6D178-36C3-4C57-AE7D-8F8269950F90}" type="pres">
      <dgm:prSet presAssocID="{88501081-320B-4E3D-9E77-50C158BA4F31}" presName="bgRect" presStyleLbl="bgShp" presStyleIdx="0" presStyleCnt="4"/>
      <dgm:spPr/>
    </dgm:pt>
    <dgm:pt modelId="{65059407-031D-4366-9686-CBFB86AFAE5B}" type="pres">
      <dgm:prSet presAssocID="{88501081-320B-4E3D-9E77-50C158BA4F3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E96C5777-E9B6-4506-BB8A-5A834F04415A}" type="pres">
      <dgm:prSet presAssocID="{88501081-320B-4E3D-9E77-50C158BA4F31}" presName="spaceRect" presStyleCnt="0"/>
      <dgm:spPr/>
    </dgm:pt>
    <dgm:pt modelId="{44C2810B-DA68-4239-B5AD-00B3A7FF5801}" type="pres">
      <dgm:prSet presAssocID="{88501081-320B-4E3D-9E77-50C158BA4F31}" presName="parTx" presStyleLbl="revTx" presStyleIdx="0" presStyleCnt="4">
        <dgm:presLayoutVars>
          <dgm:chMax val="0"/>
          <dgm:chPref val="0"/>
        </dgm:presLayoutVars>
      </dgm:prSet>
      <dgm:spPr/>
    </dgm:pt>
    <dgm:pt modelId="{B970816D-D2F2-4BB0-B32F-3CE7966759C1}" type="pres">
      <dgm:prSet presAssocID="{D6F578A2-7B62-4B58-BDC3-A9D3AB0650C9}" presName="sibTrans" presStyleCnt="0"/>
      <dgm:spPr/>
    </dgm:pt>
    <dgm:pt modelId="{BECBDC93-CF94-4D32-9D91-885893DCEE01}" type="pres">
      <dgm:prSet presAssocID="{858C6E2F-431B-4760-9419-15763D2A772D}" presName="compNode" presStyleCnt="0"/>
      <dgm:spPr/>
    </dgm:pt>
    <dgm:pt modelId="{7A780CF2-1AA8-4940-B359-95C644C36153}" type="pres">
      <dgm:prSet presAssocID="{858C6E2F-431B-4760-9419-15763D2A772D}" presName="bgRect" presStyleLbl="bgShp" presStyleIdx="1" presStyleCnt="4"/>
      <dgm:spPr/>
    </dgm:pt>
    <dgm:pt modelId="{3F0F06C9-2698-4169-819D-2216ADE95396}" type="pres">
      <dgm:prSet presAssocID="{858C6E2F-431B-4760-9419-15763D2A77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rotUp"/>
        </a:ext>
      </dgm:extLst>
    </dgm:pt>
    <dgm:pt modelId="{64F3480E-F2EC-41E9-B2A7-4A8FF776AF08}" type="pres">
      <dgm:prSet presAssocID="{858C6E2F-431B-4760-9419-15763D2A772D}" presName="spaceRect" presStyleCnt="0"/>
      <dgm:spPr/>
    </dgm:pt>
    <dgm:pt modelId="{9FB30EEC-3DD5-4D0A-B0DF-90097EFF1724}" type="pres">
      <dgm:prSet presAssocID="{858C6E2F-431B-4760-9419-15763D2A772D}" presName="parTx" presStyleLbl="revTx" presStyleIdx="1" presStyleCnt="4">
        <dgm:presLayoutVars>
          <dgm:chMax val="0"/>
          <dgm:chPref val="0"/>
        </dgm:presLayoutVars>
      </dgm:prSet>
      <dgm:spPr/>
    </dgm:pt>
    <dgm:pt modelId="{8869851B-5862-4DB4-A253-CCF2D6303EC5}" type="pres">
      <dgm:prSet presAssocID="{1DEE6F2D-CACC-41A3-8568-2EE77054293E}" presName="sibTrans" presStyleCnt="0"/>
      <dgm:spPr/>
    </dgm:pt>
    <dgm:pt modelId="{4C352AAD-2D90-4987-BC19-363476942909}" type="pres">
      <dgm:prSet presAssocID="{2DF268F7-B84F-439B-A2B3-53CDF3363C72}" presName="compNode" presStyleCnt="0"/>
      <dgm:spPr/>
    </dgm:pt>
    <dgm:pt modelId="{1BC27A32-BB3D-49CF-8AC4-A093D8CE7F64}" type="pres">
      <dgm:prSet presAssocID="{2DF268F7-B84F-439B-A2B3-53CDF3363C72}" presName="bgRect" presStyleLbl="bgShp" presStyleIdx="2" presStyleCnt="4"/>
      <dgm:spPr/>
    </dgm:pt>
    <dgm:pt modelId="{DF20D09E-49F3-4537-A631-E0B8F07699D9}" type="pres">
      <dgm:prSet presAssocID="{2DF268F7-B84F-439B-A2B3-53CDF3363C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1D9DD14-0A10-48E6-A31C-D36A30706A53}" type="pres">
      <dgm:prSet presAssocID="{2DF268F7-B84F-439B-A2B3-53CDF3363C72}" presName="spaceRect" presStyleCnt="0"/>
      <dgm:spPr/>
    </dgm:pt>
    <dgm:pt modelId="{CB6B0C5A-AB5C-4546-BF3C-657AFF5135B8}" type="pres">
      <dgm:prSet presAssocID="{2DF268F7-B84F-439B-A2B3-53CDF3363C72}" presName="parTx" presStyleLbl="revTx" presStyleIdx="2" presStyleCnt="4">
        <dgm:presLayoutVars>
          <dgm:chMax val="0"/>
          <dgm:chPref val="0"/>
        </dgm:presLayoutVars>
      </dgm:prSet>
      <dgm:spPr/>
    </dgm:pt>
    <dgm:pt modelId="{F23926A2-3233-4CB1-A804-7ADE20119CDE}" type="pres">
      <dgm:prSet presAssocID="{0C726185-3653-48BA-8BB2-B00B1A38CF74}" presName="sibTrans" presStyleCnt="0"/>
      <dgm:spPr/>
    </dgm:pt>
    <dgm:pt modelId="{1028FBCC-007B-4F6C-B6CE-EFB238A89A5F}" type="pres">
      <dgm:prSet presAssocID="{C2F79208-7E6F-4B84-9B64-1DC844F61E8E}" presName="compNode" presStyleCnt="0"/>
      <dgm:spPr/>
    </dgm:pt>
    <dgm:pt modelId="{81215C68-FC1E-4257-81D8-B348110B7841}" type="pres">
      <dgm:prSet presAssocID="{C2F79208-7E6F-4B84-9B64-1DC844F61E8E}" presName="bgRect" presStyleLbl="bgShp" presStyleIdx="3" presStyleCnt="4"/>
      <dgm:spPr/>
    </dgm:pt>
    <dgm:pt modelId="{A7E95B26-4774-4296-BE0E-463A53BD24F5}" type="pres">
      <dgm:prSet presAssocID="{C2F79208-7E6F-4B84-9B64-1DC844F61E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B0FC114-BA4A-46FF-B98F-D1CD1C276365}" type="pres">
      <dgm:prSet presAssocID="{C2F79208-7E6F-4B84-9B64-1DC844F61E8E}" presName="spaceRect" presStyleCnt="0"/>
      <dgm:spPr/>
    </dgm:pt>
    <dgm:pt modelId="{2924BEDB-399D-4649-B6BE-F40E44EF0C54}" type="pres">
      <dgm:prSet presAssocID="{C2F79208-7E6F-4B84-9B64-1DC844F61E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6DE4801-4411-4EE4-9B2E-11F073203989}" srcId="{A5ED6054-C85C-4067-8A5C-136F0CB28FBE}" destId="{88501081-320B-4E3D-9E77-50C158BA4F31}" srcOrd="0" destOrd="0" parTransId="{632D44D2-93E9-4133-B728-CEAB9AACCC18}" sibTransId="{D6F578A2-7B62-4B58-BDC3-A9D3AB0650C9}"/>
    <dgm:cxn modelId="{613E4421-74BC-4644-9855-4CEF0A6F3C14}" type="presOf" srcId="{858C6E2F-431B-4760-9419-15763D2A772D}" destId="{9FB30EEC-3DD5-4D0A-B0DF-90097EFF1724}" srcOrd="0" destOrd="0" presId="urn:microsoft.com/office/officeart/2018/2/layout/IconVerticalSolidList"/>
    <dgm:cxn modelId="{A4968742-10E8-402B-A78D-861B02936DD7}" srcId="{A5ED6054-C85C-4067-8A5C-136F0CB28FBE}" destId="{C2F79208-7E6F-4B84-9B64-1DC844F61E8E}" srcOrd="3" destOrd="0" parTransId="{CFC8902F-601C-4C7A-8F5B-F0FC6908AD8D}" sibTransId="{A5D1CE3F-C742-4685-9159-85858BF4D1E7}"/>
    <dgm:cxn modelId="{E371A46F-C393-4A7B-8F88-500B7276DB9A}" srcId="{A5ED6054-C85C-4067-8A5C-136F0CB28FBE}" destId="{2DF268F7-B84F-439B-A2B3-53CDF3363C72}" srcOrd="2" destOrd="0" parTransId="{FD59CCBB-0560-4FEA-99EB-F95CA90EB3DE}" sibTransId="{0C726185-3653-48BA-8BB2-B00B1A38CF74}"/>
    <dgm:cxn modelId="{A5B8025A-12E1-4E15-992A-F62A44A93ECD}" type="presOf" srcId="{C2F79208-7E6F-4B84-9B64-1DC844F61E8E}" destId="{2924BEDB-399D-4649-B6BE-F40E44EF0C54}" srcOrd="0" destOrd="0" presId="urn:microsoft.com/office/officeart/2018/2/layout/IconVerticalSolidList"/>
    <dgm:cxn modelId="{DD99EF7E-757D-48E5-B8A6-90C79557ACA3}" type="presOf" srcId="{A5ED6054-C85C-4067-8A5C-136F0CB28FBE}" destId="{B927C793-408D-4AA1-9D87-37B7B641CBDB}" srcOrd="0" destOrd="0" presId="urn:microsoft.com/office/officeart/2018/2/layout/IconVerticalSolidList"/>
    <dgm:cxn modelId="{C7D581C0-ED26-46EA-9C9A-E7D25CEDF67B}" type="presOf" srcId="{88501081-320B-4E3D-9E77-50C158BA4F31}" destId="{44C2810B-DA68-4239-B5AD-00B3A7FF5801}" srcOrd="0" destOrd="0" presId="urn:microsoft.com/office/officeart/2018/2/layout/IconVerticalSolidList"/>
    <dgm:cxn modelId="{3EDA86C8-85FD-475A-822F-37C7DF3636E0}" type="presOf" srcId="{2DF268F7-B84F-439B-A2B3-53CDF3363C72}" destId="{CB6B0C5A-AB5C-4546-BF3C-657AFF5135B8}" srcOrd="0" destOrd="0" presId="urn:microsoft.com/office/officeart/2018/2/layout/IconVerticalSolidList"/>
    <dgm:cxn modelId="{86FCCBCE-7F59-4EE6-8F4B-E9D87F6FF1DF}" srcId="{A5ED6054-C85C-4067-8A5C-136F0CB28FBE}" destId="{858C6E2F-431B-4760-9419-15763D2A772D}" srcOrd="1" destOrd="0" parTransId="{A641BD14-C247-49D2-9FEE-C423D789DAFB}" sibTransId="{1DEE6F2D-CACC-41A3-8568-2EE77054293E}"/>
    <dgm:cxn modelId="{A7FA5670-4C53-46CC-B008-3E9805D2727E}" type="presParOf" srcId="{B927C793-408D-4AA1-9D87-37B7B641CBDB}" destId="{6CA6D274-A66E-4E9C-9DD4-33192B2E3833}" srcOrd="0" destOrd="0" presId="urn:microsoft.com/office/officeart/2018/2/layout/IconVerticalSolidList"/>
    <dgm:cxn modelId="{EF3ECBF5-900C-4767-BF5D-D2E89F834066}" type="presParOf" srcId="{6CA6D274-A66E-4E9C-9DD4-33192B2E3833}" destId="{B6C6D178-36C3-4C57-AE7D-8F8269950F90}" srcOrd="0" destOrd="0" presId="urn:microsoft.com/office/officeart/2018/2/layout/IconVerticalSolidList"/>
    <dgm:cxn modelId="{25A00EBB-539F-43F6-A090-02C39838C299}" type="presParOf" srcId="{6CA6D274-A66E-4E9C-9DD4-33192B2E3833}" destId="{65059407-031D-4366-9686-CBFB86AFAE5B}" srcOrd="1" destOrd="0" presId="urn:microsoft.com/office/officeart/2018/2/layout/IconVerticalSolidList"/>
    <dgm:cxn modelId="{E88DCE6C-8B89-4F1B-BAFA-7171802038E2}" type="presParOf" srcId="{6CA6D274-A66E-4E9C-9DD4-33192B2E3833}" destId="{E96C5777-E9B6-4506-BB8A-5A834F04415A}" srcOrd="2" destOrd="0" presId="urn:microsoft.com/office/officeart/2018/2/layout/IconVerticalSolidList"/>
    <dgm:cxn modelId="{2BE542D8-6A4C-45E1-B1B5-49BE027FE8BD}" type="presParOf" srcId="{6CA6D274-A66E-4E9C-9DD4-33192B2E3833}" destId="{44C2810B-DA68-4239-B5AD-00B3A7FF5801}" srcOrd="3" destOrd="0" presId="urn:microsoft.com/office/officeart/2018/2/layout/IconVerticalSolidList"/>
    <dgm:cxn modelId="{36720CF7-281E-4D95-8988-A04C7B239B07}" type="presParOf" srcId="{B927C793-408D-4AA1-9D87-37B7B641CBDB}" destId="{B970816D-D2F2-4BB0-B32F-3CE7966759C1}" srcOrd="1" destOrd="0" presId="urn:microsoft.com/office/officeart/2018/2/layout/IconVerticalSolidList"/>
    <dgm:cxn modelId="{21149491-D188-4004-A8FA-F7BD7CF63D0B}" type="presParOf" srcId="{B927C793-408D-4AA1-9D87-37B7B641CBDB}" destId="{BECBDC93-CF94-4D32-9D91-885893DCEE01}" srcOrd="2" destOrd="0" presId="urn:microsoft.com/office/officeart/2018/2/layout/IconVerticalSolidList"/>
    <dgm:cxn modelId="{4056EC48-6151-4946-9C34-DAC4E3A2D51E}" type="presParOf" srcId="{BECBDC93-CF94-4D32-9D91-885893DCEE01}" destId="{7A780CF2-1AA8-4940-B359-95C644C36153}" srcOrd="0" destOrd="0" presId="urn:microsoft.com/office/officeart/2018/2/layout/IconVerticalSolidList"/>
    <dgm:cxn modelId="{45147425-C5F3-47F3-A651-A1D11888AE2B}" type="presParOf" srcId="{BECBDC93-CF94-4D32-9D91-885893DCEE01}" destId="{3F0F06C9-2698-4169-819D-2216ADE95396}" srcOrd="1" destOrd="0" presId="urn:microsoft.com/office/officeart/2018/2/layout/IconVerticalSolidList"/>
    <dgm:cxn modelId="{69DA2E0A-7D34-4804-A408-C33FB126FA4C}" type="presParOf" srcId="{BECBDC93-CF94-4D32-9D91-885893DCEE01}" destId="{64F3480E-F2EC-41E9-B2A7-4A8FF776AF08}" srcOrd="2" destOrd="0" presId="urn:microsoft.com/office/officeart/2018/2/layout/IconVerticalSolidList"/>
    <dgm:cxn modelId="{BB1340CA-AF3F-4981-8782-F3CD98BFA7F8}" type="presParOf" srcId="{BECBDC93-CF94-4D32-9D91-885893DCEE01}" destId="{9FB30EEC-3DD5-4D0A-B0DF-90097EFF1724}" srcOrd="3" destOrd="0" presId="urn:microsoft.com/office/officeart/2018/2/layout/IconVerticalSolidList"/>
    <dgm:cxn modelId="{D1B64CB6-989D-4BE9-8C96-E15DB4595B3F}" type="presParOf" srcId="{B927C793-408D-4AA1-9D87-37B7B641CBDB}" destId="{8869851B-5862-4DB4-A253-CCF2D6303EC5}" srcOrd="3" destOrd="0" presId="urn:microsoft.com/office/officeart/2018/2/layout/IconVerticalSolidList"/>
    <dgm:cxn modelId="{A002427A-B2DF-4514-AE3E-20B3832B0D60}" type="presParOf" srcId="{B927C793-408D-4AA1-9D87-37B7B641CBDB}" destId="{4C352AAD-2D90-4987-BC19-363476942909}" srcOrd="4" destOrd="0" presId="urn:microsoft.com/office/officeart/2018/2/layout/IconVerticalSolidList"/>
    <dgm:cxn modelId="{575D188F-A7F3-4B67-8213-B9DF223A2C8B}" type="presParOf" srcId="{4C352AAD-2D90-4987-BC19-363476942909}" destId="{1BC27A32-BB3D-49CF-8AC4-A093D8CE7F64}" srcOrd="0" destOrd="0" presId="urn:microsoft.com/office/officeart/2018/2/layout/IconVerticalSolidList"/>
    <dgm:cxn modelId="{263C175A-BAD9-4E8F-8989-F5B4594C3025}" type="presParOf" srcId="{4C352AAD-2D90-4987-BC19-363476942909}" destId="{DF20D09E-49F3-4537-A631-E0B8F07699D9}" srcOrd="1" destOrd="0" presId="urn:microsoft.com/office/officeart/2018/2/layout/IconVerticalSolidList"/>
    <dgm:cxn modelId="{7C433A2B-F199-4C60-A8C3-E90982BD34AA}" type="presParOf" srcId="{4C352AAD-2D90-4987-BC19-363476942909}" destId="{21D9DD14-0A10-48E6-A31C-D36A30706A53}" srcOrd="2" destOrd="0" presId="urn:microsoft.com/office/officeart/2018/2/layout/IconVerticalSolidList"/>
    <dgm:cxn modelId="{A7E9675E-646B-4257-B364-C82CAC5C1817}" type="presParOf" srcId="{4C352AAD-2D90-4987-BC19-363476942909}" destId="{CB6B0C5A-AB5C-4546-BF3C-657AFF5135B8}" srcOrd="3" destOrd="0" presId="urn:microsoft.com/office/officeart/2018/2/layout/IconVerticalSolidList"/>
    <dgm:cxn modelId="{4A090E7B-DC13-447E-A7B0-8557A4A1EE95}" type="presParOf" srcId="{B927C793-408D-4AA1-9D87-37B7B641CBDB}" destId="{F23926A2-3233-4CB1-A804-7ADE20119CDE}" srcOrd="5" destOrd="0" presId="urn:microsoft.com/office/officeart/2018/2/layout/IconVerticalSolidList"/>
    <dgm:cxn modelId="{880E4CCD-E44A-4DA7-8F55-85E828022881}" type="presParOf" srcId="{B927C793-408D-4AA1-9D87-37B7B641CBDB}" destId="{1028FBCC-007B-4F6C-B6CE-EFB238A89A5F}" srcOrd="6" destOrd="0" presId="urn:microsoft.com/office/officeart/2018/2/layout/IconVerticalSolidList"/>
    <dgm:cxn modelId="{180AB833-04AA-4FFA-91E3-AC08FCFD63EE}" type="presParOf" srcId="{1028FBCC-007B-4F6C-B6CE-EFB238A89A5F}" destId="{81215C68-FC1E-4257-81D8-B348110B7841}" srcOrd="0" destOrd="0" presId="urn:microsoft.com/office/officeart/2018/2/layout/IconVerticalSolidList"/>
    <dgm:cxn modelId="{862553D0-637B-4175-9BEC-25BD973A036C}" type="presParOf" srcId="{1028FBCC-007B-4F6C-B6CE-EFB238A89A5F}" destId="{A7E95B26-4774-4296-BE0E-463A53BD24F5}" srcOrd="1" destOrd="0" presId="urn:microsoft.com/office/officeart/2018/2/layout/IconVerticalSolidList"/>
    <dgm:cxn modelId="{CDBE7197-92AD-4CC0-A2C5-28D99992FA44}" type="presParOf" srcId="{1028FBCC-007B-4F6C-B6CE-EFB238A89A5F}" destId="{2B0FC114-BA4A-46FF-B98F-D1CD1C276365}" srcOrd="2" destOrd="0" presId="urn:microsoft.com/office/officeart/2018/2/layout/IconVerticalSolidList"/>
    <dgm:cxn modelId="{606DF6B8-2CF9-4ABE-8957-7DD07A494AE7}" type="presParOf" srcId="{1028FBCC-007B-4F6C-B6CE-EFB238A89A5F}" destId="{2924BEDB-399D-4649-B6BE-F40E44EF0C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AE41119-38AE-4AD7-94F7-A0C17C27F7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CEA5B70-F585-4FCC-8B63-549D0B302F1C}">
      <dgm:prSet/>
      <dgm:spPr/>
      <dgm:t>
        <a:bodyPr/>
        <a:lstStyle/>
        <a:p>
          <a:r>
            <a:rPr lang="en-US"/>
            <a:t>JavaScript</a:t>
          </a:r>
        </a:p>
      </dgm:t>
    </dgm:pt>
    <dgm:pt modelId="{3027501F-49EE-44FD-9CC8-40E90B3F81B8}" type="parTrans" cxnId="{F4C6104D-F138-4249-A3D0-B13BE628A30D}">
      <dgm:prSet/>
      <dgm:spPr/>
      <dgm:t>
        <a:bodyPr/>
        <a:lstStyle/>
        <a:p>
          <a:endParaRPr lang="en-US"/>
        </a:p>
      </dgm:t>
    </dgm:pt>
    <dgm:pt modelId="{3983A690-D6B9-445A-8BC1-888A4F7C1CDF}" type="sibTrans" cxnId="{F4C6104D-F138-4249-A3D0-B13BE628A30D}">
      <dgm:prSet/>
      <dgm:spPr/>
      <dgm:t>
        <a:bodyPr/>
        <a:lstStyle/>
        <a:p>
          <a:endParaRPr lang="en-US"/>
        </a:p>
      </dgm:t>
    </dgm:pt>
    <dgm:pt modelId="{5880753E-E47C-4B70-889A-6A2446FAC624}">
      <dgm:prSet/>
      <dgm:spPr/>
      <dgm:t>
        <a:bodyPr/>
        <a:lstStyle/>
        <a:p>
          <a:r>
            <a:rPr lang="en-US"/>
            <a:t>Plugin</a:t>
          </a:r>
        </a:p>
      </dgm:t>
    </dgm:pt>
    <dgm:pt modelId="{13C615EF-27C0-4193-83E4-B762E2F42D50}" type="parTrans" cxnId="{116E5D02-3390-4B4B-9BA8-EAB2CD05CB22}">
      <dgm:prSet/>
      <dgm:spPr/>
      <dgm:t>
        <a:bodyPr/>
        <a:lstStyle/>
        <a:p>
          <a:endParaRPr lang="en-US"/>
        </a:p>
      </dgm:t>
    </dgm:pt>
    <dgm:pt modelId="{E3421141-DF5A-4DBB-A05C-447953EC4B2D}" type="sibTrans" cxnId="{116E5D02-3390-4B4B-9BA8-EAB2CD05CB22}">
      <dgm:prSet/>
      <dgm:spPr/>
      <dgm:t>
        <a:bodyPr/>
        <a:lstStyle/>
        <a:p>
          <a:endParaRPr lang="en-US"/>
        </a:p>
      </dgm:t>
    </dgm:pt>
    <dgm:pt modelId="{9F8CC3E3-3E10-4073-8D17-5CAAEC1AEAE1}">
      <dgm:prSet/>
      <dgm:spPr/>
      <dgm:t>
        <a:bodyPr/>
        <a:lstStyle/>
        <a:p>
          <a:r>
            <a:rPr lang="en-US"/>
            <a:t>Power Automate</a:t>
          </a:r>
        </a:p>
      </dgm:t>
    </dgm:pt>
    <dgm:pt modelId="{03E819F7-1C59-4061-A5CC-61937DE74213}" type="parTrans" cxnId="{1D6DBDB5-ED42-4CB6-9A6D-B20D76103447}">
      <dgm:prSet/>
      <dgm:spPr/>
      <dgm:t>
        <a:bodyPr/>
        <a:lstStyle/>
        <a:p>
          <a:endParaRPr lang="en-US"/>
        </a:p>
      </dgm:t>
    </dgm:pt>
    <dgm:pt modelId="{9A6F1429-B2E5-4753-98DC-606A5628B8C8}" type="sibTrans" cxnId="{1D6DBDB5-ED42-4CB6-9A6D-B20D76103447}">
      <dgm:prSet/>
      <dgm:spPr/>
      <dgm:t>
        <a:bodyPr/>
        <a:lstStyle/>
        <a:p>
          <a:endParaRPr lang="en-US"/>
        </a:p>
      </dgm:t>
    </dgm:pt>
    <dgm:pt modelId="{B4FFE7C5-88B9-4C56-8448-581ACB4813AC}">
      <dgm:prSet/>
      <dgm:spPr/>
      <dgm:t>
        <a:bodyPr/>
        <a:lstStyle/>
        <a:p>
          <a:r>
            <a:rPr lang="en-US"/>
            <a:t>Workflow</a:t>
          </a:r>
        </a:p>
      </dgm:t>
    </dgm:pt>
    <dgm:pt modelId="{18318BA6-FCE5-4203-860E-1FA7A11621F2}" type="parTrans" cxnId="{BAA5C876-8D32-4B6E-9BDC-E3A44BA57DDB}">
      <dgm:prSet/>
      <dgm:spPr/>
      <dgm:t>
        <a:bodyPr/>
        <a:lstStyle/>
        <a:p>
          <a:endParaRPr lang="en-US"/>
        </a:p>
      </dgm:t>
    </dgm:pt>
    <dgm:pt modelId="{C544347E-1E06-4958-9E75-8649477BA51F}" type="sibTrans" cxnId="{BAA5C876-8D32-4B6E-9BDC-E3A44BA57DDB}">
      <dgm:prSet/>
      <dgm:spPr/>
      <dgm:t>
        <a:bodyPr/>
        <a:lstStyle/>
        <a:p>
          <a:endParaRPr lang="en-US"/>
        </a:p>
      </dgm:t>
    </dgm:pt>
    <dgm:pt modelId="{22322EAC-B04F-475E-B2A8-C2D1C4D64177}" type="pres">
      <dgm:prSet presAssocID="{7AE41119-38AE-4AD7-94F7-A0C17C27F768}" presName="root" presStyleCnt="0">
        <dgm:presLayoutVars>
          <dgm:dir/>
          <dgm:resizeHandles val="exact"/>
        </dgm:presLayoutVars>
      </dgm:prSet>
      <dgm:spPr/>
    </dgm:pt>
    <dgm:pt modelId="{2AF89446-E671-49CA-9A93-F8B9E174A1F4}" type="pres">
      <dgm:prSet presAssocID="{2CEA5B70-F585-4FCC-8B63-549D0B302F1C}" presName="compNode" presStyleCnt="0"/>
      <dgm:spPr/>
    </dgm:pt>
    <dgm:pt modelId="{7852C34E-8CD3-4E55-B62A-10A1B887DE39}" type="pres">
      <dgm:prSet presAssocID="{2CEA5B70-F585-4FCC-8B63-549D0B302F1C}" presName="bgRect" presStyleLbl="bgShp" presStyleIdx="0" presStyleCnt="4"/>
      <dgm:spPr/>
    </dgm:pt>
    <dgm:pt modelId="{99D037B9-DF67-4CAC-B900-14405FD4F15B}" type="pres">
      <dgm:prSet presAssocID="{2CEA5B70-F585-4FCC-8B63-549D0B302F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228106C-3A95-4C3F-A5EF-9F49578525CB}" type="pres">
      <dgm:prSet presAssocID="{2CEA5B70-F585-4FCC-8B63-549D0B302F1C}" presName="spaceRect" presStyleCnt="0"/>
      <dgm:spPr/>
    </dgm:pt>
    <dgm:pt modelId="{A3C3A7A6-5439-4BD9-A3EC-DC5B8DA0730D}" type="pres">
      <dgm:prSet presAssocID="{2CEA5B70-F585-4FCC-8B63-549D0B302F1C}" presName="parTx" presStyleLbl="revTx" presStyleIdx="0" presStyleCnt="4">
        <dgm:presLayoutVars>
          <dgm:chMax val="0"/>
          <dgm:chPref val="0"/>
        </dgm:presLayoutVars>
      </dgm:prSet>
      <dgm:spPr/>
    </dgm:pt>
    <dgm:pt modelId="{4EE05A3D-895D-46F1-B413-59196D392C94}" type="pres">
      <dgm:prSet presAssocID="{3983A690-D6B9-445A-8BC1-888A4F7C1CDF}" presName="sibTrans" presStyleCnt="0"/>
      <dgm:spPr/>
    </dgm:pt>
    <dgm:pt modelId="{DB9678B4-A3BA-4E27-8DAC-6F44EE61F3C4}" type="pres">
      <dgm:prSet presAssocID="{5880753E-E47C-4B70-889A-6A2446FAC624}" presName="compNode" presStyleCnt="0"/>
      <dgm:spPr/>
    </dgm:pt>
    <dgm:pt modelId="{181A8AF8-644E-4753-A284-0ED925F0FE88}" type="pres">
      <dgm:prSet presAssocID="{5880753E-E47C-4B70-889A-6A2446FAC624}" presName="bgRect" presStyleLbl="bgShp" presStyleIdx="1" presStyleCnt="4"/>
      <dgm:spPr/>
    </dgm:pt>
    <dgm:pt modelId="{08E82E5B-72BD-4B38-A937-87A3A2A56FFF}" type="pres">
      <dgm:prSet presAssocID="{5880753E-E47C-4B70-889A-6A2446FAC62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21BD44F-6A4C-4D07-B646-F4D0F91EDB89}" type="pres">
      <dgm:prSet presAssocID="{5880753E-E47C-4B70-889A-6A2446FAC624}" presName="spaceRect" presStyleCnt="0"/>
      <dgm:spPr/>
    </dgm:pt>
    <dgm:pt modelId="{7C0D24A6-587E-47DD-A672-B105238CDF00}" type="pres">
      <dgm:prSet presAssocID="{5880753E-E47C-4B70-889A-6A2446FAC624}" presName="parTx" presStyleLbl="revTx" presStyleIdx="1" presStyleCnt="4">
        <dgm:presLayoutVars>
          <dgm:chMax val="0"/>
          <dgm:chPref val="0"/>
        </dgm:presLayoutVars>
      </dgm:prSet>
      <dgm:spPr/>
    </dgm:pt>
    <dgm:pt modelId="{D44B9EB3-5222-48E4-B4EB-3B8D1B204200}" type="pres">
      <dgm:prSet presAssocID="{E3421141-DF5A-4DBB-A05C-447953EC4B2D}" presName="sibTrans" presStyleCnt="0"/>
      <dgm:spPr/>
    </dgm:pt>
    <dgm:pt modelId="{E364567B-5457-40E7-B9DC-786BF9807314}" type="pres">
      <dgm:prSet presAssocID="{9F8CC3E3-3E10-4073-8D17-5CAAEC1AEAE1}" presName="compNode" presStyleCnt="0"/>
      <dgm:spPr/>
    </dgm:pt>
    <dgm:pt modelId="{CB51C637-05AB-45CD-A6C9-99DA545E4AB5}" type="pres">
      <dgm:prSet presAssocID="{9F8CC3E3-3E10-4073-8D17-5CAAEC1AEAE1}" presName="bgRect" presStyleLbl="bgShp" presStyleIdx="2" presStyleCnt="4"/>
      <dgm:spPr/>
    </dgm:pt>
    <dgm:pt modelId="{0C5CEAA3-A2DA-46B9-8AE0-4FDA14C89F19}" type="pres">
      <dgm:prSet presAssocID="{9F8CC3E3-3E10-4073-8D17-5CAAEC1AEA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D4A0079-7D7F-4612-B0E4-505B86B1EC4A}" type="pres">
      <dgm:prSet presAssocID="{9F8CC3E3-3E10-4073-8D17-5CAAEC1AEAE1}" presName="spaceRect" presStyleCnt="0"/>
      <dgm:spPr/>
    </dgm:pt>
    <dgm:pt modelId="{489008BE-08DE-41F0-A996-B8790E56D5D9}" type="pres">
      <dgm:prSet presAssocID="{9F8CC3E3-3E10-4073-8D17-5CAAEC1AEAE1}" presName="parTx" presStyleLbl="revTx" presStyleIdx="2" presStyleCnt="4">
        <dgm:presLayoutVars>
          <dgm:chMax val="0"/>
          <dgm:chPref val="0"/>
        </dgm:presLayoutVars>
      </dgm:prSet>
      <dgm:spPr/>
    </dgm:pt>
    <dgm:pt modelId="{0DE1C6AD-5CCA-4FB7-992E-DD184D2D1935}" type="pres">
      <dgm:prSet presAssocID="{9A6F1429-B2E5-4753-98DC-606A5628B8C8}" presName="sibTrans" presStyleCnt="0"/>
      <dgm:spPr/>
    </dgm:pt>
    <dgm:pt modelId="{BC3AEA47-2FAE-40EA-8BE2-668CD4123220}" type="pres">
      <dgm:prSet presAssocID="{B4FFE7C5-88B9-4C56-8448-581ACB4813AC}" presName="compNode" presStyleCnt="0"/>
      <dgm:spPr/>
    </dgm:pt>
    <dgm:pt modelId="{45F279EE-1948-4979-BC0A-2EA006D666CF}" type="pres">
      <dgm:prSet presAssocID="{B4FFE7C5-88B9-4C56-8448-581ACB4813AC}" presName="bgRect" presStyleLbl="bgShp" presStyleIdx="3" presStyleCnt="4"/>
      <dgm:spPr/>
    </dgm:pt>
    <dgm:pt modelId="{D774B56F-06B0-4CE1-A202-9A5769BAAB31}" type="pres">
      <dgm:prSet presAssocID="{B4FFE7C5-88B9-4C56-8448-581ACB4813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9D70CBF6-9532-4410-AADC-5077DC8C74FE}" type="pres">
      <dgm:prSet presAssocID="{B4FFE7C5-88B9-4C56-8448-581ACB4813AC}" presName="spaceRect" presStyleCnt="0"/>
      <dgm:spPr/>
    </dgm:pt>
    <dgm:pt modelId="{FBF1E2BD-2332-459C-BBEB-25FA50D715A2}" type="pres">
      <dgm:prSet presAssocID="{B4FFE7C5-88B9-4C56-8448-581ACB4813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16E5D02-3390-4B4B-9BA8-EAB2CD05CB22}" srcId="{7AE41119-38AE-4AD7-94F7-A0C17C27F768}" destId="{5880753E-E47C-4B70-889A-6A2446FAC624}" srcOrd="1" destOrd="0" parTransId="{13C615EF-27C0-4193-83E4-B762E2F42D50}" sibTransId="{E3421141-DF5A-4DBB-A05C-447953EC4B2D}"/>
    <dgm:cxn modelId="{0B60EB0B-E9A6-4CAE-8E69-6B83D73EBFA1}" type="presOf" srcId="{5880753E-E47C-4B70-889A-6A2446FAC624}" destId="{7C0D24A6-587E-47DD-A672-B105238CDF00}" srcOrd="0" destOrd="0" presId="urn:microsoft.com/office/officeart/2018/2/layout/IconVerticalSolidList"/>
    <dgm:cxn modelId="{F4C6104D-F138-4249-A3D0-B13BE628A30D}" srcId="{7AE41119-38AE-4AD7-94F7-A0C17C27F768}" destId="{2CEA5B70-F585-4FCC-8B63-549D0B302F1C}" srcOrd="0" destOrd="0" parTransId="{3027501F-49EE-44FD-9CC8-40E90B3F81B8}" sibTransId="{3983A690-D6B9-445A-8BC1-888A4F7C1CDF}"/>
    <dgm:cxn modelId="{BAA5C876-8D32-4B6E-9BDC-E3A44BA57DDB}" srcId="{7AE41119-38AE-4AD7-94F7-A0C17C27F768}" destId="{B4FFE7C5-88B9-4C56-8448-581ACB4813AC}" srcOrd="3" destOrd="0" parTransId="{18318BA6-FCE5-4203-860E-1FA7A11621F2}" sibTransId="{C544347E-1E06-4958-9E75-8649477BA51F}"/>
    <dgm:cxn modelId="{D12C557B-A1A4-4605-B42E-8B96011E70A8}" type="presOf" srcId="{2CEA5B70-F585-4FCC-8B63-549D0B302F1C}" destId="{A3C3A7A6-5439-4BD9-A3EC-DC5B8DA0730D}" srcOrd="0" destOrd="0" presId="urn:microsoft.com/office/officeart/2018/2/layout/IconVerticalSolidList"/>
    <dgm:cxn modelId="{E3CCC4B3-4073-408E-8540-2276A0A58DE8}" type="presOf" srcId="{B4FFE7C5-88B9-4C56-8448-581ACB4813AC}" destId="{FBF1E2BD-2332-459C-BBEB-25FA50D715A2}" srcOrd="0" destOrd="0" presId="urn:microsoft.com/office/officeart/2018/2/layout/IconVerticalSolidList"/>
    <dgm:cxn modelId="{1D6DBDB5-ED42-4CB6-9A6D-B20D76103447}" srcId="{7AE41119-38AE-4AD7-94F7-A0C17C27F768}" destId="{9F8CC3E3-3E10-4073-8D17-5CAAEC1AEAE1}" srcOrd="2" destOrd="0" parTransId="{03E819F7-1C59-4061-A5CC-61937DE74213}" sibTransId="{9A6F1429-B2E5-4753-98DC-606A5628B8C8}"/>
    <dgm:cxn modelId="{B9B567D3-B1C9-4110-9ADB-A608368ACE12}" type="presOf" srcId="{9F8CC3E3-3E10-4073-8D17-5CAAEC1AEAE1}" destId="{489008BE-08DE-41F0-A996-B8790E56D5D9}" srcOrd="0" destOrd="0" presId="urn:microsoft.com/office/officeart/2018/2/layout/IconVerticalSolidList"/>
    <dgm:cxn modelId="{49BE0BE1-6413-494E-AB33-62D358F6DECF}" type="presOf" srcId="{7AE41119-38AE-4AD7-94F7-A0C17C27F768}" destId="{22322EAC-B04F-475E-B2A8-C2D1C4D64177}" srcOrd="0" destOrd="0" presId="urn:microsoft.com/office/officeart/2018/2/layout/IconVerticalSolidList"/>
    <dgm:cxn modelId="{0081377F-814B-43C0-9A8A-AAB88AEF2621}" type="presParOf" srcId="{22322EAC-B04F-475E-B2A8-C2D1C4D64177}" destId="{2AF89446-E671-49CA-9A93-F8B9E174A1F4}" srcOrd="0" destOrd="0" presId="urn:microsoft.com/office/officeart/2018/2/layout/IconVerticalSolidList"/>
    <dgm:cxn modelId="{6709D0E0-BA9C-4652-A091-3987C9ADE5E0}" type="presParOf" srcId="{2AF89446-E671-49CA-9A93-F8B9E174A1F4}" destId="{7852C34E-8CD3-4E55-B62A-10A1B887DE39}" srcOrd="0" destOrd="0" presId="urn:microsoft.com/office/officeart/2018/2/layout/IconVerticalSolidList"/>
    <dgm:cxn modelId="{0AFBFE23-2833-44FD-8299-A536A5D61186}" type="presParOf" srcId="{2AF89446-E671-49CA-9A93-F8B9E174A1F4}" destId="{99D037B9-DF67-4CAC-B900-14405FD4F15B}" srcOrd="1" destOrd="0" presId="urn:microsoft.com/office/officeart/2018/2/layout/IconVerticalSolidList"/>
    <dgm:cxn modelId="{38F780AF-00F6-4F94-84B6-D9C8E7C850A0}" type="presParOf" srcId="{2AF89446-E671-49CA-9A93-F8B9E174A1F4}" destId="{2228106C-3A95-4C3F-A5EF-9F49578525CB}" srcOrd="2" destOrd="0" presId="urn:microsoft.com/office/officeart/2018/2/layout/IconVerticalSolidList"/>
    <dgm:cxn modelId="{6129F197-CA47-463C-8539-413D636916AA}" type="presParOf" srcId="{2AF89446-E671-49CA-9A93-F8B9E174A1F4}" destId="{A3C3A7A6-5439-4BD9-A3EC-DC5B8DA0730D}" srcOrd="3" destOrd="0" presId="urn:microsoft.com/office/officeart/2018/2/layout/IconVerticalSolidList"/>
    <dgm:cxn modelId="{A42D54A3-7F7F-4C5C-AC9E-B9195FEAA895}" type="presParOf" srcId="{22322EAC-B04F-475E-B2A8-C2D1C4D64177}" destId="{4EE05A3D-895D-46F1-B413-59196D392C94}" srcOrd="1" destOrd="0" presId="urn:microsoft.com/office/officeart/2018/2/layout/IconVerticalSolidList"/>
    <dgm:cxn modelId="{B9F94450-DF1A-4D59-8D43-DE155895330A}" type="presParOf" srcId="{22322EAC-B04F-475E-B2A8-C2D1C4D64177}" destId="{DB9678B4-A3BA-4E27-8DAC-6F44EE61F3C4}" srcOrd="2" destOrd="0" presId="urn:microsoft.com/office/officeart/2018/2/layout/IconVerticalSolidList"/>
    <dgm:cxn modelId="{EE3D2C04-5BE2-4D6B-91DF-9EB0BD394C98}" type="presParOf" srcId="{DB9678B4-A3BA-4E27-8DAC-6F44EE61F3C4}" destId="{181A8AF8-644E-4753-A284-0ED925F0FE88}" srcOrd="0" destOrd="0" presId="urn:microsoft.com/office/officeart/2018/2/layout/IconVerticalSolidList"/>
    <dgm:cxn modelId="{D48A7DF9-FE5B-49EE-B20F-26CF883AA80E}" type="presParOf" srcId="{DB9678B4-A3BA-4E27-8DAC-6F44EE61F3C4}" destId="{08E82E5B-72BD-4B38-A937-87A3A2A56FFF}" srcOrd="1" destOrd="0" presId="urn:microsoft.com/office/officeart/2018/2/layout/IconVerticalSolidList"/>
    <dgm:cxn modelId="{FA73AB60-1684-47DA-A3F6-93433F08F2AA}" type="presParOf" srcId="{DB9678B4-A3BA-4E27-8DAC-6F44EE61F3C4}" destId="{B21BD44F-6A4C-4D07-B646-F4D0F91EDB89}" srcOrd="2" destOrd="0" presId="urn:microsoft.com/office/officeart/2018/2/layout/IconVerticalSolidList"/>
    <dgm:cxn modelId="{588CDD40-52F1-4FCD-B653-A8A35DEACFEF}" type="presParOf" srcId="{DB9678B4-A3BA-4E27-8DAC-6F44EE61F3C4}" destId="{7C0D24A6-587E-47DD-A672-B105238CDF00}" srcOrd="3" destOrd="0" presId="urn:microsoft.com/office/officeart/2018/2/layout/IconVerticalSolidList"/>
    <dgm:cxn modelId="{0EA4ADD0-9BD6-4583-9AD2-C5BF96854260}" type="presParOf" srcId="{22322EAC-B04F-475E-B2A8-C2D1C4D64177}" destId="{D44B9EB3-5222-48E4-B4EB-3B8D1B204200}" srcOrd="3" destOrd="0" presId="urn:microsoft.com/office/officeart/2018/2/layout/IconVerticalSolidList"/>
    <dgm:cxn modelId="{5A99D033-2F44-4132-AA4A-C453D89812DC}" type="presParOf" srcId="{22322EAC-B04F-475E-B2A8-C2D1C4D64177}" destId="{E364567B-5457-40E7-B9DC-786BF9807314}" srcOrd="4" destOrd="0" presId="urn:microsoft.com/office/officeart/2018/2/layout/IconVerticalSolidList"/>
    <dgm:cxn modelId="{49C07995-EBF5-4FAB-BFD1-53ADBADBB584}" type="presParOf" srcId="{E364567B-5457-40E7-B9DC-786BF9807314}" destId="{CB51C637-05AB-45CD-A6C9-99DA545E4AB5}" srcOrd="0" destOrd="0" presId="urn:microsoft.com/office/officeart/2018/2/layout/IconVerticalSolidList"/>
    <dgm:cxn modelId="{D1310D4F-BF4F-4149-AC1B-9E4EFA496B8F}" type="presParOf" srcId="{E364567B-5457-40E7-B9DC-786BF9807314}" destId="{0C5CEAA3-A2DA-46B9-8AE0-4FDA14C89F19}" srcOrd="1" destOrd="0" presId="urn:microsoft.com/office/officeart/2018/2/layout/IconVerticalSolidList"/>
    <dgm:cxn modelId="{F32CD843-D59E-470B-9B29-B4A5D23EBDAC}" type="presParOf" srcId="{E364567B-5457-40E7-B9DC-786BF9807314}" destId="{0D4A0079-7D7F-4612-B0E4-505B86B1EC4A}" srcOrd="2" destOrd="0" presId="urn:microsoft.com/office/officeart/2018/2/layout/IconVerticalSolidList"/>
    <dgm:cxn modelId="{32516893-B81B-4058-8B7E-1579F777DDCB}" type="presParOf" srcId="{E364567B-5457-40E7-B9DC-786BF9807314}" destId="{489008BE-08DE-41F0-A996-B8790E56D5D9}" srcOrd="3" destOrd="0" presId="urn:microsoft.com/office/officeart/2018/2/layout/IconVerticalSolidList"/>
    <dgm:cxn modelId="{11FAFE02-F65D-4817-8CE9-D6AE9AF212B5}" type="presParOf" srcId="{22322EAC-B04F-475E-B2A8-C2D1C4D64177}" destId="{0DE1C6AD-5CCA-4FB7-992E-DD184D2D1935}" srcOrd="5" destOrd="0" presId="urn:microsoft.com/office/officeart/2018/2/layout/IconVerticalSolidList"/>
    <dgm:cxn modelId="{3E8FE481-A2D1-4A59-A109-570DBE74103E}" type="presParOf" srcId="{22322EAC-B04F-475E-B2A8-C2D1C4D64177}" destId="{BC3AEA47-2FAE-40EA-8BE2-668CD4123220}" srcOrd="6" destOrd="0" presId="urn:microsoft.com/office/officeart/2018/2/layout/IconVerticalSolidList"/>
    <dgm:cxn modelId="{C227987E-0496-4CCC-9D4F-45BE339A2050}" type="presParOf" srcId="{BC3AEA47-2FAE-40EA-8BE2-668CD4123220}" destId="{45F279EE-1948-4979-BC0A-2EA006D666CF}" srcOrd="0" destOrd="0" presId="urn:microsoft.com/office/officeart/2018/2/layout/IconVerticalSolidList"/>
    <dgm:cxn modelId="{A4226759-7253-4B3A-A5EC-CA9E57820529}" type="presParOf" srcId="{BC3AEA47-2FAE-40EA-8BE2-668CD4123220}" destId="{D774B56F-06B0-4CE1-A202-9A5769BAAB31}" srcOrd="1" destOrd="0" presId="urn:microsoft.com/office/officeart/2018/2/layout/IconVerticalSolidList"/>
    <dgm:cxn modelId="{935E6688-C9A3-4BD3-A52E-778A604AD670}" type="presParOf" srcId="{BC3AEA47-2FAE-40EA-8BE2-668CD4123220}" destId="{9D70CBF6-9532-4410-AADC-5077DC8C74FE}" srcOrd="2" destOrd="0" presId="urn:microsoft.com/office/officeart/2018/2/layout/IconVerticalSolidList"/>
    <dgm:cxn modelId="{75825473-94EE-47C8-A156-2CA9352153AA}" type="presParOf" srcId="{BC3AEA47-2FAE-40EA-8BE2-668CD4123220}" destId="{FBF1E2BD-2332-459C-BBEB-25FA50D715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5D6FFD-7085-4BE3-A6B6-FBD98580ED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A31DA74-AC9D-4C32-8051-7BAFBA17BC43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http://learn.xrmcoaches.com</a:t>
          </a:r>
          <a:endParaRPr lang="en-US"/>
        </a:p>
      </dgm:t>
    </dgm:pt>
    <dgm:pt modelId="{125BFC34-7383-4310-A152-A0240316E172}" type="parTrans" cxnId="{82242626-5B4C-4828-BB6D-C14897CB8E8A}">
      <dgm:prSet/>
      <dgm:spPr/>
      <dgm:t>
        <a:bodyPr/>
        <a:lstStyle/>
        <a:p>
          <a:endParaRPr lang="en-US"/>
        </a:p>
      </dgm:t>
    </dgm:pt>
    <dgm:pt modelId="{3FF1960C-2193-45FB-B8A6-6FEE21CB3384}" type="sibTrans" cxnId="{82242626-5B4C-4828-BB6D-C14897CB8E8A}">
      <dgm:prSet/>
      <dgm:spPr/>
      <dgm:t>
        <a:bodyPr/>
        <a:lstStyle/>
        <a:p>
          <a:endParaRPr lang="en-US"/>
        </a:p>
      </dgm:t>
    </dgm:pt>
    <dgm:pt modelId="{9CE078AA-53B5-4EF8-95F7-5F65280CB796}">
      <dgm:prSet/>
      <dgm:spPr/>
      <dgm:t>
        <a:bodyPr/>
        <a:lstStyle/>
        <a:p>
          <a:r>
            <a:rPr lang="en-US"/>
            <a:t>JavaScript Training</a:t>
          </a:r>
        </a:p>
      </dgm:t>
    </dgm:pt>
    <dgm:pt modelId="{912420DD-AA50-47C9-95E7-C3796AE90D2A}" type="parTrans" cxnId="{DB814972-C9EB-45CF-A8E7-E03274F6AB2B}">
      <dgm:prSet/>
      <dgm:spPr/>
      <dgm:t>
        <a:bodyPr/>
        <a:lstStyle/>
        <a:p>
          <a:endParaRPr lang="en-US"/>
        </a:p>
      </dgm:t>
    </dgm:pt>
    <dgm:pt modelId="{45BA6F91-1006-4679-A59E-540A38E54B9A}" type="sibTrans" cxnId="{DB814972-C9EB-45CF-A8E7-E03274F6AB2B}">
      <dgm:prSet/>
      <dgm:spPr/>
      <dgm:t>
        <a:bodyPr/>
        <a:lstStyle/>
        <a:p>
          <a:endParaRPr lang="en-US"/>
        </a:p>
      </dgm:t>
    </dgm:pt>
    <dgm:pt modelId="{1C05ABF4-9F5B-4686-A5D3-27FD0DE1C222}">
      <dgm:prSet/>
      <dgm:spPr/>
      <dgm:t>
        <a:bodyPr/>
        <a:lstStyle/>
        <a:p>
          <a:r>
            <a:rPr lang="en-US"/>
            <a:t>Free and Paid courses</a:t>
          </a:r>
        </a:p>
      </dgm:t>
    </dgm:pt>
    <dgm:pt modelId="{E653522C-3FDD-4E21-A7DC-2811D2BC053F}" type="parTrans" cxnId="{0796293D-ADBE-43C8-A3CA-2E2C56307538}">
      <dgm:prSet/>
      <dgm:spPr/>
      <dgm:t>
        <a:bodyPr/>
        <a:lstStyle/>
        <a:p>
          <a:endParaRPr lang="en-US"/>
        </a:p>
      </dgm:t>
    </dgm:pt>
    <dgm:pt modelId="{F8980776-E454-42D0-B505-79CC0971011C}" type="sibTrans" cxnId="{0796293D-ADBE-43C8-A3CA-2E2C56307538}">
      <dgm:prSet/>
      <dgm:spPr/>
      <dgm:t>
        <a:bodyPr/>
        <a:lstStyle/>
        <a:p>
          <a:endParaRPr lang="en-US"/>
        </a:p>
      </dgm:t>
    </dgm:pt>
    <dgm:pt modelId="{59CF379A-8E9C-436E-85BA-3804E2BE6D7F}" type="pres">
      <dgm:prSet presAssocID="{A55D6FFD-7085-4BE3-A6B6-FBD98580EDB2}" presName="root" presStyleCnt="0">
        <dgm:presLayoutVars>
          <dgm:dir/>
          <dgm:resizeHandles val="exact"/>
        </dgm:presLayoutVars>
      </dgm:prSet>
      <dgm:spPr/>
    </dgm:pt>
    <dgm:pt modelId="{4314FDF4-1F7D-490B-8D4D-B003DDD86636}" type="pres">
      <dgm:prSet presAssocID="{7A31DA74-AC9D-4C32-8051-7BAFBA17BC43}" presName="compNode" presStyleCnt="0"/>
      <dgm:spPr/>
    </dgm:pt>
    <dgm:pt modelId="{7CDF755F-6B14-475E-9BD5-52770E27FD7B}" type="pres">
      <dgm:prSet presAssocID="{7A31DA74-AC9D-4C32-8051-7BAFBA17BC43}" presName="bgRect" presStyleLbl="bgShp" presStyleIdx="0" presStyleCnt="2"/>
      <dgm:spPr/>
    </dgm:pt>
    <dgm:pt modelId="{7FB4C7DB-F730-416E-A2B7-E9ED97E7173E}" type="pres">
      <dgm:prSet presAssocID="{7A31DA74-AC9D-4C32-8051-7BAFBA17BC4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A7314CB-8D4B-4555-88C2-D992C220698F}" type="pres">
      <dgm:prSet presAssocID="{7A31DA74-AC9D-4C32-8051-7BAFBA17BC43}" presName="spaceRect" presStyleCnt="0"/>
      <dgm:spPr/>
    </dgm:pt>
    <dgm:pt modelId="{4179F2FC-21BF-4BB3-A704-E6CBC17BB699}" type="pres">
      <dgm:prSet presAssocID="{7A31DA74-AC9D-4C32-8051-7BAFBA17BC43}" presName="parTx" presStyleLbl="revTx" presStyleIdx="0" presStyleCnt="3">
        <dgm:presLayoutVars>
          <dgm:chMax val="0"/>
          <dgm:chPref val="0"/>
        </dgm:presLayoutVars>
      </dgm:prSet>
      <dgm:spPr/>
    </dgm:pt>
    <dgm:pt modelId="{9296E079-4D76-42FE-9D8E-0EA498F71650}" type="pres">
      <dgm:prSet presAssocID="{3FF1960C-2193-45FB-B8A6-6FEE21CB3384}" presName="sibTrans" presStyleCnt="0"/>
      <dgm:spPr/>
    </dgm:pt>
    <dgm:pt modelId="{06E526BA-97D0-4352-BF3A-89807662C618}" type="pres">
      <dgm:prSet presAssocID="{9CE078AA-53B5-4EF8-95F7-5F65280CB796}" presName="compNode" presStyleCnt="0"/>
      <dgm:spPr/>
    </dgm:pt>
    <dgm:pt modelId="{531FB06E-A2DC-468C-AD75-CFEF81987233}" type="pres">
      <dgm:prSet presAssocID="{9CE078AA-53B5-4EF8-95F7-5F65280CB796}" presName="bgRect" presStyleLbl="bgShp" presStyleIdx="1" presStyleCnt="2"/>
      <dgm:spPr/>
    </dgm:pt>
    <dgm:pt modelId="{72CE2583-27A5-4E1F-88D8-F800D6BF8892}" type="pres">
      <dgm:prSet presAssocID="{9CE078AA-53B5-4EF8-95F7-5F65280CB796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AA82E64-9300-47CD-A2EA-F9B1419253DD}" type="pres">
      <dgm:prSet presAssocID="{9CE078AA-53B5-4EF8-95F7-5F65280CB796}" presName="spaceRect" presStyleCnt="0"/>
      <dgm:spPr/>
    </dgm:pt>
    <dgm:pt modelId="{395265D4-69B7-4821-BB77-3A0A13DE2054}" type="pres">
      <dgm:prSet presAssocID="{9CE078AA-53B5-4EF8-95F7-5F65280CB796}" presName="parTx" presStyleLbl="revTx" presStyleIdx="1" presStyleCnt="3">
        <dgm:presLayoutVars>
          <dgm:chMax val="0"/>
          <dgm:chPref val="0"/>
        </dgm:presLayoutVars>
      </dgm:prSet>
      <dgm:spPr/>
    </dgm:pt>
    <dgm:pt modelId="{B39EA2CB-85CC-445B-986F-82FD0DAC9038}" type="pres">
      <dgm:prSet presAssocID="{9CE078AA-53B5-4EF8-95F7-5F65280CB796}" presName="desTx" presStyleLbl="revTx" presStyleIdx="2" presStyleCnt="3">
        <dgm:presLayoutVars/>
      </dgm:prSet>
      <dgm:spPr/>
    </dgm:pt>
  </dgm:ptLst>
  <dgm:cxnLst>
    <dgm:cxn modelId="{82242626-5B4C-4828-BB6D-C14897CB8E8A}" srcId="{A55D6FFD-7085-4BE3-A6B6-FBD98580EDB2}" destId="{7A31DA74-AC9D-4C32-8051-7BAFBA17BC43}" srcOrd="0" destOrd="0" parTransId="{125BFC34-7383-4310-A152-A0240316E172}" sibTransId="{3FF1960C-2193-45FB-B8A6-6FEE21CB3384}"/>
    <dgm:cxn modelId="{0796293D-ADBE-43C8-A3CA-2E2C56307538}" srcId="{9CE078AA-53B5-4EF8-95F7-5F65280CB796}" destId="{1C05ABF4-9F5B-4686-A5D3-27FD0DE1C222}" srcOrd="0" destOrd="0" parTransId="{E653522C-3FDD-4E21-A7DC-2811D2BC053F}" sibTransId="{F8980776-E454-42D0-B505-79CC0971011C}"/>
    <dgm:cxn modelId="{DB814972-C9EB-45CF-A8E7-E03274F6AB2B}" srcId="{A55D6FFD-7085-4BE3-A6B6-FBD98580EDB2}" destId="{9CE078AA-53B5-4EF8-95F7-5F65280CB796}" srcOrd="1" destOrd="0" parTransId="{912420DD-AA50-47C9-95E7-C3796AE90D2A}" sibTransId="{45BA6F91-1006-4679-A59E-540A38E54B9A}"/>
    <dgm:cxn modelId="{F32CD086-76FC-4F0A-9909-D8EB411CBD55}" type="presOf" srcId="{9CE078AA-53B5-4EF8-95F7-5F65280CB796}" destId="{395265D4-69B7-4821-BB77-3A0A13DE2054}" srcOrd="0" destOrd="0" presId="urn:microsoft.com/office/officeart/2018/2/layout/IconVerticalSolidList"/>
    <dgm:cxn modelId="{0B8BC38B-BF8B-4ADC-848A-D0C99E45DFB7}" type="presOf" srcId="{1C05ABF4-9F5B-4686-A5D3-27FD0DE1C222}" destId="{B39EA2CB-85CC-445B-986F-82FD0DAC9038}" srcOrd="0" destOrd="0" presId="urn:microsoft.com/office/officeart/2018/2/layout/IconVerticalSolidList"/>
    <dgm:cxn modelId="{67B5CEB0-1EE8-4370-ABA1-2CC3CE6390E0}" type="presOf" srcId="{7A31DA74-AC9D-4C32-8051-7BAFBA17BC43}" destId="{4179F2FC-21BF-4BB3-A704-E6CBC17BB699}" srcOrd="0" destOrd="0" presId="urn:microsoft.com/office/officeart/2018/2/layout/IconVerticalSolidList"/>
    <dgm:cxn modelId="{42A044E8-8453-47AE-B470-FF229F982B0A}" type="presOf" srcId="{A55D6FFD-7085-4BE3-A6B6-FBD98580EDB2}" destId="{59CF379A-8E9C-436E-85BA-3804E2BE6D7F}" srcOrd="0" destOrd="0" presId="urn:microsoft.com/office/officeart/2018/2/layout/IconVerticalSolidList"/>
    <dgm:cxn modelId="{36696AC5-8C17-4791-B04C-594110DB2FFB}" type="presParOf" srcId="{59CF379A-8E9C-436E-85BA-3804E2BE6D7F}" destId="{4314FDF4-1F7D-490B-8D4D-B003DDD86636}" srcOrd="0" destOrd="0" presId="urn:microsoft.com/office/officeart/2018/2/layout/IconVerticalSolidList"/>
    <dgm:cxn modelId="{0C7AB157-92EF-4A22-97EC-4CB62CBCDCE0}" type="presParOf" srcId="{4314FDF4-1F7D-490B-8D4D-B003DDD86636}" destId="{7CDF755F-6B14-475E-9BD5-52770E27FD7B}" srcOrd="0" destOrd="0" presId="urn:microsoft.com/office/officeart/2018/2/layout/IconVerticalSolidList"/>
    <dgm:cxn modelId="{CA392CC9-F50B-4320-8316-BFDFB827F044}" type="presParOf" srcId="{4314FDF4-1F7D-490B-8D4D-B003DDD86636}" destId="{7FB4C7DB-F730-416E-A2B7-E9ED97E7173E}" srcOrd="1" destOrd="0" presId="urn:microsoft.com/office/officeart/2018/2/layout/IconVerticalSolidList"/>
    <dgm:cxn modelId="{B7CCBA57-AE81-472B-B6C1-DAA37FBB7057}" type="presParOf" srcId="{4314FDF4-1F7D-490B-8D4D-B003DDD86636}" destId="{8A7314CB-8D4B-4555-88C2-D992C220698F}" srcOrd="2" destOrd="0" presId="urn:microsoft.com/office/officeart/2018/2/layout/IconVerticalSolidList"/>
    <dgm:cxn modelId="{7E8C2FB3-D3D8-4B8F-AEC4-13972F3BF4A9}" type="presParOf" srcId="{4314FDF4-1F7D-490B-8D4D-B003DDD86636}" destId="{4179F2FC-21BF-4BB3-A704-E6CBC17BB699}" srcOrd="3" destOrd="0" presId="urn:microsoft.com/office/officeart/2018/2/layout/IconVerticalSolidList"/>
    <dgm:cxn modelId="{8B13E597-3DDD-4403-A81D-C82391C65AE3}" type="presParOf" srcId="{59CF379A-8E9C-436E-85BA-3804E2BE6D7F}" destId="{9296E079-4D76-42FE-9D8E-0EA498F71650}" srcOrd="1" destOrd="0" presId="urn:microsoft.com/office/officeart/2018/2/layout/IconVerticalSolidList"/>
    <dgm:cxn modelId="{256177A4-07A3-4269-8229-C36EA5493B8F}" type="presParOf" srcId="{59CF379A-8E9C-436E-85BA-3804E2BE6D7F}" destId="{06E526BA-97D0-4352-BF3A-89807662C618}" srcOrd="2" destOrd="0" presId="urn:microsoft.com/office/officeart/2018/2/layout/IconVerticalSolidList"/>
    <dgm:cxn modelId="{E9C2197F-190D-4CFC-B350-A1984CCA0F8E}" type="presParOf" srcId="{06E526BA-97D0-4352-BF3A-89807662C618}" destId="{531FB06E-A2DC-468C-AD75-CFEF81987233}" srcOrd="0" destOrd="0" presId="urn:microsoft.com/office/officeart/2018/2/layout/IconVerticalSolidList"/>
    <dgm:cxn modelId="{42CE5FFC-591A-4A7C-90F8-E04D8A7784E3}" type="presParOf" srcId="{06E526BA-97D0-4352-BF3A-89807662C618}" destId="{72CE2583-27A5-4E1F-88D8-F800D6BF8892}" srcOrd="1" destOrd="0" presId="urn:microsoft.com/office/officeart/2018/2/layout/IconVerticalSolidList"/>
    <dgm:cxn modelId="{502E0E5C-39D8-4FBC-9B78-ED39F7776786}" type="presParOf" srcId="{06E526BA-97D0-4352-BF3A-89807662C618}" destId="{8AA82E64-9300-47CD-A2EA-F9B1419253DD}" srcOrd="2" destOrd="0" presId="urn:microsoft.com/office/officeart/2018/2/layout/IconVerticalSolidList"/>
    <dgm:cxn modelId="{6B004247-A19C-477B-A0D7-AA7735F00E2D}" type="presParOf" srcId="{06E526BA-97D0-4352-BF3A-89807662C618}" destId="{395265D4-69B7-4821-BB77-3A0A13DE2054}" srcOrd="3" destOrd="0" presId="urn:microsoft.com/office/officeart/2018/2/layout/IconVerticalSolidList"/>
    <dgm:cxn modelId="{75098594-B6DB-4826-ABB0-F031CA1B179F}" type="presParOf" srcId="{06E526BA-97D0-4352-BF3A-89807662C618}" destId="{B39EA2CB-85CC-445B-986F-82FD0DAC903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8931DC-C57F-4A00-9472-FFADC17C73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D34B97A-5006-43CF-88D8-1DA7E4C4C119}">
      <dgm:prSet custT="1"/>
      <dgm:spPr/>
      <dgm:t>
        <a:bodyPr/>
        <a:lstStyle/>
        <a:p>
          <a:r>
            <a:rPr lang="en-US" sz="1200" dirty="0">
              <a:hlinkClick xmlns:r="http://schemas.openxmlformats.org/officeDocument/2006/relationships" r:id="rId1"/>
            </a:rPr>
            <a:t>https://learn.xrmcoaches.com/courses/appdesign</a:t>
          </a:r>
          <a:endParaRPr lang="en-US" sz="1200" dirty="0"/>
        </a:p>
      </dgm:t>
    </dgm:pt>
    <dgm:pt modelId="{1A8DD0B1-F8A0-4FA1-94C0-3AC3CA374D57}" type="parTrans" cxnId="{46BE27A0-C3AA-4591-A4B3-74B413F0FF9F}">
      <dgm:prSet/>
      <dgm:spPr/>
      <dgm:t>
        <a:bodyPr/>
        <a:lstStyle/>
        <a:p>
          <a:endParaRPr lang="en-US"/>
        </a:p>
      </dgm:t>
    </dgm:pt>
    <dgm:pt modelId="{F3F50CB9-F8C8-4BBF-B8A8-184E3A6FDBDD}" type="sibTrans" cxnId="{46BE27A0-C3AA-4591-A4B3-74B413F0FF9F}">
      <dgm:prSet/>
      <dgm:spPr/>
      <dgm:t>
        <a:bodyPr/>
        <a:lstStyle/>
        <a:p>
          <a:endParaRPr lang="en-US"/>
        </a:p>
      </dgm:t>
    </dgm:pt>
    <dgm:pt modelId="{94F484A4-93EE-4809-8392-72935E16EB3E}">
      <dgm:prSet/>
      <dgm:spPr/>
      <dgm:t>
        <a:bodyPr/>
        <a:lstStyle/>
        <a:p>
          <a:r>
            <a:rPr lang="en-US" dirty="0"/>
            <a:t>Officially opens on:</a:t>
          </a:r>
          <a:br>
            <a:rPr lang="en-US" dirty="0"/>
          </a:br>
          <a:r>
            <a:rPr lang="en-US" dirty="0"/>
            <a:t>2 March 2020</a:t>
          </a:r>
        </a:p>
      </dgm:t>
    </dgm:pt>
    <dgm:pt modelId="{6C722220-1DAE-4A0E-9875-47683CC83734}" type="parTrans" cxnId="{F6E47BCA-07CF-4FE8-8344-19B60DB8D2B5}">
      <dgm:prSet/>
      <dgm:spPr/>
      <dgm:t>
        <a:bodyPr/>
        <a:lstStyle/>
        <a:p>
          <a:endParaRPr lang="en-US"/>
        </a:p>
      </dgm:t>
    </dgm:pt>
    <dgm:pt modelId="{F7BBD7A0-F854-43C3-A107-D4762CE6155B}" type="sibTrans" cxnId="{F6E47BCA-07CF-4FE8-8344-19B60DB8D2B5}">
      <dgm:prSet/>
      <dgm:spPr/>
      <dgm:t>
        <a:bodyPr/>
        <a:lstStyle/>
        <a:p>
          <a:endParaRPr lang="en-US"/>
        </a:p>
      </dgm:t>
    </dgm:pt>
    <dgm:pt modelId="{70C7984F-B36C-4CEE-AADF-98EFE6002473}">
      <dgm:prSet/>
      <dgm:spPr/>
      <dgm:t>
        <a:bodyPr/>
        <a:lstStyle/>
        <a:p>
          <a:r>
            <a:rPr lang="en-US"/>
            <a:t>Introductory pricing of $97</a:t>
          </a:r>
        </a:p>
      </dgm:t>
    </dgm:pt>
    <dgm:pt modelId="{581A90B8-A8CA-4194-B4F8-D15B2E860EE9}" type="parTrans" cxnId="{B454C033-4191-4161-B56F-8A27DD2B9E0F}">
      <dgm:prSet/>
      <dgm:spPr/>
      <dgm:t>
        <a:bodyPr/>
        <a:lstStyle/>
        <a:p>
          <a:endParaRPr lang="en-US"/>
        </a:p>
      </dgm:t>
    </dgm:pt>
    <dgm:pt modelId="{96A5DE8C-25B6-4275-84B6-0B5F8566C8B5}" type="sibTrans" cxnId="{B454C033-4191-4161-B56F-8A27DD2B9E0F}">
      <dgm:prSet/>
      <dgm:spPr/>
      <dgm:t>
        <a:bodyPr/>
        <a:lstStyle/>
        <a:p>
          <a:endParaRPr lang="en-US"/>
        </a:p>
      </dgm:t>
    </dgm:pt>
    <dgm:pt modelId="{18093F7A-2958-45B0-B355-F449237650C6}">
      <dgm:prSet/>
      <dgm:spPr/>
      <dgm:t>
        <a:bodyPr/>
        <a:lstStyle/>
        <a:p>
          <a:r>
            <a:rPr lang="en-US"/>
            <a:t>After 2 </a:t>
          </a:r>
          <a:r>
            <a:rPr lang="en-US" dirty="0"/>
            <a:t>March, the normal price will be $197</a:t>
          </a:r>
        </a:p>
      </dgm:t>
    </dgm:pt>
    <dgm:pt modelId="{25500CB4-7B90-41AC-B116-C0CC0DF9A3E6}" type="parTrans" cxnId="{A419CE86-E402-456B-A8F7-2C7E86567A0E}">
      <dgm:prSet/>
      <dgm:spPr/>
      <dgm:t>
        <a:bodyPr/>
        <a:lstStyle/>
        <a:p>
          <a:endParaRPr lang="en-US"/>
        </a:p>
      </dgm:t>
    </dgm:pt>
    <dgm:pt modelId="{6D99BF26-0DC3-4521-863E-914A49E84B1D}" type="sibTrans" cxnId="{A419CE86-E402-456B-A8F7-2C7E86567A0E}">
      <dgm:prSet/>
      <dgm:spPr/>
      <dgm:t>
        <a:bodyPr/>
        <a:lstStyle/>
        <a:p>
          <a:endParaRPr lang="en-US"/>
        </a:p>
      </dgm:t>
    </dgm:pt>
    <dgm:pt modelId="{F2A9B775-A602-4EBC-A703-60394066A652}" type="pres">
      <dgm:prSet presAssocID="{5B8931DC-C57F-4A00-9472-FFADC17C73C8}" presName="root" presStyleCnt="0">
        <dgm:presLayoutVars>
          <dgm:dir/>
          <dgm:resizeHandles val="exact"/>
        </dgm:presLayoutVars>
      </dgm:prSet>
      <dgm:spPr/>
    </dgm:pt>
    <dgm:pt modelId="{E2DCB2DD-A122-40BF-99F6-9ED1766C9A5A}" type="pres">
      <dgm:prSet presAssocID="{8D34B97A-5006-43CF-88D8-1DA7E4C4C119}" presName="compNode" presStyleCnt="0"/>
      <dgm:spPr/>
    </dgm:pt>
    <dgm:pt modelId="{CBDB8639-A033-497D-9A2A-36E12AD15557}" type="pres">
      <dgm:prSet presAssocID="{8D34B97A-5006-43CF-88D8-1DA7E4C4C119}" presName="bgRect" presStyleLbl="bgShp" presStyleIdx="0" presStyleCnt="4"/>
      <dgm:spPr/>
    </dgm:pt>
    <dgm:pt modelId="{56EF3935-7D8F-4BAB-A5D4-911016D881C1}" type="pres">
      <dgm:prSet presAssocID="{8D34B97A-5006-43CF-88D8-1DA7E4C4C119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E386CFC-A223-482F-BDE3-1CC98966896A}" type="pres">
      <dgm:prSet presAssocID="{8D34B97A-5006-43CF-88D8-1DA7E4C4C119}" presName="spaceRect" presStyleCnt="0"/>
      <dgm:spPr/>
    </dgm:pt>
    <dgm:pt modelId="{BB210385-DD21-4D5E-B844-98033E7F0D87}" type="pres">
      <dgm:prSet presAssocID="{8D34B97A-5006-43CF-88D8-1DA7E4C4C119}" presName="parTx" presStyleLbl="revTx" presStyleIdx="0" presStyleCnt="4">
        <dgm:presLayoutVars>
          <dgm:chMax val="0"/>
          <dgm:chPref val="0"/>
        </dgm:presLayoutVars>
      </dgm:prSet>
      <dgm:spPr/>
    </dgm:pt>
    <dgm:pt modelId="{736370FC-875B-46E7-92A2-2D35AEC9FF85}" type="pres">
      <dgm:prSet presAssocID="{F3F50CB9-F8C8-4BBF-B8A8-184E3A6FDBDD}" presName="sibTrans" presStyleCnt="0"/>
      <dgm:spPr/>
    </dgm:pt>
    <dgm:pt modelId="{626C866C-3595-4763-A18B-4D3570BA4AF4}" type="pres">
      <dgm:prSet presAssocID="{94F484A4-93EE-4809-8392-72935E16EB3E}" presName="compNode" presStyleCnt="0"/>
      <dgm:spPr/>
    </dgm:pt>
    <dgm:pt modelId="{CB99F671-4541-4A22-95F8-C557E7BE49E6}" type="pres">
      <dgm:prSet presAssocID="{94F484A4-93EE-4809-8392-72935E16EB3E}" presName="bgRect" presStyleLbl="bgShp" presStyleIdx="1" presStyleCnt="4"/>
      <dgm:spPr/>
    </dgm:pt>
    <dgm:pt modelId="{BF4FE79F-FD43-4F8A-A22D-FF6903A21275}" type="pres">
      <dgm:prSet presAssocID="{94F484A4-93EE-4809-8392-72935E16EB3E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C896259-3A50-41CC-9101-CD46D3928D5E}" type="pres">
      <dgm:prSet presAssocID="{94F484A4-93EE-4809-8392-72935E16EB3E}" presName="spaceRect" presStyleCnt="0"/>
      <dgm:spPr/>
    </dgm:pt>
    <dgm:pt modelId="{FE25915E-34D3-4C76-818F-CB7259869074}" type="pres">
      <dgm:prSet presAssocID="{94F484A4-93EE-4809-8392-72935E16EB3E}" presName="parTx" presStyleLbl="revTx" presStyleIdx="1" presStyleCnt="4">
        <dgm:presLayoutVars>
          <dgm:chMax val="0"/>
          <dgm:chPref val="0"/>
        </dgm:presLayoutVars>
      </dgm:prSet>
      <dgm:spPr/>
    </dgm:pt>
    <dgm:pt modelId="{A4E42A4E-1C43-412B-9ACC-C49350C39F71}" type="pres">
      <dgm:prSet presAssocID="{F7BBD7A0-F854-43C3-A107-D4762CE6155B}" presName="sibTrans" presStyleCnt="0"/>
      <dgm:spPr/>
    </dgm:pt>
    <dgm:pt modelId="{D37583DA-18DC-4EBE-B3AD-34AA7C1F6BEA}" type="pres">
      <dgm:prSet presAssocID="{70C7984F-B36C-4CEE-AADF-98EFE6002473}" presName="compNode" presStyleCnt="0"/>
      <dgm:spPr/>
    </dgm:pt>
    <dgm:pt modelId="{8325B6C0-8E60-4191-A608-E0DB4D496AC6}" type="pres">
      <dgm:prSet presAssocID="{70C7984F-B36C-4CEE-AADF-98EFE6002473}" presName="bgRect" presStyleLbl="bgShp" presStyleIdx="2" presStyleCnt="4"/>
      <dgm:spPr/>
    </dgm:pt>
    <dgm:pt modelId="{7C3D7724-6E5F-45D9-8554-2767DAFA936C}" type="pres">
      <dgm:prSet presAssocID="{70C7984F-B36C-4CEE-AADF-98EFE6002473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37772B6-0680-4F5D-B4B6-F470496D5113}" type="pres">
      <dgm:prSet presAssocID="{70C7984F-B36C-4CEE-AADF-98EFE6002473}" presName="spaceRect" presStyleCnt="0"/>
      <dgm:spPr/>
    </dgm:pt>
    <dgm:pt modelId="{C5BFB097-C279-4678-A2C9-D1B41195E0EB}" type="pres">
      <dgm:prSet presAssocID="{70C7984F-B36C-4CEE-AADF-98EFE6002473}" presName="parTx" presStyleLbl="revTx" presStyleIdx="2" presStyleCnt="4">
        <dgm:presLayoutVars>
          <dgm:chMax val="0"/>
          <dgm:chPref val="0"/>
        </dgm:presLayoutVars>
      </dgm:prSet>
      <dgm:spPr/>
    </dgm:pt>
    <dgm:pt modelId="{49A0CC65-3F9F-408E-A1C1-565D12F0DA38}" type="pres">
      <dgm:prSet presAssocID="{96A5DE8C-25B6-4275-84B6-0B5F8566C8B5}" presName="sibTrans" presStyleCnt="0"/>
      <dgm:spPr/>
    </dgm:pt>
    <dgm:pt modelId="{695EAB5E-4C8C-4888-9D10-CF01DB7C9E1D}" type="pres">
      <dgm:prSet presAssocID="{18093F7A-2958-45B0-B355-F449237650C6}" presName="compNode" presStyleCnt="0"/>
      <dgm:spPr/>
    </dgm:pt>
    <dgm:pt modelId="{7352033D-3EDA-4AB8-8CA6-9F84211FAE92}" type="pres">
      <dgm:prSet presAssocID="{18093F7A-2958-45B0-B355-F449237650C6}" presName="bgRect" presStyleLbl="bgShp" presStyleIdx="3" presStyleCnt="4"/>
      <dgm:spPr/>
    </dgm:pt>
    <dgm:pt modelId="{8996677B-5D12-414C-8D07-97E67AE84488}" type="pres">
      <dgm:prSet presAssocID="{18093F7A-2958-45B0-B355-F449237650C6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861F220-8E1C-43E6-8A17-BC8766A9F9A6}" type="pres">
      <dgm:prSet presAssocID="{18093F7A-2958-45B0-B355-F449237650C6}" presName="spaceRect" presStyleCnt="0"/>
      <dgm:spPr/>
    </dgm:pt>
    <dgm:pt modelId="{F995282F-1659-4C66-B1D4-710C756D52BA}" type="pres">
      <dgm:prSet presAssocID="{18093F7A-2958-45B0-B355-F449237650C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54C033-4191-4161-B56F-8A27DD2B9E0F}" srcId="{5B8931DC-C57F-4A00-9472-FFADC17C73C8}" destId="{70C7984F-B36C-4CEE-AADF-98EFE6002473}" srcOrd="2" destOrd="0" parTransId="{581A90B8-A8CA-4194-B4F8-D15B2E860EE9}" sibTransId="{96A5DE8C-25B6-4275-84B6-0B5F8566C8B5}"/>
    <dgm:cxn modelId="{1F404337-F83B-4061-98C6-B7E84BCD26F6}" type="presOf" srcId="{5B8931DC-C57F-4A00-9472-FFADC17C73C8}" destId="{F2A9B775-A602-4EBC-A703-60394066A652}" srcOrd="0" destOrd="0" presId="urn:microsoft.com/office/officeart/2018/2/layout/IconVerticalSolidList"/>
    <dgm:cxn modelId="{B731F34C-D786-4A39-B2AA-F658E8BCDE4E}" type="presOf" srcId="{8D34B97A-5006-43CF-88D8-1DA7E4C4C119}" destId="{BB210385-DD21-4D5E-B844-98033E7F0D87}" srcOrd="0" destOrd="0" presId="urn:microsoft.com/office/officeart/2018/2/layout/IconVerticalSolidList"/>
    <dgm:cxn modelId="{6ABB6B57-443D-49F7-84B6-25E4C722CB86}" type="presOf" srcId="{18093F7A-2958-45B0-B355-F449237650C6}" destId="{F995282F-1659-4C66-B1D4-710C756D52BA}" srcOrd="0" destOrd="0" presId="urn:microsoft.com/office/officeart/2018/2/layout/IconVerticalSolidList"/>
    <dgm:cxn modelId="{A419CE86-E402-456B-A8F7-2C7E86567A0E}" srcId="{5B8931DC-C57F-4A00-9472-FFADC17C73C8}" destId="{18093F7A-2958-45B0-B355-F449237650C6}" srcOrd="3" destOrd="0" parTransId="{25500CB4-7B90-41AC-B116-C0CC0DF9A3E6}" sibTransId="{6D99BF26-0DC3-4521-863E-914A49E84B1D}"/>
    <dgm:cxn modelId="{F20DB88E-5E3B-4DE5-82FC-FCC3994097F6}" type="presOf" srcId="{70C7984F-B36C-4CEE-AADF-98EFE6002473}" destId="{C5BFB097-C279-4678-A2C9-D1B41195E0EB}" srcOrd="0" destOrd="0" presId="urn:microsoft.com/office/officeart/2018/2/layout/IconVerticalSolidList"/>
    <dgm:cxn modelId="{46BE27A0-C3AA-4591-A4B3-74B413F0FF9F}" srcId="{5B8931DC-C57F-4A00-9472-FFADC17C73C8}" destId="{8D34B97A-5006-43CF-88D8-1DA7E4C4C119}" srcOrd="0" destOrd="0" parTransId="{1A8DD0B1-F8A0-4FA1-94C0-3AC3CA374D57}" sibTransId="{F3F50CB9-F8C8-4BBF-B8A8-184E3A6FDBDD}"/>
    <dgm:cxn modelId="{1CBAFDAD-592D-4F3A-A7F8-41271715AAB1}" type="presOf" srcId="{94F484A4-93EE-4809-8392-72935E16EB3E}" destId="{FE25915E-34D3-4C76-818F-CB7259869074}" srcOrd="0" destOrd="0" presId="urn:microsoft.com/office/officeart/2018/2/layout/IconVerticalSolidList"/>
    <dgm:cxn modelId="{F6E47BCA-07CF-4FE8-8344-19B60DB8D2B5}" srcId="{5B8931DC-C57F-4A00-9472-FFADC17C73C8}" destId="{94F484A4-93EE-4809-8392-72935E16EB3E}" srcOrd="1" destOrd="0" parTransId="{6C722220-1DAE-4A0E-9875-47683CC83734}" sibTransId="{F7BBD7A0-F854-43C3-A107-D4762CE6155B}"/>
    <dgm:cxn modelId="{99881050-5C5B-48FC-992F-76F40F434CDE}" type="presParOf" srcId="{F2A9B775-A602-4EBC-A703-60394066A652}" destId="{E2DCB2DD-A122-40BF-99F6-9ED1766C9A5A}" srcOrd="0" destOrd="0" presId="urn:microsoft.com/office/officeart/2018/2/layout/IconVerticalSolidList"/>
    <dgm:cxn modelId="{743FCAC9-C198-47F5-B7DD-45A92F52BA6E}" type="presParOf" srcId="{E2DCB2DD-A122-40BF-99F6-9ED1766C9A5A}" destId="{CBDB8639-A033-497D-9A2A-36E12AD15557}" srcOrd="0" destOrd="0" presId="urn:microsoft.com/office/officeart/2018/2/layout/IconVerticalSolidList"/>
    <dgm:cxn modelId="{3B829BD4-4EB2-4886-ADF1-95F208893D1F}" type="presParOf" srcId="{E2DCB2DD-A122-40BF-99F6-9ED1766C9A5A}" destId="{56EF3935-7D8F-4BAB-A5D4-911016D881C1}" srcOrd="1" destOrd="0" presId="urn:microsoft.com/office/officeart/2018/2/layout/IconVerticalSolidList"/>
    <dgm:cxn modelId="{743F06F0-922A-4A02-B68A-F56ADFC6C260}" type="presParOf" srcId="{E2DCB2DD-A122-40BF-99F6-9ED1766C9A5A}" destId="{BE386CFC-A223-482F-BDE3-1CC98966896A}" srcOrd="2" destOrd="0" presId="urn:microsoft.com/office/officeart/2018/2/layout/IconVerticalSolidList"/>
    <dgm:cxn modelId="{B994F80B-A8B3-4924-B305-420739DA32C6}" type="presParOf" srcId="{E2DCB2DD-A122-40BF-99F6-9ED1766C9A5A}" destId="{BB210385-DD21-4D5E-B844-98033E7F0D87}" srcOrd="3" destOrd="0" presId="urn:microsoft.com/office/officeart/2018/2/layout/IconVerticalSolidList"/>
    <dgm:cxn modelId="{01315CE0-D1BE-40B6-8116-1FC299CCC4E9}" type="presParOf" srcId="{F2A9B775-A602-4EBC-A703-60394066A652}" destId="{736370FC-875B-46E7-92A2-2D35AEC9FF85}" srcOrd="1" destOrd="0" presId="urn:microsoft.com/office/officeart/2018/2/layout/IconVerticalSolidList"/>
    <dgm:cxn modelId="{00038E22-87D4-47C5-9474-770A152655FF}" type="presParOf" srcId="{F2A9B775-A602-4EBC-A703-60394066A652}" destId="{626C866C-3595-4763-A18B-4D3570BA4AF4}" srcOrd="2" destOrd="0" presId="urn:microsoft.com/office/officeart/2018/2/layout/IconVerticalSolidList"/>
    <dgm:cxn modelId="{3B493EA6-970A-4EDD-B4BB-CE828635A31B}" type="presParOf" srcId="{626C866C-3595-4763-A18B-4D3570BA4AF4}" destId="{CB99F671-4541-4A22-95F8-C557E7BE49E6}" srcOrd="0" destOrd="0" presId="urn:microsoft.com/office/officeart/2018/2/layout/IconVerticalSolidList"/>
    <dgm:cxn modelId="{06011DFD-E788-408C-A14F-A0C0572CF9E7}" type="presParOf" srcId="{626C866C-3595-4763-A18B-4D3570BA4AF4}" destId="{BF4FE79F-FD43-4F8A-A22D-FF6903A21275}" srcOrd="1" destOrd="0" presId="urn:microsoft.com/office/officeart/2018/2/layout/IconVerticalSolidList"/>
    <dgm:cxn modelId="{F3596287-18B0-467B-BD91-47F9CFA66D2D}" type="presParOf" srcId="{626C866C-3595-4763-A18B-4D3570BA4AF4}" destId="{3C896259-3A50-41CC-9101-CD46D3928D5E}" srcOrd="2" destOrd="0" presId="urn:microsoft.com/office/officeart/2018/2/layout/IconVerticalSolidList"/>
    <dgm:cxn modelId="{27F5F4F8-E86B-4AA5-AF2E-1A7CF2FC51C1}" type="presParOf" srcId="{626C866C-3595-4763-A18B-4D3570BA4AF4}" destId="{FE25915E-34D3-4C76-818F-CB7259869074}" srcOrd="3" destOrd="0" presId="urn:microsoft.com/office/officeart/2018/2/layout/IconVerticalSolidList"/>
    <dgm:cxn modelId="{6B73A9E5-B5CA-403A-AF9E-0D1C7CFF422E}" type="presParOf" srcId="{F2A9B775-A602-4EBC-A703-60394066A652}" destId="{A4E42A4E-1C43-412B-9ACC-C49350C39F71}" srcOrd="3" destOrd="0" presId="urn:microsoft.com/office/officeart/2018/2/layout/IconVerticalSolidList"/>
    <dgm:cxn modelId="{BD8E0377-093A-4F87-9759-640ED1E0D43C}" type="presParOf" srcId="{F2A9B775-A602-4EBC-A703-60394066A652}" destId="{D37583DA-18DC-4EBE-B3AD-34AA7C1F6BEA}" srcOrd="4" destOrd="0" presId="urn:microsoft.com/office/officeart/2018/2/layout/IconVerticalSolidList"/>
    <dgm:cxn modelId="{757ECB6F-1AAE-49C8-97F5-62258A460316}" type="presParOf" srcId="{D37583DA-18DC-4EBE-B3AD-34AA7C1F6BEA}" destId="{8325B6C0-8E60-4191-A608-E0DB4D496AC6}" srcOrd="0" destOrd="0" presId="urn:microsoft.com/office/officeart/2018/2/layout/IconVerticalSolidList"/>
    <dgm:cxn modelId="{A169D6E8-7636-4584-85A6-9E1E937A7836}" type="presParOf" srcId="{D37583DA-18DC-4EBE-B3AD-34AA7C1F6BEA}" destId="{7C3D7724-6E5F-45D9-8554-2767DAFA936C}" srcOrd="1" destOrd="0" presId="urn:microsoft.com/office/officeart/2018/2/layout/IconVerticalSolidList"/>
    <dgm:cxn modelId="{34E4EA76-1794-42B1-963C-6C05BA90C49E}" type="presParOf" srcId="{D37583DA-18DC-4EBE-B3AD-34AA7C1F6BEA}" destId="{A37772B6-0680-4F5D-B4B6-F470496D5113}" srcOrd="2" destOrd="0" presId="urn:microsoft.com/office/officeart/2018/2/layout/IconVerticalSolidList"/>
    <dgm:cxn modelId="{4C2A9E7F-C756-4E3F-ADA4-9D775CBEBC7E}" type="presParOf" srcId="{D37583DA-18DC-4EBE-B3AD-34AA7C1F6BEA}" destId="{C5BFB097-C279-4678-A2C9-D1B41195E0EB}" srcOrd="3" destOrd="0" presId="urn:microsoft.com/office/officeart/2018/2/layout/IconVerticalSolidList"/>
    <dgm:cxn modelId="{02A71EEA-06DC-4DC3-87A6-8F9C92371A1E}" type="presParOf" srcId="{F2A9B775-A602-4EBC-A703-60394066A652}" destId="{49A0CC65-3F9F-408E-A1C1-565D12F0DA38}" srcOrd="5" destOrd="0" presId="urn:microsoft.com/office/officeart/2018/2/layout/IconVerticalSolidList"/>
    <dgm:cxn modelId="{C4A5A566-974C-45CC-9DF8-28DC124AEDC4}" type="presParOf" srcId="{F2A9B775-A602-4EBC-A703-60394066A652}" destId="{695EAB5E-4C8C-4888-9D10-CF01DB7C9E1D}" srcOrd="6" destOrd="0" presId="urn:microsoft.com/office/officeart/2018/2/layout/IconVerticalSolidList"/>
    <dgm:cxn modelId="{24537AB9-6976-4EB4-BC23-38B8BCC606B7}" type="presParOf" srcId="{695EAB5E-4C8C-4888-9D10-CF01DB7C9E1D}" destId="{7352033D-3EDA-4AB8-8CA6-9F84211FAE92}" srcOrd="0" destOrd="0" presId="urn:microsoft.com/office/officeart/2018/2/layout/IconVerticalSolidList"/>
    <dgm:cxn modelId="{A09AE314-6737-4E1D-9C8B-E8A1F44938F7}" type="presParOf" srcId="{695EAB5E-4C8C-4888-9D10-CF01DB7C9E1D}" destId="{8996677B-5D12-414C-8D07-97E67AE84488}" srcOrd="1" destOrd="0" presId="urn:microsoft.com/office/officeart/2018/2/layout/IconVerticalSolidList"/>
    <dgm:cxn modelId="{847FDB56-B65C-45CF-AD02-8E4F26F97C92}" type="presParOf" srcId="{695EAB5E-4C8C-4888-9D10-CF01DB7C9E1D}" destId="{A861F220-8E1C-43E6-8A17-BC8766A9F9A6}" srcOrd="2" destOrd="0" presId="urn:microsoft.com/office/officeart/2018/2/layout/IconVerticalSolidList"/>
    <dgm:cxn modelId="{124771AE-9497-483A-BDFC-3A6BD9C30E1C}" type="presParOf" srcId="{695EAB5E-4C8C-4888-9D10-CF01DB7C9E1D}" destId="{F995282F-1659-4C66-B1D4-710C756D52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093E4F-DECB-4142-B257-484F5CD855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B9439E3-B5C0-4B8C-8DF6-6853DC3429CC}">
      <dgm:prSet/>
      <dgm:spPr/>
      <dgm:t>
        <a:bodyPr/>
        <a:lstStyle/>
        <a:p>
          <a:r>
            <a:rPr lang="en-US"/>
            <a:t>Replace the Built-In Theme configuration tool</a:t>
          </a:r>
        </a:p>
      </dgm:t>
    </dgm:pt>
    <dgm:pt modelId="{8158285C-37E9-4793-943E-444FB34324EB}" type="parTrans" cxnId="{0C342A78-5943-41A9-B594-F0978D6C771B}">
      <dgm:prSet/>
      <dgm:spPr/>
      <dgm:t>
        <a:bodyPr/>
        <a:lstStyle/>
        <a:p>
          <a:endParaRPr lang="en-US"/>
        </a:p>
      </dgm:t>
    </dgm:pt>
    <dgm:pt modelId="{842CD43B-C451-495D-B74A-AC50DEBC08B5}" type="sibTrans" cxnId="{0C342A78-5943-41A9-B594-F0978D6C771B}">
      <dgm:prSet/>
      <dgm:spPr/>
      <dgm:t>
        <a:bodyPr/>
        <a:lstStyle/>
        <a:p>
          <a:endParaRPr lang="en-US"/>
        </a:p>
      </dgm:t>
    </dgm:pt>
    <dgm:pt modelId="{8DFC5953-5B67-4E64-9FA8-DB23187A4FC6}">
      <dgm:prSet/>
      <dgm:spPr/>
      <dgm:t>
        <a:bodyPr/>
        <a:lstStyle/>
        <a:p>
          <a:r>
            <a:rPr lang="en-US"/>
            <a:t>Utilize UCI interface</a:t>
          </a:r>
        </a:p>
      </dgm:t>
    </dgm:pt>
    <dgm:pt modelId="{6C4F93CD-EA0E-4E54-9B37-CFDFF5774BA3}" type="parTrans" cxnId="{BBB0A398-C12C-43CA-AB41-201BC9CF0A59}">
      <dgm:prSet/>
      <dgm:spPr/>
      <dgm:t>
        <a:bodyPr/>
        <a:lstStyle/>
        <a:p>
          <a:endParaRPr lang="en-US"/>
        </a:p>
      </dgm:t>
    </dgm:pt>
    <dgm:pt modelId="{6AC5F960-C430-480F-AC5C-306D5DB5121C}" type="sibTrans" cxnId="{BBB0A398-C12C-43CA-AB41-201BC9CF0A59}">
      <dgm:prSet/>
      <dgm:spPr/>
      <dgm:t>
        <a:bodyPr/>
        <a:lstStyle/>
        <a:p>
          <a:endParaRPr lang="en-US"/>
        </a:p>
      </dgm:t>
    </dgm:pt>
    <dgm:pt modelId="{3D846565-0DF2-4665-BC50-453127853F82}">
      <dgm:prSet/>
      <dgm:spPr/>
      <dgm:t>
        <a:bodyPr/>
        <a:lstStyle/>
        <a:p>
          <a:r>
            <a:rPr lang="en-US"/>
            <a:t>PCF Color-Picker component</a:t>
          </a:r>
        </a:p>
      </dgm:t>
    </dgm:pt>
    <dgm:pt modelId="{0BEE517C-894E-4575-A708-6F7D8841C18F}" type="parTrans" cxnId="{C1580500-21C9-4B0A-A4E3-44F9E012FDC0}">
      <dgm:prSet/>
      <dgm:spPr/>
      <dgm:t>
        <a:bodyPr/>
        <a:lstStyle/>
        <a:p>
          <a:endParaRPr lang="en-US"/>
        </a:p>
      </dgm:t>
    </dgm:pt>
    <dgm:pt modelId="{8B5466B7-7FBC-4CE7-86BA-63BD5B439DB3}" type="sibTrans" cxnId="{C1580500-21C9-4B0A-A4E3-44F9E012FDC0}">
      <dgm:prSet/>
      <dgm:spPr/>
      <dgm:t>
        <a:bodyPr/>
        <a:lstStyle/>
        <a:p>
          <a:endParaRPr lang="en-US"/>
        </a:p>
      </dgm:t>
    </dgm:pt>
    <dgm:pt modelId="{E01FE5F2-12ED-4456-AD66-B86B48EAD54D}">
      <dgm:prSet/>
      <dgm:spPr/>
      <dgm:t>
        <a:bodyPr/>
        <a:lstStyle/>
        <a:p>
          <a:r>
            <a:rPr lang="en-US"/>
            <a:t>Push data back to built-in Theme entity</a:t>
          </a:r>
        </a:p>
      </dgm:t>
    </dgm:pt>
    <dgm:pt modelId="{B6364DCD-4E17-4A75-9C6F-0595C823EE65}" type="parTrans" cxnId="{BD415FFA-5D36-4EF4-8B8D-176B5DCFC62F}">
      <dgm:prSet/>
      <dgm:spPr/>
      <dgm:t>
        <a:bodyPr/>
        <a:lstStyle/>
        <a:p>
          <a:endParaRPr lang="en-US"/>
        </a:p>
      </dgm:t>
    </dgm:pt>
    <dgm:pt modelId="{D8F6A308-716A-4A78-AAD6-910E26C82549}" type="sibTrans" cxnId="{BD415FFA-5D36-4EF4-8B8D-176B5DCFC62F}">
      <dgm:prSet/>
      <dgm:spPr/>
      <dgm:t>
        <a:bodyPr/>
        <a:lstStyle/>
        <a:p>
          <a:endParaRPr lang="en-US"/>
        </a:p>
      </dgm:t>
    </dgm:pt>
    <dgm:pt modelId="{F81AA0FF-364C-425D-965B-E0249A73A4CE}" type="pres">
      <dgm:prSet presAssocID="{A4093E4F-DECB-4142-B257-484F5CD8555F}" presName="root" presStyleCnt="0">
        <dgm:presLayoutVars>
          <dgm:dir/>
          <dgm:resizeHandles val="exact"/>
        </dgm:presLayoutVars>
      </dgm:prSet>
      <dgm:spPr/>
    </dgm:pt>
    <dgm:pt modelId="{6EE85465-B70C-459E-B994-78492E1317FB}" type="pres">
      <dgm:prSet presAssocID="{AB9439E3-B5C0-4B8C-8DF6-6853DC3429CC}" presName="compNode" presStyleCnt="0"/>
      <dgm:spPr/>
    </dgm:pt>
    <dgm:pt modelId="{E76692E8-E287-43FE-BF9C-9D543290B89A}" type="pres">
      <dgm:prSet presAssocID="{AB9439E3-B5C0-4B8C-8DF6-6853DC3429CC}" presName="bgRect" presStyleLbl="bgShp" presStyleIdx="0" presStyleCnt="4"/>
      <dgm:spPr/>
    </dgm:pt>
    <dgm:pt modelId="{E27E2E78-12EB-40F4-8D53-11A2130B18D5}" type="pres">
      <dgm:prSet presAssocID="{AB9439E3-B5C0-4B8C-8DF6-6853DC3429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11B7D6D4-9866-4A2A-A529-472F204AA171}" type="pres">
      <dgm:prSet presAssocID="{AB9439E3-B5C0-4B8C-8DF6-6853DC3429CC}" presName="spaceRect" presStyleCnt="0"/>
      <dgm:spPr/>
    </dgm:pt>
    <dgm:pt modelId="{3D052372-DC26-4199-959E-802AED567E97}" type="pres">
      <dgm:prSet presAssocID="{AB9439E3-B5C0-4B8C-8DF6-6853DC3429CC}" presName="parTx" presStyleLbl="revTx" presStyleIdx="0" presStyleCnt="4">
        <dgm:presLayoutVars>
          <dgm:chMax val="0"/>
          <dgm:chPref val="0"/>
        </dgm:presLayoutVars>
      </dgm:prSet>
      <dgm:spPr/>
    </dgm:pt>
    <dgm:pt modelId="{7E660C31-F45F-4C3C-AD26-EEC9CD146EC3}" type="pres">
      <dgm:prSet presAssocID="{842CD43B-C451-495D-B74A-AC50DEBC08B5}" presName="sibTrans" presStyleCnt="0"/>
      <dgm:spPr/>
    </dgm:pt>
    <dgm:pt modelId="{3BFFE8AD-920D-4202-A976-2B74D311FC5F}" type="pres">
      <dgm:prSet presAssocID="{8DFC5953-5B67-4E64-9FA8-DB23187A4FC6}" presName="compNode" presStyleCnt="0"/>
      <dgm:spPr/>
    </dgm:pt>
    <dgm:pt modelId="{7046B0AC-D52B-421E-8E92-2AA452BF374F}" type="pres">
      <dgm:prSet presAssocID="{8DFC5953-5B67-4E64-9FA8-DB23187A4FC6}" presName="bgRect" presStyleLbl="bgShp" presStyleIdx="1" presStyleCnt="4"/>
      <dgm:spPr/>
    </dgm:pt>
    <dgm:pt modelId="{261F771B-0F32-4EAE-86DD-B07C45274867}" type="pres">
      <dgm:prSet presAssocID="{8DFC5953-5B67-4E64-9FA8-DB23187A4F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DE4627B-2C63-4CD4-B7D9-0EDE21CC627C}" type="pres">
      <dgm:prSet presAssocID="{8DFC5953-5B67-4E64-9FA8-DB23187A4FC6}" presName="spaceRect" presStyleCnt="0"/>
      <dgm:spPr/>
    </dgm:pt>
    <dgm:pt modelId="{A53670BB-AE6F-4B0D-9799-53765E65E886}" type="pres">
      <dgm:prSet presAssocID="{8DFC5953-5B67-4E64-9FA8-DB23187A4FC6}" presName="parTx" presStyleLbl="revTx" presStyleIdx="1" presStyleCnt="4">
        <dgm:presLayoutVars>
          <dgm:chMax val="0"/>
          <dgm:chPref val="0"/>
        </dgm:presLayoutVars>
      </dgm:prSet>
      <dgm:spPr/>
    </dgm:pt>
    <dgm:pt modelId="{F65AAEFE-D3B7-4436-A235-E019721C314D}" type="pres">
      <dgm:prSet presAssocID="{6AC5F960-C430-480F-AC5C-306D5DB5121C}" presName="sibTrans" presStyleCnt="0"/>
      <dgm:spPr/>
    </dgm:pt>
    <dgm:pt modelId="{F1AF2282-8491-4663-A3F6-AE99AE75F518}" type="pres">
      <dgm:prSet presAssocID="{3D846565-0DF2-4665-BC50-453127853F82}" presName="compNode" presStyleCnt="0"/>
      <dgm:spPr/>
    </dgm:pt>
    <dgm:pt modelId="{58B7BF11-6105-48F7-A729-AC6BBCF75D4E}" type="pres">
      <dgm:prSet presAssocID="{3D846565-0DF2-4665-BC50-453127853F82}" presName="bgRect" presStyleLbl="bgShp" presStyleIdx="2" presStyleCnt="4"/>
      <dgm:spPr/>
    </dgm:pt>
    <dgm:pt modelId="{1398C408-89BF-4B7F-B52C-28735022105C}" type="pres">
      <dgm:prSet presAssocID="{3D846565-0DF2-4665-BC50-453127853F8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302B2BD-1835-4530-B683-CD4E505C1A25}" type="pres">
      <dgm:prSet presAssocID="{3D846565-0DF2-4665-BC50-453127853F82}" presName="spaceRect" presStyleCnt="0"/>
      <dgm:spPr/>
    </dgm:pt>
    <dgm:pt modelId="{3180E729-6411-4394-B16A-F8A1C57A089A}" type="pres">
      <dgm:prSet presAssocID="{3D846565-0DF2-4665-BC50-453127853F82}" presName="parTx" presStyleLbl="revTx" presStyleIdx="2" presStyleCnt="4">
        <dgm:presLayoutVars>
          <dgm:chMax val="0"/>
          <dgm:chPref val="0"/>
        </dgm:presLayoutVars>
      </dgm:prSet>
      <dgm:spPr/>
    </dgm:pt>
    <dgm:pt modelId="{5348C6C4-4A2B-4FDD-B44A-FE09FC008F24}" type="pres">
      <dgm:prSet presAssocID="{8B5466B7-7FBC-4CE7-86BA-63BD5B439DB3}" presName="sibTrans" presStyleCnt="0"/>
      <dgm:spPr/>
    </dgm:pt>
    <dgm:pt modelId="{0461256A-96D8-4246-9A0C-9055C965DBCD}" type="pres">
      <dgm:prSet presAssocID="{E01FE5F2-12ED-4456-AD66-B86B48EAD54D}" presName="compNode" presStyleCnt="0"/>
      <dgm:spPr/>
    </dgm:pt>
    <dgm:pt modelId="{A1AA68EE-3B7B-4F93-B153-39111BB6BAAE}" type="pres">
      <dgm:prSet presAssocID="{E01FE5F2-12ED-4456-AD66-B86B48EAD54D}" presName="bgRect" presStyleLbl="bgShp" presStyleIdx="3" presStyleCnt="4"/>
      <dgm:spPr/>
    </dgm:pt>
    <dgm:pt modelId="{F760258B-ADAE-4AB1-BB2A-63F940CACB02}" type="pres">
      <dgm:prSet presAssocID="{E01FE5F2-12ED-4456-AD66-B86B48EAD5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0B80F95-82BA-496C-8E99-5B24DD5BD42D}" type="pres">
      <dgm:prSet presAssocID="{E01FE5F2-12ED-4456-AD66-B86B48EAD54D}" presName="spaceRect" presStyleCnt="0"/>
      <dgm:spPr/>
    </dgm:pt>
    <dgm:pt modelId="{9EF3BAC0-66F1-430C-838D-FD3083DD1D14}" type="pres">
      <dgm:prSet presAssocID="{E01FE5F2-12ED-4456-AD66-B86B48EAD5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1580500-21C9-4B0A-A4E3-44F9E012FDC0}" srcId="{A4093E4F-DECB-4142-B257-484F5CD8555F}" destId="{3D846565-0DF2-4665-BC50-453127853F82}" srcOrd="2" destOrd="0" parTransId="{0BEE517C-894E-4575-A708-6F7D8841C18F}" sibTransId="{8B5466B7-7FBC-4CE7-86BA-63BD5B439DB3}"/>
    <dgm:cxn modelId="{96132567-931C-4CCD-A249-848F644D5FBE}" type="presOf" srcId="{E01FE5F2-12ED-4456-AD66-B86B48EAD54D}" destId="{9EF3BAC0-66F1-430C-838D-FD3083DD1D14}" srcOrd="0" destOrd="0" presId="urn:microsoft.com/office/officeart/2018/2/layout/IconVerticalSolidList"/>
    <dgm:cxn modelId="{02A8306C-A112-4B81-ACBC-D536EF9F24F3}" type="presOf" srcId="{A4093E4F-DECB-4142-B257-484F5CD8555F}" destId="{F81AA0FF-364C-425D-965B-E0249A73A4CE}" srcOrd="0" destOrd="0" presId="urn:microsoft.com/office/officeart/2018/2/layout/IconVerticalSolidList"/>
    <dgm:cxn modelId="{0C342A78-5943-41A9-B594-F0978D6C771B}" srcId="{A4093E4F-DECB-4142-B257-484F5CD8555F}" destId="{AB9439E3-B5C0-4B8C-8DF6-6853DC3429CC}" srcOrd="0" destOrd="0" parTransId="{8158285C-37E9-4793-943E-444FB34324EB}" sibTransId="{842CD43B-C451-495D-B74A-AC50DEBC08B5}"/>
    <dgm:cxn modelId="{9E95E880-7509-4DEA-A435-E58238544121}" type="presOf" srcId="{8DFC5953-5B67-4E64-9FA8-DB23187A4FC6}" destId="{A53670BB-AE6F-4B0D-9799-53765E65E886}" srcOrd="0" destOrd="0" presId="urn:microsoft.com/office/officeart/2018/2/layout/IconVerticalSolidList"/>
    <dgm:cxn modelId="{BBB0A398-C12C-43CA-AB41-201BC9CF0A59}" srcId="{A4093E4F-DECB-4142-B257-484F5CD8555F}" destId="{8DFC5953-5B67-4E64-9FA8-DB23187A4FC6}" srcOrd="1" destOrd="0" parTransId="{6C4F93CD-EA0E-4E54-9B37-CFDFF5774BA3}" sibTransId="{6AC5F960-C430-480F-AC5C-306D5DB5121C}"/>
    <dgm:cxn modelId="{647AA6A0-0C96-4C58-AA65-09EDC6B82BB8}" type="presOf" srcId="{3D846565-0DF2-4665-BC50-453127853F82}" destId="{3180E729-6411-4394-B16A-F8A1C57A089A}" srcOrd="0" destOrd="0" presId="urn:microsoft.com/office/officeart/2018/2/layout/IconVerticalSolidList"/>
    <dgm:cxn modelId="{503051DA-5A46-44B3-B106-779462BB5F4F}" type="presOf" srcId="{AB9439E3-B5C0-4B8C-8DF6-6853DC3429CC}" destId="{3D052372-DC26-4199-959E-802AED567E97}" srcOrd="0" destOrd="0" presId="urn:microsoft.com/office/officeart/2018/2/layout/IconVerticalSolidList"/>
    <dgm:cxn modelId="{BD415FFA-5D36-4EF4-8B8D-176B5DCFC62F}" srcId="{A4093E4F-DECB-4142-B257-484F5CD8555F}" destId="{E01FE5F2-12ED-4456-AD66-B86B48EAD54D}" srcOrd="3" destOrd="0" parTransId="{B6364DCD-4E17-4A75-9C6F-0595C823EE65}" sibTransId="{D8F6A308-716A-4A78-AAD6-910E26C82549}"/>
    <dgm:cxn modelId="{3A75AB3F-CCF7-4D30-BBAC-BBA830B1E1D1}" type="presParOf" srcId="{F81AA0FF-364C-425D-965B-E0249A73A4CE}" destId="{6EE85465-B70C-459E-B994-78492E1317FB}" srcOrd="0" destOrd="0" presId="urn:microsoft.com/office/officeart/2018/2/layout/IconVerticalSolidList"/>
    <dgm:cxn modelId="{D10D6545-BFB4-4C02-8F81-ADC9473DCF34}" type="presParOf" srcId="{6EE85465-B70C-459E-B994-78492E1317FB}" destId="{E76692E8-E287-43FE-BF9C-9D543290B89A}" srcOrd="0" destOrd="0" presId="urn:microsoft.com/office/officeart/2018/2/layout/IconVerticalSolidList"/>
    <dgm:cxn modelId="{A81E8FE4-A3C4-49F0-9579-E1079D7D6261}" type="presParOf" srcId="{6EE85465-B70C-459E-B994-78492E1317FB}" destId="{E27E2E78-12EB-40F4-8D53-11A2130B18D5}" srcOrd="1" destOrd="0" presId="urn:microsoft.com/office/officeart/2018/2/layout/IconVerticalSolidList"/>
    <dgm:cxn modelId="{97EC0D23-B198-4F03-AED1-2253B7F2B6DA}" type="presParOf" srcId="{6EE85465-B70C-459E-B994-78492E1317FB}" destId="{11B7D6D4-9866-4A2A-A529-472F204AA171}" srcOrd="2" destOrd="0" presId="urn:microsoft.com/office/officeart/2018/2/layout/IconVerticalSolidList"/>
    <dgm:cxn modelId="{79E9782E-5C58-4D2A-85E9-029CF30485F5}" type="presParOf" srcId="{6EE85465-B70C-459E-B994-78492E1317FB}" destId="{3D052372-DC26-4199-959E-802AED567E97}" srcOrd="3" destOrd="0" presId="urn:microsoft.com/office/officeart/2018/2/layout/IconVerticalSolidList"/>
    <dgm:cxn modelId="{995C7056-7B21-4921-86AA-DBEB604B0613}" type="presParOf" srcId="{F81AA0FF-364C-425D-965B-E0249A73A4CE}" destId="{7E660C31-F45F-4C3C-AD26-EEC9CD146EC3}" srcOrd="1" destOrd="0" presId="urn:microsoft.com/office/officeart/2018/2/layout/IconVerticalSolidList"/>
    <dgm:cxn modelId="{B1CFAB31-D13E-4784-A646-0083A0DF8B0C}" type="presParOf" srcId="{F81AA0FF-364C-425D-965B-E0249A73A4CE}" destId="{3BFFE8AD-920D-4202-A976-2B74D311FC5F}" srcOrd="2" destOrd="0" presId="urn:microsoft.com/office/officeart/2018/2/layout/IconVerticalSolidList"/>
    <dgm:cxn modelId="{CD7C5741-1DD5-4CAF-B13A-CB03DEE9FB20}" type="presParOf" srcId="{3BFFE8AD-920D-4202-A976-2B74D311FC5F}" destId="{7046B0AC-D52B-421E-8E92-2AA452BF374F}" srcOrd="0" destOrd="0" presId="urn:microsoft.com/office/officeart/2018/2/layout/IconVerticalSolidList"/>
    <dgm:cxn modelId="{3A4269E0-3FFE-4376-80A4-593010FF0EC5}" type="presParOf" srcId="{3BFFE8AD-920D-4202-A976-2B74D311FC5F}" destId="{261F771B-0F32-4EAE-86DD-B07C45274867}" srcOrd="1" destOrd="0" presId="urn:microsoft.com/office/officeart/2018/2/layout/IconVerticalSolidList"/>
    <dgm:cxn modelId="{876CE63A-7001-4266-A9A2-5BF76E94082E}" type="presParOf" srcId="{3BFFE8AD-920D-4202-A976-2B74D311FC5F}" destId="{ADE4627B-2C63-4CD4-B7D9-0EDE21CC627C}" srcOrd="2" destOrd="0" presId="urn:microsoft.com/office/officeart/2018/2/layout/IconVerticalSolidList"/>
    <dgm:cxn modelId="{63067BFF-7C73-4A33-BB28-EB53945CCAEC}" type="presParOf" srcId="{3BFFE8AD-920D-4202-A976-2B74D311FC5F}" destId="{A53670BB-AE6F-4B0D-9799-53765E65E886}" srcOrd="3" destOrd="0" presId="urn:microsoft.com/office/officeart/2018/2/layout/IconVerticalSolidList"/>
    <dgm:cxn modelId="{C109AD99-C9BC-4FF5-9A67-FF62970737F0}" type="presParOf" srcId="{F81AA0FF-364C-425D-965B-E0249A73A4CE}" destId="{F65AAEFE-D3B7-4436-A235-E019721C314D}" srcOrd="3" destOrd="0" presId="urn:microsoft.com/office/officeart/2018/2/layout/IconVerticalSolidList"/>
    <dgm:cxn modelId="{A8413064-F98E-4BD6-B31A-63A5E927AA0F}" type="presParOf" srcId="{F81AA0FF-364C-425D-965B-E0249A73A4CE}" destId="{F1AF2282-8491-4663-A3F6-AE99AE75F518}" srcOrd="4" destOrd="0" presId="urn:microsoft.com/office/officeart/2018/2/layout/IconVerticalSolidList"/>
    <dgm:cxn modelId="{3F0832E1-9D1D-45FD-AF3E-A1E82F4EFA62}" type="presParOf" srcId="{F1AF2282-8491-4663-A3F6-AE99AE75F518}" destId="{58B7BF11-6105-48F7-A729-AC6BBCF75D4E}" srcOrd="0" destOrd="0" presId="urn:microsoft.com/office/officeart/2018/2/layout/IconVerticalSolidList"/>
    <dgm:cxn modelId="{DC377234-C9C4-471D-9C98-463EB794E334}" type="presParOf" srcId="{F1AF2282-8491-4663-A3F6-AE99AE75F518}" destId="{1398C408-89BF-4B7F-B52C-28735022105C}" srcOrd="1" destOrd="0" presId="urn:microsoft.com/office/officeart/2018/2/layout/IconVerticalSolidList"/>
    <dgm:cxn modelId="{9D8591AB-020E-4FDD-B1E5-8B8D4F48B487}" type="presParOf" srcId="{F1AF2282-8491-4663-A3F6-AE99AE75F518}" destId="{D302B2BD-1835-4530-B683-CD4E505C1A25}" srcOrd="2" destOrd="0" presId="urn:microsoft.com/office/officeart/2018/2/layout/IconVerticalSolidList"/>
    <dgm:cxn modelId="{AB169DBE-C895-4BAA-AFCF-1FB5246A1E1F}" type="presParOf" srcId="{F1AF2282-8491-4663-A3F6-AE99AE75F518}" destId="{3180E729-6411-4394-B16A-F8A1C57A089A}" srcOrd="3" destOrd="0" presId="urn:microsoft.com/office/officeart/2018/2/layout/IconVerticalSolidList"/>
    <dgm:cxn modelId="{C5EAA419-D304-4383-BC99-EAE1CDF690D3}" type="presParOf" srcId="{F81AA0FF-364C-425D-965B-E0249A73A4CE}" destId="{5348C6C4-4A2B-4FDD-B44A-FE09FC008F24}" srcOrd="5" destOrd="0" presId="urn:microsoft.com/office/officeart/2018/2/layout/IconVerticalSolidList"/>
    <dgm:cxn modelId="{B1566D82-2901-4095-B5DF-BBA3A40ED495}" type="presParOf" srcId="{F81AA0FF-364C-425D-965B-E0249A73A4CE}" destId="{0461256A-96D8-4246-9A0C-9055C965DBCD}" srcOrd="6" destOrd="0" presId="urn:microsoft.com/office/officeart/2018/2/layout/IconVerticalSolidList"/>
    <dgm:cxn modelId="{29E5523E-2D5A-4840-BE33-5C2024664FA3}" type="presParOf" srcId="{0461256A-96D8-4246-9A0C-9055C965DBCD}" destId="{A1AA68EE-3B7B-4F93-B153-39111BB6BAAE}" srcOrd="0" destOrd="0" presId="urn:microsoft.com/office/officeart/2018/2/layout/IconVerticalSolidList"/>
    <dgm:cxn modelId="{F4A75178-8B02-430C-8472-7682AA5453A3}" type="presParOf" srcId="{0461256A-96D8-4246-9A0C-9055C965DBCD}" destId="{F760258B-ADAE-4AB1-BB2A-63F940CACB02}" srcOrd="1" destOrd="0" presId="urn:microsoft.com/office/officeart/2018/2/layout/IconVerticalSolidList"/>
    <dgm:cxn modelId="{38CAD5B2-CF5E-49CF-8ABA-6C6F2F3CD5A7}" type="presParOf" srcId="{0461256A-96D8-4246-9A0C-9055C965DBCD}" destId="{E0B80F95-82BA-496C-8E99-5B24DD5BD42D}" srcOrd="2" destOrd="0" presId="urn:microsoft.com/office/officeart/2018/2/layout/IconVerticalSolidList"/>
    <dgm:cxn modelId="{84C2EA33-53FD-4BF3-944B-E7D586AAFC1A}" type="presParOf" srcId="{0461256A-96D8-4246-9A0C-9055C965DBCD}" destId="{9EF3BAC0-66F1-430C-838D-FD3083DD1D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11D96D-8CF0-4B47-B3B3-4D2A815BE60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0ED7A5D-9B32-4862-AAAE-0E2DEA6814A9}">
      <dgm:prSet/>
      <dgm:spPr/>
      <dgm:t>
        <a:bodyPr/>
        <a:lstStyle/>
        <a:p>
          <a:r>
            <a:rPr lang="en-US"/>
            <a:t>Basic functionality</a:t>
          </a:r>
        </a:p>
      </dgm:t>
    </dgm:pt>
    <dgm:pt modelId="{711F6A71-FF49-46A9-9DB3-6B1EDA6CBA77}" type="parTrans" cxnId="{46DAA17F-C306-44A7-94A1-BC50271276E2}">
      <dgm:prSet/>
      <dgm:spPr/>
      <dgm:t>
        <a:bodyPr/>
        <a:lstStyle/>
        <a:p>
          <a:endParaRPr lang="en-US"/>
        </a:p>
      </dgm:t>
    </dgm:pt>
    <dgm:pt modelId="{08B6F235-72CE-4556-B989-4C13AA1FF049}" type="sibTrans" cxnId="{46DAA17F-C306-44A7-94A1-BC50271276E2}">
      <dgm:prSet/>
      <dgm:spPr/>
      <dgm:t>
        <a:bodyPr/>
        <a:lstStyle/>
        <a:p>
          <a:endParaRPr lang="en-US"/>
        </a:p>
      </dgm:t>
    </dgm:pt>
    <dgm:pt modelId="{8CCC0F9C-1152-498A-A58A-D608F705D46A}">
      <dgm:prSet/>
      <dgm:spPr/>
      <dgm:t>
        <a:bodyPr/>
        <a:lstStyle/>
        <a:p>
          <a:r>
            <a:rPr lang="en-US"/>
            <a:t>Enhanced functionality</a:t>
          </a:r>
        </a:p>
      </dgm:t>
    </dgm:pt>
    <dgm:pt modelId="{9C0DB072-CD0E-40E9-9F94-AF6E05CEC4D9}" type="parTrans" cxnId="{BBC56CC4-D935-4CB3-B4D2-EB516410D76B}">
      <dgm:prSet/>
      <dgm:spPr/>
      <dgm:t>
        <a:bodyPr/>
        <a:lstStyle/>
        <a:p>
          <a:endParaRPr lang="en-US"/>
        </a:p>
      </dgm:t>
    </dgm:pt>
    <dgm:pt modelId="{A23812C4-726A-405D-B2EA-217B0F11BD0B}" type="sibTrans" cxnId="{BBC56CC4-D935-4CB3-B4D2-EB516410D76B}">
      <dgm:prSet/>
      <dgm:spPr/>
      <dgm:t>
        <a:bodyPr/>
        <a:lstStyle/>
        <a:p>
          <a:endParaRPr lang="en-US"/>
        </a:p>
      </dgm:t>
    </dgm:pt>
    <dgm:pt modelId="{C8B7AE06-0011-4B4D-A38B-241903FF1431}">
      <dgm:prSet/>
      <dgm:spPr/>
      <dgm:t>
        <a:bodyPr/>
        <a:lstStyle/>
        <a:p>
          <a:r>
            <a:rPr lang="en-US"/>
            <a:t>Full Replacement for built-in Themes</a:t>
          </a:r>
        </a:p>
      </dgm:t>
    </dgm:pt>
    <dgm:pt modelId="{412534EC-ABEB-48AD-9411-F19C86020850}" type="parTrans" cxnId="{42DE8160-B72B-4239-804E-901E99E0B1B7}">
      <dgm:prSet/>
      <dgm:spPr/>
      <dgm:t>
        <a:bodyPr/>
        <a:lstStyle/>
        <a:p>
          <a:endParaRPr lang="en-US"/>
        </a:p>
      </dgm:t>
    </dgm:pt>
    <dgm:pt modelId="{2C717D66-9736-4D94-B4D5-A684FFE0389E}" type="sibTrans" cxnId="{42DE8160-B72B-4239-804E-901E99E0B1B7}">
      <dgm:prSet/>
      <dgm:spPr/>
      <dgm:t>
        <a:bodyPr/>
        <a:lstStyle/>
        <a:p>
          <a:endParaRPr lang="en-US"/>
        </a:p>
      </dgm:t>
    </dgm:pt>
    <dgm:pt modelId="{AFB85628-4F13-4FCE-AA15-EC4F70A0163A}" type="pres">
      <dgm:prSet presAssocID="{6411D96D-8CF0-4B47-B3B3-4D2A815BE603}" presName="root" presStyleCnt="0">
        <dgm:presLayoutVars>
          <dgm:dir/>
          <dgm:resizeHandles val="exact"/>
        </dgm:presLayoutVars>
      </dgm:prSet>
      <dgm:spPr/>
    </dgm:pt>
    <dgm:pt modelId="{957880DC-9A05-4CC7-8CA4-6B463BBE5529}" type="pres">
      <dgm:prSet presAssocID="{40ED7A5D-9B32-4862-AAAE-0E2DEA6814A9}" presName="compNode" presStyleCnt="0"/>
      <dgm:spPr/>
    </dgm:pt>
    <dgm:pt modelId="{C0C0F91D-C6B5-4C5D-AC9D-4B489681F9F3}" type="pres">
      <dgm:prSet presAssocID="{40ED7A5D-9B32-4862-AAAE-0E2DEA6814A9}" presName="bgRect" presStyleLbl="bgShp" presStyleIdx="0" presStyleCnt="3"/>
      <dgm:spPr/>
    </dgm:pt>
    <dgm:pt modelId="{1FC7FE93-AAC0-48C5-8140-817F1EA84CD7}" type="pres">
      <dgm:prSet presAssocID="{40ED7A5D-9B32-4862-AAAE-0E2DEA6814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7BE3CAC-DAB2-4381-8063-50553F4208AB}" type="pres">
      <dgm:prSet presAssocID="{40ED7A5D-9B32-4862-AAAE-0E2DEA6814A9}" presName="spaceRect" presStyleCnt="0"/>
      <dgm:spPr/>
    </dgm:pt>
    <dgm:pt modelId="{5069B4BF-C9DB-437B-9794-29EE3A873200}" type="pres">
      <dgm:prSet presAssocID="{40ED7A5D-9B32-4862-AAAE-0E2DEA6814A9}" presName="parTx" presStyleLbl="revTx" presStyleIdx="0" presStyleCnt="3">
        <dgm:presLayoutVars>
          <dgm:chMax val="0"/>
          <dgm:chPref val="0"/>
        </dgm:presLayoutVars>
      </dgm:prSet>
      <dgm:spPr/>
    </dgm:pt>
    <dgm:pt modelId="{C6FA47C0-CA48-4C16-ABA5-56D6EAD679AA}" type="pres">
      <dgm:prSet presAssocID="{08B6F235-72CE-4556-B989-4C13AA1FF049}" presName="sibTrans" presStyleCnt="0"/>
      <dgm:spPr/>
    </dgm:pt>
    <dgm:pt modelId="{06F517EB-2C37-47F9-9B6C-F7A2DC10F7B8}" type="pres">
      <dgm:prSet presAssocID="{8CCC0F9C-1152-498A-A58A-D608F705D46A}" presName="compNode" presStyleCnt="0"/>
      <dgm:spPr/>
    </dgm:pt>
    <dgm:pt modelId="{104314AC-0F2D-4D04-8B7E-2F4E3E0A7483}" type="pres">
      <dgm:prSet presAssocID="{8CCC0F9C-1152-498A-A58A-D608F705D46A}" presName="bgRect" presStyleLbl="bgShp" presStyleIdx="1" presStyleCnt="3"/>
      <dgm:spPr/>
    </dgm:pt>
    <dgm:pt modelId="{12F3CF24-D857-4EA4-8613-F0F3156135C3}" type="pres">
      <dgm:prSet presAssocID="{8CCC0F9C-1152-498A-A58A-D608F705D46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C33089C-8F7D-422E-97D2-B6451677AC20}" type="pres">
      <dgm:prSet presAssocID="{8CCC0F9C-1152-498A-A58A-D608F705D46A}" presName="spaceRect" presStyleCnt="0"/>
      <dgm:spPr/>
    </dgm:pt>
    <dgm:pt modelId="{43428FFC-D156-4164-BA0D-0542DD3F2466}" type="pres">
      <dgm:prSet presAssocID="{8CCC0F9C-1152-498A-A58A-D608F705D46A}" presName="parTx" presStyleLbl="revTx" presStyleIdx="1" presStyleCnt="3">
        <dgm:presLayoutVars>
          <dgm:chMax val="0"/>
          <dgm:chPref val="0"/>
        </dgm:presLayoutVars>
      </dgm:prSet>
      <dgm:spPr/>
    </dgm:pt>
    <dgm:pt modelId="{27E15CC6-F548-48A7-94E7-3D03DBB72821}" type="pres">
      <dgm:prSet presAssocID="{A23812C4-726A-405D-B2EA-217B0F11BD0B}" presName="sibTrans" presStyleCnt="0"/>
      <dgm:spPr/>
    </dgm:pt>
    <dgm:pt modelId="{31749D4C-5E17-4B70-AA74-6F534C680339}" type="pres">
      <dgm:prSet presAssocID="{C8B7AE06-0011-4B4D-A38B-241903FF1431}" presName="compNode" presStyleCnt="0"/>
      <dgm:spPr/>
    </dgm:pt>
    <dgm:pt modelId="{1A59DBEF-26D0-447D-8507-5B148D0A1C93}" type="pres">
      <dgm:prSet presAssocID="{C8B7AE06-0011-4B4D-A38B-241903FF1431}" presName="bgRect" presStyleLbl="bgShp" presStyleIdx="2" presStyleCnt="3"/>
      <dgm:spPr/>
    </dgm:pt>
    <dgm:pt modelId="{AD93B70D-CF62-47AF-9026-6CEE418EDAE6}" type="pres">
      <dgm:prSet presAssocID="{C8B7AE06-0011-4B4D-A38B-241903FF14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7D9E41F6-8A66-4757-BE27-13EA4168DD87}" type="pres">
      <dgm:prSet presAssocID="{C8B7AE06-0011-4B4D-A38B-241903FF1431}" presName="spaceRect" presStyleCnt="0"/>
      <dgm:spPr/>
    </dgm:pt>
    <dgm:pt modelId="{584AB734-AC11-46F5-AC11-A2B05D0B2997}" type="pres">
      <dgm:prSet presAssocID="{C8B7AE06-0011-4B4D-A38B-241903FF143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017460-A9E3-4E61-911C-AA22E134B5E2}" type="presOf" srcId="{C8B7AE06-0011-4B4D-A38B-241903FF1431}" destId="{584AB734-AC11-46F5-AC11-A2B05D0B2997}" srcOrd="0" destOrd="0" presId="urn:microsoft.com/office/officeart/2018/2/layout/IconVerticalSolidList"/>
    <dgm:cxn modelId="{42DE8160-B72B-4239-804E-901E99E0B1B7}" srcId="{6411D96D-8CF0-4B47-B3B3-4D2A815BE603}" destId="{C8B7AE06-0011-4B4D-A38B-241903FF1431}" srcOrd="2" destOrd="0" parTransId="{412534EC-ABEB-48AD-9411-F19C86020850}" sibTransId="{2C717D66-9736-4D94-B4D5-A684FFE0389E}"/>
    <dgm:cxn modelId="{9F86E553-B055-4C7F-A650-B8B581AF2D42}" type="presOf" srcId="{8CCC0F9C-1152-498A-A58A-D608F705D46A}" destId="{43428FFC-D156-4164-BA0D-0542DD3F2466}" srcOrd="0" destOrd="0" presId="urn:microsoft.com/office/officeart/2018/2/layout/IconVerticalSolidList"/>
    <dgm:cxn modelId="{46DAA17F-C306-44A7-94A1-BC50271276E2}" srcId="{6411D96D-8CF0-4B47-B3B3-4D2A815BE603}" destId="{40ED7A5D-9B32-4862-AAAE-0E2DEA6814A9}" srcOrd="0" destOrd="0" parTransId="{711F6A71-FF49-46A9-9DB3-6B1EDA6CBA77}" sibTransId="{08B6F235-72CE-4556-B989-4C13AA1FF049}"/>
    <dgm:cxn modelId="{BBC56CC4-D935-4CB3-B4D2-EB516410D76B}" srcId="{6411D96D-8CF0-4B47-B3B3-4D2A815BE603}" destId="{8CCC0F9C-1152-498A-A58A-D608F705D46A}" srcOrd="1" destOrd="0" parTransId="{9C0DB072-CD0E-40E9-9F94-AF6E05CEC4D9}" sibTransId="{A23812C4-726A-405D-B2EA-217B0F11BD0B}"/>
    <dgm:cxn modelId="{AA0181ED-465E-4EC5-85ED-EA47C6FA0CDA}" type="presOf" srcId="{40ED7A5D-9B32-4862-AAAE-0E2DEA6814A9}" destId="{5069B4BF-C9DB-437B-9794-29EE3A873200}" srcOrd="0" destOrd="0" presId="urn:microsoft.com/office/officeart/2018/2/layout/IconVerticalSolidList"/>
    <dgm:cxn modelId="{FF0841FA-57AD-46EB-9C0A-AEC078DA56E7}" type="presOf" srcId="{6411D96D-8CF0-4B47-B3B3-4D2A815BE603}" destId="{AFB85628-4F13-4FCE-AA15-EC4F70A0163A}" srcOrd="0" destOrd="0" presId="urn:microsoft.com/office/officeart/2018/2/layout/IconVerticalSolidList"/>
    <dgm:cxn modelId="{EC2463FB-7363-41CE-A8B8-5CA2698434AC}" type="presParOf" srcId="{AFB85628-4F13-4FCE-AA15-EC4F70A0163A}" destId="{957880DC-9A05-4CC7-8CA4-6B463BBE5529}" srcOrd="0" destOrd="0" presId="urn:microsoft.com/office/officeart/2018/2/layout/IconVerticalSolidList"/>
    <dgm:cxn modelId="{896BFD10-61FF-46A4-9E3B-E6F8F1C7D3F7}" type="presParOf" srcId="{957880DC-9A05-4CC7-8CA4-6B463BBE5529}" destId="{C0C0F91D-C6B5-4C5D-AC9D-4B489681F9F3}" srcOrd="0" destOrd="0" presId="urn:microsoft.com/office/officeart/2018/2/layout/IconVerticalSolidList"/>
    <dgm:cxn modelId="{A9A47749-4F55-437B-8A03-C045B8000071}" type="presParOf" srcId="{957880DC-9A05-4CC7-8CA4-6B463BBE5529}" destId="{1FC7FE93-AAC0-48C5-8140-817F1EA84CD7}" srcOrd="1" destOrd="0" presId="urn:microsoft.com/office/officeart/2018/2/layout/IconVerticalSolidList"/>
    <dgm:cxn modelId="{A9298247-AFEF-4DB5-ABD7-C288C0813EB7}" type="presParOf" srcId="{957880DC-9A05-4CC7-8CA4-6B463BBE5529}" destId="{37BE3CAC-DAB2-4381-8063-50553F4208AB}" srcOrd="2" destOrd="0" presId="urn:microsoft.com/office/officeart/2018/2/layout/IconVerticalSolidList"/>
    <dgm:cxn modelId="{C9968533-B0EA-495D-A618-D205FBDE280F}" type="presParOf" srcId="{957880DC-9A05-4CC7-8CA4-6B463BBE5529}" destId="{5069B4BF-C9DB-437B-9794-29EE3A873200}" srcOrd="3" destOrd="0" presId="urn:microsoft.com/office/officeart/2018/2/layout/IconVerticalSolidList"/>
    <dgm:cxn modelId="{F6700246-5326-4156-BD92-1A4D19FE47F2}" type="presParOf" srcId="{AFB85628-4F13-4FCE-AA15-EC4F70A0163A}" destId="{C6FA47C0-CA48-4C16-ABA5-56D6EAD679AA}" srcOrd="1" destOrd="0" presId="urn:microsoft.com/office/officeart/2018/2/layout/IconVerticalSolidList"/>
    <dgm:cxn modelId="{A74061E1-2B5E-4595-87FA-50BA35098727}" type="presParOf" srcId="{AFB85628-4F13-4FCE-AA15-EC4F70A0163A}" destId="{06F517EB-2C37-47F9-9B6C-F7A2DC10F7B8}" srcOrd="2" destOrd="0" presId="urn:microsoft.com/office/officeart/2018/2/layout/IconVerticalSolidList"/>
    <dgm:cxn modelId="{3605F212-D1F0-443E-9C04-8AF55F6D700B}" type="presParOf" srcId="{06F517EB-2C37-47F9-9B6C-F7A2DC10F7B8}" destId="{104314AC-0F2D-4D04-8B7E-2F4E3E0A7483}" srcOrd="0" destOrd="0" presId="urn:microsoft.com/office/officeart/2018/2/layout/IconVerticalSolidList"/>
    <dgm:cxn modelId="{D4C6B182-9184-4826-80A9-8F2B87376C84}" type="presParOf" srcId="{06F517EB-2C37-47F9-9B6C-F7A2DC10F7B8}" destId="{12F3CF24-D857-4EA4-8613-F0F3156135C3}" srcOrd="1" destOrd="0" presId="urn:microsoft.com/office/officeart/2018/2/layout/IconVerticalSolidList"/>
    <dgm:cxn modelId="{A969CB84-13B8-49B2-9EFB-3101F66A0E2B}" type="presParOf" srcId="{06F517EB-2C37-47F9-9B6C-F7A2DC10F7B8}" destId="{8C33089C-8F7D-422E-97D2-B6451677AC20}" srcOrd="2" destOrd="0" presId="urn:microsoft.com/office/officeart/2018/2/layout/IconVerticalSolidList"/>
    <dgm:cxn modelId="{41800FBB-C4CB-4D70-813A-1E0127E17FC3}" type="presParOf" srcId="{06F517EB-2C37-47F9-9B6C-F7A2DC10F7B8}" destId="{43428FFC-D156-4164-BA0D-0542DD3F2466}" srcOrd="3" destOrd="0" presId="urn:microsoft.com/office/officeart/2018/2/layout/IconVerticalSolidList"/>
    <dgm:cxn modelId="{FC7FCCF1-BE62-4D1B-8E00-B15108D1679B}" type="presParOf" srcId="{AFB85628-4F13-4FCE-AA15-EC4F70A0163A}" destId="{27E15CC6-F548-48A7-94E7-3D03DBB72821}" srcOrd="3" destOrd="0" presId="urn:microsoft.com/office/officeart/2018/2/layout/IconVerticalSolidList"/>
    <dgm:cxn modelId="{421469C6-13C3-4421-A8A7-01D553A3F17F}" type="presParOf" srcId="{AFB85628-4F13-4FCE-AA15-EC4F70A0163A}" destId="{31749D4C-5E17-4B70-AA74-6F534C680339}" srcOrd="4" destOrd="0" presId="urn:microsoft.com/office/officeart/2018/2/layout/IconVerticalSolidList"/>
    <dgm:cxn modelId="{CC9484FA-1569-42E4-AA98-EC340B90D82D}" type="presParOf" srcId="{31749D4C-5E17-4B70-AA74-6F534C680339}" destId="{1A59DBEF-26D0-447D-8507-5B148D0A1C93}" srcOrd="0" destOrd="0" presId="urn:microsoft.com/office/officeart/2018/2/layout/IconVerticalSolidList"/>
    <dgm:cxn modelId="{6EA3B122-8C35-4482-90DB-EC38BE14FD1C}" type="presParOf" srcId="{31749D4C-5E17-4B70-AA74-6F534C680339}" destId="{AD93B70D-CF62-47AF-9026-6CEE418EDAE6}" srcOrd="1" destOrd="0" presId="urn:microsoft.com/office/officeart/2018/2/layout/IconVerticalSolidList"/>
    <dgm:cxn modelId="{76459C3A-27B2-42E6-892B-83AC8531F55E}" type="presParOf" srcId="{31749D4C-5E17-4B70-AA74-6F534C680339}" destId="{7D9E41F6-8A66-4757-BE27-13EA4168DD87}" srcOrd="2" destOrd="0" presId="urn:microsoft.com/office/officeart/2018/2/layout/IconVerticalSolidList"/>
    <dgm:cxn modelId="{C46B2B51-19C0-4505-A262-99F42977CF7D}" type="presParOf" srcId="{31749D4C-5E17-4B70-AA74-6F534C680339}" destId="{584AB734-AC11-46F5-AC11-A2B05D0B29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446059-BD8A-4C3F-A4AC-1BB942D3CB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CC0ED44-3830-4440-AE45-46DEEBA764ED}">
      <dgm:prSet/>
      <dgm:spPr/>
      <dgm:t>
        <a:bodyPr/>
        <a:lstStyle/>
        <a:p>
          <a:r>
            <a:rPr lang="en-US"/>
            <a:t>Allow users to select colors</a:t>
          </a:r>
        </a:p>
      </dgm:t>
    </dgm:pt>
    <dgm:pt modelId="{A9BA1DC9-1A6C-4829-9985-955DDB9315AD}" type="parTrans" cxnId="{BC6CBC86-2C3F-4E68-B329-201DBDA352DC}">
      <dgm:prSet/>
      <dgm:spPr/>
      <dgm:t>
        <a:bodyPr/>
        <a:lstStyle/>
        <a:p>
          <a:endParaRPr lang="en-US"/>
        </a:p>
      </dgm:t>
    </dgm:pt>
    <dgm:pt modelId="{41CC284E-203A-4E1B-BEC6-9BCF86C2A4A9}" type="sibTrans" cxnId="{BC6CBC86-2C3F-4E68-B329-201DBDA352DC}">
      <dgm:prSet/>
      <dgm:spPr/>
      <dgm:t>
        <a:bodyPr/>
        <a:lstStyle/>
        <a:p>
          <a:endParaRPr lang="en-US"/>
        </a:p>
      </dgm:t>
    </dgm:pt>
    <dgm:pt modelId="{55524A46-1750-493A-9FCA-04FC6FD6633F}">
      <dgm:prSet/>
      <dgm:spPr/>
      <dgm:t>
        <a:bodyPr/>
        <a:lstStyle/>
        <a:p>
          <a:r>
            <a:rPr lang="en-US"/>
            <a:t>Save/update the colors to an associated Theme record</a:t>
          </a:r>
        </a:p>
      </dgm:t>
    </dgm:pt>
    <dgm:pt modelId="{4C063068-A6DA-4D4C-A6BA-7D47A95169E9}" type="parTrans" cxnId="{EF92175C-92E4-4D14-B81C-9A50AD94F648}">
      <dgm:prSet/>
      <dgm:spPr/>
      <dgm:t>
        <a:bodyPr/>
        <a:lstStyle/>
        <a:p>
          <a:endParaRPr lang="en-US"/>
        </a:p>
      </dgm:t>
    </dgm:pt>
    <dgm:pt modelId="{6C396D13-8635-4649-B8FA-376F9626EA01}" type="sibTrans" cxnId="{EF92175C-92E4-4D14-B81C-9A50AD94F648}">
      <dgm:prSet/>
      <dgm:spPr/>
      <dgm:t>
        <a:bodyPr/>
        <a:lstStyle/>
        <a:p>
          <a:endParaRPr lang="en-US"/>
        </a:p>
      </dgm:t>
    </dgm:pt>
    <dgm:pt modelId="{1C4971BD-C8BE-4CDC-841A-93E9DE19B7E4}" type="pres">
      <dgm:prSet presAssocID="{E9446059-BD8A-4C3F-A4AC-1BB942D3CBF7}" presName="root" presStyleCnt="0">
        <dgm:presLayoutVars>
          <dgm:dir/>
          <dgm:resizeHandles val="exact"/>
        </dgm:presLayoutVars>
      </dgm:prSet>
      <dgm:spPr/>
    </dgm:pt>
    <dgm:pt modelId="{030A53CF-3816-40BC-87EB-11EC3CD39C62}" type="pres">
      <dgm:prSet presAssocID="{0CC0ED44-3830-4440-AE45-46DEEBA764ED}" presName="compNode" presStyleCnt="0"/>
      <dgm:spPr/>
    </dgm:pt>
    <dgm:pt modelId="{894CA5DD-9B66-4CE6-89B7-948920C14F86}" type="pres">
      <dgm:prSet presAssocID="{0CC0ED44-3830-4440-AE45-46DEEBA764ED}" presName="bgRect" presStyleLbl="bgShp" presStyleIdx="0" presStyleCnt="2"/>
      <dgm:spPr/>
    </dgm:pt>
    <dgm:pt modelId="{82633B16-506A-4CB3-81BB-143B60F57D48}" type="pres">
      <dgm:prSet presAssocID="{0CC0ED44-3830-4440-AE45-46DEEBA764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B627BABB-579B-4978-8C5E-8F1678824F30}" type="pres">
      <dgm:prSet presAssocID="{0CC0ED44-3830-4440-AE45-46DEEBA764ED}" presName="spaceRect" presStyleCnt="0"/>
      <dgm:spPr/>
    </dgm:pt>
    <dgm:pt modelId="{17A55A54-CCD2-4FCD-A065-AE75CB6526FE}" type="pres">
      <dgm:prSet presAssocID="{0CC0ED44-3830-4440-AE45-46DEEBA764ED}" presName="parTx" presStyleLbl="revTx" presStyleIdx="0" presStyleCnt="2">
        <dgm:presLayoutVars>
          <dgm:chMax val="0"/>
          <dgm:chPref val="0"/>
        </dgm:presLayoutVars>
      </dgm:prSet>
      <dgm:spPr/>
    </dgm:pt>
    <dgm:pt modelId="{D15B29D4-D1A5-4792-A31C-C9812A675EA7}" type="pres">
      <dgm:prSet presAssocID="{41CC284E-203A-4E1B-BEC6-9BCF86C2A4A9}" presName="sibTrans" presStyleCnt="0"/>
      <dgm:spPr/>
    </dgm:pt>
    <dgm:pt modelId="{615AFE1D-58C8-4A92-8BBA-C77F0DC0821C}" type="pres">
      <dgm:prSet presAssocID="{55524A46-1750-493A-9FCA-04FC6FD6633F}" presName="compNode" presStyleCnt="0"/>
      <dgm:spPr/>
    </dgm:pt>
    <dgm:pt modelId="{0C3210D2-EEC9-42B4-B6CA-389D93174C98}" type="pres">
      <dgm:prSet presAssocID="{55524A46-1750-493A-9FCA-04FC6FD6633F}" presName="bgRect" presStyleLbl="bgShp" presStyleIdx="1" presStyleCnt="2"/>
      <dgm:spPr/>
    </dgm:pt>
    <dgm:pt modelId="{B3935ADC-C31F-4F66-8611-D42B0AFD0834}" type="pres">
      <dgm:prSet presAssocID="{55524A46-1750-493A-9FCA-04FC6FD663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Registered"/>
        </a:ext>
      </dgm:extLst>
    </dgm:pt>
    <dgm:pt modelId="{7313869E-BF24-416F-A1D3-F3323CC9B44B}" type="pres">
      <dgm:prSet presAssocID="{55524A46-1750-493A-9FCA-04FC6FD6633F}" presName="spaceRect" presStyleCnt="0"/>
      <dgm:spPr/>
    </dgm:pt>
    <dgm:pt modelId="{7C08F8CD-F734-4687-B9CB-527A4A1D5848}" type="pres">
      <dgm:prSet presAssocID="{55524A46-1750-493A-9FCA-04FC6FD6633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F92175C-92E4-4D14-B81C-9A50AD94F648}" srcId="{E9446059-BD8A-4C3F-A4AC-1BB942D3CBF7}" destId="{55524A46-1750-493A-9FCA-04FC6FD6633F}" srcOrd="1" destOrd="0" parTransId="{4C063068-A6DA-4D4C-A6BA-7D47A95169E9}" sibTransId="{6C396D13-8635-4649-B8FA-376F9626EA01}"/>
    <dgm:cxn modelId="{617C3055-52FA-4309-A820-1E456C468D0D}" type="presOf" srcId="{55524A46-1750-493A-9FCA-04FC6FD6633F}" destId="{7C08F8CD-F734-4687-B9CB-527A4A1D5848}" srcOrd="0" destOrd="0" presId="urn:microsoft.com/office/officeart/2018/2/layout/IconVerticalSolidList"/>
    <dgm:cxn modelId="{BC6CBC86-2C3F-4E68-B329-201DBDA352DC}" srcId="{E9446059-BD8A-4C3F-A4AC-1BB942D3CBF7}" destId="{0CC0ED44-3830-4440-AE45-46DEEBA764ED}" srcOrd="0" destOrd="0" parTransId="{A9BA1DC9-1A6C-4829-9985-955DDB9315AD}" sibTransId="{41CC284E-203A-4E1B-BEC6-9BCF86C2A4A9}"/>
    <dgm:cxn modelId="{0D6AF2B7-22A3-4173-A151-55DA24E5B40B}" type="presOf" srcId="{E9446059-BD8A-4C3F-A4AC-1BB942D3CBF7}" destId="{1C4971BD-C8BE-4CDC-841A-93E9DE19B7E4}" srcOrd="0" destOrd="0" presId="urn:microsoft.com/office/officeart/2018/2/layout/IconVerticalSolidList"/>
    <dgm:cxn modelId="{974CBCEC-70E9-40E1-AC93-CB1D0E6D5A9C}" type="presOf" srcId="{0CC0ED44-3830-4440-AE45-46DEEBA764ED}" destId="{17A55A54-CCD2-4FCD-A065-AE75CB6526FE}" srcOrd="0" destOrd="0" presId="urn:microsoft.com/office/officeart/2018/2/layout/IconVerticalSolidList"/>
    <dgm:cxn modelId="{9BBD2C5C-AB43-4A13-AE71-4A61969F562F}" type="presParOf" srcId="{1C4971BD-C8BE-4CDC-841A-93E9DE19B7E4}" destId="{030A53CF-3816-40BC-87EB-11EC3CD39C62}" srcOrd="0" destOrd="0" presId="urn:microsoft.com/office/officeart/2018/2/layout/IconVerticalSolidList"/>
    <dgm:cxn modelId="{A627764A-6F9E-41C6-8247-520BEF0F82E2}" type="presParOf" srcId="{030A53CF-3816-40BC-87EB-11EC3CD39C62}" destId="{894CA5DD-9B66-4CE6-89B7-948920C14F86}" srcOrd="0" destOrd="0" presId="urn:microsoft.com/office/officeart/2018/2/layout/IconVerticalSolidList"/>
    <dgm:cxn modelId="{BA189A1B-5111-47C8-A1D4-88E00705A622}" type="presParOf" srcId="{030A53CF-3816-40BC-87EB-11EC3CD39C62}" destId="{82633B16-506A-4CB3-81BB-143B60F57D48}" srcOrd="1" destOrd="0" presId="urn:microsoft.com/office/officeart/2018/2/layout/IconVerticalSolidList"/>
    <dgm:cxn modelId="{B9650BF9-BEC1-4539-9E63-BE4B12C0B4B8}" type="presParOf" srcId="{030A53CF-3816-40BC-87EB-11EC3CD39C62}" destId="{B627BABB-579B-4978-8C5E-8F1678824F30}" srcOrd="2" destOrd="0" presId="urn:microsoft.com/office/officeart/2018/2/layout/IconVerticalSolidList"/>
    <dgm:cxn modelId="{32B5AC93-564E-4D54-816E-9E5BCE42D958}" type="presParOf" srcId="{030A53CF-3816-40BC-87EB-11EC3CD39C62}" destId="{17A55A54-CCD2-4FCD-A065-AE75CB6526FE}" srcOrd="3" destOrd="0" presId="urn:microsoft.com/office/officeart/2018/2/layout/IconVerticalSolidList"/>
    <dgm:cxn modelId="{E8C1CF62-32CE-4DD2-9A55-EF2B1B74347D}" type="presParOf" srcId="{1C4971BD-C8BE-4CDC-841A-93E9DE19B7E4}" destId="{D15B29D4-D1A5-4792-A31C-C9812A675EA7}" srcOrd="1" destOrd="0" presId="urn:microsoft.com/office/officeart/2018/2/layout/IconVerticalSolidList"/>
    <dgm:cxn modelId="{2815120D-95CB-4711-AD25-BE518541B969}" type="presParOf" srcId="{1C4971BD-C8BE-4CDC-841A-93E9DE19B7E4}" destId="{615AFE1D-58C8-4A92-8BBA-C77F0DC0821C}" srcOrd="2" destOrd="0" presId="urn:microsoft.com/office/officeart/2018/2/layout/IconVerticalSolidList"/>
    <dgm:cxn modelId="{47054790-CDFE-4F6F-BCFC-9452EB20352B}" type="presParOf" srcId="{615AFE1D-58C8-4A92-8BBA-C77F0DC0821C}" destId="{0C3210D2-EEC9-42B4-B6CA-389D93174C98}" srcOrd="0" destOrd="0" presId="urn:microsoft.com/office/officeart/2018/2/layout/IconVerticalSolidList"/>
    <dgm:cxn modelId="{83190177-890F-487B-A696-62C025BDAD85}" type="presParOf" srcId="{615AFE1D-58C8-4A92-8BBA-C77F0DC0821C}" destId="{B3935ADC-C31F-4F66-8611-D42B0AFD0834}" srcOrd="1" destOrd="0" presId="urn:microsoft.com/office/officeart/2018/2/layout/IconVerticalSolidList"/>
    <dgm:cxn modelId="{AA1C2DCA-C84E-4E44-85CA-07C7AC96C77C}" type="presParOf" srcId="{615AFE1D-58C8-4A92-8BBA-C77F0DC0821C}" destId="{7313869E-BF24-416F-A1D3-F3323CC9B44B}" srcOrd="2" destOrd="0" presId="urn:microsoft.com/office/officeart/2018/2/layout/IconVerticalSolidList"/>
    <dgm:cxn modelId="{7EE7B0F2-4C18-42E1-B6B1-790F1AB74E0B}" type="presParOf" srcId="{615AFE1D-58C8-4A92-8BBA-C77F0DC0821C}" destId="{7C08F8CD-F734-4687-B9CB-527A4A1D58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930739-F12C-456B-9FD4-94291410B5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CCFC995-C0E3-4B42-8342-4ADACEC9E018}">
      <dgm:prSet/>
      <dgm:spPr/>
      <dgm:t>
        <a:bodyPr/>
        <a:lstStyle/>
        <a:p>
          <a:r>
            <a:rPr lang="en-US"/>
            <a:t>Clone existing Theme record</a:t>
          </a:r>
        </a:p>
      </dgm:t>
    </dgm:pt>
    <dgm:pt modelId="{46EEE2C9-5F4A-435C-8375-5EC816F00C9E}" type="parTrans" cxnId="{63D176D1-5431-40B2-8184-3077A678622B}">
      <dgm:prSet/>
      <dgm:spPr/>
      <dgm:t>
        <a:bodyPr/>
        <a:lstStyle/>
        <a:p>
          <a:endParaRPr lang="en-US"/>
        </a:p>
      </dgm:t>
    </dgm:pt>
    <dgm:pt modelId="{467C7AAF-4816-4F7D-A4DF-53AC4A6D03F5}" type="sibTrans" cxnId="{63D176D1-5431-40B2-8184-3077A678622B}">
      <dgm:prSet/>
      <dgm:spPr/>
      <dgm:t>
        <a:bodyPr/>
        <a:lstStyle/>
        <a:p>
          <a:endParaRPr lang="en-US"/>
        </a:p>
      </dgm:t>
    </dgm:pt>
    <dgm:pt modelId="{93099D44-3C86-4E0B-AC2E-D932AD34A995}">
      <dgm:prSet/>
      <dgm:spPr/>
      <dgm:t>
        <a:bodyPr/>
        <a:lstStyle/>
        <a:p>
          <a:r>
            <a:rPr lang="en-US"/>
            <a:t>Allow selection of Logo web resource</a:t>
          </a:r>
        </a:p>
      </dgm:t>
    </dgm:pt>
    <dgm:pt modelId="{26889196-AB54-4058-AC35-67571B439CEF}" type="parTrans" cxnId="{FF77582B-39B4-4479-8A2B-F7BD72178F00}">
      <dgm:prSet/>
      <dgm:spPr/>
      <dgm:t>
        <a:bodyPr/>
        <a:lstStyle/>
        <a:p>
          <a:endParaRPr lang="en-US"/>
        </a:p>
      </dgm:t>
    </dgm:pt>
    <dgm:pt modelId="{FF21DCA4-CAFB-4170-9850-1860A161AFCE}" type="sibTrans" cxnId="{FF77582B-39B4-4479-8A2B-F7BD72178F00}">
      <dgm:prSet/>
      <dgm:spPr/>
      <dgm:t>
        <a:bodyPr/>
        <a:lstStyle/>
        <a:p>
          <a:endParaRPr lang="en-US"/>
        </a:p>
      </dgm:t>
    </dgm:pt>
    <dgm:pt modelId="{1AC68F4E-3E9F-45E9-A15F-C664F705C531}" type="pres">
      <dgm:prSet presAssocID="{C2930739-F12C-456B-9FD4-94291410B526}" presName="root" presStyleCnt="0">
        <dgm:presLayoutVars>
          <dgm:dir/>
          <dgm:resizeHandles val="exact"/>
        </dgm:presLayoutVars>
      </dgm:prSet>
      <dgm:spPr/>
    </dgm:pt>
    <dgm:pt modelId="{AED1E764-6C78-410C-8115-F9FE82E43099}" type="pres">
      <dgm:prSet presAssocID="{FCCFC995-C0E3-4B42-8342-4ADACEC9E018}" presName="compNode" presStyleCnt="0"/>
      <dgm:spPr/>
    </dgm:pt>
    <dgm:pt modelId="{97A4B971-6608-42F0-B158-1DCC9BA53135}" type="pres">
      <dgm:prSet presAssocID="{FCCFC995-C0E3-4B42-8342-4ADACEC9E018}" presName="bgRect" presStyleLbl="bgShp" presStyleIdx="0" presStyleCnt="2"/>
      <dgm:spPr/>
    </dgm:pt>
    <dgm:pt modelId="{52028926-73F9-49C5-88FF-6272CA167B5F}" type="pres">
      <dgm:prSet presAssocID="{FCCFC995-C0E3-4B42-8342-4ADACEC9E01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348F63E-1567-4167-A50B-42FD6718639E}" type="pres">
      <dgm:prSet presAssocID="{FCCFC995-C0E3-4B42-8342-4ADACEC9E018}" presName="spaceRect" presStyleCnt="0"/>
      <dgm:spPr/>
    </dgm:pt>
    <dgm:pt modelId="{D2452714-2307-418E-BFB1-4296CF88A4F1}" type="pres">
      <dgm:prSet presAssocID="{FCCFC995-C0E3-4B42-8342-4ADACEC9E018}" presName="parTx" presStyleLbl="revTx" presStyleIdx="0" presStyleCnt="2">
        <dgm:presLayoutVars>
          <dgm:chMax val="0"/>
          <dgm:chPref val="0"/>
        </dgm:presLayoutVars>
      </dgm:prSet>
      <dgm:spPr/>
    </dgm:pt>
    <dgm:pt modelId="{87EB8C27-F529-4CDE-AF37-0B30724E9D8A}" type="pres">
      <dgm:prSet presAssocID="{467C7AAF-4816-4F7D-A4DF-53AC4A6D03F5}" presName="sibTrans" presStyleCnt="0"/>
      <dgm:spPr/>
    </dgm:pt>
    <dgm:pt modelId="{AADC588D-ACA8-4E63-BCB9-519D60FF76DB}" type="pres">
      <dgm:prSet presAssocID="{93099D44-3C86-4E0B-AC2E-D932AD34A995}" presName="compNode" presStyleCnt="0"/>
      <dgm:spPr/>
    </dgm:pt>
    <dgm:pt modelId="{B42A51BC-F7AE-451F-8A95-67B27734A85B}" type="pres">
      <dgm:prSet presAssocID="{93099D44-3C86-4E0B-AC2E-D932AD34A995}" presName="bgRect" presStyleLbl="bgShp" presStyleIdx="1" presStyleCnt="2"/>
      <dgm:spPr/>
    </dgm:pt>
    <dgm:pt modelId="{4A362939-FD23-407C-BE19-56FA77B9CB7E}" type="pres">
      <dgm:prSet presAssocID="{93099D44-3C86-4E0B-AC2E-D932AD34A9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CFF692B-9D07-452E-82DA-E1B13CA55376}" type="pres">
      <dgm:prSet presAssocID="{93099D44-3C86-4E0B-AC2E-D932AD34A995}" presName="spaceRect" presStyleCnt="0"/>
      <dgm:spPr/>
    </dgm:pt>
    <dgm:pt modelId="{894AB5B2-21E8-4B2F-90DA-DBB42C95AB5B}" type="pres">
      <dgm:prSet presAssocID="{93099D44-3C86-4E0B-AC2E-D932AD34A99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F77582B-39B4-4479-8A2B-F7BD72178F00}" srcId="{C2930739-F12C-456B-9FD4-94291410B526}" destId="{93099D44-3C86-4E0B-AC2E-D932AD34A995}" srcOrd="1" destOrd="0" parTransId="{26889196-AB54-4058-AC35-67571B439CEF}" sibTransId="{FF21DCA4-CAFB-4170-9850-1860A161AFCE}"/>
    <dgm:cxn modelId="{12791D4C-CDF7-4130-9F11-A366542B93C9}" type="presOf" srcId="{C2930739-F12C-456B-9FD4-94291410B526}" destId="{1AC68F4E-3E9F-45E9-A15F-C664F705C531}" srcOrd="0" destOrd="0" presId="urn:microsoft.com/office/officeart/2018/2/layout/IconVerticalSolidList"/>
    <dgm:cxn modelId="{0038034E-123F-4A12-9B62-30B48116BD05}" type="presOf" srcId="{FCCFC995-C0E3-4B42-8342-4ADACEC9E018}" destId="{D2452714-2307-418E-BFB1-4296CF88A4F1}" srcOrd="0" destOrd="0" presId="urn:microsoft.com/office/officeart/2018/2/layout/IconVerticalSolidList"/>
    <dgm:cxn modelId="{F898AC87-06CD-4E34-8CA2-CB832F903FCF}" type="presOf" srcId="{93099D44-3C86-4E0B-AC2E-D932AD34A995}" destId="{894AB5B2-21E8-4B2F-90DA-DBB42C95AB5B}" srcOrd="0" destOrd="0" presId="urn:microsoft.com/office/officeart/2018/2/layout/IconVerticalSolidList"/>
    <dgm:cxn modelId="{63D176D1-5431-40B2-8184-3077A678622B}" srcId="{C2930739-F12C-456B-9FD4-94291410B526}" destId="{FCCFC995-C0E3-4B42-8342-4ADACEC9E018}" srcOrd="0" destOrd="0" parTransId="{46EEE2C9-5F4A-435C-8375-5EC816F00C9E}" sibTransId="{467C7AAF-4816-4F7D-A4DF-53AC4A6D03F5}"/>
    <dgm:cxn modelId="{8C66BFD5-C6C2-4A8E-B6BD-ACFD3E48E997}" type="presParOf" srcId="{1AC68F4E-3E9F-45E9-A15F-C664F705C531}" destId="{AED1E764-6C78-410C-8115-F9FE82E43099}" srcOrd="0" destOrd="0" presId="urn:microsoft.com/office/officeart/2018/2/layout/IconVerticalSolidList"/>
    <dgm:cxn modelId="{459FD659-A1DB-4ACD-AD35-92B38FA36DED}" type="presParOf" srcId="{AED1E764-6C78-410C-8115-F9FE82E43099}" destId="{97A4B971-6608-42F0-B158-1DCC9BA53135}" srcOrd="0" destOrd="0" presId="urn:microsoft.com/office/officeart/2018/2/layout/IconVerticalSolidList"/>
    <dgm:cxn modelId="{10342A3C-224B-4EDE-B0EB-C3339AE4A32B}" type="presParOf" srcId="{AED1E764-6C78-410C-8115-F9FE82E43099}" destId="{52028926-73F9-49C5-88FF-6272CA167B5F}" srcOrd="1" destOrd="0" presId="urn:microsoft.com/office/officeart/2018/2/layout/IconVerticalSolidList"/>
    <dgm:cxn modelId="{DF507675-608B-4702-A3C5-43950F5E03B2}" type="presParOf" srcId="{AED1E764-6C78-410C-8115-F9FE82E43099}" destId="{C348F63E-1567-4167-A50B-42FD6718639E}" srcOrd="2" destOrd="0" presId="urn:microsoft.com/office/officeart/2018/2/layout/IconVerticalSolidList"/>
    <dgm:cxn modelId="{90459A97-4236-49FB-A5CB-054140EB9381}" type="presParOf" srcId="{AED1E764-6C78-410C-8115-F9FE82E43099}" destId="{D2452714-2307-418E-BFB1-4296CF88A4F1}" srcOrd="3" destOrd="0" presId="urn:microsoft.com/office/officeart/2018/2/layout/IconVerticalSolidList"/>
    <dgm:cxn modelId="{32380942-D3CC-46FA-8354-0580FCDF2C8C}" type="presParOf" srcId="{1AC68F4E-3E9F-45E9-A15F-C664F705C531}" destId="{87EB8C27-F529-4CDE-AF37-0B30724E9D8A}" srcOrd="1" destOrd="0" presId="urn:microsoft.com/office/officeart/2018/2/layout/IconVerticalSolidList"/>
    <dgm:cxn modelId="{A4403FE1-9690-4190-94EE-0B8646AEBBA7}" type="presParOf" srcId="{1AC68F4E-3E9F-45E9-A15F-C664F705C531}" destId="{AADC588D-ACA8-4E63-BCB9-519D60FF76DB}" srcOrd="2" destOrd="0" presId="urn:microsoft.com/office/officeart/2018/2/layout/IconVerticalSolidList"/>
    <dgm:cxn modelId="{100667CE-1B63-4E5B-8B3D-9DF382EF20C9}" type="presParOf" srcId="{AADC588D-ACA8-4E63-BCB9-519D60FF76DB}" destId="{B42A51BC-F7AE-451F-8A95-67B27734A85B}" srcOrd="0" destOrd="0" presId="urn:microsoft.com/office/officeart/2018/2/layout/IconVerticalSolidList"/>
    <dgm:cxn modelId="{6B3BF014-5D74-40AD-99DB-3A82806DD543}" type="presParOf" srcId="{AADC588D-ACA8-4E63-BCB9-519D60FF76DB}" destId="{4A362939-FD23-407C-BE19-56FA77B9CB7E}" srcOrd="1" destOrd="0" presId="urn:microsoft.com/office/officeart/2018/2/layout/IconVerticalSolidList"/>
    <dgm:cxn modelId="{04BA6882-2379-42B0-AB8D-C766E53AFE0D}" type="presParOf" srcId="{AADC588D-ACA8-4E63-BCB9-519D60FF76DB}" destId="{FCFF692B-9D07-452E-82DA-E1B13CA55376}" srcOrd="2" destOrd="0" presId="urn:microsoft.com/office/officeart/2018/2/layout/IconVerticalSolidList"/>
    <dgm:cxn modelId="{E6129451-8336-4A18-9C1A-85915E9CE7BD}" type="presParOf" srcId="{AADC588D-ACA8-4E63-BCB9-519D60FF76DB}" destId="{894AB5B2-21E8-4B2F-90DA-DBB42C95AB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0E0DE9-BE31-4BF9-9E31-3AEF842D98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1074B25-3B06-4138-A5ED-7D25D5B6A4DA}">
      <dgm:prSet/>
      <dgm:spPr/>
      <dgm:t>
        <a:bodyPr/>
        <a:lstStyle/>
        <a:p>
          <a:r>
            <a:rPr lang="en-US"/>
            <a:t>Modify selected Built-In Theme</a:t>
          </a:r>
        </a:p>
      </dgm:t>
    </dgm:pt>
    <dgm:pt modelId="{0E425D8A-13AD-4BD6-99D8-C0102E416D6D}" type="parTrans" cxnId="{2AC01769-CBDA-4DD1-AA21-B617BF546CA0}">
      <dgm:prSet/>
      <dgm:spPr/>
      <dgm:t>
        <a:bodyPr/>
        <a:lstStyle/>
        <a:p>
          <a:endParaRPr lang="en-US"/>
        </a:p>
      </dgm:t>
    </dgm:pt>
    <dgm:pt modelId="{2F52919F-EB7D-4410-9575-45C50C4E7D2C}" type="sibTrans" cxnId="{2AC01769-CBDA-4DD1-AA21-B617BF546CA0}">
      <dgm:prSet/>
      <dgm:spPr/>
      <dgm:t>
        <a:bodyPr/>
        <a:lstStyle/>
        <a:p>
          <a:endParaRPr lang="en-US"/>
        </a:p>
      </dgm:t>
    </dgm:pt>
    <dgm:pt modelId="{EDBA931A-2A9D-40A2-B7AE-54EFBA01A346}">
      <dgm:prSet/>
      <dgm:spPr/>
      <dgm:t>
        <a:bodyPr/>
        <a:lstStyle/>
        <a:p>
          <a:r>
            <a:rPr lang="en-US"/>
            <a:t>Save/Publish Custom Theme to Built-In Theme</a:t>
          </a:r>
        </a:p>
      </dgm:t>
    </dgm:pt>
    <dgm:pt modelId="{270617B6-AE7B-4328-B169-667D248E8CD6}" type="parTrans" cxnId="{AB2DB96B-FB2D-4945-BB29-777F85B5B719}">
      <dgm:prSet/>
      <dgm:spPr/>
      <dgm:t>
        <a:bodyPr/>
        <a:lstStyle/>
        <a:p>
          <a:endParaRPr lang="en-US"/>
        </a:p>
      </dgm:t>
    </dgm:pt>
    <dgm:pt modelId="{3F9097F9-62B4-4C22-97CD-00FC6F56556B}" type="sibTrans" cxnId="{AB2DB96B-FB2D-4945-BB29-777F85B5B719}">
      <dgm:prSet/>
      <dgm:spPr/>
      <dgm:t>
        <a:bodyPr/>
        <a:lstStyle/>
        <a:p>
          <a:endParaRPr lang="en-US"/>
        </a:p>
      </dgm:t>
    </dgm:pt>
    <dgm:pt modelId="{5F3E0689-E481-4582-BA00-1B9405966E98}" type="pres">
      <dgm:prSet presAssocID="{5F0E0DE9-BE31-4BF9-9E31-3AEF842D98D6}" presName="root" presStyleCnt="0">
        <dgm:presLayoutVars>
          <dgm:dir/>
          <dgm:resizeHandles val="exact"/>
        </dgm:presLayoutVars>
      </dgm:prSet>
      <dgm:spPr/>
    </dgm:pt>
    <dgm:pt modelId="{A4BDC293-B039-44FC-A298-1A3F2F13BA12}" type="pres">
      <dgm:prSet presAssocID="{E1074B25-3B06-4138-A5ED-7D25D5B6A4DA}" presName="compNode" presStyleCnt="0"/>
      <dgm:spPr/>
    </dgm:pt>
    <dgm:pt modelId="{1C5D06E7-C176-4AB4-9207-70581BD97EAD}" type="pres">
      <dgm:prSet presAssocID="{E1074B25-3B06-4138-A5ED-7D25D5B6A4DA}" presName="bgRect" presStyleLbl="bgShp" presStyleIdx="0" presStyleCnt="2"/>
      <dgm:spPr/>
    </dgm:pt>
    <dgm:pt modelId="{440A3E23-FC8F-46A3-BEDA-F9C9F3462505}" type="pres">
      <dgm:prSet presAssocID="{E1074B25-3B06-4138-A5ED-7D25D5B6A4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int"/>
        </a:ext>
      </dgm:extLst>
    </dgm:pt>
    <dgm:pt modelId="{91333407-5B89-46DF-A09A-E27B1F5E12BA}" type="pres">
      <dgm:prSet presAssocID="{E1074B25-3B06-4138-A5ED-7D25D5B6A4DA}" presName="spaceRect" presStyleCnt="0"/>
      <dgm:spPr/>
    </dgm:pt>
    <dgm:pt modelId="{910CD031-A712-4348-A6C3-EDBEACD5FAFC}" type="pres">
      <dgm:prSet presAssocID="{E1074B25-3B06-4138-A5ED-7D25D5B6A4DA}" presName="parTx" presStyleLbl="revTx" presStyleIdx="0" presStyleCnt="2">
        <dgm:presLayoutVars>
          <dgm:chMax val="0"/>
          <dgm:chPref val="0"/>
        </dgm:presLayoutVars>
      </dgm:prSet>
      <dgm:spPr/>
    </dgm:pt>
    <dgm:pt modelId="{D9661B19-127B-4ECD-AD85-68E667D0E5EE}" type="pres">
      <dgm:prSet presAssocID="{2F52919F-EB7D-4410-9575-45C50C4E7D2C}" presName="sibTrans" presStyleCnt="0"/>
      <dgm:spPr/>
    </dgm:pt>
    <dgm:pt modelId="{FD9041C3-CC31-413A-852B-35BB134F0BF2}" type="pres">
      <dgm:prSet presAssocID="{EDBA931A-2A9D-40A2-B7AE-54EFBA01A346}" presName="compNode" presStyleCnt="0"/>
      <dgm:spPr/>
    </dgm:pt>
    <dgm:pt modelId="{C187DC96-58B8-4C40-9BB5-F4157C272DBF}" type="pres">
      <dgm:prSet presAssocID="{EDBA931A-2A9D-40A2-B7AE-54EFBA01A346}" presName="bgRect" presStyleLbl="bgShp" presStyleIdx="1" presStyleCnt="2"/>
      <dgm:spPr/>
    </dgm:pt>
    <dgm:pt modelId="{A35F5304-D387-4305-9F4D-7A504972E290}" type="pres">
      <dgm:prSet presAssocID="{EDBA931A-2A9D-40A2-B7AE-54EFBA01A3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B02B079-522C-46B2-A91D-0D958F6FADB1}" type="pres">
      <dgm:prSet presAssocID="{EDBA931A-2A9D-40A2-B7AE-54EFBA01A346}" presName="spaceRect" presStyleCnt="0"/>
      <dgm:spPr/>
    </dgm:pt>
    <dgm:pt modelId="{BAE57DAD-C052-4CAD-AAF7-69A1B0084D86}" type="pres">
      <dgm:prSet presAssocID="{EDBA931A-2A9D-40A2-B7AE-54EFBA01A34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AC01769-CBDA-4DD1-AA21-B617BF546CA0}" srcId="{5F0E0DE9-BE31-4BF9-9E31-3AEF842D98D6}" destId="{E1074B25-3B06-4138-A5ED-7D25D5B6A4DA}" srcOrd="0" destOrd="0" parTransId="{0E425D8A-13AD-4BD6-99D8-C0102E416D6D}" sibTransId="{2F52919F-EB7D-4410-9575-45C50C4E7D2C}"/>
    <dgm:cxn modelId="{AB2DB96B-FB2D-4945-BB29-777F85B5B719}" srcId="{5F0E0DE9-BE31-4BF9-9E31-3AEF842D98D6}" destId="{EDBA931A-2A9D-40A2-B7AE-54EFBA01A346}" srcOrd="1" destOrd="0" parTransId="{270617B6-AE7B-4328-B169-667D248E8CD6}" sibTransId="{3F9097F9-62B4-4C22-97CD-00FC6F56556B}"/>
    <dgm:cxn modelId="{85F8967B-49AA-44CE-80AD-D23162E4D7F8}" type="presOf" srcId="{5F0E0DE9-BE31-4BF9-9E31-3AEF842D98D6}" destId="{5F3E0689-E481-4582-BA00-1B9405966E98}" srcOrd="0" destOrd="0" presId="urn:microsoft.com/office/officeart/2018/2/layout/IconVerticalSolidList"/>
    <dgm:cxn modelId="{D3581B81-E80B-471D-ABB3-CA75101F9978}" type="presOf" srcId="{E1074B25-3B06-4138-A5ED-7D25D5B6A4DA}" destId="{910CD031-A712-4348-A6C3-EDBEACD5FAFC}" srcOrd="0" destOrd="0" presId="urn:microsoft.com/office/officeart/2018/2/layout/IconVerticalSolidList"/>
    <dgm:cxn modelId="{D67CAAF8-92B0-4ABC-A458-7FE83931EE2C}" type="presOf" srcId="{EDBA931A-2A9D-40A2-B7AE-54EFBA01A346}" destId="{BAE57DAD-C052-4CAD-AAF7-69A1B0084D86}" srcOrd="0" destOrd="0" presId="urn:microsoft.com/office/officeart/2018/2/layout/IconVerticalSolidList"/>
    <dgm:cxn modelId="{C3B38F9C-EB46-4E80-85B0-F7234CFB842E}" type="presParOf" srcId="{5F3E0689-E481-4582-BA00-1B9405966E98}" destId="{A4BDC293-B039-44FC-A298-1A3F2F13BA12}" srcOrd="0" destOrd="0" presId="urn:microsoft.com/office/officeart/2018/2/layout/IconVerticalSolidList"/>
    <dgm:cxn modelId="{9C717C43-0608-4147-B979-D90629991698}" type="presParOf" srcId="{A4BDC293-B039-44FC-A298-1A3F2F13BA12}" destId="{1C5D06E7-C176-4AB4-9207-70581BD97EAD}" srcOrd="0" destOrd="0" presId="urn:microsoft.com/office/officeart/2018/2/layout/IconVerticalSolidList"/>
    <dgm:cxn modelId="{9F460E3E-D0D9-45D9-83D0-291626F85960}" type="presParOf" srcId="{A4BDC293-B039-44FC-A298-1A3F2F13BA12}" destId="{440A3E23-FC8F-46A3-BEDA-F9C9F3462505}" srcOrd="1" destOrd="0" presId="urn:microsoft.com/office/officeart/2018/2/layout/IconVerticalSolidList"/>
    <dgm:cxn modelId="{ED96A61E-449E-4508-8D03-7DE364D5EECB}" type="presParOf" srcId="{A4BDC293-B039-44FC-A298-1A3F2F13BA12}" destId="{91333407-5B89-46DF-A09A-E27B1F5E12BA}" srcOrd="2" destOrd="0" presId="urn:microsoft.com/office/officeart/2018/2/layout/IconVerticalSolidList"/>
    <dgm:cxn modelId="{88B40255-116D-4556-9EDA-C219372CDC73}" type="presParOf" srcId="{A4BDC293-B039-44FC-A298-1A3F2F13BA12}" destId="{910CD031-A712-4348-A6C3-EDBEACD5FAFC}" srcOrd="3" destOrd="0" presId="urn:microsoft.com/office/officeart/2018/2/layout/IconVerticalSolidList"/>
    <dgm:cxn modelId="{D01263E0-CD21-48DD-B238-390DC03C9CF6}" type="presParOf" srcId="{5F3E0689-E481-4582-BA00-1B9405966E98}" destId="{D9661B19-127B-4ECD-AD85-68E667D0E5EE}" srcOrd="1" destOrd="0" presId="urn:microsoft.com/office/officeart/2018/2/layout/IconVerticalSolidList"/>
    <dgm:cxn modelId="{2EB3CB9F-2CF7-41F9-BF51-B6FFD705E6B2}" type="presParOf" srcId="{5F3E0689-E481-4582-BA00-1B9405966E98}" destId="{FD9041C3-CC31-413A-852B-35BB134F0BF2}" srcOrd="2" destOrd="0" presId="urn:microsoft.com/office/officeart/2018/2/layout/IconVerticalSolidList"/>
    <dgm:cxn modelId="{E95ADB3F-6EE2-4140-A7CB-0AB8258230B3}" type="presParOf" srcId="{FD9041C3-CC31-413A-852B-35BB134F0BF2}" destId="{C187DC96-58B8-4C40-9BB5-F4157C272DBF}" srcOrd="0" destOrd="0" presId="urn:microsoft.com/office/officeart/2018/2/layout/IconVerticalSolidList"/>
    <dgm:cxn modelId="{002C544D-EBA0-428B-AE69-6A414D0B3C34}" type="presParOf" srcId="{FD9041C3-CC31-413A-852B-35BB134F0BF2}" destId="{A35F5304-D387-4305-9F4D-7A504972E290}" srcOrd="1" destOrd="0" presId="urn:microsoft.com/office/officeart/2018/2/layout/IconVerticalSolidList"/>
    <dgm:cxn modelId="{2D93239A-69DD-4C3C-9912-75E4DDEB07A6}" type="presParOf" srcId="{FD9041C3-CC31-413A-852B-35BB134F0BF2}" destId="{FB02B079-522C-46B2-A91D-0D958F6FADB1}" srcOrd="2" destOrd="0" presId="urn:microsoft.com/office/officeart/2018/2/layout/IconVerticalSolidList"/>
    <dgm:cxn modelId="{AE10DBEC-9DF6-44BB-921D-F681616728DC}" type="presParOf" srcId="{FD9041C3-CC31-413A-852B-35BB134F0BF2}" destId="{BAE57DAD-C052-4CAD-AAF7-69A1B0084D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457244-AD2A-4842-B8F5-FC43AEAFA5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0DAE0B0-CBEC-42E6-A134-83301E728539}">
      <dgm:prSet/>
      <dgm:spPr/>
      <dgm:t>
        <a:bodyPr/>
        <a:lstStyle/>
        <a:p>
          <a:r>
            <a:rPr lang="en-US"/>
            <a:t>Not customizable</a:t>
          </a:r>
        </a:p>
      </dgm:t>
    </dgm:pt>
    <dgm:pt modelId="{6A067E33-F4CC-42AF-B2B2-802DD1035D0C}" type="parTrans" cxnId="{3D6D217B-BABE-4160-B101-53E40A8514A8}">
      <dgm:prSet/>
      <dgm:spPr/>
      <dgm:t>
        <a:bodyPr/>
        <a:lstStyle/>
        <a:p>
          <a:endParaRPr lang="en-US"/>
        </a:p>
      </dgm:t>
    </dgm:pt>
    <dgm:pt modelId="{D7C1FD6F-7FF2-4E3E-8203-A9854F69708A}" type="sibTrans" cxnId="{3D6D217B-BABE-4160-B101-53E40A8514A8}">
      <dgm:prSet/>
      <dgm:spPr/>
      <dgm:t>
        <a:bodyPr/>
        <a:lstStyle/>
        <a:p>
          <a:endParaRPr lang="en-US"/>
        </a:p>
      </dgm:t>
    </dgm:pt>
    <dgm:pt modelId="{DB6E94F9-EF7D-4905-8E78-681745DE2F1D}">
      <dgm:prSet/>
      <dgm:spPr/>
      <dgm:t>
        <a:bodyPr/>
        <a:lstStyle/>
        <a:p>
          <a:r>
            <a:rPr lang="en-US"/>
            <a:t>Only works on Web interface</a:t>
          </a:r>
        </a:p>
      </dgm:t>
    </dgm:pt>
    <dgm:pt modelId="{7A9D15B2-EA89-4014-A4D4-130AF0F2285D}" type="parTrans" cxnId="{E8EFEDD3-0E2F-4BCF-B178-5C1EA429E703}">
      <dgm:prSet/>
      <dgm:spPr/>
      <dgm:t>
        <a:bodyPr/>
        <a:lstStyle/>
        <a:p>
          <a:endParaRPr lang="en-US"/>
        </a:p>
      </dgm:t>
    </dgm:pt>
    <dgm:pt modelId="{7081534D-516F-42AA-95D9-1A5F15018044}" type="sibTrans" cxnId="{E8EFEDD3-0E2F-4BCF-B178-5C1EA429E703}">
      <dgm:prSet/>
      <dgm:spPr/>
      <dgm:t>
        <a:bodyPr/>
        <a:lstStyle/>
        <a:p>
          <a:endParaRPr lang="en-US"/>
        </a:p>
      </dgm:t>
    </dgm:pt>
    <dgm:pt modelId="{9B0E3B2B-3433-41CD-AC2E-9950B64783EF}">
      <dgm:prSet/>
      <dgm:spPr/>
      <dgm:t>
        <a:bodyPr/>
        <a:lstStyle/>
        <a:p>
          <a:r>
            <a:rPr lang="en-US"/>
            <a:t>Manually intensive</a:t>
          </a:r>
        </a:p>
      </dgm:t>
    </dgm:pt>
    <dgm:pt modelId="{CB664815-6784-4CFD-BBAC-012D4FACBD8A}" type="parTrans" cxnId="{F5BC83A7-8AF3-4270-B19E-7A87CA04D972}">
      <dgm:prSet/>
      <dgm:spPr/>
      <dgm:t>
        <a:bodyPr/>
        <a:lstStyle/>
        <a:p>
          <a:endParaRPr lang="en-US"/>
        </a:p>
      </dgm:t>
    </dgm:pt>
    <dgm:pt modelId="{F8E5FF97-09F0-4A68-B0E0-4830295AD802}" type="sibTrans" cxnId="{F5BC83A7-8AF3-4270-B19E-7A87CA04D972}">
      <dgm:prSet/>
      <dgm:spPr/>
      <dgm:t>
        <a:bodyPr/>
        <a:lstStyle/>
        <a:p>
          <a:endParaRPr lang="en-US"/>
        </a:p>
      </dgm:t>
    </dgm:pt>
    <dgm:pt modelId="{13781FC1-D0EF-4E64-90F2-4DEB5ED25E6B}">
      <dgm:prSet/>
      <dgm:spPr/>
      <dgm:t>
        <a:bodyPr/>
        <a:lstStyle/>
        <a:p>
          <a:r>
            <a:rPr lang="en-US"/>
            <a:t>Definition is protected</a:t>
          </a:r>
        </a:p>
      </dgm:t>
    </dgm:pt>
    <dgm:pt modelId="{929C8FDB-9EF3-4301-BB3F-5062892BAE0D}" type="parTrans" cxnId="{4265D86A-0F80-4454-A42C-8767470C5958}">
      <dgm:prSet/>
      <dgm:spPr/>
      <dgm:t>
        <a:bodyPr/>
        <a:lstStyle/>
        <a:p>
          <a:endParaRPr lang="en-US"/>
        </a:p>
      </dgm:t>
    </dgm:pt>
    <dgm:pt modelId="{501E7CF9-242D-420A-8C9C-422B27A841D1}" type="sibTrans" cxnId="{4265D86A-0F80-4454-A42C-8767470C5958}">
      <dgm:prSet/>
      <dgm:spPr/>
      <dgm:t>
        <a:bodyPr/>
        <a:lstStyle/>
        <a:p>
          <a:endParaRPr lang="en-US"/>
        </a:p>
      </dgm:t>
    </dgm:pt>
    <dgm:pt modelId="{FC6427AD-CED8-4FF0-8679-DF51212D48CB}" type="pres">
      <dgm:prSet presAssocID="{07457244-AD2A-4842-B8F5-FC43AEAFA581}" presName="root" presStyleCnt="0">
        <dgm:presLayoutVars>
          <dgm:dir/>
          <dgm:resizeHandles val="exact"/>
        </dgm:presLayoutVars>
      </dgm:prSet>
      <dgm:spPr/>
    </dgm:pt>
    <dgm:pt modelId="{CE3AEE3F-9424-4715-862A-62FE5212F41E}" type="pres">
      <dgm:prSet presAssocID="{D0DAE0B0-CBEC-42E6-A134-83301E728539}" presName="compNode" presStyleCnt="0"/>
      <dgm:spPr/>
    </dgm:pt>
    <dgm:pt modelId="{30D93190-AC99-40E7-81DE-C249417A7C3E}" type="pres">
      <dgm:prSet presAssocID="{D0DAE0B0-CBEC-42E6-A134-83301E728539}" presName="bgRect" presStyleLbl="bgShp" presStyleIdx="0" presStyleCnt="4"/>
      <dgm:spPr/>
    </dgm:pt>
    <dgm:pt modelId="{E2858EC5-911B-44C4-9A53-42F7EA393A84}" type="pres">
      <dgm:prSet presAssocID="{D0DAE0B0-CBEC-42E6-A134-83301E7285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F571B90B-57DB-49B5-8D6C-2EE70F8C64BD}" type="pres">
      <dgm:prSet presAssocID="{D0DAE0B0-CBEC-42E6-A134-83301E728539}" presName="spaceRect" presStyleCnt="0"/>
      <dgm:spPr/>
    </dgm:pt>
    <dgm:pt modelId="{496FBFCD-DD0B-497F-9BAB-945301CD859E}" type="pres">
      <dgm:prSet presAssocID="{D0DAE0B0-CBEC-42E6-A134-83301E728539}" presName="parTx" presStyleLbl="revTx" presStyleIdx="0" presStyleCnt="4">
        <dgm:presLayoutVars>
          <dgm:chMax val="0"/>
          <dgm:chPref val="0"/>
        </dgm:presLayoutVars>
      </dgm:prSet>
      <dgm:spPr/>
    </dgm:pt>
    <dgm:pt modelId="{A52ADD27-A1A6-4B85-9B1F-72287E6D9B28}" type="pres">
      <dgm:prSet presAssocID="{D7C1FD6F-7FF2-4E3E-8203-A9854F69708A}" presName="sibTrans" presStyleCnt="0"/>
      <dgm:spPr/>
    </dgm:pt>
    <dgm:pt modelId="{9601C7F3-9383-4459-8F9D-C6C54417E599}" type="pres">
      <dgm:prSet presAssocID="{DB6E94F9-EF7D-4905-8E78-681745DE2F1D}" presName="compNode" presStyleCnt="0"/>
      <dgm:spPr/>
    </dgm:pt>
    <dgm:pt modelId="{AF39BEE6-AED3-4BE4-AE1B-AF3131380B31}" type="pres">
      <dgm:prSet presAssocID="{DB6E94F9-EF7D-4905-8E78-681745DE2F1D}" presName="bgRect" presStyleLbl="bgShp" presStyleIdx="1" presStyleCnt="4"/>
      <dgm:spPr/>
    </dgm:pt>
    <dgm:pt modelId="{CAB69DB7-3BD0-43A1-A945-4D0B4149B90B}" type="pres">
      <dgm:prSet presAssocID="{DB6E94F9-EF7D-4905-8E78-681745DE2F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80230008-1996-4E35-BC80-9850BBB1FC56}" type="pres">
      <dgm:prSet presAssocID="{DB6E94F9-EF7D-4905-8E78-681745DE2F1D}" presName="spaceRect" presStyleCnt="0"/>
      <dgm:spPr/>
    </dgm:pt>
    <dgm:pt modelId="{FCAF0AB8-9AFE-4EA7-B45A-8700BCFCDDC5}" type="pres">
      <dgm:prSet presAssocID="{DB6E94F9-EF7D-4905-8E78-681745DE2F1D}" presName="parTx" presStyleLbl="revTx" presStyleIdx="1" presStyleCnt="4">
        <dgm:presLayoutVars>
          <dgm:chMax val="0"/>
          <dgm:chPref val="0"/>
        </dgm:presLayoutVars>
      </dgm:prSet>
      <dgm:spPr/>
    </dgm:pt>
    <dgm:pt modelId="{6C57E535-32F5-4990-A161-FA13EE53EBFF}" type="pres">
      <dgm:prSet presAssocID="{7081534D-516F-42AA-95D9-1A5F15018044}" presName="sibTrans" presStyleCnt="0"/>
      <dgm:spPr/>
    </dgm:pt>
    <dgm:pt modelId="{42AAB35B-8E22-47AB-B099-E97EF2AC9E94}" type="pres">
      <dgm:prSet presAssocID="{9B0E3B2B-3433-41CD-AC2E-9950B64783EF}" presName="compNode" presStyleCnt="0"/>
      <dgm:spPr/>
    </dgm:pt>
    <dgm:pt modelId="{331C4E69-52CE-4916-AD50-EF17878DF8BB}" type="pres">
      <dgm:prSet presAssocID="{9B0E3B2B-3433-41CD-AC2E-9950B64783EF}" presName="bgRect" presStyleLbl="bgShp" presStyleIdx="2" presStyleCnt="4"/>
      <dgm:spPr/>
    </dgm:pt>
    <dgm:pt modelId="{F7CE3788-9E77-45B9-B4A0-172DE27EA01F}" type="pres">
      <dgm:prSet presAssocID="{9B0E3B2B-3433-41CD-AC2E-9950B64783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BA1FCB6-A792-4931-BC30-E918BD9C260E}" type="pres">
      <dgm:prSet presAssocID="{9B0E3B2B-3433-41CD-AC2E-9950B64783EF}" presName="spaceRect" presStyleCnt="0"/>
      <dgm:spPr/>
    </dgm:pt>
    <dgm:pt modelId="{890A51CB-3F60-44D9-B34B-167EF0996DAC}" type="pres">
      <dgm:prSet presAssocID="{9B0E3B2B-3433-41CD-AC2E-9950B64783EF}" presName="parTx" presStyleLbl="revTx" presStyleIdx="2" presStyleCnt="4">
        <dgm:presLayoutVars>
          <dgm:chMax val="0"/>
          <dgm:chPref val="0"/>
        </dgm:presLayoutVars>
      </dgm:prSet>
      <dgm:spPr/>
    </dgm:pt>
    <dgm:pt modelId="{AED0C2CC-C45B-44C5-9450-86DE708AF7E8}" type="pres">
      <dgm:prSet presAssocID="{F8E5FF97-09F0-4A68-B0E0-4830295AD802}" presName="sibTrans" presStyleCnt="0"/>
      <dgm:spPr/>
    </dgm:pt>
    <dgm:pt modelId="{43D81465-757A-4CAF-95AB-51AD5F766643}" type="pres">
      <dgm:prSet presAssocID="{13781FC1-D0EF-4E64-90F2-4DEB5ED25E6B}" presName="compNode" presStyleCnt="0"/>
      <dgm:spPr/>
    </dgm:pt>
    <dgm:pt modelId="{4DA9492A-C588-4D0C-83D2-2BA70CAAC608}" type="pres">
      <dgm:prSet presAssocID="{13781FC1-D0EF-4E64-90F2-4DEB5ED25E6B}" presName="bgRect" presStyleLbl="bgShp" presStyleIdx="3" presStyleCnt="4"/>
      <dgm:spPr/>
    </dgm:pt>
    <dgm:pt modelId="{44E3C3CE-9AA8-4ABA-A44F-4E1F4C8A5CE5}" type="pres">
      <dgm:prSet presAssocID="{13781FC1-D0EF-4E64-90F2-4DEB5ED25E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893483D-F315-495A-B3E7-F079B50E245E}" type="pres">
      <dgm:prSet presAssocID="{13781FC1-D0EF-4E64-90F2-4DEB5ED25E6B}" presName="spaceRect" presStyleCnt="0"/>
      <dgm:spPr/>
    </dgm:pt>
    <dgm:pt modelId="{0DEE7311-F4C7-4383-96E9-22D2AFDC814C}" type="pres">
      <dgm:prSet presAssocID="{13781FC1-D0EF-4E64-90F2-4DEB5ED25E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852141A-F4BC-4AF1-80D7-B2622F9ADF11}" type="presOf" srcId="{9B0E3B2B-3433-41CD-AC2E-9950B64783EF}" destId="{890A51CB-3F60-44D9-B34B-167EF0996DAC}" srcOrd="0" destOrd="0" presId="urn:microsoft.com/office/officeart/2018/2/layout/IconVerticalSolidList"/>
    <dgm:cxn modelId="{4265D86A-0F80-4454-A42C-8767470C5958}" srcId="{07457244-AD2A-4842-B8F5-FC43AEAFA581}" destId="{13781FC1-D0EF-4E64-90F2-4DEB5ED25E6B}" srcOrd="3" destOrd="0" parTransId="{929C8FDB-9EF3-4301-BB3F-5062892BAE0D}" sibTransId="{501E7CF9-242D-420A-8C9C-422B27A841D1}"/>
    <dgm:cxn modelId="{101C746E-0062-4338-A020-B57C9271C349}" type="presOf" srcId="{DB6E94F9-EF7D-4905-8E78-681745DE2F1D}" destId="{FCAF0AB8-9AFE-4EA7-B45A-8700BCFCDDC5}" srcOrd="0" destOrd="0" presId="urn:microsoft.com/office/officeart/2018/2/layout/IconVerticalSolidList"/>
    <dgm:cxn modelId="{3432187B-2C6A-49F3-8F83-2C9B24D1D782}" type="presOf" srcId="{13781FC1-D0EF-4E64-90F2-4DEB5ED25E6B}" destId="{0DEE7311-F4C7-4383-96E9-22D2AFDC814C}" srcOrd="0" destOrd="0" presId="urn:microsoft.com/office/officeart/2018/2/layout/IconVerticalSolidList"/>
    <dgm:cxn modelId="{3D6D217B-BABE-4160-B101-53E40A8514A8}" srcId="{07457244-AD2A-4842-B8F5-FC43AEAFA581}" destId="{D0DAE0B0-CBEC-42E6-A134-83301E728539}" srcOrd="0" destOrd="0" parTransId="{6A067E33-F4CC-42AF-B2B2-802DD1035D0C}" sibTransId="{D7C1FD6F-7FF2-4E3E-8203-A9854F69708A}"/>
    <dgm:cxn modelId="{90DFAD9D-277C-44C5-8AA0-6F1E9F385A75}" type="presOf" srcId="{07457244-AD2A-4842-B8F5-FC43AEAFA581}" destId="{FC6427AD-CED8-4FF0-8679-DF51212D48CB}" srcOrd="0" destOrd="0" presId="urn:microsoft.com/office/officeart/2018/2/layout/IconVerticalSolidList"/>
    <dgm:cxn modelId="{F5BC83A7-8AF3-4270-B19E-7A87CA04D972}" srcId="{07457244-AD2A-4842-B8F5-FC43AEAFA581}" destId="{9B0E3B2B-3433-41CD-AC2E-9950B64783EF}" srcOrd="2" destOrd="0" parTransId="{CB664815-6784-4CFD-BBAC-012D4FACBD8A}" sibTransId="{F8E5FF97-09F0-4A68-B0E0-4830295AD802}"/>
    <dgm:cxn modelId="{E8EFEDD3-0E2F-4BCF-B178-5C1EA429E703}" srcId="{07457244-AD2A-4842-B8F5-FC43AEAFA581}" destId="{DB6E94F9-EF7D-4905-8E78-681745DE2F1D}" srcOrd="1" destOrd="0" parTransId="{7A9D15B2-EA89-4014-A4D4-130AF0F2285D}" sibTransId="{7081534D-516F-42AA-95D9-1A5F15018044}"/>
    <dgm:cxn modelId="{68D384FF-1DDF-4EC6-A2FC-BDFFF4F2419B}" type="presOf" srcId="{D0DAE0B0-CBEC-42E6-A134-83301E728539}" destId="{496FBFCD-DD0B-497F-9BAB-945301CD859E}" srcOrd="0" destOrd="0" presId="urn:microsoft.com/office/officeart/2018/2/layout/IconVerticalSolidList"/>
    <dgm:cxn modelId="{BC299ACF-03AD-41F9-93B5-91DC666EF2C5}" type="presParOf" srcId="{FC6427AD-CED8-4FF0-8679-DF51212D48CB}" destId="{CE3AEE3F-9424-4715-862A-62FE5212F41E}" srcOrd="0" destOrd="0" presId="urn:microsoft.com/office/officeart/2018/2/layout/IconVerticalSolidList"/>
    <dgm:cxn modelId="{784D554F-0E22-415A-BD91-99806EA0E72E}" type="presParOf" srcId="{CE3AEE3F-9424-4715-862A-62FE5212F41E}" destId="{30D93190-AC99-40E7-81DE-C249417A7C3E}" srcOrd="0" destOrd="0" presId="urn:microsoft.com/office/officeart/2018/2/layout/IconVerticalSolidList"/>
    <dgm:cxn modelId="{C3D6BD00-B95C-4FDA-9791-A190E7F081C0}" type="presParOf" srcId="{CE3AEE3F-9424-4715-862A-62FE5212F41E}" destId="{E2858EC5-911B-44C4-9A53-42F7EA393A84}" srcOrd="1" destOrd="0" presId="urn:microsoft.com/office/officeart/2018/2/layout/IconVerticalSolidList"/>
    <dgm:cxn modelId="{5FEC6999-76FF-4E23-BD70-309EE5614EAC}" type="presParOf" srcId="{CE3AEE3F-9424-4715-862A-62FE5212F41E}" destId="{F571B90B-57DB-49B5-8D6C-2EE70F8C64BD}" srcOrd="2" destOrd="0" presId="urn:microsoft.com/office/officeart/2018/2/layout/IconVerticalSolidList"/>
    <dgm:cxn modelId="{FA72FACD-D1D5-45A6-8443-1F0A5215E65A}" type="presParOf" srcId="{CE3AEE3F-9424-4715-862A-62FE5212F41E}" destId="{496FBFCD-DD0B-497F-9BAB-945301CD859E}" srcOrd="3" destOrd="0" presId="urn:microsoft.com/office/officeart/2018/2/layout/IconVerticalSolidList"/>
    <dgm:cxn modelId="{ED627689-2CA7-4AC9-BFF6-745AB2BFA28C}" type="presParOf" srcId="{FC6427AD-CED8-4FF0-8679-DF51212D48CB}" destId="{A52ADD27-A1A6-4B85-9B1F-72287E6D9B28}" srcOrd="1" destOrd="0" presId="urn:microsoft.com/office/officeart/2018/2/layout/IconVerticalSolidList"/>
    <dgm:cxn modelId="{89976743-0F97-4807-8B98-04970EDD3EED}" type="presParOf" srcId="{FC6427AD-CED8-4FF0-8679-DF51212D48CB}" destId="{9601C7F3-9383-4459-8F9D-C6C54417E599}" srcOrd="2" destOrd="0" presId="urn:microsoft.com/office/officeart/2018/2/layout/IconVerticalSolidList"/>
    <dgm:cxn modelId="{9C9EE206-B124-4E68-B8F1-97051A8D5955}" type="presParOf" srcId="{9601C7F3-9383-4459-8F9D-C6C54417E599}" destId="{AF39BEE6-AED3-4BE4-AE1B-AF3131380B31}" srcOrd="0" destOrd="0" presId="urn:microsoft.com/office/officeart/2018/2/layout/IconVerticalSolidList"/>
    <dgm:cxn modelId="{BABDA4E3-F941-4E85-84CA-4D416CDA22C2}" type="presParOf" srcId="{9601C7F3-9383-4459-8F9D-C6C54417E599}" destId="{CAB69DB7-3BD0-43A1-A945-4D0B4149B90B}" srcOrd="1" destOrd="0" presId="urn:microsoft.com/office/officeart/2018/2/layout/IconVerticalSolidList"/>
    <dgm:cxn modelId="{53B1BE5E-23C4-4CF0-AC1A-C388A6F07013}" type="presParOf" srcId="{9601C7F3-9383-4459-8F9D-C6C54417E599}" destId="{80230008-1996-4E35-BC80-9850BBB1FC56}" srcOrd="2" destOrd="0" presId="urn:microsoft.com/office/officeart/2018/2/layout/IconVerticalSolidList"/>
    <dgm:cxn modelId="{26244702-7DD9-480B-86AB-4C06A8787A1E}" type="presParOf" srcId="{9601C7F3-9383-4459-8F9D-C6C54417E599}" destId="{FCAF0AB8-9AFE-4EA7-B45A-8700BCFCDDC5}" srcOrd="3" destOrd="0" presId="urn:microsoft.com/office/officeart/2018/2/layout/IconVerticalSolidList"/>
    <dgm:cxn modelId="{2C92BEDD-592B-4FDE-B08C-C6DF27F8F1A7}" type="presParOf" srcId="{FC6427AD-CED8-4FF0-8679-DF51212D48CB}" destId="{6C57E535-32F5-4990-A161-FA13EE53EBFF}" srcOrd="3" destOrd="0" presId="urn:microsoft.com/office/officeart/2018/2/layout/IconVerticalSolidList"/>
    <dgm:cxn modelId="{A5BB00E7-902B-464C-BB18-4CE274827843}" type="presParOf" srcId="{FC6427AD-CED8-4FF0-8679-DF51212D48CB}" destId="{42AAB35B-8E22-47AB-B099-E97EF2AC9E94}" srcOrd="4" destOrd="0" presId="urn:microsoft.com/office/officeart/2018/2/layout/IconVerticalSolidList"/>
    <dgm:cxn modelId="{5A8F9BCE-0D06-4DC6-8160-59D201E28BE7}" type="presParOf" srcId="{42AAB35B-8E22-47AB-B099-E97EF2AC9E94}" destId="{331C4E69-52CE-4916-AD50-EF17878DF8BB}" srcOrd="0" destOrd="0" presId="urn:microsoft.com/office/officeart/2018/2/layout/IconVerticalSolidList"/>
    <dgm:cxn modelId="{351D50F3-5D39-49E0-85E0-7EC7387B0D08}" type="presParOf" srcId="{42AAB35B-8E22-47AB-B099-E97EF2AC9E94}" destId="{F7CE3788-9E77-45B9-B4A0-172DE27EA01F}" srcOrd="1" destOrd="0" presId="urn:microsoft.com/office/officeart/2018/2/layout/IconVerticalSolidList"/>
    <dgm:cxn modelId="{B94C6A9A-287B-4626-98EC-1444173B0B3F}" type="presParOf" srcId="{42AAB35B-8E22-47AB-B099-E97EF2AC9E94}" destId="{8BA1FCB6-A792-4931-BC30-E918BD9C260E}" srcOrd="2" destOrd="0" presId="urn:microsoft.com/office/officeart/2018/2/layout/IconVerticalSolidList"/>
    <dgm:cxn modelId="{03428EC5-1E56-4A28-9151-35B644095601}" type="presParOf" srcId="{42AAB35B-8E22-47AB-B099-E97EF2AC9E94}" destId="{890A51CB-3F60-44D9-B34B-167EF0996DAC}" srcOrd="3" destOrd="0" presId="urn:microsoft.com/office/officeart/2018/2/layout/IconVerticalSolidList"/>
    <dgm:cxn modelId="{B1A322F6-46C7-4559-8F9B-E2D29BE635D9}" type="presParOf" srcId="{FC6427AD-CED8-4FF0-8679-DF51212D48CB}" destId="{AED0C2CC-C45B-44C5-9450-86DE708AF7E8}" srcOrd="5" destOrd="0" presId="urn:microsoft.com/office/officeart/2018/2/layout/IconVerticalSolidList"/>
    <dgm:cxn modelId="{49579514-F20D-4B2C-8DAB-59CB714FD69D}" type="presParOf" srcId="{FC6427AD-CED8-4FF0-8679-DF51212D48CB}" destId="{43D81465-757A-4CAF-95AB-51AD5F766643}" srcOrd="6" destOrd="0" presId="urn:microsoft.com/office/officeart/2018/2/layout/IconVerticalSolidList"/>
    <dgm:cxn modelId="{38498E60-1A26-4BED-AAE7-E80438D415ED}" type="presParOf" srcId="{43D81465-757A-4CAF-95AB-51AD5F766643}" destId="{4DA9492A-C588-4D0C-83D2-2BA70CAAC608}" srcOrd="0" destOrd="0" presId="urn:microsoft.com/office/officeart/2018/2/layout/IconVerticalSolidList"/>
    <dgm:cxn modelId="{F196F495-7910-48B3-982F-5B56C9FBE418}" type="presParOf" srcId="{43D81465-757A-4CAF-95AB-51AD5F766643}" destId="{44E3C3CE-9AA8-4ABA-A44F-4E1F4C8A5CE5}" srcOrd="1" destOrd="0" presId="urn:microsoft.com/office/officeart/2018/2/layout/IconVerticalSolidList"/>
    <dgm:cxn modelId="{A61E26BB-AC99-4A49-A35D-FDCC7021F453}" type="presParOf" srcId="{43D81465-757A-4CAF-95AB-51AD5F766643}" destId="{1893483D-F315-495A-B3E7-F079B50E245E}" srcOrd="2" destOrd="0" presId="urn:microsoft.com/office/officeart/2018/2/layout/IconVerticalSolidList"/>
    <dgm:cxn modelId="{536ECFB4-DA9E-4978-8049-8F9D30A1282F}" type="presParOf" srcId="{43D81465-757A-4CAF-95AB-51AD5F766643}" destId="{0DEE7311-F4C7-4383-96E9-22D2AFDC81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28E6B-88E4-434B-8FFD-E197112A7822}">
      <dsp:nvSpPr>
        <dsp:cNvPr id="0" name=""/>
        <dsp:cNvSpPr/>
      </dsp:nvSpPr>
      <dsp:spPr>
        <a:xfrm>
          <a:off x="529485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mitch@xrmcoaches.com</a:t>
          </a:r>
        </a:p>
      </dsp:txBody>
      <dsp:txXfrm>
        <a:off x="529485" y="1205"/>
        <a:ext cx="2108299" cy="1264979"/>
      </dsp:txXfrm>
    </dsp:sp>
    <dsp:sp modelId="{98CA834C-EA1B-4EDD-A975-C3553746A0BB}">
      <dsp:nvSpPr>
        <dsp:cNvPr id="0" name=""/>
        <dsp:cNvSpPr/>
      </dsp:nvSpPr>
      <dsp:spPr>
        <a:xfrm>
          <a:off x="2848614" y="1205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@</a:t>
          </a:r>
          <a:r>
            <a:rPr lang="en-US" sz="1300" b="1" kern="1200" dirty="0" err="1"/>
            <a:t>mitchmilam</a:t>
          </a:r>
          <a:endParaRPr lang="en-US" sz="1300" b="1" kern="1200" dirty="0"/>
        </a:p>
      </dsp:txBody>
      <dsp:txXfrm>
        <a:off x="2848614" y="1205"/>
        <a:ext cx="2108299" cy="1264979"/>
      </dsp:txXfrm>
    </dsp:sp>
    <dsp:sp modelId="{044371A1-A917-4243-8E08-67FDE3AD59BB}">
      <dsp:nvSpPr>
        <dsp:cNvPr id="0" name=""/>
        <dsp:cNvSpPr/>
      </dsp:nvSpPr>
      <dsp:spPr>
        <a:xfrm>
          <a:off x="529485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linkedin.com/in/mitchmilam</a:t>
          </a:r>
        </a:p>
      </dsp:txBody>
      <dsp:txXfrm>
        <a:off x="529485" y="1477014"/>
        <a:ext cx="2108299" cy="1264979"/>
      </dsp:txXfrm>
    </dsp:sp>
    <dsp:sp modelId="{10CD7BE3-4F34-455A-9576-1B2E7AECE308}">
      <dsp:nvSpPr>
        <dsp:cNvPr id="0" name=""/>
        <dsp:cNvSpPr/>
      </dsp:nvSpPr>
      <dsp:spPr>
        <a:xfrm>
          <a:off x="2848614" y="1477014"/>
          <a:ext cx="2108299" cy="126497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youtube.com/xRMCoaches</a:t>
          </a:r>
        </a:p>
      </dsp:txBody>
      <dsp:txXfrm>
        <a:off x="2848614" y="1477014"/>
        <a:ext cx="2108299" cy="12649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11B905-C860-474A-81E9-90958CC1C25E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C3093-2C84-4B36-9E60-ECF25703E79A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716646-7FFB-4F0F-A9BB-C4FE2016CC58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Metadata browser</a:t>
          </a:r>
        </a:p>
      </dsp:txBody>
      <dsp:txXfrm>
        <a:off x="1529474" y="717286"/>
        <a:ext cx="3355728" cy="1324220"/>
      </dsp:txXfrm>
    </dsp:sp>
    <dsp:sp modelId="{E0A21156-6262-48A8-A1F4-52F3AAAE37D3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88EB6-87AA-4786-8FE7-C477BAC8CC04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AF5A8-5607-457D-935D-720C376C13AD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FetchXml Builder</a:t>
          </a:r>
        </a:p>
      </dsp:txBody>
      <dsp:txXfrm>
        <a:off x="1529474" y="2372562"/>
        <a:ext cx="3355728" cy="13242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C30C0-08E9-454F-A988-C6E55F527C21}">
      <dsp:nvSpPr>
        <dsp:cNvPr id="0" name=""/>
        <dsp:cNvSpPr/>
      </dsp:nvSpPr>
      <dsp:spPr>
        <a:xfrm>
          <a:off x="660179" y="1202784"/>
          <a:ext cx="987187" cy="98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65549-24D5-4BB8-83D9-D138E9D0FAE2}">
      <dsp:nvSpPr>
        <dsp:cNvPr id="0" name=""/>
        <dsp:cNvSpPr/>
      </dsp:nvSpPr>
      <dsp:spPr>
        <a:xfrm>
          <a:off x="56898" y="249128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Theme Generator</a:t>
          </a:r>
        </a:p>
      </dsp:txBody>
      <dsp:txXfrm>
        <a:off x="56898" y="2491284"/>
        <a:ext cx="2193750" cy="720000"/>
      </dsp:txXfrm>
    </dsp:sp>
    <dsp:sp modelId="{D923D89E-7D49-4131-8796-BCB5BE55C7A0}">
      <dsp:nvSpPr>
        <dsp:cNvPr id="0" name=""/>
        <dsp:cNvSpPr/>
      </dsp:nvSpPr>
      <dsp:spPr>
        <a:xfrm>
          <a:off x="3237835" y="1202784"/>
          <a:ext cx="987187" cy="98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410B-7513-4466-9982-3046AAA1E470}">
      <dsp:nvSpPr>
        <dsp:cNvPr id="0" name=""/>
        <dsp:cNvSpPr/>
      </dsp:nvSpPr>
      <dsp:spPr>
        <a:xfrm>
          <a:off x="2634554" y="2491284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Built-In Theme</a:t>
          </a:r>
        </a:p>
      </dsp:txBody>
      <dsp:txXfrm>
        <a:off x="2634554" y="2491284"/>
        <a:ext cx="219375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1994F-79D9-4AFB-AF3A-5636EF508004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F0374-DCA9-4C5A-B1D9-5B9243F1654F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DAE0E-E8D8-46AD-A220-915DA4C4AACD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 I build for the current iteration or future iterations</a:t>
          </a:r>
        </a:p>
      </dsp:txBody>
      <dsp:txXfrm>
        <a:off x="1072424" y="1832"/>
        <a:ext cx="3812778" cy="928506"/>
      </dsp:txXfrm>
    </dsp:sp>
    <dsp:sp modelId="{B6BF09A5-C3D0-4647-9950-7332798B4451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43BE4-6EA2-433E-B10C-7A06FA26AFE0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3F905-F886-420D-8F5E-B7714310FA50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skill set are required to produce the solution?</a:t>
          </a:r>
        </a:p>
      </dsp:txBody>
      <dsp:txXfrm>
        <a:off x="1072424" y="1162464"/>
        <a:ext cx="3812778" cy="928506"/>
      </dsp:txXfrm>
    </dsp:sp>
    <dsp:sp modelId="{B192BDC7-C500-4CFC-B190-6D74681461C3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A540D-4F31-4A14-A117-B0E38D18B890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81B51-1534-40CA-B84F-DF2BFEAD8021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the ROI of each option?</a:t>
          </a:r>
        </a:p>
      </dsp:txBody>
      <dsp:txXfrm>
        <a:off x="1072424" y="2323097"/>
        <a:ext cx="3812778" cy="928506"/>
      </dsp:txXfrm>
    </dsp:sp>
    <dsp:sp modelId="{98543A96-C01D-43B1-B4E2-6CFE7353505A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F0DF1-344D-4A80-8FB2-9AA9EE8DC7F0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E2865-5FB8-4F6D-99F0-CAF3ADD287D5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Deployment requirements</a:t>
          </a:r>
        </a:p>
      </dsp:txBody>
      <dsp:txXfrm>
        <a:off x="1072424" y="3483730"/>
        <a:ext cx="3812778" cy="92850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6D178-36C3-4C57-AE7D-8F8269950F90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59407-031D-4366-9686-CBFB86AFAE5B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2810B-DA68-4239-B5AD-00B3A7FF5801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and/or Update built-in Themes</a:t>
          </a:r>
        </a:p>
      </dsp:txBody>
      <dsp:txXfrm>
        <a:off x="1072424" y="1832"/>
        <a:ext cx="3812778" cy="928506"/>
      </dsp:txXfrm>
    </dsp:sp>
    <dsp:sp modelId="{7A780CF2-1AA8-4940-B359-95C644C36153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0F06C9-2698-4169-819D-2216ADE95396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B30EEC-3DD5-4D0A-B0DF-90097EFF1724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If built-in Theme is updated, updated an associated Theme Generator record</a:t>
          </a:r>
        </a:p>
      </dsp:txBody>
      <dsp:txXfrm>
        <a:off x="1072424" y="1162464"/>
        <a:ext cx="3812778" cy="928506"/>
      </dsp:txXfrm>
    </dsp:sp>
    <dsp:sp modelId="{1BC27A32-BB3D-49CF-8AC4-A093D8CE7F64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20D09E-49F3-4537-A631-E0B8F07699D9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B0C5A-AB5C-4546-BF3C-657AFF5135B8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is no way to provide a lookup relationship to a built-in Theme</a:t>
          </a:r>
        </a:p>
      </dsp:txBody>
      <dsp:txXfrm>
        <a:off x="1072424" y="2323097"/>
        <a:ext cx="3812778" cy="928506"/>
      </dsp:txXfrm>
    </dsp:sp>
    <dsp:sp modelId="{81215C68-FC1E-4257-81D8-B348110B7841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95B26-4774-4296-BE0E-463A53BD24F5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4BEDB-399D-4649-B6BE-F40E44EF0C54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will need to be programmatically matched</a:t>
          </a:r>
        </a:p>
      </dsp:txBody>
      <dsp:txXfrm>
        <a:off x="1072424" y="3483730"/>
        <a:ext cx="3812778" cy="9285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2C34E-8CD3-4E55-B62A-10A1B887DE39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037B9-DF67-4CAC-B900-14405FD4F15B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3A7A6-5439-4BD9-A3EC-DC5B8DA0730D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JavaScript</a:t>
          </a:r>
        </a:p>
      </dsp:txBody>
      <dsp:txXfrm>
        <a:off x="1072424" y="1832"/>
        <a:ext cx="3812778" cy="928506"/>
      </dsp:txXfrm>
    </dsp:sp>
    <dsp:sp modelId="{181A8AF8-644E-4753-A284-0ED925F0FE88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E82E5B-72BD-4B38-A937-87A3A2A56FFF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D24A6-587E-47DD-A672-B105238CDF00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Plugin</a:t>
          </a:r>
        </a:p>
      </dsp:txBody>
      <dsp:txXfrm>
        <a:off x="1072424" y="1162464"/>
        <a:ext cx="3812778" cy="928506"/>
      </dsp:txXfrm>
    </dsp:sp>
    <dsp:sp modelId="{CB51C637-05AB-45CD-A6C9-99DA545E4AB5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CEAA3-A2DA-46B9-8AE0-4FDA14C89F19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008BE-08DE-41F0-A996-B8790E56D5D9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Power Automate</a:t>
          </a:r>
        </a:p>
      </dsp:txBody>
      <dsp:txXfrm>
        <a:off x="1072424" y="2323097"/>
        <a:ext cx="3812778" cy="928506"/>
      </dsp:txXfrm>
    </dsp:sp>
    <dsp:sp modelId="{45F279EE-1948-4979-BC0A-2EA006D666CF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4B56F-06B0-4CE1-A202-9A5769BAAB31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1E2BD-2332-459C-BBEB-25FA50D715A2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Workflow</a:t>
          </a:r>
        </a:p>
      </dsp:txBody>
      <dsp:txXfrm>
        <a:off x="1072424" y="3483730"/>
        <a:ext cx="3812778" cy="9285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F755F-6B14-475E-9BD5-52770E27FD7B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B4C7DB-F730-416E-A2B7-E9ED97E7173E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9F2FC-21BF-4BB3-A704-E6CBC17BB699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hlinkClick xmlns:r="http://schemas.openxmlformats.org/officeDocument/2006/relationships" r:id="rId3"/>
            </a:rPr>
            <a:t>http://learn.xrmcoaches.com</a:t>
          </a:r>
          <a:endParaRPr lang="en-US" sz="2000" kern="1200"/>
        </a:p>
      </dsp:txBody>
      <dsp:txXfrm>
        <a:off x="1529474" y="717286"/>
        <a:ext cx="3355728" cy="1324220"/>
      </dsp:txXfrm>
    </dsp:sp>
    <dsp:sp modelId="{531FB06E-A2DC-468C-AD75-CFEF81987233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CE2583-27A5-4E1F-88D8-F800D6BF8892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265D4-69B7-4821-BB77-3A0A13DE2054}">
      <dsp:nvSpPr>
        <dsp:cNvPr id="0" name=""/>
        <dsp:cNvSpPr/>
      </dsp:nvSpPr>
      <dsp:spPr>
        <a:xfrm>
          <a:off x="1529474" y="2372562"/>
          <a:ext cx="2198341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JavaScript Training</a:t>
          </a:r>
        </a:p>
      </dsp:txBody>
      <dsp:txXfrm>
        <a:off x="1529474" y="2372562"/>
        <a:ext cx="2198341" cy="1324220"/>
      </dsp:txXfrm>
    </dsp:sp>
    <dsp:sp modelId="{B39EA2CB-85CC-445B-986F-82FD0DAC9038}">
      <dsp:nvSpPr>
        <dsp:cNvPr id="0" name=""/>
        <dsp:cNvSpPr/>
      </dsp:nvSpPr>
      <dsp:spPr>
        <a:xfrm>
          <a:off x="3727816" y="2372562"/>
          <a:ext cx="1157386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Free and Paid courses</a:t>
          </a:r>
        </a:p>
      </dsp:txBody>
      <dsp:txXfrm>
        <a:off x="3727816" y="2372562"/>
        <a:ext cx="1157386" cy="1324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B8639-A033-497D-9A2A-36E12AD15557}">
      <dsp:nvSpPr>
        <dsp:cNvPr id="0" name=""/>
        <dsp:cNvSpPr/>
      </dsp:nvSpPr>
      <dsp:spPr>
        <a:xfrm>
          <a:off x="0" y="538"/>
          <a:ext cx="4885203" cy="8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F3935-7D8F-4BAB-A5D4-911016D881C1}">
      <dsp:nvSpPr>
        <dsp:cNvPr id="0" name=""/>
        <dsp:cNvSpPr/>
      </dsp:nvSpPr>
      <dsp:spPr>
        <a:xfrm>
          <a:off x="265533" y="198043"/>
          <a:ext cx="482788" cy="4827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210385-DD21-4D5E-B844-98033E7F0D87}">
      <dsp:nvSpPr>
        <dsp:cNvPr id="0" name=""/>
        <dsp:cNvSpPr/>
      </dsp:nvSpPr>
      <dsp:spPr>
        <a:xfrm>
          <a:off x="1013856" y="538"/>
          <a:ext cx="3603053" cy="9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97" tIns="98797" rIns="98797" bIns="98797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hlinkClick xmlns:r="http://schemas.openxmlformats.org/officeDocument/2006/relationships" r:id="rId3"/>
            </a:rPr>
            <a:t>https://learn.xrmcoaches.com/courses/appdesign</a:t>
          </a:r>
          <a:endParaRPr lang="en-US" sz="1200" kern="1200" dirty="0"/>
        </a:p>
      </dsp:txBody>
      <dsp:txXfrm>
        <a:off x="1013856" y="538"/>
        <a:ext cx="3603053" cy="933517"/>
      </dsp:txXfrm>
    </dsp:sp>
    <dsp:sp modelId="{CB99F671-4541-4A22-95F8-C557E7BE49E6}">
      <dsp:nvSpPr>
        <dsp:cNvPr id="0" name=""/>
        <dsp:cNvSpPr/>
      </dsp:nvSpPr>
      <dsp:spPr>
        <a:xfrm>
          <a:off x="0" y="1160363"/>
          <a:ext cx="4885203" cy="8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4FE79F-FD43-4F8A-A22D-FF6903A21275}">
      <dsp:nvSpPr>
        <dsp:cNvPr id="0" name=""/>
        <dsp:cNvSpPr/>
      </dsp:nvSpPr>
      <dsp:spPr>
        <a:xfrm>
          <a:off x="265533" y="1357867"/>
          <a:ext cx="482788" cy="48278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915E-34D3-4C76-818F-CB7259869074}">
      <dsp:nvSpPr>
        <dsp:cNvPr id="0" name=""/>
        <dsp:cNvSpPr/>
      </dsp:nvSpPr>
      <dsp:spPr>
        <a:xfrm>
          <a:off x="1013856" y="1160363"/>
          <a:ext cx="3603053" cy="9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97" tIns="98797" rIns="98797" bIns="98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Officially opens on:</a:t>
          </a:r>
          <a:br>
            <a:rPr lang="en-US" sz="2200" kern="1200" dirty="0"/>
          </a:br>
          <a:r>
            <a:rPr lang="en-US" sz="2200" kern="1200" dirty="0"/>
            <a:t>2 March 2020</a:t>
          </a:r>
        </a:p>
      </dsp:txBody>
      <dsp:txXfrm>
        <a:off x="1013856" y="1160363"/>
        <a:ext cx="3603053" cy="933517"/>
      </dsp:txXfrm>
    </dsp:sp>
    <dsp:sp modelId="{8325B6C0-8E60-4191-A608-E0DB4D496AC6}">
      <dsp:nvSpPr>
        <dsp:cNvPr id="0" name=""/>
        <dsp:cNvSpPr/>
      </dsp:nvSpPr>
      <dsp:spPr>
        <a:xfrm>
          <a:off x="0" y="2320188"/>
          <a:ext cx="4885203" cy="8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D7724-6E5F-45D9-8554-2767DAFA936C}">
      <dsp:nvSpPr>
        <dsp:cNvPr id="0" name=""/>
        <dsp:cNvSpPr/>
      </dsp:nvSpPr>
      <dsp:spPr>
        <a:xfrm>
          <a:off x="265533" y="2517692"/>
          <a:ext cx="482788" cy="48278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FB097-C279-4678-A2C9-D1B41195E0EB}">
      <dsp:nvSpPr>
        <dsp:cNvPr id="0" name=""/>
        <dsp:cNvSpPr/>
      </dsp:nvSpPr>
      <dsp:spPr>
        <a:xfrm>
          <a:off x="1013856" y="2320188"/>
          <a:ext cx="3603053" cy="9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97" tIns="98797" rIns="98797" bIns="98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Introductory pricing of $97</a:t>
          </a:r>
        </a:p>
      </dsp:txBody>
      <dsp:txXfrm>
        <a:off x="1013856" y="2320188"/>
        <a:ext cx="3603053" cy="933517"/>
      </dsp:txXfrm>
    </dsp:sp>
    <dsp:sp modelId="{7352033D-3EDA-4AB8-8CA6-9F84211FAE92}">
      <dsp:nvSpPr>
        <dsp:cNvPr id="0" name=""/>
        <dsp:cNvSpPr/>
      </dsp:nvSpPr>
      <dsp:spPr>
        <a:xfrm>
          <a:off x="0" y="3480012"/>
          <a:ext cx="4885203" cy="8777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6677B-5D12-414C-8D07-97E67AE84488}">
      <dsp:nvSpPr>
        <dsp:cNvPr id="0" name=""/>
        <dsp:cNvSpPr/>
      </dsp:nvSpPr>
      <dsp:spPr>
        <a:xfrm>
          <a:off x="265533" y="3677517"/>
          <a:ext cx="482788" cy="48278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5282F-1659-4C66-B1D4-710C756D52BA}">
      <dsp:nvSpPr>
        <dsp:cNvPr id="0" name=""/>
        <dsp:cNvSpPr/>
      </dsp:nvSpPr>
      <dsp:spPr>
        <a:xfrm>
          <a:off x="1013856" y="3480012"/>
          <a:ext cx="3603053" cy="933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97" tIns="98797" rIns="98797" bIns="9879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After 2 </a:t>
          </a:r>
          <a:r>
            <a:rPr lang="en-US" sz="2200" kern="1200" dirty="0"/>
            <a:t>March, the normal price will be $197</a:t>
          </a:r>
        </a:p>
      </dsp:txBody>
      <dsp:txXfrm>
        <a:off x="1013856" y="3480012"/>
        <a:ext cx="3603053" cy="9335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6692E8-E287-43FE-BF9C-9D543290B89A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E2E78-12EB-40F4-8D53-11A2130B18D5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52372-DC26-4199-959E-802AED567E97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Replace the Built-In Theme configuration tool</a:t>
          </a:r>
        </a:p>
      </dsp:txBody>
      <dsp:txXfrm>
        <a:off x="1072424" y="1832"/>
        <a:ext cx="3812778" cy="928506"/>
      </dsp:txXfrm>
    </dsp:sp>
    <dsp:sp modelId="{7046B0AC-D52B-421E-8E92-2AA452BF374F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1F771B-0F32-4EAE-86DD-B07C45274867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670BB-AE6F-4B0D-9799-53765E65E886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Utilize UCI interface</a:t>
          </a:r>
        </a:p>
      </dsp:txBody>
      <dsp:txXfrm>
        <a:off x="1072424" y="1162464"/>
        <a:ext cx="3812778" cy="928506"/>
      </dsp:txXfrm>
    </dsp:sp>
    <dsp:sp modelId="{58B7BF11-6105-48F7-A729-AC6BBCF75D4E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98C408-89BF-4B7F-B52C-28735022105C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0E729-6411-4394-B16A-F8A1C57A089A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PCF Color-Picker component</a:t>
          </a:r>
        </a:p>
      </dsp:txBody>
      <dsp:txXfrm>
        <a:off x="1072424" y="2323097"/>
        <a:ext cx="3812778" cy="928506"/>
      </dsp:txXfrm>
    </dsp:sp>
    <dsp:sp modelId="{A1AA68EE-3B7B-4F93-B153-39111BB6BAAE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60258B-ADAE-4AB1-BB2A-63F940CACB02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3BAC0-66F1-430C-838D-FD3083DD1D14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Push data back to built-in Theme entity</a:t>
          </a:r>
        </a:p>
      </dsp:txBody>
      <dsp:txXfrm>
        <a:off x="1072424" y="3483730"/>
        <a:ext cx="3812778" cy="9285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C0F91D-C6B5-4C5D-AC9D-4B489681F9F3}">
      <dsp:nvSpPr>
        <dsp:cNvPr id="0" name=""/>
        <dsp:cNvSpPr/>
      </dsp:nvSpPr>
      <dsp:spPr>
        <a:xfrm>
          <a:off x="0" y="538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7FE93-AAC0-48C5-8140-817F1EA84CD7}">
      <dsp:nvSpPr>
        <dsp:cNvPr id="0" name=""/>
        <dsp:cNvSpPr/>
      </dsp:nvSpPr>
      <dsp:spPr>
        <a:xfrm>
          <a:off x="381408" y="284231"/>
          <a:ext cx="693470" cy="693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9B4BF-C9DB-437B-9794-29EE3A873200}">
      <dsp:nvSpPr>
        <dsp:cNvPr id="0" name=""/>
        <dsp:cNvSpPr/>
      </dsp:nvSpPr>
      <dsp:spPr>
        <a:xfrm>
          <a:off x="1456287" y="538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Basic functionality</a:t>
          </a:r>
        </a:p>
      </dsp:txBody>
      <dsp:txXfrm>
        <a:off x="1456287" y="538"/>
        <a:ext cx="3428915" cy="1260854"/>
      </dsp:txXfrm>
    </dsp:sp>
    <dsp:sp modelId="{104314AC-0F2D-4D04-8B7E-2F4E3E0A7483}">
      <dsp:nvSpPr>
        <dsp:cNvPr id="0" name=""/>
        <dsp:cNvSpPr/>
      </dsp:nvSpPr>
      <dsp:spPr>
        <a:xfrm>
          <a:off x="0" y="1576607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3CF24-D857-4EA4-8613-F0F3156135C3}">
      <dsp:nvSpPr>
        <dsp:cNvPr id="0" name=""/>
        <dsp:cNvSpPr/>
      </dsp:nvSpPr>
      <dsp:spPr>
        <a:xfrm>
          <a:off x="381408" y="1860299"/>
          <a:ext cx="693470" cy="693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28FFC-D156-4164-BA0D-0542DD3F2466}">
      <dsp:nvSpPr>
        <dsp:cNvPr id="0" name=""/>
        <dsp:cNvSpPr/>
      </dsp:nvSpPr>
      <dsp:spPr>
        <a:xfrm>
          <a:off x="1456287" y="1576607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Enhanced functionality</a:t>
          </a:r>
        </a:p>
      </dsp:txBody>
      <dsp:txXfrm>
        <a:off x="1456287" y="1576607"/>
        <a:ext cx="3428915" cy="1260854"/>
      </dsp:txXfrm>
    </dsp:sp>
    <dsp:sp modelId="{1A59DBEF-26D0-447D-8507-5B148D0A1C93}">
      <dsp:nvSpPr>
        <dsp:cNvPr id="0" name=""/>
        <dsp:cNvSpPr/>
      </dsp:nvSpPr>
      <dsp:spPr>
        <a:xfrm>
          <a:off x="0" y="3152675"/>
          <a:ext cx="4885203" cy="12608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3B70D-CF62-47AF-9026-6CEE418EDAE6}">
      <dsp:nvSpPr>
        <dsp:cNvPr id="0" name=""/>
        <dsp:cNvSpPr/>
      </dsp:nvSpPr>
      <dsp:spPr>
        <a:xfrm>
          <a:off x="381408" y="3436367"/>
          <a:ext cx="693470" cy="693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AB734-AC11-46F5-AC11-A2B05D0B2997}">
      <dsp:nvSpPr>
        <dsp:cNvPr id="0" name=""/>
        <dsp:cNvSpPr/>
      </dsp:nvSpPr>
      <dsp:spPr>
        <a:xfrm>
          <a:off x="1456287" y="3152675"/>
          <a:ext cx="3428915" cy="1260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440" tIns="133440" rIns="133440" bIns="13344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Full Replacement for built-in Themes</a:t>
          </a:r>
        </a:p>
      </dsp:txBody>
      <dsp:txXfrm>
        <a:off x="1456287" y="3152675"/>
        <a:ext cx="3428915" cy="12608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4CA5DD-9B66-4CE6-89B7-948920C14F86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33B16-506A-4CB3-81BB-143B60F57D48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55A54-CCD2-4FCD-A065-AE75CB6526FE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Allow users to select colors</a:t>
          </a:r>
        </a:p>
      </dsp:txBody>
      <dsp:txXfrm>
        <a:off x="1529474" y="717286"/>
        <a:ext cx="3355728" cy="1324220"/>
      </dsp:txXfrm>
    </dsp:sp>
    <dsp:sp modelId="{0C3210D2-EEC9-42B4-B6CA-389D93174C98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35ADC-C31F-4F66-8611-D42B0AFD0834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8F8CD-F734-4687-B9CB-527A4A1D5848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Save/update the colors to an associated Theme record</a:t>
          </a:r>
        </a:p>
      </dsp:txBody>
      <dsp:txXfrm>
        <a:off x="1529474" y="2372562"/>
        <a:ext cx="3355728" cy="13242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4B971-6608-42F0-B158-1DCC9BA53135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028926-73F9-49C5-88FF-6272CA167B5F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52714-2307-418E-BFB1-4296CF88A4F1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Clone existing Theme record</a:t>
          </a:r>
        </a:p>
      </dsp:txBody>
      <dsp:txXfrm>
        <a:off x="1529474" y="717286"/>
        <a:ext cx="3355728" cy="1324220"/>
      </dsp:txXfrm>
    </dsp:sp>
    <dsp:sp modelId="{B42A51BC-F7AE-451F-8A95-67B27734A85B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62939-FD23-407C-BE19-56FA77B9CB7E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AB5B2-21E8-4B2F-90DA-DBB42C95AB5B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Allow selection of Logo web resource</a:t>
          </a:r>
        </a:p>
      </dsp:txBody>
      <dsp:txXfrm>
        <a:off x="1529474" y="2372562"/>
        <a:ext cx="3355728" cy="13242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D06E7-C176-4AB4-9207-70581BD97EAD}">
      <dsp:nvSpPr>
        <dsp:cNvPr id="0" name=""/>
        <dsp:cNvSpPr/>
      </dsp:nvSpPr>
      <dsp:spPr>
        <a:xfrm>
          <a:off x="0" y="717286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A3E23-FC8F-46A3-BEDA-F9C9F3462505}">
      <dsp:nvSpPr>
        <dsp:cNvPr id="0" name=""/>
        <dsp:cNvSpPr/>
      </dsp:nvSpPr>
      <dsp:spPr>
        <a:xfrm>
          <a:off x="400576" y="1015235"/>
          <a:ext cx="728321" cy="7283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0CD031-A712-4348-A6C3-EDBEACD5FAFC}">
      <dsp:nvSpPr>
        <dsp:cNvPr id="0" name=""/>
        <dsp:cNvSpPr/>
      </dsp:nvSpPr>
      <dsp:spPr>
        <a:xfrm>
          <a:off x="1529474" y="717286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Modify selected Built-In Theme</a:t>
          </a:r>
        </a:p>
      </dsp:txBody>
      <dsp:txXfrm>
        <a:off x="1529474" y="717286"/>
        <a:ext cx="3355728" cy="1324220"/>
      </dsp:txXfrm>
    </dsp:sp>
    <dsp:sp modelId="{C187DC96-58B8-4C40-9BB5-F4157C272DBF}">
      <dsp:nvSpPr>
        <dsp:cNvPr id="0" name=""/>
        <dsp:cNvSpPr/>
      </dsp:nvSpPr>
      <dsp:spPr>
        <a:xfrm>
          <a:off x="0" y="2372562"/>
          <a:ext cx="4885203" cy="1324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5F5304-D387-4305-9F4D-7A504972E290}">
      <dsp:nvSpPr>
        <dsp:cNvPr id="0" name=""/>
        <dsp:cNvSpPr/>
      </dsp:nvSpPr>
      <dsp:spPr>
        <a:xfrm>
          <a:off x="400576" y="2670511"/>
          <a:ext cx="728321" cy="7283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57DAD-C052-4CAD-AAF7-69A1B0084D86}">
      <dsp:nvSpPr>
        <dsp:cNvPr id="0" name=""/>
        <dsp:cNvSpPr/>
      </dsp:nvSpPr>
      <dsp:spPr>
        <a:xfrm>
          <a:off x="1529474" y="2372562"/>
          <a:ext cx="3355728" cy="1324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47" tIns="140147" rIns="140147" bIns="14014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Save/Publish Custom Theme to Built-In Theme</a:t>
          </a:r>
        </a:p>
      </dsp:txBody>
      <dsp:txXfrm>
        <a:off x="1529474" y="2372562"/>
        <a:ext cx="3355728" cy="13242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93190-AC99-40E7-81DE-C249417A7C3E}">
      <dsp:nvSpPr>
        <dsp:cNvPr id="0" name=""/>
        <dsp:cNvSpPr/>
      </dsp:nvSpPr>
      <dsp:spPr>
        <a:xfrm>
          <a:off x="0" y="1832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58EC5-911B-44C4-9A53-42F7EA393A84}">
      <dsp:nvSpPr>
        <dsp:cNvPr id="0" name=""/>
        <dsp:cNvSpPr/>
      </dsp:nvSpPr>
      <dsp:spPr>
        <a:xfrm>
          <a:off x="280873" y="210745"/>
          <a:ext cx="510678" cy="5106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FBFCD-DD0B-497F-9BAB-945301CD859E}">
      <dsp:nvSpPr>
        <dsp:cNvPr id="0" name=""/>
        <dsp:cNvSpPr/>
      </dsp:nvSpPr>
      <dsp:spPr>
        <a:xfrm>
          <a:off x="1072424" y="1832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Not customizable</a:t>
          </a:r>
        </a:p>
      </dsp:txBody>
      <dsp:txXfrm>
        <a:off x="1072424" y="1832"/>
        <a:ext cx="3812778" cy="928506"/>
      </dsp:txXfrm>
    </dsp:sp>
    <dsp:sp modelId="{AF39BEE6-AED3-4BE4-AE1B-AF3131380B31}">
      <dsp:nvSpPr>
        <dsp:cNvPr id="0" name=""/>
        <dsp:cNvSpPr/>
      </dsp:nvSpPr>
      <dsp:spPr>
        <a:xfrm>
          <a:off x="0" y="1162464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69DB7-3BD0-43A1-A945-4D0B4149B90B}">
      <dsp:nvSpPr>
        <dsp:cNvPr id="0" name=""/>
        <dsp:cNvSpPr/>
      </dsp:nvSpPr>
      <dsp:spPr>
        <a:xfrm>
          <a:off x="280873" y="1371378"/>
          <a:ext cx="510678" cy="5106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F0AB8-9AFE-4EA7-B45A-8700BCFCDDC5}">
      <dsp:nvSpPr>
        <dsp:cNvPr id="0" name=""/>
        <dsp:cNvSpPr/>
      </dsp:nvSpPr>
      <dsp:spPr>
        <a:xfrm>
          <a:off x="1072424" y="1162464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Only works on Web interface</a:t>
          </a:r>
        </a:p>
      </dsp:txBody>
      <dsp:txXfrm>
        <a:off x="1072424" y="1162464"/>
        <a:ext cx="3812778" cy="928506"/>
      </dsp:txXfrm>
    </dsp:sp>
    <dsp:sp modelId="{331C4E69-52CE-4916-AD50-EF17878DF8BB}">
      <dsp:nvSpPr>
        <dsp:cNvPr id="0" name=""/>
        <dsp:cNvSpPr/>
      </dsp:nvSpPr>
      <dsp:spPr>
        <a:xfrm>
          <a:off x="0" y="2323097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E3788-9E77-45B9-B4A0-172DE27EA01F}">
      <dsp:nvSpPr>
        <dsp:cNvPr id="0" name=""/>
        <dsp:cNvSpPr/>
      </dsp:nvSpPr>
      <dsp:spPr>
        <a:xfrm>
          <a:off x="280873" y="2532011"/>
          <a:ext cx="510678" cy="5106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A51CB-3F60-44D9-B34B-167EF0996DAC}">
      <dsp:nvSpPr>
        <dsp:cNvPr id="0" name=""/>
        <dsp:cNvSpPr/>
      </dsp:nvSpPr>
      <dsp:spPr>
        <a:xfrm>
          <a:off x="1072424" y="2323097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Manually intensive</a:t>
          </a:r>
        </a:p>
      </dsp:txBody>
      <dsp:txXfrm>
        <a:off x="1072424" y="2323097"/>
        <a:ext cx="3812778" cy="928506"/>
      </dsp:txXfrm>
    </dsp:sp>
    <dsp:sp modelId="{4DA9492A-C588-4D0C-83D2-2BA70CAAC608}">
      <dsp:nvSpPr>
        <dsp:cNvPr id="0" name=""/>
        <dsp:cNvSpPr/>
      </dsp:nvSpPr>
      <dsp:spPr>
        <a:xfrm>
          <a:off x="0" y="3483730"/>
          <a:ext cx="4885203" cy="928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3C3CE-9AA8-4ABA-A44F-4E1F4C8A5CE5}">
      <dsp:nvSpPr>
        <dsp:cNvPr id="0" name=""/>
        <dsp:cNvSpPr/>
      </dsp:nvSpPr>
      <dsp:spPr>
        <a:xfrm>
          <a:off x="280873" y="3692644"/>
          <a:ext cx="510678" cy="5106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E7311-F4C7-4383-96E9-22D2AFDC814C}">
      <dsp:nvSpPr>
        <dsp:cNvPr id="0" name=""/>
        <dsp:cNvSpPr/>
      </dsp:nvSpPr>
      <dsp:spPr>
        <a:xfrm>
          <a:off x="1072424" y="3483730"/>
          <a:ext cx="3812778" cy="928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67" tIns="98267" rIns="98267" bIns="982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Definition is protected</a:t>
          </a:r>
        </a:p>
      </dsp:txBody>
      <dsp:txXfrm>
        <a:off x="1072424" y="3483730"/>
        <a:ext cx="3812778" cy="92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5ACD2-E17C-43B7-8D87-7E1082C8B164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B84BE-AB68-4F36-978D-33AC5A9E0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95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89945-85CD-4111-AE1D-ACCACD429808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DDAF8-CADA-4CCD-8AA9-F346CFA74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80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96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48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51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9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DDAF8-CADA-4CCD-8AA9-F346CFA74C5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8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724695"/>
            <a:ext cx="7772400" cy="75790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66578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rgbClr val="6C635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5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7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A" dirty="0" err="1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5606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B140E-27DC-47B4-879E-4EC491F89627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A9957-6C64-44D4-B360-CF457B51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6C6352"/>
                </a:solidFill>
              </a:defRPr>
            </a:lvl1pPr>
          </a:lstStyle>
          <a:p>
            <a:fld id="{7CFB140E-27DC-47B4-879E-4EC491F89627}" type="datetimeFigureOut">
              <a:rPr lang="en-US" smtClean="0"/>
              <a:pPr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6C635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6C6352"/>
                </a:solidFill>
              </a:defRPr>
            </a:lvl1pPr>
          </a:lstStyle>
          <a:p>
            <a:fld id="{437A9957-6C64-44D4-B360-CF457B51FD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5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6C635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6C635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6C635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6C635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6C635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6C635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1499" y="1234395"/>
            <a:ext cx="7187701" cy="3724840"/>
          </a:xfrm>
        </p:spPr>
        <p:txBody>
          <a:bodyPr anchor="ctr">
            <a:noAutofit/>
          </a:bodyPr>
          <a:lstStyle/>
          <a:p>
            <a:r>
              <a:rPr lang="en-US" sz="7200" dirty="0">
                <a:latin typeface="+mn-lt"/>
              </a:rPr>
              <a:t>Design Session:</a:t>
            </a:r>
            <a:br>
              <a:rPr lang="en-US" sz="7200" dirty="0">
                <a:latin typeface="+mn-lt"/>
              </a:rPr>
            </a:br>
            <a:r>
              <a:rPr lang="en-US" sz="7200" dirty="0">
                <a:latin typeface="+mn-lt"/>
              </a:rPr>
              <a:t>Theme Generator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57150"/>
            <a:ext cx="8991600" cy="1200329"/>
          </a:xfrm>
          <a:prstGeom prst="rect">
            <a:avLst/>
          </a:prstGeom>
          <a:solidFill>
            <a:srgbClr val="74257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POWER PLATFORM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54FC4-4CFD-4C84-A1DB-2436E3228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4" y="3930536"/>
            <a:ext cx="1491956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408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4D597-B66D-42ED-98AA-A47FD3385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Iteration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9C21FB-5272-4B39-AF75-BD904CCBA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5947396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08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F50A9-F972-4DFE-B109-7FFE8051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Iteration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75DBBA-B199-4DD2-BC10-8D82786071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370506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068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55BFF-ED13-4A61-8619-EFAD0E31C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Iteration 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6B7682-B1A7-49A0-B55B-98BCF4E8B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697982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62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Hurdles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80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B60D7-C7CE-4F9C-8DB8-343EEAC0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Built-In Themes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61B686-3207-4C48-AA5B-DBC90ADA5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495942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4121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033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D1A42-C1F5-44B0-B7DA-69F7A260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XrmToolbox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9D2841-AEDB-45E3-8B0E-6528DEF38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221705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017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70028-12AE-401B-B991-F245DA03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PCF Color Picker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74ADA8-B156-4B6C-A4C0-8ADE49B3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105" y="1256419"/>
            <a:ext cx="3741790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0280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70028-12AE-401B-B991-F245DA03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PCF Button Control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08A3073-AF1E-43C8-AC14-2B41C90F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369" y="1256419"/>
            <a:ext cx="3255263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26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Entity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 lesson in reverse-engineering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61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Mitch Milam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5" y="1400175"/>
            <a:ext cx="2747502" cy="19163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599135"/>
              </p:ext>
            </p:extLst>
          </p:nvPr>
        </p:nvGraphicFramePr>
        <p:xfrm>
          <a:off x="457200" y="1400175"/>
          <a:ext cx="54864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3ACFFEC-3C7D-4CE9-B2D4-36919038AF6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05200" y="4248150"/>
            <a:ext cx="1638095" cy="5809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6152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42EBA-4E86-4C38-A68E-D0EE438B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XrmToolbox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Metadata Browser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27C6247-AAC1-418A-9E88-387FDF3B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47" y="1256419"/>
            <a:ext cx="4844506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7388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42EBA-4E86-4C38-A68E-D0EE438B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Capturing HTML Using Chrome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74D84E26-3CBB-4E76-89CA-0EF6D74B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40" y="1256419"/>
            <a:ext cx="6742121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1838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42EBA-4E86-4C38-A68E-D0EE438B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HTML Data Extraction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ADEC172-B1F9-4B3A-9A05-865DA9AF5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24" y="1256419"/>
            <a:ext cx="7740953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804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42EBA-4E86-4C38-A68E-D0EE438B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Field Creation</a:t>
            </a: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BEC2F9C-3E5D-4A75-8AAE-E3853E4DF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78" y="1256419"/>
            <a:ext cx="7033844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4415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Interface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26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42EBA-4E86-4C38-A68E-D0EE438B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Built-In Theme Designer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EBC6F1-D475-4AD9-98FD-878D9CA6CF3A}"/>
              </a:ext>
            </a:extLst>
          </p:cNvPr>
          <p:cNvGrpSpPr/>
          <p:nvPr/>
        </p:nvGrpSpPr>
        <p:grpSpPr>
          <a:xfrm>
            <a:off x="468147" y="1428749"/>
            <a:ext cx="8207706" cy="3021016"/>
            <a:chOff x="152400" y="1428749"/>
            <a:chExt cx="8207706" cy="3021016"/>
          </a:xfrm>
        </p:grpSpPr>
        <p:pic>
          <p:nvPicPr>
            <p:cNvPr id="6" name="Picture 5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6A868AF-723F-44C9-8FF4-F9CF261C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0" y="1428749"/>
              <a:ext cx="3788106" cy="30210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6ECE836A-7C65-4D5C-B05C-8635E635F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428750"/>
              <a:ext cx="3824069" cy="30210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85422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42EBA-4E86-4C38-A68E-D0EE438B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Theme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3BB79-DEFA-4DDE-B812-0D321821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23" y="1256420"/>
            <a:ext cx="3064953" cy="3295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3812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8CFA7-A7D2-4EE7-8F88-61F28AB3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Revision 1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827F7D-F8A5-4ABF-9FCC-EE2BD6146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200150"/>
            <a:ext cx="4160762" cy="39319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CBCFEFC-8D64-4ACC-8F5F-CE24EDEC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00150"/>
            <a:ext cx="4260915" cy="25458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5754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96D41-D338-452E-8397-BB4240BB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Revision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2629CF-E48B-4F38-A58C-ABCC2F048A7E}"/>
              </a:ext>
            </a:extLst>
          </p:cNvPr>
          <p:cNvGrpSpPr/>
          <p:nvPr/>
        </p:nvGrpSpPr>
        <p:grpSpPr>
          <a:xfrm>
            <a:off x="218709" y="1200150"/>
            <a:ext cx="8706583" cy="3657600"/>
            <a:chOff x="132619" y="1200150"/>
            <a:chExt cx="8706583" cy="3657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DB7A9B6-A150-4BA3-B1C6-01F45DD7A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619" y="1200150"/>
              <a:ext cx="4488876" cy="24688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306469-041D-4782-B2F8-EA8D5E5EB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757" y="1200150"/>
              <a:ext cx="4043445" cy="3657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98164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96D41-D338-452E-8397-BB4240BB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Revision 3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261CBE-8C67-44E0-9E75-CC5D7BEA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81" y="1256420"/>
            <a:ext cx="2661236" cy="3295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776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88B0D-8BDB-466F-9BEE-33B58BBC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Dynamics 365 Training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D0F6BB19-AFAE-470F-BA80-6333ED71CB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91473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7601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8CFA7-A7D2-4EE7-8F88-61F28AB3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Revision 4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01557B5-5FC1-4016-B451-390C18E3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493402"/>
            <a:ext cx="8178799" cy="28216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19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8CFA7-A7D2-4EE7-8F88-61F28AB3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Revision </a:t>
            </a:r>
            <a:r>
              <a:rPr lang="en-US" sz="2400" dirty="0">
                <a:solidFill>
                  <a:schemeClr val="bg1"/>
                </a:solidFill>
              </a:rPr>
              <a:t>5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Final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3A437BE-99B1-4ACF-AA4C-A647B0D95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31" y="1256420"/>
            <a:ext cx="6865936" cy="32956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35135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55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C5740-D03E-4598-9078-FA6F2FA57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B81766-7E9D-4761-85E3-575CBFC86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243279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5CE17A52-4DB5-4A7C-B590-4097A90FE700}"/>
              </a:ext>
            </a:extLst>
          </p:cNvPr>
          <p:cNvSpPr/>
          <p:nvPr/>
        </p:nvSpPr>
        <p:spPr>
          <a:xfrm>
            <a:off x="5804926" y="2114550"/>
            <a:ext cx="1066800" cy="190500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76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7DF9A-8298-46EB-9E6C-35DAC8664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Considerations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8FF6C09-4FE3-4060-9AF1-A50936AC25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26356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927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1D418A-4FD4-45C7-9D1A-27E3393C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Processes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87F3D9-D5E3-4B46-94AF-4CED0A2EF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3538375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869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5160C-DD32-4122-B48F-D2928D52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7B28BE-4471-407B-8D14-03FE928E5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107466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054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200150"/>
            <a:ext cx="23145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36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240882"/>
            <a:ext cx="3249230" cy="4634664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77" y="685800"/>
            <a:ext cx="2743200" cy="216568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3344" y="2932700"/>
            <a:ext cx="1940093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18" y="1186614"/>
            <a:ext cx="338115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79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C5ED6-2CF1-442E-B15A-55DDBEBF3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 Design Course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2ED38-69EE-4207-B224-B6C7066FF2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350727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07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C3E0A-82F8-4936-A62C-7C3A9611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Webinar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9779-B612-460F-A26D-EC6C7D76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The Art and Science of Model-Driven App Design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577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Webinar Housekeeping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431" y="1093470"/>
            <a:ext cx="4031139" cy="38404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5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493"/>
            <a:ext cx="9144000" cy="51459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241299"/>
            <a:ext cx="8680116" cy="466090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0549-DDFB-46C3-8686-1A57DE07E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3002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2850-6738-4E92-AF9D-3F6EAE946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192327"/>
            <a:ext cx="6858000" cy="12006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3082062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42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FD42A0-1A23-49EF-8692-0BD4C9FD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Design 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54B702-36D6-4D22-A55D-8FE55EF6A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8445007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77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353193"/>
            <a:ext cx="3285756" cy="4419078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19330-2E56-4188-A4C6-760BC567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1" y="759003"/>
            <a:ext cx="2562119" cy="35965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21397E-8A92-44CD-A2BB-68E336FA6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993175"/>
              </p:ext>
            </p:extLst>
          </p:nvPr>
        </p:nvGraphicFramePr>
        <p:xfrm>
          <a:off x="3895725" y="353193"/>
          <a:ext cx="4885203" cy="4414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124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329</Words>
  <Application>Microsoft Office PowerPoint</Application>
  <PresentationFormat>On-screen Show (16:9)</PresentationFormat>
  <Paragraphs>95</Paragraphs>
  <Slides>38</Slides>
  <Notes>5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Design Session: Theme Generator</vt:lpstr>
      <vt:lpstr>Mitch Milam</vt:lpstr>
      <vt:lpstr>Dynamics 365 Training</vt:lpstr>
      <vt:lpstr>App Design Course</vt:lpstr>
      <vt:lpstr>Next Webinar</vt:lpstr>
      <vt:lpstr>Webinar Housekeeping</vt:lpstr>
      <vt:lpstr>Design Goals</vt:lpstr>
      <vt:lpstr>Design Goals</vt:lpstr>
      <vt:lpstr>Iterations</vt:lpstr>
      <vt:lpstr>Iteration 1</vt:lpstr>
      <vt:lpstr>Iteration 2</vt:lpstr>
      <vt:lpstr>Iteration 3</vt:lpstr>
      <vt:lpstr>Technical Hurdles</vt:lpstr>
      <vt:lpstr>Built-In Themes</vt:lpstr>
      <vt:lpstr>Toolbox</vt:lpstr>
      <vt:lpstr>XrmToolbox</vt:lpstr>
      <vt:lpstr>PCF Color Picker</vt:lpstr>
      <vt:lpstr>PCF Button Control</vt:lpstr>
      <vt:lpstr>Entity Creation</vt:lpstr>
      <vt:lpstr>XrmToolbox Metadata Browser</vt:lpstr>
      <vt:lpstr>Capturing HTML Using Chrome</vt:lpstr>
      <vt:lpstr>HTML Data Extraction</vt:lpstr>
      <vt:lpstr>Field Creation</vt:lpstr>
      <vt:lpstr>User Interface Design</vt:lpstr>
      <vt:lpstr>Built-In Theme Designer</vt:lpstr>
      <vt:lpstr>Theme Generator</vt:lpstr>
      <vt:lpstr>Revision 1</vt:lpstr>
      <vt:lpstr>Revision 2</vt:lpstr>
      <vt:lpstr>Revision 3</vt:lpstr>
      <vt:lpstr>Revision 4</vt:lpstr>
      <vt:lpstr>Revision 5 - Final</vt:lpstr>
      <vt:lpstr>Database Operations</vt:lpstr>
      <vt:lpstr>Process</vt:lpstr>
      <vt:lpstr>Considerations</vt:lpstr>
      <vt:lpstr>Database Processes</vt:lpstr>
      <vt:lpstr>Options</vt:lpstr>
      <vt:lpstr>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Session: Theme Generator</dc:title>
  <dc:creator>Mitch Milam</dc:creator>
  <cp:lastModifiedBy>Mitch Milam</cp:lastModifiedBy>
  <cp:revision>4</cp:revision>
  <dcterms:created xsi:type="dcterms:W3CDTF">2020-02-28T14:10:31Z</dcterms:created>
  <dcterms:modified xsi:type="dcterms:W3CDTF">2020-02-28T14:24:28Z</dcterms:modified>
</cp:coreProperties>
</file>