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09" r:id="rId2"/>
    <p:sldId id="406" r:id="rId3"/>
    <p:sldId id="410" r:id="rId4"/>
    <p:sldId id="407" r:id="rId5"/>
    <p:sldId id="408" r:id="rId6"/>
    <p:sldId id="257" r:id="rId7"/>
    <p:sldId id="483" r:id="rId8"/>
    <p:sldId id="484" r:id="rId9"/>
    <p:sldId id="486" r:id="rId10"/>
    <p:sldId id="487" r:id="rId11"/>
    <p:sldId id="485" r:id="rId12"/>
    <p:sldId id="488" r:id="rId13"/>
    <p:sldId id="490" r:id="rId14"/>
    <p:sldId id="489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504" r:id="rId23"/>
    <p:sldId id="498" r:id="rId24"/>
    <p:sldId id="499" r:id="rId25"/>
    <p:sldId id="500" r:id="rId26"/>
    <p:sldId id="501" r:id="rId27"/>
    <p:sldId id="502" r:id="rId28"/>
    <p:sldId id="503" r:id="rId29"/>
    <p:sldId id="303" r:id="rId30"/>
    <p:sldId id="302" r:id="rId3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mith.com/snagit.html" TargetMode="External"/><Relationship Id="rId2" Type="http://schemas.openxmlformats.org/officeDocument/2006/relationships/hyperlink" Target="http://www.xrmtoolbox.com/" TargetMode="External"/><Relationship Id="rId1" Type="http://schemas.openxmlformats.org/officeDocument/2006/relationships/hyperlink" Target="http://www.crmaccelerators.net/snapsho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smith.com/snagit.html" TargetMode="External"/><Relationship Id="rId2" Type="http://schemas.openxmlformats.org/officeDocument/2006/relationships/hyperlink" Target="http://www.xrmtoolbox.com/" TargetMode="External"/><Relationship Id="rId1" Type="http://schemas.openxmlformats.org/officeDocument/2006/relationships/hyperlink" Target="http://www.crmaccelerators.net/snapsho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A23820-5938-48DE-9DED-2040296DEF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052DC-F0FA-4DDB-B1B9-981C71DCFD32}">
      <dgm:prSet/>
      <dgm:spPr/>
      <dgm:t>
        <a:bodyPr/>
        <a:lstStyle/>
        <a:p>
          <a:pPr rtl="0"/>
          <a:r>
            <a:rPr lang="en-US" smtClean="0"/>
            <a:t>SnapShot! For Dynamics CRM</a:t>
          </a:r>
          <a:endParaRPr lang="en-US"/>
        </a:p>
      </dgm:t>
    </dgm:pt>
    <dgm:pt modelId="{8CD0F0F3-1C6A-427E-A21F-E9CBB80C56CD}" type="parTrans" cxnId="{60528D77-ECE5-4D8D-830F-EA241230140D}">
      <dgm:prSet/>
      <dgm:spPr/>
      <dgm:t>
        <a:bodyPr/>
        <a:lstStyle/>
        <a:p>
          <a:endParaRPr lang="en-US"/>
        </a:p>
      </dgm:t>
    </dgm:pt>
    <dgm:pt modelId="{C263DB95-FB6D-46B7-856B-28986801715A}" type="sibTrans" cxnId="{60528D77-ECE5-4D8D-830F-EA241230140D}">
      <dgm:prSet/>
      <dgm:spPr/>
      <dgm:t>
        <a:bodyPr/>
        <a:lstStyle/>
        <a:p>
          <a:endParaRPr lang="en-US"/>
        </a:p>
      </dgm:t>
    </dgm:pt>
    <dgm:pt modelId="{E77153E5-D489-4D16-BC11-B7EA5129A25A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http://www.crmaccelerators.net/snapshot</a:t>
          </a:r>
          <a:endParaRPr lang="en-US"/>
        </a:p>
      </dgm:t>
    </dgm:pt>
    <dgm:pt modelId="{B91D6AAE-8796-4256-BC37-A9112C863014}" type="parTrans" cxnId="{F8E24488-EF62-4484-B223-EBA0775F394D}">
      <dgm:prSet/>
      <dgm:spPr/>
      <dgm:t>
        <a:bodyPr/>
        <a:lstStyle/>
        <a:p>
          <a:endParaRPr lang="en-US"/>
        </a:p>
      </dgm:t>
    </dgm:pt>
    <dgm:pt modelId="{2DE28201-9F32-43F6-B4BC-B52B4E078FEF}" type="sibTrans" cxnId="{F8E24488-EF62-4484-B223-EBA0775F394D}">
      <dgm:prSet/>
      <dgm:spPr/>
      <dgm:t>
        <a:bodyPr/>
        <a:lstStyle/>
        <a:p>
          <a:endParaRPr lang="en-US"/>
        </a:p>
      </dgm:t>
    </dgm:pt>
    <dgm:pt modelId="{816B18E8-F512-4110-927C-DC48CDBBE12F}">
      <dgm:prSet/>
      <dgm:spPr/>
      <dgm:t>
        <a:bodyPr/>
        <a:lstStyle/>
        <a:p>
          <a:pPr rtl="0"/>
          <a:r>
            <a:rPr lang="en-US" smtClean="0"/>
            <a:t>XrmToolbox</a:t>
          </a:r>
          <a:endParaRPr lang="en-US"/>
        </a:p>
      </dgm:t>
    </dgm:pt>
    <dgm:pt modelId="{366FE37A-A5B5-46C1-AD16-17544D3420D0}" type="parTrans" cxnId="{C939C2CF-3796-4DFE-BBC8-A62F2089B5AA}">
      <dgm:prSet/>
      <dgm:spPr/>
      <dgm:t>
        <a:bodyPr/>
        <a:lstStyle/>
        <a:p>
          <a:endParaRPr lang="en-US"/>
        </a:p>
      </dgm:t>
    </dgm:pt>
    <dgm:pt modelId="{8C07DCB8-DB69-4215-8EA9-347B7DE38551}" type="sibTrans" cxnId="{C939C2CF-3796-4DFE-BBC8-A62F2089B5AA}">
      <dgm:prSet/>
      <dgm:spPr/>
      <dgm:t>
        <a:bodyPr/>
        <a:lstStyle/>
        <a:p>
          <a:endParaRPr lang="en-US"/>
        </a:p>
      </dgm:t>
    </dgm:pt>
    <dgm:pt modelId="{A9567347-EDEE-4E2F-BB28-D4FDB8EC7EF3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http://www.xrmtoolbox.com</a:t>
          </a:r>
          <a:endParaRPr lang="en-US" dirty="0"/>
        </a:p>
      </dgm:t>
    </dgm:pt>
    <dgm:pt modelId="{FBA667A9-8A34-4390-BDEC-9257110F18E7}" type="parTrans" cxnId="{0238EDC9-2E97-49E2-8A08-F03E73BF3D49}">
      <dgm:prSet/>
      <dgm:spPr/>
      <dgm:t>
        <a:bodyPr/>
        <a:lstStyle/>
        <a:p>
          <a:endParaRPr lang="en-US"/>
        </a:p>
      </dgm:t>
    </dgm:pt>
    <dgm:pt modelId="{584A2E5B-7061-42D8-ADEC-4064BAEA6651}" type="sibTrans" cxnId="{0238EDC9-2E97-49E2-8A08-F03E73BF3D49}">
      <dgm:prSet/>
      <dgm:spPr/>
      <dgm:t>
        <a:bodyPr/>
        <a:lstStyle/>
        <a:p>
          <a:endParaRPr lang="en-US"/>
        </a:p>
      </dgm:t>
    </dgm:pt>
    <dgm:pt modelId="{D6563B1E-88C4-4397-8770-57645D28C9E9}">
      <dgm:prSet/>
      <dgm:spPr/>
      <dgm:t>
        <a:bodyPr/>
        <a:lstStyle/>
        <a:p>
          <a:pPr rtl="0"/>
          <a:r>
            <a:rPr lang="en-US" smtClean="0"/>
            <a:t>SnagIt</a:t>
          </a:r>
          <a:endParaRPr lang="en-US"/>
        </a:p>
      </dgm:t>
    </dgm:pt>
    <dgm:pt modelId="{778B5DA6-BCEC-4A0E-A60A-744636AD2CE7}" type="parTrans" cxnId="{8247E6C4-FA93-4971-81AA-B26B47B36ADB}">
      <dgm:prSet/>
      <dgm:spPr/>
      <dgm:t>
        <a:bodyPr/>
        <a:lstStyle/>
        <a:p>
          <a:endParaRPr lang="en-US"/>
        </a:p>
      </dgm:t>
    </dgm:pt>
    <dgm:pt modelId="{C6A6EC72-6BC3-4126-9425-6CCE40BBD3F3}" type="sibTrans" cxnId="{8247E6C4-FA93-4971-81AA-B26B47B36ADB}">
      <dgm:prSet/>
      <dgm:spPr/>
      <dgm:t>
        <a:bodyPr/>
        <a:lstStyle/>
        <a:p>
          <a:endParaRPr lang="en-US"/>
        </a:p>
      </dgm:t>
    </dgm:pt>
    <dgm:pt modelId="{9ED28512-2A55-4C51-A510-E19512222E3C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3"/>
            </a:rPr>
            <a:t>https://www.techsmith.com/snagit.html</a:t>
          </a:r>
          <a:endParaRPr lang="en-US"/>
        </a:p>
      </dgm:t>
    </dgm:pt>
    <dgm:pt modelId="{09FE5150-809D-4581-BD9D-3D4FDE26E5E7}" type="parTrans" cxnId="{7EE5B142-5CAD-4B15-B2DD-EC927A3AB313}">
      <dgm:prSet/>
      <dgm:spPr/>
      <dgm:t>
        <a:bodyPr/>
        <a:lstStyle/>
        <a:p>
          <a:endParaRPr lang="en-US"/>
        </a:p>
      </dgm:t>
    </dgm:pt>
    <dgm:pt modelId="{24FD9F31-207C-4BDF-9543-33B47405A3F2}" type="sibTrans" cxnId="{7EE5B142-5CAD-4B15-B2DD-EC927A3AB313}">
      <dgm:prSet/>
      <dgm:spPr/>
      <dgm:t>
        <a:bodyPr/>
        <a:lstStyle/>
        <a:p>
          <a:endParaRPr lang="en-US"/>
        </a:p>
      </dgm:t>
    </dgm:pt>
    <dgm:pt modelId="{9F87F9C0-A046-433E-A6C0-B6DF6034282B}">
      <dgm:prSet/>
      <dgm:spPr/>
      <dgm:t>
        <a:bodyPr/>
        <a:lstStyle/>
        <a:p>
          <a:pPr rtl="0"/>
          <a:r>
            <a:rPr lang="en-US" dirty="0" err="1" smtClean="0"/>
            <a:t>FetchXmlBuilder</a:t>
          </a:r>
          <a:endParaRPr lang="en-US" dirty="0"/>
        </a:p>
      </dgm:t>
    </dgm:pt>
    <dgm:pt modelId="{A6E2B063-D636-4217-ABC5-7029F104C663}" type="parTrans" cxnId="{62C6EF12-0F1E-4080-BDD0-710237D06911}">
      <dgm:prSet/>
      <dgm:spPr/>
    </dgm:pt>
    <dgm:pt modelId="{F1998CB4-1511-44DB-A090-F11EA0541824}" type="sibTrans" cxnId="{62C6EF12-0F1E-4080-BDD0-710237D06911}">
      <dgm:prSet/>
      <dgm:spPr/>
    </dgm:pt>
    <dgm:pt modelId="{6AAB0592-3E9B-4637-9392-E85EBBA71481}">
      <dgm:prSet/>
      <dgm:spPr/>
      <dgm:t>
        <a:bodyPr/>
        <a:lstStyle/>
        <a:p>
          <a:pPr rtl="0"/>
          <a:r>
            <a:rPr lang="en-US" dirty="0" smtClean="0"/>
            <a:t>Script Finder</a:t>
          </a:r>
          <a:endParaRPr lang="en-US" dirty="0"/>
        </a:p>
      </dgm:t>
    </dgm:pt>
    <dgm:pt modelId="{AC23B2E2-633B-4CAC-934F-623B9D13967B}" type="parTrans" cxnId="{65A6AB97-9BD0-4998-87FC-1A638DDDD497}">
      <dgm:prSet/>
      <dgm:spPr/>
    </dgm:pt>
    <dgm:pt modelId="{87265377-4C3C-4F4F-954B-FB9AA670AE59}" type="sibTrans" cxnId="{65A6AB97-9BD0-4998-87FC-1A638DDDD497}">
      <dgm:prSet/>
      <dgm:spPr/>
    </dgm:pt>
    <dgm:pt modelId="{9544A2D0-5040-43C7-966B-9018E33C0193}" type="pres">
      <dgm:prSet presAssocID="{81A23820-5938-48DE-9DED-2040296DEF0C}" presName="linear" presStyleCnt="0">
        <dgm:presLayoutVars>
          <dgm:animLvl val="lvl"/>
          <dgm:resizeHandles val="exact"/>
        </dgm:presLayoutVars>
      </dgm:prSet>
      <dgm:spPr/>
    </dgm:pt>
    <dgm:pt modelId="{567ABD88-A7D9-4C15-A731-B7B1DDDC0B65}" type="pres">
      <dgm:prSet presAssocID="{604052DC-F0FA-4DDB-B1B9-981C71DCFD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5D2C88-B84B-4E13-AB9B-708DF35D3010}" type="pres">
      <dgm:prSet presAssocID="{604052DC-F0FA-4DDB-B1B9-981C71DCFD32}" presName="childText" presStyleLbl="revTx" presStyleIdx="0" presStyleCnt="3">
        <dgm:presLayoutVars>
          <dgm:bulletEnabled val="1"/>
        </dgm:presLayoutVars>
      </dgm:prSet>
      <dgm:spPr/>
    </dgm:pt>
    <dgm:pt modelId="{AF7FD9FE-8014-4396-BFDE-E7DBFF8546C7}" type="pres">
      <dgm:prSet presAssocID="{816B18E8-F512-4110-927C-DC48CDBBE12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D28D985-26A1-4CCB-8643-46F54B0BAEE4}" type="pres">
      <dgm:prSet presAssocID="{816B18E8-F512-4110-927C-DC48CDBBE12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8B731-BE5A-4326-922D-315F87988BA9}" type="pres">
      <dgm:prSet presAssocID="{D6563B1E-88C4-4397-8770-57645D28C9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09187A-7A53-4B88-B7E2-08F3F081B7BF}" type="pres">
      <dgm:prSet presAssocID="{D6563B1E-88C4-4397-8770-57645D28C9E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BB11B1E-A0DE-4C7C-8D51-03AAB9706E52}" type="presOf" srcId="{6AAB0592-3E9B-4637-9392-E85EBBA71481}" destId="{0D28D985-26A1-4CCB-8643-46F54B0BAEE4}" srcOrd="0" destOrd="2" presId="urn:microsoft.com/office/officeart/2005/8/layout/vList2"/>
    <dgm:cxn modelId="{7EE5B142-5CAD-4B15-B2DD-EC927A3AB313}" srcId="{D6563B1E-88C4-4397-8770-57645D28C9E9}" destId="{9ED28512-2A55-4C51-A510-E19512222E3C}" srcOrd="0" destOrd="0" parTransId="{09FE5150-809D-4581-BD9D-3D4FDE26E5E7}" sibTransId="{24FD9F31-207C-4BDF-9543-33B47405A3F2}"/>
    <dgm:cxn modelId="{65A6AB97-9BD0-4998-87FC-1A638DDDD497}" srcId="{A9567347-EDEE-4E2F-BB28-D4FDB8EC7EF3}" destId="{6AAB0592-3E9B-4637-9392-E85EBBA71481}" srcOrd="1" destOrd="0" parTransId="{AC23B2E2-633B-4CAC-934F-623B9D13967B}" sibTransId="{87265377-4C3C-4F4F-954B-FB9AA670AE59}"/>
    <dgm:cxn modelId="{C733C3F0-B06A-48B7-98BA-D870114FE9F5}" type="presOf" srcId="{604052DC-F0FA-4DDB-B1B9-981C71DCFD32}" destId="{567ABD88-A7D9-4C15-A731-B7B1DDDC0B65}" srcOrd="0" destOrd="0" presId="urn:microsoft.com/office/officeart/2005/8/layout/vList2"/>
    <dgm:cxn modelId="{8247E6C4-FA93-4971-81AA-B26B47B36ADB}" srcId="{81A23820-5938-48DE-9DED-2040296DEF0C}" destId="{D6563B1E-88C4-4397-8770-57645D28C9E9}" srcOrd="2" destOrd="0" parTransId="{778B5DA6-BCEC-4A0E-A60A-744636AD2CE7}" sibTransId="{C6A6EC72-6BC3-4126-9425-6CCE40BBD3F3}"/>
    <dgm:cxn modelId="{694C872D-0DAD-4611-A035-730334AAF023}" type="presOf" srcId="{816B18E8-F512-4110-927C-DC48CDBBE12F}" destId="{AF7FD9FE-8014-4396-BFDE-E7DBFF8546C7}" srcOrd="0" destOrd="0" presId="urn:microsoft.com/office/officeart/2005/8/layout/vList2"/>
    <dgm:cxn modelId="{0238EDC9-2E97-49E2-8A08-F03E73BF3D49}" srcId="{816B18E8-F512-4110-927C-DC48CDBBE12F}" destId="{A9567347-EDEE-4E2F-BB28-D4FDB8EC7EF3}" srcOrd="0" destOrd="0" parTransId="{FBA667A9-8A34-4390-BDEC-9257110F18E7}" sibTransId="{584A2E5B-7061-42D8-ADEC-4064BAEA6651}"/>
    <dgm:cxn modelId="{62C6EF12-0F1E-4080-BDD0-710237D06911}" srcId="{A9567347-EDEE-4E2F-BB28-D4FDB8EC7EF3}" destId="{9F87F9C0-A046-433E-A6C0-B6DF6034282B}" srcOrd="0" destOrd="0" parTransId="{A6E2B063-D636-4217-ABC5-7029F104C663}" sibTransId="{F1998CB4-1511-44DB-A090-F11EA0541824}"/>
    <dgm:cxn modelId="{C1746E4B-66CD-4118-932A-900C200670CD}" type="presOf" srcId="{E77153E5-D489-4D16-BC11-B7EA5129A25A}" destId="{3D5D2C88-B84B-4E13-AB9B-708DF35D3010}" srcOrd="0" destOrd="0" presId="urn:microsoft.com/office/officeart/2005/8/layout/vList2"/>
    <dgm:cxn modelId="{BA0D3516-FB01-4D9B-8E13-0CE51EB8C667}" type="presOf" srcId="{9ED28512-2A55-4C51-A510-E19512222E3C}" destId="{F509187A-7A53-4B88-B7E2-08F3F081B7BF}" srcOrd="0" destOrd="0" presId="urn:microsoft.com/office/officeart/2005/8/layout/vList2"/>
    <dgm:cxn modelId="{C939C2CF-3796-4DFE-BBC8-A62F2089B5AA}" srcId="{81A23820-5938-48DE-9DED-2040296DEF0C}" destId="{816B18E8-F512-4110-927C-DC48CDBBE12F}" srcOrd="1" destOrd="0" parTransId="{366FE37A-A5B5-46C1-AD16-17544D3420D0}" sibTransId="{8C07DCB8-DB69-4215-8EA9-347B7DE38551}"/>
    <dgm:cxn modelId="{B9D18B5F-5547-4F15-ACB8-7B09D44C3CBE}" type="presOf" srcId="{81A23820-5938-48DE-9DED-2040296DEF0C}" destId="{9544A2D0-5040-43C7-966B-9018E33C0193}" srcOrd="0" destOrd="0" presId="urn:microsoft.com/office/officeart/2005/8/layout/vList2"/>
    <dgm:cxn modelId="{8A521A2E-2883-418C-9BE3-F1861366DB64}" type="presOf" srcId="{A9567347-EDEE-4E2F-BB28-D4FDB8EC7EF3}" destId="{0D28D985-26A1-4CCB-8643-46F54B0BAEE4}" srcOrd="0" destOrd="0" presId="urn:microsoft.com/office/officeart/2005/8/layout/vList2"/>
    <dgm:cxn modelId="{DA9F6438-48CF-4663-8D2C-4877E4E4E450}" type="presOf" srcId="{D6563B1E-88C4-4397-8770-57645D28C9E9}" destId="{0B48B731-BE5A-4326-922D-315F87988BA9}" srcOrd="0" destOrd="0" presId="urn:microsoft.com/office/officeart/2005/8/layout/vList2"/>
    <dgm:cxn modelId="{EFAD3723-E684-47A2-B7F5-877D78F35013}" type="presOf" srcId="{9F87F9C0-A046-433E-A6C0-B6DF6034282B}" destId="{0D28D985-26A1-4CCB-8643-46F54B0BAEE4}" srcOrd="0" destOrd="1" presId="urn:microsoft.com/office/officeart/2005/8/layout/vList2"/>
    <dgm:cxn modelId="{F8E24488-EF62-4484-B223-EBA0775F394D}" srcId="{604052DC-F0FA-4DDB-B1B9-981C71DCFD32}" destId="{E77153E5-D489-4D16-BC11-B7EA5129A25A}" srcOrd="0" destOrd="0" parTransId="{B91D6AAE-8796-4256-BC37-A9112C863014}" sibTransId="{2DE28201-9F32-43F6-B4BC-B52B4E078FEF}"/>
    <dgm:cxn modelId="{60528D77-ECE5-4D8D-830F-EA241230140D}" srcId="{81A23820-5938-48DE-9DED-2040296DEF0C}" destId="{604052DC-F0FA-4DDB-B1B9-981C71DCFD32}" srcOrd="0" destOrd="0" parTransId="{8CD0F0F3-1C6A-427E-A21F-E9CBB80C56CD}" sibTransId="{C263DB95-FB6D-46B7-856B-28986801715A}"/>
    <dgm:cxn modelId="{805CFCD9-4105-49FC-B12B-E86120CD86D3}" type="presParOf" srcId="{9544A2D0-5040-43C7-966B-9018E33C0193}" destId="{567ABD88-A7D9-4C15-A731-B7B1DDDC0B65}" srcOrd="0" destOrd="0" presId="urn:microsoft.com/office/officeart/2005/8/layout/vList2"/>
    <dgm:cxn modelId="{7A5D8E39-01EA-42F6-86FD-C1FD52E17284}" type="presParOf" srcId="{9544A2D0-5040-43C7-966B-9018E33C0193}" destId="{3D5D2C88-B84B-4E13-AB9B-708DF35D3010}" srcOrd="1" destOrd="0" presId="urn:microsoft.com/office/officeart/2005/8/layout/vList2"/>
    <dgm:cxn modelId="{A6AF76E8-95EE-4887-A2F5-BD0684D2C934}" type="presParOf" srcId="{9544A2D0-5040-43C7-966B-9018E33C0193}" destId="{AF7FD9FE-8014-4396-BFDE-E7DBFF8546C7}" srcOrd="2" destOrd="0" presId="urn:microsoft.com/office/officeart/2005/8/layout/vList2"/>
    <dgm:cxn modelId="{97A53A16-17A8-41EF-B670-9B652E096DF7}" type="presParOf" srcId="{9544A2D0-5040-43C7-966B-9018E33C0193}" destId="{0D28D985-26A1-4CCB-8643-46F54B0BAEE4}" srcOrd="3" destOrd="0" presId="urn:microsoft.com/office/officeart/2005/8/layout/vList2"/>
    <dgm:cxn modelId="{EDDEF4C4-CFAB-4EF5-BD0E-2E70392F9BF3}" type="presParOf" srcId="{9544A2D0-5040-43C7-966B-9018E33C0193}" destId="{0B48B731-BE5A-4326-922D-315F87988BA9}" srcOrd="4" destOrd="0" presId="urn:microsoft.com/office/officeart/2005/8/layout/vList2"/>
    <dgm:cxn modelId="{D623A2AC-8B6C-4CCB-ADBB-C2B05E042393}" type="presParOf" srcId="{9544A2D0-5040-43C7-966B-9018E33C0193}" destId="{F509187A-7A53-4B88-B7E2-08F3F081B7B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DD1FE8-EFD7-4202-9C72-9E7EBCEFBF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F3C18E-9D21-4540-A8C3-7DF1AE85AD3B}">
      <dgm:prSet/>
      <dgm:spPr/>
      <dgm:t>
        <a:bodyPr/>
        <a:lstStyle/>
        <a:p>
          <a:pPr rtl="0"/>
          <a:r>
            <a:rPr lang="en-US" smtClean="0"/>
            <a:t>SnagIt</a:t>
          </a:r>
          <a:endParaRPr lang="en-US"/>
        </a:p>
      </dgm:t>
    </dgm:pt>
    <dgm:pt modelId="{D7E72B7B-5F2E-42A1-8C65-B55F9018B233}" type="parTrans" cxnId="{405D0221-21F3-440F-AB91-300E57631B35}">
      <dgm:prSet/>
      <dgm:spPr/>
      <dgm:t>
        <a:bodyPr/>
        <a:lstStyle/>
        <a:p>
          <a:endParaRPr lang="en-US"/>
        </a:p>
      </dgm:t>
    </dgm:pt>
    <dgm:pt modelId="{170DFBDE-09AB-4468-ACCD-3F3E43E3433B}" type="sibTrans" cxnId="{405D0221-21F3-440F-AB91-300E57631B35}">
      <dgm:prSet/>
      <dgm:spPr/>
      <dgm:t>
        <a:bodyPr/>
        <a:lstStyle/>
        <a:p>
          <a:endParaRPr lang="en-US"/>
        </a:p>
      </dgm:t>
    </dgm:pt>
    <dgm:pt modelId="{1851E4FB-3F4F-48CF-8DF4-8195B1EDF8BE}">
      <dgm:prSet/>
      <dgm:spPr/>
      <dgm:t>
        <a:bodyPr/>
        <a:lstStyle/>
        <a:p>
          <a:pPr rtl="0"/>
          <a:r>
            <a:rPr lang="en-US" smtClean="0"/>
            <a:t>Capture form layout</a:t>
          </a:r>
          <a:endParaRPr lang="en-US"/>
        </a:p>
      </dgm:t>
    </dgm:pt>
    <dgm:pt modelId="{4439C61D-FB97-43D3-AA6E-392518261679}" type="parTrans" cxnId="{70C9B5AF-9FD3-4644-9FA6-0979C0229EC8}">
      <dgm:prSet/>
      <dgm:spPr/>
      <dgm:t>
        <a:bodyPr/>
        <a:lstStyle/>
        <a:p>
          <a:endParaRPr lang="en-US"/>
        </a:p>
      </dgm:t>
    </dgm:pt>
    <dgm:pt modelId="{D18EDCC6-BDC9-414B-A86A-4467EB7D04AF}" type="sibTrans" cxnId="{70C9B5AF-9FD3-4644-9FA6-0979C0229EC8}">
      <dgm:prSet/>
      <dgm:spPr/>
      <dgm:t>
        <a:bodyPr/>
        <a:lstStyle/>
        <a:p>
          <a:endParaRPr lang="en-US"/>
        </a:p>
      </dgm:t>
    </dgm:pt>
    <dgm:pt modelId="{A29EDC49-38B7-4732-A999-C96F7673F262}" type="pres">
      <dgm:prSet presAssocID="{CBDD1FE8-EFD7-4202-9C72-9E7EBCEFBFC1}" presName="linear" presStyleCnt="0">
        <dgm:presLayoutVars>
          <dgm:dir/>
          <dgm:animLvl val="lvl"/>
          <dgm:resizeHandles val="exact"/>
        </dgm:presLayoutVars>
      </dgm:prSet>
      <dgm:spPr/>
    </dgm:pt>
    <dgm:pt modelId="{CA2FD77A-745F-43FC-965F-FF8C5B8FDBB5}" type="pres">
      <dgm:prSet presAssocID="{93F3C18E-9D21-4540-A8C3-7DF1AE85AD3B}" presName="parentLin" presStyleCnt="0"/>
      <dgm:spPr/>
    </dgm:pt>
    <dgm:pt modelId="{6FCFE58B-785D-4D0F-A020-A4B8521A188F}" type="pres">
      <dgm:prSet presAssocID="{93F3C18E-9D21-4540-A8C3-7DF1AE85AD3B}" presName="parentLeftMargin" presStyleLbl="node1" presStyleIdx="0" presStyleCnt="1"/>
      <dgm:spPr/>
    </dgm:pt>
    <dgm:pt modelId="{943AC54F-D9C9-40C5-B280-0FB2C74DC661}" type="pres">
      <dgm:prSet presAssocID="{93F3C18E-9D21-4540-A8C3-7DF1AE85AD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DC2898-F765-4CC0-97F4-9F76F4236EA2}" type="pres">
      <dgm:prSet presAssocID="{93F3C18E-9D21-4540-A8C3-7DF1AE85AD3B}" presName="negativeSpace" presStyleCnt="0"/>
      <dgm:spPr/>
    </dgm:pt>
    <dgm:pt modelId="{72F14044-13B0-4561-9CDC-6F1391EE471A}" type="pres">
      <dgm:prSet presAssocID="{93F3C18E-9D21-4540-A8C3-7DF1AE85AD3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B5A20F6-5651-4819-BDA4-D44BB7CB45A5}" type="presOf" srcId="{93F3C18E-9D21-4540-A8C3-7DF1AE85AD3B}" destId="{6FCFE58B-785D-4D0F-A020-A4B8521A188F}" srcOrd="0" destOrd="0" presId="urn:microsoft.com/office/officeart/2005/8/layout/list1"/>
    <dgm:cxn modelId="{FA149670-F3A1-40F8-A444-23CFCB1679B0}" type="presOf" srcId="{1851E4FB-3F4F-48CF-8DF4-8195B1EDF8BE}" destId="{72F14044-13B0-4561-9CDC-6F1391EE471A}" srcOrd="0" destOrd="0" presId="urn:microsoft.com/office/officeart/2005/8/layout/list1"/>
    <dgm:cxn modelId="{AFD0E64A-4386-42C4-A2ED-E62ECE99A1E5}" type="presOf" srcId="{CBDD1FE8-EFD7-4202-9C72-9E7EBCEFBFC1}" destId="{A29EDC49-38B7-4732-A999-C96F7673F262}" srcOrd="0" destOrd="0" presId="urn:microsoft.com/office/officeart/2005/8/layout/list1"/>
    <dgm:cxn modelId="{405D0221-21F3-440F-AB91-300E57631B35}" srcId="{CBDD1FE8-EFD7-4202-9C72-9E7EBCEFBFC1}" destId="{93F3C18E-9D21-4540-A8C3-7DF1AE85AD3B}" srcOrd="0" destOrd="0" parTransId="{D7E72B7B-5F2E-42A1-8C65-B55F9018B233}" sibTransId="{170DFBDE-09AB-4468-ACCD-3F3E43E3433B}"/>
    <dgm:cxn modelId="{3481695D-EA09-421A-BD43-1B52E0236727}" type="presOf" srcId="{93F3C18E-9D21-4540-A8C3-7DF1AE85AD3B}" destId="{943AC54F-D9C9-40C5-B280-0FB2C74DC661}" srcOrd="1" destOrd="0" presId="urn:microsoft.com/office/officeart/2005/8/layout/list1"/>
    <dgm:cxn modelId="{70C9B5AF-9FD3-4644-9FA6-0979C0229EC8}" srcId="{93F3C18E-9D21-4540-A8C3-7DF1AE85AD3B}" destId="{1851E4FB-3F4F-48CF-8DF4-8195B1EDF8BE}" srcOrd="0" destOrd="0" parTransId="{4439C61D-FB97-43D3-AA6E-392518261679}" sibTransId="{D18EDCC6-BDC9-414B-A86A-4467EB7D04AF}"/>
    <dgm:cxn modelId="{7F45C9D3-17F6-4B45-84E4-808FB0ED7A35}" type="presParOf" srcId="{A29EDC49-38B7-4732-A999-C96F7673F262}" destId="{CA2FD77A-745F-43FC-965F-FF8C5B8FDBB5}" srcOrd="0" destOrd="0" presId="urn:microsoft.com/office/officeart/2005/8/layout/list1"/>
    <dgm:cxn modelId="{1CB44C94-369C-4464-9F28-561EFEE37D86}" type="presParOf" srcId="{CA2FD77A-745F-43FC-965F-FF8C5B8FDBB5}" destId="{6FCFE58B-785D-4D0F-A020-A4B8521A188F}" srcOrd="0" destOrd="0" presId="urn:microsoft.com/office/officeart/2005/8/layout/list1"/>
    <dgm:cxn modelId="{DDFF902E-F625-40FF-B038-5A7CF9CE042E}" type="presParOf" srcId="{CA2FD77A-745F-43FC-965F-FF8C5B8FDBB5}" destId="{943AC54F-D9C9-40C5-B280-0FB2C74DC661}" srcOrd="1" destOrd="0" presId="urn:microsoft.com/office/officeart/2005/8/layout/list1"/>
    <dgm:cxn modelId="{C4AD34BE-C248-4CF7-A35F-6896BF6AE2E2}" type="presParOf" srcId="{A29EDC49-38B7-4732-A999-C96F7673F262}" destId="{1ADC2898-F765-4CC0-97F4-9F76F4236EA2}" srcOrd="1" destOrd="0" presId="urn:microsoft.com/office/officeart/2005/8/layout/list1"/>
    <dgm:cxn modelId="{455E5D32-3D24-4C79-885E-52ED670A13B3}" type="presParOf" srcId="{A29EDC49-38B7-4732-A999-C96F7673F262}" destId="{72F14044-13B0-4561-9CDC-6F1391EE471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DD1FE8-EFD7-4202-9C72-9E7EBCEFBFC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3C18E-9D21-4540-A8C3-7DF1AE85AD3B}">
      <dgm:prSet/>
      <dgm:spPr/>
      <dgm:t>
        <a:bodyPr/>
        <a:lstStyle/>
        <a:p>
          <a:pPr rtl="0"/>
          <a:r>
            <a:rPr lang="en-US" smtClean="0"/>
            <a:t>SnagIt</a:t>
          </a:r>
          <a:endParaRPr lang="en-US"/>
        </a:p>
      </dgm:t>
    </dgm:pt>
    <dgm:pt modelId="{D7E72B7B-5F2E-42A1-8C65-B55F9018B233}" type="parTrans" cxnId="{405D0221-21F3-440F-AB91-300E57631B35}">
      <dgm:prSet/>
      <dgm:spPr/>
      <dgm:t>
        <a:bodyPr/>
        <a:lstStyle/>
        <a:p>
          <a:endParaRPr lang="en-US"/>
        </a:p>
      </dgm:t>
    </dgm:pt>
    <dgm:pt modelId="{170DFBDE-09AB-4468-ACCD-3F3E43E3433B}" type="sibTrans" cxnId="{405D0221-21F3-440F-AB91-300E57631B35}">
      <dgm:prSet/>
      <dgm:spPr/>
      <dgm:t>
        <a:bodyPr/>
        <a:lstStyle/>
        <a:p>
          <a:endParaRPr lang="en-US"/>
        </a:p>
      </dgm:t>
    </dgm:pt>
    <dgm:pt modelId="{1851E4FB-3F4F-48CF-8DF4-8195B1EDF8BE}">
      <dgm:prSet/>
      <dgm:spPr/>
      <dgm:t>
        <a:bodyPr/>
        <a:lstStyle/>
        <a:p>
          <a:pPr rtl="0"/>
          <a:r>
            <a:rPr lang="en-US" dirty="0" smtClean="0"/>
            <a:t>Capture process configuration</a:t>
          </a:r>
          <a:endParaRPr lang="en-US" dirty="0"/>
        </a:p>
      </dgm:t>
    </dgm:pt>
    <dgm:pt modelId="{4439C61D-FB97-43D3-AA6E-392518261679}" type="parTrans" cxnId="{70C9B5AF-9FD3-4644-9FA6-0979C0229EC8}">
      <dgm:prSet/>
      <dgm:spPr/>
      <dgm:t>
        <a:bodyPr/>
        <a:lstStyle/>
        <a:p>
          <a:endParaRPr lang="en-US"/>
        </a:p>
      </dgm:t>
    </dgm:pt>
    <dgm:pt modelId="{D18EDCC6-BDC9-414B-A86A-4467EB7D04AF}" type="sibTrans" cxnId="{70C9B5AF-9FD3-4644-9FA6-0979C0229EC8}">
      <dgm:prSet/>
      <dgm:spPr/>
      <dgm:t>
        <a:bodyPr/>
        <a:lstStyle/>
        <a:p>
          <a:endParaRPr lang="en-US"/>
        </a:p>
      </dgm:t>
    </dgm:pt>
    <dgm:pt modelId="{82B84FD2-737C-4788-BB51-4D468EED4B50}" type="pres">
      <dgm:prSet presAssocID="{CBDD1FE8-EFD7-4202-9C72-9E7EBCEFBFC1}" presName="linear" presStyleCnt="0">
        <dgm:presLayoutVars>
          <dgm:dir/>
          <dgm:animLvl val="lvl"/>
          <dgm:resizeHandles val="exact"/>
        </dgm:presLayoutVars>
      </dgm:prSet>
      <dgm:spPr/>
    </dgm:pt>
    <dgm:pt modelId="{72BB296A-C837-4115-995C-D493DCDCD9F3}" type="pres">
      <dgm:prSet presAssocID="{93F3C18E-9D21-4540-A8C3-7DF1AE85AD3B}" presName="parentLin" presStyleCnt="0"/>
      <dgm:spPr/>
    </dgm:pt>
    <dgm:pt modelId="{B76874DA-7CC4-4AD6-AB31-4B5FD3561D19}" type="pres">
      <dgm:prSet presAssocID="{93F3C18E-9D21-4540-A8C3-7DF1AE85AD3B}" presName="parentLeftMargin" presStyleLbl="node1" presStyleIdx="0" presStyleCnt="1"/>
      <dgm:spPr/>
    </dgm:pt>
    <dgm:pt modelId="{571DAA42-84F8-434F-AC3E-0CF5E7D413B5}" type="pres">
      <dgm:prSet presAssocID="{93F3C18E-9D21-4540-A8C3-7DF1AE85AD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4D0016C-08AF-4FE8-A9ED-8CBB3A38BBB1}" type="pres">
      <dgm:prSet presAssocID="{93F3C18E-9D21-4540-A8C3-7DF1AE85AD3B}" presName="negativeSpace" presStyleCnt="0"/>
      <dgm:spPr/>
    </dgm:pt>
    <dgm:pt modelId="{0375A07D-6841-4800-9AB6-9B757B8729DC}" type="pres">
      <dgm:prSet presAssocID="{93F3C18E-9D21-4540-A8C3-7DF1AE85AD3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B651FF0-05D7-437C-AE99-D55410274B95}" type="presOf" srcId="{93F3C18E-9D21-4540-A8C3-7DF1AE85AD3B}" destId="{B76874DA-7CC4-4AD6-AB31-4B5FD3561D19}" srcOrd="0" destOrd="0" presId="urn:microsoft.com/office/officeart/2005/8/layout/list1"/>
    <dgm:cxn modelId="{14E550E3-BBDD-45F5-90D2-9C358A541250}" type="presOf" srcId="{93F3C18E-9D21-4540-A8C3-7DF1AE85AD3B}" destId="{571DAA42-84F8-434F-AC3E-0CF5E7D413B5}" srcOrd="1" destOrd="0" presId="urn:microsoft.com/office/officeart/2005/8/layout/list1"/>
    <dgm:cxn modelId="{ABE93333-A287-4EA6-B2B6-27A83B72437A}" type="presOf" srcId="{1851E4FB-3F4F-48CF-8DF4-8195B1EDF8BE}" destId="{0375A07D-6841-4800-9AB6-9B757B8729DC}" srcOrd="0" destOrd="0" presId="urn:microsoft.com/office/officeart/2005/8/layout/list1"/>
    <dgm:cxn modelId="{405D0221-21F3-440F-AB91-300E57631B35}" srcId="{CBDD1FE8-EFD7-4202-9C72-9E7EBCEFBFC1}" destId="{93F3C18E-9D21-4540-A8C3-7DF1AE85AD3B}" srcOrd="0" destOrd="0" parTransId="{D7E72B7B-5F2E-42A1-8C65-B55F9018B233}" sibTransId="{170DFBDE-09AB-4468-ACCD-3F3E43E3433B}"/>
    <dgm:cxn modelId="{9B5EC01B-6715-4ABC-8A18-F617A9ED72EC}" type="presOf" srcId="{CBDD1FE8-EFD7-4202-9C72-9E7EBCEFBFC1}" destId="{82B84FD2-737C-4788-BB51-4D468EED4B50}" srcOrd="0" destOrd="0" presId="urn:microsoft.com/office/officeart/2005/8/layout/list1"/>
    <dgm:cxn modelId="{70C9B5AF-9FD3-4644-9FA6-0979C0229EC8}" srcId="{93F3C18E-9D21-4540-A8C3-7DF1AE85AD3B}" destId="{1851E4FB-3F4F-48CF-8DF4-8195B1EDF8BE}" srcOrd="0" destOrd="0" parTransId="{4439C61D-FB97-43D3-AA6E-392518261679}" sibTransId="{D18EDCC6-BDC9-414B-A86A-4467EB7D04AF}"/>
    <dgm:cxn modelId="{CAFD0DCB-163D-4431-92CA-D04CA872D662}" type="presParOf" srcId="{82B84FD2-737C-4788-BB51-4D468EED4B50}" destId="{72BB296A-C837-4115-995C-D493DCDCD9F3}" srcOrd="0" destOrd="0" presId="urn:microsoft.com/office/officeart/2005/8/layout/list1"/>
    <dgm:cxn modelId="{A31273BA-52CC-4CC4-BB8A-8ECD842B8F64}" type="presParOf" srcId="{72BB296A-C837-4115-995C-D493DCDCD9F3}" destId="{B76874DA-7CC4-4AD6-AB31-4B5FD3561D19}" srcOrd="0" destOrd="0" presId="urn:microsoft.com/office/officeart/2005/8/layout/list1"/>
    <dgm:cxn modelId="{7A0682C0-05A4-4E8D-95DE-59C1AAEF9458}" type="presParOf" srcId="{72BB296A-C837-4115-995C-D493DCDCD9F3}" destId="{571DAA42-84F8-434F-AC3E-0CF5E7D413B5}" srcOrd="1" destOrd="0" presId="urn:microsoft.com/office/officeart/2005/8/layout/list1"/>
    <dgm:cxn modelId="{F08BD79C-1907-4657-B03F-6E53C4177F1F}" type="presParOf" srcId="{82B84FD2-737C-4788-BB51-4D468EED4B50}" destId="{94D0016C-08AF-4FE8-A9ED-8CBB3A38BBB1}" srcOrd="1" destOrd="0" presId="urn:microsoft.com/office/officeart/2005/8/layout/list1"/>
    <dgm:cxn modelId="{5E771617-1029-43E1-94DF-58C1DF947B85}" type="presParOf" srcId="{82B84FD2-737C-4788-BB51-4D468EED4B50}" destId="{0375A07D-6841-4800-9AB6-9B757B8729D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15AAA-736D-4943-A29F-CA7D772B8F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95F2D-CF5C-4FF9-9D69-64F59A352C49}">
      <dgm:prSet/>
      <dgm:spPr/>
      <dgm:t>
        <a:bodyPr/>
        <a:lstStyle/>
        <a:p>
          <a:pPr rtl="0"/>
          <a:r>
            <a:rPr lang="en-US" smtClean="0"/>
            <a:t>Easy</a:t>
          </a:r>
          <a:endParaRPr lang="en-US"/>
        </a:p>
      </dgm:t>
    </dgm:pt>
    <dgm:pt modelId="{E01DAE7C-5B81-4A07-A4E4-7D4F5357F3D4}" type="parTrans" cxnId="{11D2DA17-462E-46A1-B60F-18FD5D8E6720}">
      <dgm:prSet/>
      <dgm:spPr/>
      <dgm:t>
        <a:bodyPr/>
        <a:lstStyle/>
        <a:p>
          <a:endParaRPr lang="en-US"/>
        </a:p>
      </dgm:t>
    </dgm:pt>
    <dgm:pt modelId="{8446C8DB-7F23-456C-833E-676254086345}" type="sibTrans" cxnId="{11D2DA17-462E-46A1-B60F-18FD5D8E6720}">
      <dgm:prSet/>
      <dgm:spPr/>
      <dgm:t>
        <a:bodyPr/>
        <a:lstStyle/>
        <a:p>
          <a:endParaRPr lang="en-US"/>
        </a:p>
      </dgm:t>
    </dgm:pt>
    <dgm:pt modelId="{3B095DA0-F449-4B9C-816E-8F2B251EDC16}">
      <dgm:prSet/>
      <dgm:spPr/>
      <dgm:t>
        <a:bodyPr/>
        <a:lstStyle/>
        <a:p>
          <a:pPr rtl="0"/>
          <a:r>
            <a:rPr lang="en-US" dirty="0" smtClean="0"/>
            <a:t>Use Advanced Find</a:t>
          </a:r>
          <a:endParaRPr lang="en-US" dirty="0"/>
        </a:p>
      </dgm:t>
    </dgm:pt>
    <dgm:pt modelId="{44EF243A-B6C4-4825-9CCC-837E3BA00FB7}" type="parTrans" cxnId="{00188276-6A2C-4E9C-890D-AE908281F1DF}">
      <dgm:prSet/>
      <dgm:spPr/>
      <dgm:t>
        <a:bodyPr/>
        <a:lstStyle/>
        <a:p>
          <a:endParaRPr lang="en-US"/>
        </a:p>
      </dgm:t>
    </dgm:pt>
    <dgm:pt modelId="{D4DD2ED0-24B9-4072-896C-B2B88E05C411}" type="sibTrans" cxnId="{00188276-6A2C-4E9C-890D-AE908281F1DF}">
      <dgm:prSet/>
      <dgm:spPr/>
      <dgm:t>
        <a:bodyPr/>
        <a:lstStyle/>
        <a:p>
          <a:endParaRPr lang="en-US"/>
        </a:p>
      </dgm:t>
    </dgm:pt>
    <dgm:pt modelId="{EA175188-F50A-4B5B-AD7A-262710041476}">
      <dgm:prSet/>
      <dgm:spPr/>
      <dgm:t>
        <a:bodyPr/>
        <a:lstStyle/>
        <a:p>
          <a:pPr rtl="0"/>
          <a:r>
            <a:rPr lang="en-US" smtClean="0"/>
            <a:t>Challenging</a:t>
          </a:r>
          <a:endParaRPr lang="en-US"/>
        </a:p>
      </dgm:t>
    </dgm:pt>
    <dgm:pt modelId="{066C5C71-C235-451C-905C-475226305A43}" type="parTrans" cxnId="{B7DC2E13-B862-49E0-B63C-5FB26703CA56}">
      <dgm:prSet/>
      <dgm:spPr/>
      <dgm:t>
        <a:bodyPr/>
        <a:lstStyle/>
        <a:p>
          <a:endParaRPr lang="en-US"/>
        </a:p>
      </dgm:t>
    </dgm:pt>
    <dgm:pt modelId="{1F862EB1-D8BC-4EC3-BE6D-189C4A1CDE05}" type="sibTrans" cxnId="{B7DC2E13-B862-49E0-B63C-5FB26703CA56}">
      <dgm:prSet/>
      <dgm:spPr/>
      <dgm:t>
        <a:bodyPr/>
        <a:lstStyle/>
        <a:p>
          <a:endParaRPr lang="en-US"/>
        </a:p>
      </dgm:t>
    </dgm:pt>
    <dgm:pt modelId="{B9CB1CB2-5062-4960-92DB-A82E0D684281}">
      <dgm:prSet/>
      <dgm:spPr/>
      <dgm:t>
        <a:bodyPr/>
        <a:lstStyle/>
        <a:p>
          <a:pPr rtl="0"/>
          <a:r>
            <a:rPr lang="en-US" dirty="0" smtClean="0"/>
            <a:t>Use the </a:t>
          </a:r>
          <a:r>
            <a:rPr lang="en-US" dirty="0" err="1" smtClean="0"/>
            <a:t>XrmToolbox</a:t>
          </a:r>
          <a:endParaRPr lang="en-US" dirty="0"/>
        </a:p>
      </dgm:t>
    </dgm:pt>
    <dgm:pt modelId="{2812F0AD-8EE3-444C-BAD6-8A0629821C08}" type="parTrans" cxnId="{3A94DDAC-6F7D-4D82-9673-0A888B5F7D9D}">
      <dgm:prSet/>
      <dgm:spPr/>
      <dgm:t>
        <a:bodyPr/>
        <a:lstStyle/>
        <a:p>
          <a:endParaRPr lang="en-US"/>
        </a:p>
      </dgm:t>
    </dgm:pt>
    <dgm:pt modelId="{ACF78F73-95C1-4A53-ACD7-AB8582AFEBA2}" type="sibTrans" cxnId="{3A94DDAC-6F7D-4D82-9673-0A888B5F7D9D}">
      <dgm:prSet/>
      <dgm:spPr/>
      <dgm:t>
        <a:bodyPr/>
        <a:lstStyle/>
        <a:p>
          <a:endParaRPr lang="en-US"/>
        </a:p>
      </dgm:t>
    </dgm:pt>
    <dgm:pt modelId="{27A44A75-6202-4081-94B4-78426280E1FB}">
      <dgm:prSet/>
      <dgm:spPr/>
      <dgm:t>
        <a:bodyPr/>
        <a:lstStyle/>
        <a:p>
          <a:pPr rtl="0"/>
          <a:r>
            <a:rPr lang="en-US" smtClean="0"/>
            <a:t>Difficult</a:t>
          </a:r>
          <a:endParaRPr lang="en-US"/>
        </a:p>
      </dgm:t>
    </dgm:pt>
    <dgm:pt modelId="{E716F7F2-64B5-4E19-9578-A3B19B31F3B0}" type="parTrans" cxnId="{EAEA384F-8C4E-401F-8121-099E2EDB01CC}">
      <dgm:prSet/>
      <dgm:spPr/>
      <dgm:t>
        <a:bodyPr/>
        <a:lstStyle/>
        <a:p>
          <a:endParaRPr lang="en-US"/>
        </a:p>
      </dgm:t>
    </dgm:pt>
    <dgm:pt modelId="{1D10398E-5B45-48FB-8EB7-E81274A46CC7}" type="sibTrans" cxnId="{EAEA384F-8C4E-401F-8121-099E2EDB01CC}">
      <dgm:prSet/>
      <dgm:spPr/>
      <dgm:t>
        <a:bodyPr/>
        <a:lstStyle/>
        <a:p>
          <a:endParaRPr lang="en-US"/>
        </a:p>
      </dgm:t>
    </dgm:pt>
    <dgm:pt modelId="{BC05B67F-1867-44D4-9C67-16D853F998F4}">
      <dgm:prSet/>
      <dgm:spPr/>
      <dgm:t>
        <a:bodyPr/>
        <a:lstStyle/>
        <a:p>
          <a:pPr rtl="0"/>
          <a:r>
            <a:rPr lang="en-US" smtClean="0"/>
            <a:t>Write a custom application</a:t>
          </a:r>
          <a:endParaRPr lang="en-US"/>
        </a:p>
      </dgm:t>
    </dgm:pt>
    <dgm:pt modelId="{C6BA2652-CE7E-433D-8E7C-5D8DA6D53218}" type="parTrans" cxnId="{ED1150D2-9BC2-4243-BD37-180C5AFC3F23}">
      <dgm:prSet/>
      <dgm:spPr/>
      <dgm:t>
        <a:bodyPr/>
        <a:lstStyle/>
        <a:p>
          <a:endParaRPr lang="en-US"/>
        </a:p>
      </dgm:t>
    </dgm:pt>
    <dgm:pt modelId="{D79C6F4D-1F05-42C7-A61E-68AA96BA329E}" type="sibTrans" cxnId="{ED1150D2-9BC2-4243-BD37-180C5AFC3F23}">
      <dgm:prSet/>
      <dgm:spPr/>
      <dgm:t>
        <a:bodyPr/>
        <a:lstStyle/>
        <a:p>
          <a:endParaRPr lang="en-US"/>
        </a:p>
      </dgm:t>
    </dgm:pt>
    <dgm:pt modelId="{5A48E99B-99C3-4E8A-9F36-EE1074BF3CB7}">
      <dgm:prSet/>
      <dgm:spPr/>
      <dgm:t>
        <a:bodyPr/>
        <a:lstStyle/>
        <a:p>
          <a:pPr rtl="0"/>
          <a:r>
            <a:rPr lang="en-US" dirty="0" smtClean="0"/>
            <a:t>Perform a manual operation</a:t>
          </a:r>
          <a:endParaRPr lang="en-US" dirty="0"/>
        </a:p>
      </dgm:t>
    </dgm:pt>
    <dgm:pt modelId="{BE421623-CB68-43A5-95FE-C90EEF12A37F}" type="parTrans" cxnId="{EC8CC562-B965-48FD-9E72-34F67E8A6F36}">
      <dgm:prSet/>
      <dgm:spPr/>
    </dgm:pt>
    <dgm:pt modelId="{BFB8F441-1101-4775-9686-82B291124EFA}" type="sibTrans" cxnId="{EC8CC562-B965-48FD-9E72-34F67E8A6F36}">
      <dgm:prSet/>
      <dgm:spPr/>
    </dgm:pt>
    <dgm:pt modelId="{3300DE39-C093-4A63-A578-5DF611A87EA0}" type="pres">
      <dgm:prSet presAssocID="{0D915AAA-736D-4943-A29F-CA7D772B8F0C}" presName="linear" presStyleCnt="0">
        <dgm:presLayoutVars>
          <dgm:animLvl val="lvl"/>
          <dgm:resizeHandles val="exact"/>
        </dgm:presLayoutVars>
      </dgm:prSet>
      <dgm:spPr/>
    </dgm:pt>
    <dgm:pt modelId="{593A8B3B-6617-40B5-851B-63F30F0B810B}" type="pres">
      <dgm:prSet presAssocID="{5A495F2D-CF5C-4FF9-9D69-64F59A352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C58BD2-0DFB-4879-AD5C-E2B9FA480F65}" type="pres">
      <dgm:prSet presAssocID="{5A495F2D-CF5C-4FF9-9D69-64F59A352C4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E8041-11F1-4665-8F13-43A5635B1E97}" type="pres">
      <dgm:prSet presAssocID="{EA175188-F50A-4B5B-AD7A-2627100414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92253-208C-4924-8CE3-71068CB17DA9}" type="pres">
      <dgm:prSet presAssocID="{EA175188-F50A-4B5B-AD7A-26271004147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1986C7-9C9A-44B3-8309-9BC66CFA3198}" type="pres">
      <dgm:prSet presAssocID="{27A44A75-6202-4081-94B4-78426280E1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CF265E-C711-4ABD-BFC6-814201E97D73}" type="pres">
      <dgm:prSet presAssocID="{27A44A75-6202-4081-94B4-78426280E1F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79C5C4-BD82-4AB5-A0B0-CB18D691EB88}" type="presOf" srcId="{5A48E99B-99C3-4E8A-9F36-EE1074BF3CB7}" destId="{3B592253-208C-4924-8CE3-71068CB17DA9}" srcOrd="0" destOrd="1" presId="urn:microsoft.com/office/officeart/2005/8/layout/vList2"/>
    <dgm:cxn modelId="{F4FA63D7-F5EA-49D7-8B5D-8A44B2A8C3C6}" type="presOf" srcId="{B9CB1CB2-5062-4960-92DB-A82E0D684281}" destId="{3B592253-208C-4924-8CE3-71068CB17DA9}" srcOrd="0" destOrd="0" presId="urn:microsoft.com/office/officeart/2005/8/layout/vList2"/>
    <dgm:cxn modelId="{EAEA384F-8C4E-401F-8121-099E2EDB01CC}" srcId="{0D915AAA-736D-4943-A29F-CA7D772B8F0C}" destId="{27A44A75-6202-4081-94B4-78426280E1FB}" srcOrd="2" destOrd="0" parTransId="{E716F7F2-64B5-4E19-9578-A3B19B31F3B0}" sibTransId="{1D10398E-5B45-48FB-8EB7-E81274A46CC7}"/>
    <dgm:cxn modelId="{BA2FF25C-EA1B-403D-9425-D5C36E2CBE57}" type="presOf" srcId="{EA175188-F50A-4B5B-AD7A-262710041476}" destId="{7D5E8041-11F1-4665-8F13-43A5635B1E97}" srcOrd="0" destOrd="0" presId="urn:microsoft.com/office/officeart/2005/8/layout/vList2"/>
    <dgm:cxn modelId="{00188276-6A2C-4E9C-890D-AE908281F1DF}" srcId="{5A495F2D-CF5C-4FF9-9D69-64F59A352C49}" destId="{3B095DA0-F449-4B9C-816E-8F2B251EDC16}" srcOrd="0" destOrd="0" parTransId="{44EF243A-B6C4-4825-9CCC-837E3BA00FB7}" sibTransId="{D4DD2ED0-24B9-4072-896C-B2B88E05C411}"/>
    <dgm:cxn modelId="{D69574F2-7E22-447E-8F2B-5616A519407F}" type="presOf" srcId="{BC05B67F-1867-44D4-9C67-16D853F998F4}" destId="{C5CF265E-C711-4ABD-BFC6-814201E97D73}" srcOrd="0" destOrd="0" presId="urn:microsoft.com/office/officeart/2005/8/layout/vList2"/>
    <dgm:cxn modelId="{3A94DDAC-6F7D-4D82-9673-0A888B5F7D9D}" srcId="{EA175188-F50A-4B5B-AD7A-262710041476}" destId="{B9CB1CB2-5062-4960-92DB-A82E0D684281}" srcOrd="0" destOrd="0" parTransId="{2812F0AD-8EE3-444C-BAD6-8A0629821C08}" sibTransId="{ACF78F73-95C1-4A53-ACD7-AB8582AFEBA2}"/>
    <dgm:cxn modelId="{C4892014-954E-4D3B-B416-1EC988FACB09}" type="presOf" srcId="{3B095DA0-F449-4B9C-816E-8F2B251EDC16}" destId="{F0C58BD2-0DFB-4879-AD5C-E2B9FA480F65}" srcOrd="0" destOrd="0" presId="urn:microsoft.com/office/officeart/2005/8/layout/vList2"/>
    <dgm:cxn modelId="{ED1150D2-9BC2-4243-BD37-180C5AFC3F23}" srcId="{27A44A75-6202-4081-94B4-78426280E1FB}" destId="{BC05B67F-1867-44D4-9C67-16D853F998F4}" srcOrd="0" destOrd="0" parTransId="{C6BA2652-CE7E-433D-8E7C-5D8DA6D53218}" sibTransId="{D79C6F4D-1F05-42C7-A61E-68AA96BA329E}"/>
    <dgm:cxn modelId="{B7DC2E13-B862-49E0-B63C-5FB26703CA56}" srcId="{0D915AAA-736D-4943-A29F-CA7D772B8F0C}" destId="{EA175188-F50A-4B5B-AD7A-262710041476}" srcOrd="1" destOrd="0" parTransId="{066C5C71-C235-451C-905C-475226305A43}" sibTransId="{1F862EB1-D8BC-4EC3-BE6D-189C4A1CDE05}"/>
    <dgm:cxn modelId="{C2B8A9F6-BAAA-495F-B7D8-E0AFB4701EE4}" type="presOf" srcId="{5A495F2D-CF5C-4FF9-9D69-64F59A352C49}" destId="{593A8B3B-6617-40B5-851B-63F30F0B810B}" srcOrd="0" destOrd="0" presId="urn:microsoft.com/office/officeart/2005/8/layout/vList2"/>
    <dgm:cxn modelId="{AA5E1B23-4BA6-4D83-9C50-B6A0A2B89DB3}" type="presOf" srcId="{27A44A75-6202-4081-94B4-78426280E1FB}" destId="{C31986C7-9C9A-44B3-8309-9BC66CFA3198}" srcOrd="0" destOrd="0" presId="urn:microsoft.com/office/officeart/2005/8/layout/vList2"/>
    <dgm:cxn modelId="{D3896A0F-7A56-4019-9F2D-893B521D8424}" type="presOf" srcId="{0D915AAA-736D-4943-A29F-CA7D772B8F0C}" destId="{3300DE39-C093-4A63-A578-5DF611A87EA0}" srcOrd="0" destOrd="0" presId="urn:microsoft.com/office/officeart/2005/8/layout/vList2"/>
    <dgm:cxn modelId="{EC8CC562-B965-48FD-9E72-34F67E8A6F36}" srcId="{EA175188-F50A-4B5B-AD7A-262710041476}" destId="{5A48E99B-99C3-4E8A-9F36-EE1074BF3CB7}" srcOrd="1" destOrd="0" parTransId="{BE421623-CB68-43A5-95FE-C90EEF12A37F}" sibTransId="{BFB8F441-1101-4775-9686-82B291124EFA}"/>
    <dgm:cxn modelId="{11D2DA17-462E-46A1-B60F-18FD5D8E6720}" srcId="{0D915AAA-736D-4943-A29F-CA7D772B8F0C}" destId="{5A495F2D-CF5C-4FF9-9D69-64F59A352C49}" srcOrd="0" destOrd="0" parTransId="{E01DAE7C-5B81-4A07-A4E4-7D4F5357F3D4}" sibTransId="{8446C8DB-7F23-456C-833E-676254086345}"/>
    <dgm:cxn modelId="{721BED2E-6C17-428A-A300-A2590B27AECA}" type="presParOf" srcId="{3300DE39-C093-4A63-A578-5DF611A87EA0}" destId="{593A8B3B-6617-40B5-851B-63F30F0B810B}" srcOrd="0" destOrd="0" presId="urn:microsoft.com/office/officeart/2005/8/layout/vList2"/>
    <dgm:cxn modelId="{9EDB7A16-D3BA-4E3C-BE6F-6F9849D2CDAB}" type="presParOf" srcId="{3300DE39-C093-4A63-A578-5DF611A87EA0}" destId="{F0C58BD2-0DFB-4879-AD5C-E2B9FA480F65}" srcOrd="1" destOrd="0" presId="urn:microsoft.com/office/officeart/2005/8/layout/vList2"/>
    <dgm:cxn modelId="{8898A99C-0903-4CAA-9443-FD2A3EE5F4DD}" type="presParOf" srcId="{3300DE39-C093-4A63-A578-5DF611A87EA0}" destId="{7D5E8041-11F1-4665-8F13-43A5635B1E97}" srcOrd="2" destOrd="0" presId="urn:microsoft.com/office/officeart/2005/8/layout/vList2"/>
    <dgm:cxn modelId="{F7B7EFC9-77F7-4F4A-AD1F-C72FDE12BEDE}" type="presParOf" srcId="{3300DE39-C093-4A63-A578-5DF611A87EA0}" destId="{3B592253-208C-4924-8CE3-71068CB17DA9}" srcOrd="3" destOrd="0" presId="urn:microsoft.com/office/officeart/2005/8/layout/vList2"/>
    <dgm:cxn modelId="{28D6EAD4-8854-40C0-8E7F-9DD20114B8CA}" type="presParOf" srcId="{3300DE39-C093-4A63-A578-5DF611A87EA0}" destId="{C31986C7-9C9A-44B3-8309-9BC66CFA3198}" srcOrd="4" destOrd="0" presId="urn:microsoft.com/office/officeart/2005/8/layout/vList2"/>
    <dgm:cxn modelId="{34FFE04A-A305-49D7-ADAF-25BCA8116BDD}" type="presParOf" srcId="{3300DE39-C093-4A63-A578-5DF611A87EA0}" destId="{C5CF265E-C711-4ABD-BFC6-814201E97D7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074167-769A-4B42-83FC-E4E07447DF5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A485F7-5D71-4004-A55B-0B25FD8B7D8A}">
      <dgm:prSet/>
      <dgm:spPr/>
      <dgm:t>
        <a:bodyPr/>
        <a:lstStyle/>
        <a:p>
          <a:pPr rtl="0"/>
          <a:r>
            <a:rPr lang="en-US" smtClean="0"/>
            <a:t>SnapShot! (Demo)</a:t>
          </a:r>
          <a:endParaRPr lang="en-US"/>
        </a:p>
      </dgm:t>
    </dgm:pt>
    <dgm:pt modelId="{0775BB9E-01FD-4F6F-BE55-36A44CEC7ABD}" type="parTrans" cxnId="{A7C9A08B-61FA-4A9D-95BE-14BD49E9DCB0}">
      <dgm:prSet/>
      <dgm:spPr/>
      <dgm:t>
        <a:bodyPr/>
        <a:lstStyle/>
        <a:p>
          <a:endParaRPr lang="en-US"/>
        </a:p>
      </dgm:t>
    </dgm:pt>
    <dgm:pt modelId="{FBBCFB71-7354-45B0-A343-9A21B3E89D66}" type="sibTrans" cxnId="{A7C9A08B-61FA-4A9D-95BE-14BD49E9DCB0}">
      <dgm:prSet/>
      <dgm:spPr/>
      <dgm:t>
        <a:bodyPr/>
        <a:lstStyle/>
        <a:p>
          <a:endParaRPr lang="en-US"/>
        </a:p>
      </dgm:t>
    </dgm:pt>
    <dgm:pt modelId="{6A29F395-2C5E-4A09-ACF0-180CB5A2F0E2}">
      <dgm:prSet/>
      <dgm:spPr/>
      <dgm:t>
        <a:bodyPr/>
        <a:lstStyle/>
        <a:p>
          <a:pPr rtl="0"/>
          <a:r>
            <a:rPr lang="en-US" smtClean="0"/>
            <a:t>Entities</a:t>
          </a:r>
          <a:endParaRPr lang="en-US"/>
        </a:p>
      </dgm:t>
    </dgm:pt>
    <dgm:pt modelId="{A9DF53BE-A376-411D-93D7-362C558304E7}" type="parTrans" cxnId="{9533C1E8-D4BC-483B-B663-E480BC38A948}">
      <dgm:prSet/>
      <dgm:spPr/>
      <dgm:t>
        <a:bodyPr/>
        <a:lstStyle/>
        <a:p>
          <a:endParaRPr lang="en-US"/>
        </a:p>
      </dgm:t>
    </dgm:pt>
    <dgm:pt modelId="{E29D1BC0-2A04-4439-BFA0-010DBF8FFFDD}" type="sibTrans" cxnId="{9533C1E8-D4BC-483B-B663-E480BC38A948}">
      <dgm:prSet/>
      <dgm:spPr/>
      <dgm:t>
        <a:bodyPr/>
        <a:lstStyle/>
        <a:p>
          <a:endParaRPr lang="en-US"/>
        </a:p>
      </dgm:t>
    </dgm:pt>
    <dgm:pt modelId="{0A46818B-3597-4CE3-9E7B-7FCBCBFECD14}">
      <dgm:prSet/>
      <dgm:spPr/>
      <dgm:t>
        <a:bodyPr/>
        <a:lstStyle/>
        <a:p>
          <a:pPr rtl="0"/>
          <a:r>
            <a:rPr lang="en-US" smtClean="0"/>
            <a:t>Fields</a:t>
          </a:r>
          <a:endParaRPr lang="en-US"/>
        </a:p>
      </dgm:t>
    </dgm:pt>
    <dgm:pt modelId="{19C82B64-A289-4E83-9DF6-E39A1D0F43F6}" type="parTrans" cxnId="{277EE888-CA63-4819-88DE-2F5AC458DCE1}">
      <dgm:prSet/>
      <dgm:spPr/>
      <dgm:t>
        <a:bodyPr/>
        <a:lstStyle/>
        <a:p>
          <a:endParaRPr lang="en-US"/>
        </a:p>
      </dgm:t>
    </dgm:pt>
    <dgm:pt modelId="{717F07E5-6AF0-45B7-86A1-5411206870A1}" type="sibTrans" cxnId="{277EE888-CA63-4819-88DE-2F5AC458DCE1}">
      <dgm:prSet/>
      <dgm:spPr/>
      <dgm:t>
        <a:bodyPr/>
        <a:lstStyle/>
        <a:p>
          <a:endParaRPr lang="en-US"/>
        </a:p>
      </dgm:t>
    </dgm:pt>
    <dgm:pt modelId="{B98645FF-D21B-423A-94DF-8DD3F5454539}">
      <dgm:prSet/>
      <dgm:spPr/>
      <dgm:t>
        <a:bodyPr/>
        <a:lstStyle/>
        <a:p>
          <a:pPr rtl="0"/>
          <a:r>
            <a:rPr lang="en-US" smtClean="0"/>
            <a:t>Views</a:t>
          </a:r>
          <a:endParaRPr lang="en-US"/>
        </a:p>
      </dgm:t>
    </dgm:pt>
    <dgm:pt modelId="{2B06E998-1327-47C5-A2AF-2B4718271738}" type="parTrans" cxnId="{A8695D92-2B28-4934-B0A0-5F1288C2E81D}">
      <dgm:prSet/>
      <dgm:spPr/>
      <dgm:t>
        <a:bodyPr/>
        <a:lstStyle/>
        <a:p>
          <a:endParaRPr lang="en-US"/>
        </a:p>
      </dgm:t>
    </dgm:pt>
    <dgm:pt modelId="{76CD9248-91EA-4763-8E65-BE06B9811D5D}" type="sibTrans" cxnId="{A8695D92-2B28-4934-B0A0-5F1288C2E81D}">
      <dgm:prSet/>
      <dgm:spPr/>
      <dgm:t>
        <a:bodyPr/>
        <a:lstStyle/>
        <a:p>
          <a:endParaRPr lang="en-US"/>
        </a:p>
      </dgm:t>
    </dgm:pt>
    <dgm:pt modelId="{E7972917-F055-4056-B3A4-005599F1D5B2}">
      <dgm:prSet/>
      <dgm:spPr/>
      <dgm:t>
        <a:bodyPr/>
        <a:lstStyle/>
        <a:p>
          <a:pPr rtl="0"/>
          <a:r>
            <a:rPr lang="en-US" smtClean="0"/>
            <a:t>Forms</a:t>
          </a:r>
          <a:endParaRPr lang="en-US"/>
        </a:p>
      </dgm:t>
    </dgm:pt>
    <dgm:pt modelId="{A1A2A7C5-4E8C-472E-93E6-D1704B720970}" type="parTrans" cxnId="{A3B84113-03A6-4B7D-A52A-F7DC49360964}">
      <dgm:prSet/>
      <dgm:spPr/>
      <dgm:t>
        <a:bodyPr/>
        <a:lstStyle/>
        <a:p>
          <a:endParaRPr lang="en-US"/>
        </a:p>
      </dgm:t>
    </dgm:pt>
    <dgm:pt modelId="{1B47B864-E69A-475E-BACE-FFD33D0E69C3}" type="sibTrans" cxnId="{A3B84113-03A6-4B7D-A52A-F7DC49360964}">
      <dgm:prSet/>
      <dgm:spPr/>
      <dgm:t>
        <a:bodyPr/>
        <a:lstStyle/>
        <a:p>
          <a:endParaRPr lang="en-US"/>
        </a:p>
      </dgm:t>
    </dgm:pt>
    <dgm:pt modelId="{420FA411-D256-41A9-BD89-E6EFBAB49BB3}">
      <dgm:prSet/>
      <dgm:spPr/>
      <dgm:t>
        <a:bodyPr/>
        <a:lstStyle/>
        <a:p>
          <a:pPr rtl="0"/>
          <a:r>
            <a:rPr lang="en-US" smtClean="0"/>
            <a:t>Relationships</a:t>
          </a:r>
          <a:endParaRPr lang="en-US"/>
        </a:p>
      </dgm:t>
    </dgm:pt>
    <dgm:pt modelId="{0A46BE10-791A-46EA-9B40-23DAAFB322DA}" type="parTrans" cxnId="{82C766D5-F026-42CF-82C6-75323F58B69F}">
      <dgm:prSet/>
      <dgm:spPr/>
      <dgm:t>
        <a:bodyPr/>
        <a:lstStyle/>
        <a:p>
          <a:endParaRPr lang="en-US"/>
        </a:p>
      </dgm:t>
    </dgm:pt>
    <dgm:pt modelId="{5DBA71A2-9A30-4B10-92F2-50CC388FAFA1}" type="sibTrans" cxnId="{82C766D5-F026-42CF-82C6-75323F58B69F}">
      <dgm:prSet/>
      <dgm:spPr/>
      <dgm:t>
        <a:bodyPr/>
        <a:lstStyle/>
        <a:p>
          <a:endParaRPr lang="en-US"/>
        </a:p>
      </dgm:t>
    </dgm:pt>
    <dgm:pt modelId="{04439AD6-D77B-4D15-90EC-37CFE0431485}">
      <dgm:prSet/>
      <dgm:spPr/>
      <dgm:t>
        <a:bodyPr/>
        <a:lstStyle/>
        <a:p>
          <a:pPr rtl="0"/>
          <a:r>
            <a:rPr lang="en-US" smtClean="0"/>
            <a:t>Option Sets</a:t>
          </a:r>
          <a:endParaRPr lang="en-US"/>
        </a:p>
      </dgm:t>
    </dgm:pt>
    <dgm:pt modelId="{60355F04-038D-434B-AF91-B055490D2DBC}" type="parTrans" cxnId="{E1ABE57D-1DE1-4B18-AD6F-7ED526DAC366}">
      <dgm:prSet/>
      <dgm:spPr/>
      <dgm:t>
        <a:bodyPr/>
        <a:lstStyle/>
        <a:p>
          <a:endParaRPr lang="en-US"/>
        </a:p>
      </dgm:t>
    </dgm:pt>
    <dgm:pt modelId="{E143EA85-ACA4-4C18-9596-60478D9C2C48}" type="sibTrans" cxnId="{E1ABE57D-1DE1-4B18-AD6F-7ED526DAC366}">
      <dgm:prSet/>
      <dgm:spPr/>
      <dgm:t>
        <a:bodyPr/>
        <a:lstStyle/>
        <a:p>
          <a:endParaRPr lang="en-US"/>
        </a:p>
      </dgm:t>
    </dgm:pt>
    <dgm:pt modelId="{0C06F34C-8B81-422B-8296-172E03F7F37F}">
      <dgm:prSet/>
      <dgm:spPr/>
      <dgm:t>
        <a:bodyPr/>
        <a:lstStyle/>
        <a:p>
          <a:pPr rtl="0"/>
          <a:r>
            <a:rPr lang="en-US" smtClean="0"/>
            <a:t>User Charts</a:t>
          </a:r>
          <a:endParaRPr lang="en-US"/>
        </a:p>
      </dgm:t>
    </dgm:pt>
    <dgm:pt modelId="{AFAB3286-E27E-4BFB-BABE-39E89DDAF307}" type="parTrans" cxnId="{95E90386-6399-4786-BFA6-C0CB59AF0C54}">
      <dgm:prSet/>
      <dgm:spPr/>
      <dgm:t>
        <a:bodyPr/>
        <a:lstStyle/>
        <a:p>
          <a:endParaRPr lang="en-US"/>
        </a:p>
      </dgm:t>
    </dgm:pt>
    <dgm:pt modelId="{9CB4FEC5-0385-4CC5-9E66-83BDD36167A4}" type="sibTrans" cxnId="{95E90386-6399-4786-BFA6-C0CB59AF0C54}">
      <dgm:prSet/>
      <dgm:spPr/>
      <dgm:t>
        <a:bodyPr/>
        <a:lstStyle/>
        <a:p>
          <a:endParaRPr lang="en-US"/>
        </a:p>
      </dgm:t>
    </dgm:pt>
    <dgm:pt modelId="{56FDAC83-C509-4A06-9D50-803F3A298FB9}">
      <dgm:prSet/>
      <dgm:spPr/>
      <dgm:t>
        <a:bodyPr/>
        <a:lstStyle/>
        <a:p>
          <a:pPr rtl="0"/>
          <a:r>
            <a:rPr lang="en-US" smtClean="0"/>
            <a:t>System Charts</a:t>
          </a:r>
          <a:endParaRPr lang="en-US"/>
        </a:p>
      </dgm:t>
    </dgm:pt>
    <dgm:pt modelId="{0C4DBCDE-12A8-4194-A558-AB3776526E5B}" type="parTrans" cxnId="{14374822-EF05-447C-994D-DF44D6CFD70E}">
      <dgm:prSet/>
      <dgm:spPr/>
      <dgm:t>
        <a:bodyPr/>
        <a:lstStyle/>
        <a:p>
          <a:endParaRPr lang="en-US"/>
        </a:p>
      </dgm:t>
    </dgm:pt>
    <dgm:pt modelId="{85F71A71-8DDC-4107-B1D0-0B5C5D8E07ED}" type="sibTrans" cxnId="{14374822-EF05-447C-994D-DF44D6CFD70E}">
      <dgm:prSet/>
      <dgm:spPr/>
      <dgm:t>
        <a:bodyPr/>
        <a:lstStyle/>
        <a:p>
          <a:endParaRPr lang="en-US"/>
        </a:p>
      </dgm:t>
    </dgm:pt>
    <dgm:pt modelId="{CFE1CA1B-D647-49BC-A98E-36014FDCAC7E}">
      <dgm:prSet/>
      <dgm:spPr/>
      <dgm:t>
        <a:bodyPr/>
        <a:lstStyle/>
        <a:p>
          <a:pPr rtl="0"/>
          <a:r>
            <a:rPr lang="en-US" smtClean="0"/>
            <a:t>Web Resources</a:t>
          </a:r>
          <a:endParaRPr lang="en-US"/>
        </a:p>
      </dgm:t>
    </dgm:pt>
    <dgm:pt modelId="{71954CCD-B9B2-4C5E-B42F-D9B3BECA6F18}" type="parTrans" cxnId="{C217E1F8-DB67-4A51-ACA3-A735CF4FA85A}">
      <dgm:prSet/>
      <dgm:spPr/>
      <dgm:t>
        <a:bodyPr/>
        <a:lstStyle/>
        <a:p>
          <a:endParaRPr lang="en-US"/>
        </a:p>
      </dgm:t>
    </dgm:pt>
    <dgm:pt modelId="{EC6E1A42-3B9B-4727-945E-BEAC7EDC5C98}" type="sibTrans" cxnId="{C217E1F8-DB67-4A51-ACA3-A735CF4FA85A}">
      <dgm:prSet/>
      <dgm:spPr/>
      <dgm:t>
        <a:bodyPr/>
        <a:lstStyle/>
        <a:p>
          <a:endParaRPr lang="en-US"/>
        </a:p>
      </dgm:t>
    </dgm:pt>
    <dgm:pt modelId="{BC3B07DB-C875-4E22-8415-A96099EAD0BB}">
      <dgm:prSet/>
      <dgm:spPr/>
      <dgm:t>
        <a:bodyPr/>
        <a:lstStyle/>
        <a:p>
          <a:pPr rtl="0"/>
          <a:r>
            <a:rPr lang="en-US" smtClean="0"/>
            <a:t>Themes</a:t>
          </a:r>
          <a:endParaRPr lang="en-US"/>
        </a:p>
      </dgm:t>
    </dgm:pt>
    <dgm:pt modelId="{448BB3DB-2942-4697-B92D-27E84088571E}" type="parTrans" cxnId="{B0E11A41-76B5-451E-BA14-273294A81135}">
      <dgm:prSet/>
      <dgm:spPr/>
      <dgm:t>
        <a:bodyPr/>
        <a:lstStyle/>
        <a:p>
          <a:endParaRPr lang="en-US"/>
        </a:p>
      </dgm:t>
    </dgm:pt>
    <dgm:pt modelId="{8FF2B4D2-94D8-45AA-B76E-CE61B7058A2A}" type="sibTrans" cxnId="{B0E11A41-76B5-451E-BA14-273294A81135}">
      <dgm:prSet/>
      <dgm:spPr/>
      <dgm:t>
        <a:bodyPr/>
        <a:lstStyle/>
        <a:p>
          <a:endParaRPr lang="en-US"/>
        </a:p>
      </dgm:t>
    </dgm:pt>
    <dgm:pt modelId="{2318BF1F-3571-4030-83EB-6C498E75DE8B}">
      <dgm:prSet/>
      <dgm:spPr/>
      <dgm:t>
        <a:bodyPr/>
        <a:lstStyle/>
        <a:p>
          <a:pPr rtl="0"/>
          <a:r>
            <a:rPr lang="en-US" smtClean="0"/>
            <a:t>Advanced Find</a:t>
          </a:r>
          <a:endParaRPr lang="en-US"/>
        </a:p>
      </dgm:t>
    </dgm:pt>
    <dgm:pt modelId="{CE2E2905-E23F-4041-9221-7B9C7D37B99C}" type="parTrans" cxnId="{3A1188E4-91FC-4303-A23E-427DCB2A4C31}">
      <dgm:prSet/>
      <dgm:spPr/>
      <dgm:t>
        <a:bodyPr/>
        <a:lstStyle/>
        <a:p>
          <a:endParaRPr lang="en-US"/>
        </a:p>
      </dgm:t>
    </dgm:pt>
    <dgm:pt modelId="{164948FC-D024-4CEB-A3DE-9E82C01E5853}" type="sibTrans" cxnId="{3A1188E4-91FC-4303-A23E-427DCB2A4C31}">
      <dgm:prSet/>
      <dgm:spPr/>
      <dgm:t>
        <a:bodyPr/>
        <a:lstStyle/>
        <a:p>
          <a:endParaRPr lang="en-US"/>
        </a:p>
      </dgm:t>
    </dgm:pt>
    <dgm:pt modelId="{ADBF555A-6CCD-407B-8DF4-F2BD6FDE5B79}">
      <dgm:prSet/>
      <dgm:spPr/>
      <dgm:t>
        <a:bodyPr/>
        <a:lstStyle/>
        <a:p>
          <a:pPr rtl="0"/>
          <a:r>
            <a:rPr lang="en-US" smtClean="0"/>
            <a:t>Plugin Assemblies</a:t>
          </a:r>
          <a:endParaRPr lang="en-US"/>
        </a:p>
      </dgm:t>
    </dgm:pt>
    <dgm:pt modelId="{897CF828-8C70-4CBB-8497-E77BDA2D3404}" type="parTrans" cxnId="{D6C7A5A1-079E-4B82-B36F-24950B8C9CE0}">
      <dgm:prSet/>
      <dgm:spPr/>
      <dgm:t>
        <a:bodyPr/>
        <a:lstStyle/>
        <a:p>
          <a:endParaRPr lang="en-US"/>
        </a:p>
      </dgm:t>
    </dgm:pt>
    <dgm:pt modelId="{405544CB-740D-426B-AFDA-916F7D3323BE}" type="sibTrans" cxnId="{D6C7A5A1-079E-4B82-B36F-24950B8C9CE0}">
      <dgm:prSet/>
      <dgm:spPr/>
      <dgm:t>
        <a:bodyPr/>
        <a:lstStyle/>
        <a:p>
          <a:endParaRPr lang="en-US"/>
        </a:p>
      </dgm:t>
    </dgm:pt>
    <dgm:pt modelId="{BC5E262B-5958-4B14-9901-1840EFB15BD7}">
      <dgm:prSet/>
      <dgm:spPr/>
      <dgm:t>
        <a:bodyPr/>
        <a:lstStyle/>
        <a:p>
          <a:pPr rtl="0"/>
          <a:r>
            <a:rPr lang="en-US" smtClean="0"/>
            <a:t>Plugin Steps (SDK Message Processing Steps)</a:t>
          </a:r>
          <a:endParaRPr lang="en-US"/>
        </a:p>
      </dgm:t>
    </dgm:pt>
    <dgm:pt modelId="{EDA11B24-601B-4C48-8693-C80DA24D8864}" type="parTrans" cxnId="{FDFC925E-6D6C-4BD1-A367-131ACA430D9E}">
      <dgm:prSet/>
      <dgm:spPr/>
      <dgm:t>
        <a:bodyPr/>
        <a:lstStyle/>
        <a:p>
          <a:endParaRPr lang="en-US"/>
        </a:p>
      </dgm:t>
    </dgm:pt>
    <dgm:pt modelId="{547966BC-B3CA-4B4F-9DD3-496A1439EFBA}" type="sibTrans" cxnId="{FDFC925E-6D6C-4BD1-A367-131ACA430D9E}">
      <dgm:prSet/>
      <dgm:spPr/>
      <dgm:t>
        <a:bodyPr/>
        <a:lstStyle/>
        <a:p>
          <a:endParaRPr lang="en-US"/>
        </a:p>
      </dgm:t>
    </dgm:pt>
    <dgm:pt modelId="{105AD14D-0FEE-412D-B31B-0C5C469E74F6}">
      <dgm:prSet/>
      <dgm:spPr/>
      <dgm:t>
        <a:bodyPr/>
        <a:lstStyle/>
        <a:p>
          <a:pPr rtl="0"/>
          <a:r>
            <a:rPr lang="en-US" smtClean="0"/>
            <a:t>Processes</a:t>
          </a:r>
          <a:endParaRPr lang="en-US"/>
        </a:p>
      </dgm:t>
    </dgm:pt>
    <dgm:pt modelId="{9DA11937-3665-4CE5-96AB-3ACB307EE0AE}" type="parTrans" cxnId="{D8572A16-5475-4F5F-8FD0-EE34E5940AB4}">
      <dgm:prSet/>
      <dgm:spPr/>
      <dgm:t>
        <a:bodyPr/>
        <a:lstStyle/>
        <a:p>
          <a:endParaRPr lang="en-US"/>
        </a:p>
      </dgm:t>
    </dgm:pt>
    <dgm:pt modelId="{E64DEC76-552C-4768-BA53-8804060E0BAE}" type="sibTrans" cxnId="{D8572A16-5475-4F5F-8FD0-EE34E5940AB4}">
      <dgm:prSet/>
      <dgm:spPr/>
      <dgm:t>
        <a:bodyPr/>
        <a:lstStyle/>
        <a:p>
          <a:endParaRPr lang="en-US"/>
        </a:p>
      </dgm:t>
    </dgm:pt>
    <dgm:pt modelId="{C336445C-6621-4DB7-87EA-F3619904AFB8}">
      <dgm:prSet/>
      <dgm:spPr/>
      <dgm:t>
        <a:bodyPr/>
        <a:lstStyle/>
        <a:p>
          <a:pPr rtl="0"/>
          <a:r>
            <a:rPr lang="en-US" smtClean="0"/>
            <a:t>XrmToolbox</a:t>
          </a:r>
          <a:endParaRPr lang="en-US"/>
        </a:p>
      </dgm:t>
    </dgm:pt>
    <dgm:pt modelId="{DF1BF19A-96C2-4F5B-9966-9BF21279B742}" type="parTrans" cxnId="{6709517A-7A59-4322-9BB1-D9C14C0B8AC4}">
      <dgm:prSet/>
      <dgm:spPr/>
      <dgm:t>
        <a:bodyPr/>
        <a:lstStyle/>
        <a:p>
          <a:endParaRPr lang="en-US"/>
        </a:p>
      </dgm:t>
    </dgm:pt>
    <dgm:pt modelId="{FF523400-EA21-421C-852F-9FEE71259685}" type="sibTrans" cxnId="{6709517A-7A59-4322-9BB1-D9C14C0B8AC4}">
      <dgm:prSet/>
      <dgm:spPr/>
      <dgm:t>
        <a:bodyPr/>
        <a:lstStyle/>
        <a:p>
          <a:endParaRPr lang="en-US"/>
        </a:p>
      </dgm:t>
    </dgm:pt>
    <dgm:pt modelId="{7E6D8BBE-000C-44F9-820E-E99F1092DF93}">
      <dgm:prSet/>
      <dgm:spPr/>
      <dgm:t>
        <a:bodyPr/>
        <a:lstStyle/>
        <a:p>
          <a:pPr rtl="0"/>
          <a:r>
            <a:rPr lang="en-US" smtClean="0"/>
            <a:t>Solutions</a:t>
          </a:r>
          <a:endParaRPr lang="en-US"/>
        </a:p>
      </dgm:t>
    </dgm:pt>
    <dgm:pt modelId="{7AE0228E-B1B7-4C92-9919-BF23F3792B13}" type="parTrans" cxnId="{29039C38-2719-4A61-B1D3-20E8E94E5846}">
      <dgm:prSet/>
      <dgm:spPr/>
      <dgm:t>
        <a:bodyPr/>
        <a:lstStyle/>
        <a:p>
          <a:endParaRPr lang="en-US"/>
        </a:p>
      </dgm:t>
    </dgm:pt>
    <dgm:pt modelId="{7EB1517B-F69F-45D8-92F1-7EF00DCA5252}" type="sibTrans" cxnId="{29039C38-2719-4A61-B1D3-20E8E94E5846}">
      <dgm:prSet/>
      <dgm:spPr/>
      <dgm:t>
        <a:bodyPr/>
        <a:lstStyle/>
        <a:p>
          <a:endParaRPr lang="en-US"/>
        </a:p>
      </dgm:t>
    </dgm:pt>
    <dgm:pt modelId="{8B4ABF77-5918-498D-B99B-7320CBC93166}" type="pres">
      <dgm:prSet presAssocID="{98074167-769A-4B42-83FC-E4E07447DF5C}" presName="linear" presStyleCnt="0">
        <dgm:presLayoutVars>
          <dgm:dir/>
          <dgm:animLvl val="lvl"/>
          <dgm:resizeHandles val="exact"/>
        </dgm:presLayoutVars>
      </dgm:prSet>
      <dgm:spPr/>
    </dgm:pt>
    <dgm:pt modelId="{9C5DCB52-8A40-44A7-A4E4-A0AE4CA8BF81}" type="pres">
      <dgm:prSet presAssocID="{17A485F7-5D71-4004-A55B-0B25FD8B7D8A}" presName="parentLin" presStyleCnt="0"/>
      <dgm:spPr/>
    </dgm:pt>
    <dgm:pt modelId="{AC647AF9-F040-4210-96EF-BE9623DE0045}" type="pres">
      <dgm:prSet presAssocID="{17A485F7-5D71-4004-A55B-0B25FD8B7D8A}" presName="parentLeftMargin" presStyleLbl="node1" presStyleIdx="0" presStyleCnt="3"/>
      <dgm:spPr/>
    </dgm:pt>
    <dgm:pt modelId="{CE816A70-2FDF-46E1-A9D4-57CE3B55F956}" type="pres">
      <dgm:prSet presAssocID="{17A485F7-5D71-4004-A55B-0B25FD8B7D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ADC549-2AD5-47A0-81EA-298F6399B9D4}" type="pres">
      <dgm:prSet presAssocID="{17A485F7-5D71-4004-A55B-0B25FD8B7D8A}" presName="negativeSpace" presStyleCnt="0"/>
      <dgm:spPr/>
    </dgm:pt>
    <dgm:pt modelId="{CBAB5E6D-2BAF-42B1-A715-F3E2FC4382AD}" type="pres">
      <dgm:prSet presAssocID="{17A485F7-5D71-4004-A55B-0B25FD8B7D8A}" presName="childText" presStyleLbl="conFgAcc1" presStyleIdx="0" presStyleCnt="3">
        <dgm:presLayoutVars>
          <dgm:bulletEnabled val="1"/>
        </dgm:presLayoutVars>
      </dgm:prSet>
      <dgm:spPr/>
    </dgm:pt>
    <dgm:pt modelId="{3B25C71E-46B3-4963-A240-6627037993D6}" type="pres">
      <dgm:prSet presAssocID="{FBBCFB71-7354-45B0-A343-9A21B3E89D66}" presName="spaceBetweenRectangles" presStyleCnt="0"/>
      <dgm:spPr/>
    </dgm:pt>
    <dgm:pt modelId="{19A5068D-34AF-4343-9A2A-818089BF3168}" type="pres">
      <dgm:prSet presAssocID="{2318BF1F-3571-4030-83EB-6C498E75DE8B}" presName="parentLin" presStyleCnt="0"/>
      <dgm:spPr/>
    </dgm:pt>
    <dgm:pt modelId="{CE595753-DCCD-4B40-B8C7-19DB8EBEA391}" type="pres">
      <dgm:prSet presAssocID="{2318BF1F-3571-4030-83EB-6C498E75DE8B}" presName="parentLeftMargin" presStyleLbl="node1" presStyleIdx="0" presStyleCnt="3"/>
      <dgm:spPr/>
    </dgm:pt>
    <dgm:pt modelId="{2E9F8A62-ED39-4AC6-AC7B-ECFF93AAA899}" type="pres">
      <dgm:prSet presAssocID="{2318BF1F-3571-4030-83EB-6C498E75DE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19F97A-5F28-463B-8794-D7BB3420C87B}" type="pres">
      <dgm:prSet presAssocID="{2318BF1F-3571-4030-83EB-6C498E75DE8B}" presName="negativeSpace" presStyleCnt="0"/>
      <dgm:spPr/>
    </dgm:pt>
    <dgm:pt modelId="{3859C77C-3310-43BB-B0A8-03AD6A1F3033}" type="pres">
      <dgm:prSet presAssocID="{2318BF1F-3571-4030-83EB-6C498E75DE8B}" presName="childText" presStyleLbl="conFgAcc1" presStyleIdx="1" presStyleCnt="3">
        <dgm:presLayoutVars>
          <dgm:bulletEnabled val="1"/>
        </dgm:presLayoutVars>
      </dgm:prSet>
      <dgm:spPr/>
    </dgm:pt>
    <dgm:pt modelId="{27AC4DE6-FA87-4E40-B1EC-E6BC7CE86A5B}" type="pres">
      <dgm:prSet presAssocID="{164948FC-D024-4CEB-A3DE-9E82C01E5853}" presName="spaceBetweenRectangles" presStyleCnt="0"/>
      <dgm:spPr/>
    </dgm:pt>
    <dgm:pt modelId="{FF60E934-7B6B-4EFB-8545-78F8EF997CBB}" type="pres">
      <dgm:prSet presAssocID="{C336445C-6621-4DB7-87EA-F3619904AFB8}" presName="parentLin" presStyleCnt="0"/>
      <dgm:spPr/>
    </dgm:pt>
    <dgm:pt modelId="{45C087AE-0EB1-4FB1-A09B-0D93FEF5507E}" type="pres">
      <dgm:prSet presAssocID="{C336445C-6621-4DB7-87EA-F3619904AFB8}" presName="parentLeftMargin" presStyleLbl="node1" presStyleIdx="1" presStyleCnt="3"/>
      <dgm:spPr/>
    </dgm:pt>
    <dgm:pt modelId="{B42E343B-5BEC-42E1-8B91-CF957B62C2EC}" type="pres">
      <dgm:prSet presAssocID="{C336445C-6621-4DB7-87EA-F3619904AFB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2A54E96-4903-4379-BB51-11FD86FC7846}" type="pres">
      <dgm:prSet presAssocID="{C336445C-6621-4DB7-87EA-F3619904AFB8}" presName="negativeSpace" presStyleCnt="0"/>
      <dgm:spPr/>
    </dgm:pt>
    <dgm:pt modelId="{F6B3E1D7-8141-472B-B32D-B3D9BC42E6A2}" type="pres">
      <dgm:prSet presAssocID="{C336445C-6621-4DB7-87EA-F3619904AFB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33C1E8-D4BC-483B-B663-E480BC38A948}" srcId="{17A485F7-5D71-4004-A55B-0B25FD8B7D8A}" destId="{6A29F395-2C5E-4A09-ACF0-180CB5A2F0E2}" srcOrd="0" destOrd="0" parTransId="{A9DF53BE-A376-411D-93D7-362C558304E7}" sibTransId="{E29D1BC0-2A04-4439-BFA0-010DBF8FFFDD}"/>
    <dgm:cxn modelId="{6DB2AAFA-8E4C-4E46-977A-33FACE9C8550}" type="presOf" srcId="{2318BF1F-3571-4030-83EB-6C498E75DE8B}" destId="{CE595753-DCCD-4B40-B8C7-19DB8EBEA391}" srcOrd="0" destOrd="0" presId="urn:microsoft.com/office/officeart/2005/8/layout/list1"/>
    <dgm:cxn modelId="{A8695D92-2B28-4934-B0A0-5F1288C2E81D}" srcId="{17A485F7-5D71-4004-A55B-0B25FD8B7D8A}" destId="{B98645FF-D21B-423A-94DF-8DD3F5454539}" srcOrd="2" destOrd="0" parTransId="{2B06E998-1327-47C5-A2AF-2B4718271738}" sibTransId="{76CD9248-91EA-4763-8E65-BE06B9811D5D}"/>
    <dgm:cxn modelId="{FDFC925E-6D6C-4BD1-A367-131ACA430D9E}" srcId="{2318BF1F-3571-4030-83EB-6C498E75DE8B}" destId="{BC5E262B-5958-4B14-9901-1840EFB15BD7}" srcOrd="1" destOrd="0" parTransId="{EDA11B24-601B-4C48-8693-C80DA24D8864}" sibTransId="{547966BC-B3CA-4B4F-9DD3-496A1439EFBA}"/>
    <dgm:cxn modelId="{45017656-01DC-458A-BD05-A3CEC48378A5}" type="presOf" srcId="{56FDAC83-C509-4A06-9D50-803F3A298FB9}" destId="{CBAB5E6D-2BAF-42B1-A715-F3E2FC4382AD}" srcOrd="0" destOrd="7" presId="urn:microsoft.com/office/officeart/2005/8/layout/list1"/>
    <dgm:cxn modelId="{897DB86D-9A0A-4261-82DB-7D449F4CE437}" type="presOf" srcId="{7E6D8BBE-000C-44F9-820E-E99F1092DF93}" destId="{F6B3E1D7-8141-472B-B32D-B3D9BC42E6A2}" srcOrd="0" destOrd="0" presId="urn:microsoft.com/office/officeart/2005/8/layout/list1"/>
    <dgm:cxn modelId="{C217E1F8-DB67-4A51-ACA3-A735CF4FA85A}" srcId="{17A485F7-5D71-4004-A55B-0B25FD8B7D8A}" destId="{CFE1CA1B-D647-49BC-A98E-36014FDCAC7E}" srcOrd="8" destOrd="0" parTransId="{71954CCD-B9B2-4C5E-B42F-D9B3BECA6F18}" sibTransId="{EC6E1A42-3B9B-4727-945E-BEAC7EDC5C98}"/>
    <dgm:cxn modelId="{210A29D5-12C8-480F-95AC-69E886924658}" type="presOf" srcId="{0A46818B-3597-4CE3-9E7B-7FCBCBFECD14}" destId="{CBAB5E6D-2BAF-42B1-A715-F3E2FC4382AD}" srcOrd="0" destOrd="1" presId="urn:microsoft.com/office/officeart/2005/8/layout/list1"/>
    <dgm:cxn modelId="{83E04EFC-0490-444E-AEE7-07D48C4880EC}" type="presOf" srcId="{0C06F34C-8B81-422B-8296-172E03F7F37F}" destId="{CBAB5E6D-2BAF-42B1-A715-F3E2FC4382AD}" srcOrd="0" destOrd="6" presId="urn:microsoft.com/office/officeart/2005/8/layout/list1"/>
    <dgm:cxn modelId="{19B5B999-93E0-413D-B498-B5815C5C8111}" type="presOf" srcId="{C336445C-6621-4DB7-87EA-F3619904AFB8}" destId="{45C087AE-0EB1-4FB1-A09B-0D93FEF5507E}" srcOrd="0" destOrd="0" presId="urn:microsoft.com/office/officeart/2005/8/layout/list1"/>
    <dgm:cxn modelId="{95E90386-6399-4786-BFA6-C0CB59AF0C54}" srcId="{17A485F7-5D71-4004-A55B-0B25FD8B7D8A}" destId="{0C06F34C-8B81-422B-8296-172E03F7F37F}" srcOrd="6" destOrd="0" parTransId="{AFAB3286-E27E-4BFB-BABE-39E89DDAF307}" sibTransId="{9CB4FEC5-0385-4CC5-9E66-83BDD36167A4}"/>
    <dgm:cxn modelId="{F71CB109-DC76-43FB-B020-C8084714E2DC}" type="presOf" srcId="{04439AD6-D77B-4D15-90EC-37CFE0431485}" destId="{CBAB5E6D-2BAF-42B1-A715-F3E2FC4382AD}" srcOrd="0" destOrd="5" presId="urn:microsoft.com/office/officeart/2005/8/layout/list1"/>
    <dgm:cxn modelId="{6709517A-7A59-4322-9BB1-D9C14C0B8AC4}" srcId="{98074167-769A-4B42-83FC-E4E07447DF5C}" destId="{C336445C-6621-4DB7-87EA-F3619904AFB8}" srcOrd="2" destOrd="0" parTransId="{DF1BF19A-96C2-4F5B-9966-9BF21279B742}" sibTransId="{FF523400-EA21-421C-852F-9FEE71259685}"/>
    <dgm:cxn modelId="{12E7F568-CD5D-4ED8-81C1-E8F2BDDDBF74}" type="presOf" srcId="{98074167-769A-4B42-83FC-E4E07447DF5C}" destId="{8B4ABF77-5918-498D-B99B-7320CBC93166}" srcOrd="0" destOrd="0" presId="urn:microsoft.com/office/officeart/2005/8/layout/list1"/>
    <dgm:cxn modelId="{7C311749-290A-4653-9BE7-EA4DC559D666}" type="presOf" srcId="{CFE1CA1B-D647-49BC-A98E-36014FDCAC7E}" destId="{CBAB5E6D-2BAF-42B1-A715-F3E2FC4382AD}" srcOrd="0" destOrd="8" presId="urn:microsoft.com/office/officeart/2005/8/layout/list1"/>
    <dgm:cxn modelId="{825B1EDE-7D71-4982-903F-0377C708D921}" type="presOf" srcId="{17A485F7-5D71-4004-A55B-0B25FD8B7D8A}" destId="{CE816A70-2FDF-46E1-A9D4-57CE3B55F956}" srcOrd="1" destOrd="0" presId="urn:microsoft.com/office/officeart/2005/8/layout/list1"/>
    <dgm:cxn modelId="{39B5AF53-DB12-4F07-AEF1-AF321D34F632}" type="presOf" srcId="{17A485F7-5D71-4004-A55B-0B25FD8B7D8A}" destId="{AC647AF9-F040-4210-96EF-BE9623DE0045}" srcOrd="0" destOrd="0" presId="urn:microsoft.com/office/officeart/2005/8/layout/list1"/>
    <dgm:cxn modelId="{8F2E39DB-ECFC-4D52-B50A-AEF144D0A2D7}" type="presOf" srcId="{2318BF1F-3571-4030-83EB-6C498E75DE8B}" destId="{2E9F8A62-ED39-4AC6-AC7B-ECFF93AAA899}" srcOrd="1" destOrd="0" presId="urn:microsoft.com/office/officeart/2005/8/layout/list1"/>
    <dgm:cxn modelId="{82C766D5-F026-42CF-82C6-75323F58B69F}" srcId="{17A485F7-5D71-4004-A55B-0B25FD8B7D8A}" destId="{420FA411-D256-41A9-BD89-E6EFBAB49BB3}" srcOrd="4" destOrd="0" parTransId="{0A46BE10-791A-46EA-9B40-23DAAFB322DA}" sibTransId="{5DBA71A2-9A30-4B10-92F2-50CC388FAFA1}"/>
    <dgm:cxn modelId="{02737C80-5997-480C-98E6-47627B6F5C0C}" type="presOf" srcId="{B98645FF-D21B-423A-94DF-8DD3F5454539}" destId="{CBAB5E6D-2BAF-42B1-A715-F3E2FC4382AD}" srcOrd="0" destOrd="2" presId="urn:microsoft.com/office/officeart/2005/8/layout/list1"/>
    <dgm:cxn modelId="{EE008C54-F300-431D-97F6-C4E607415F63}" type="presOf" srcId="{105AD14D-0FEE-412D-B31B-0C5C469E74F6}" destId="{3859C77C-3310-43BB-B0A8-03AD6A1F3033}" srcOrd="0" destOrd="2" presId="urn:microsoft.com/office/officeart/2005/8/layout/list1"/>
    <dgm:cxn modelId="{D6C7A5A1-079E-4B82-B36F-24950B8C9CE0}" srcId="{2318BF1F-3571-4030-83EB-6C498E75DE8B}" destId="{ADBF555A-6CCD-407B-8DF4-F2BD6FDE5B79}" srcOrd="0" destOrd="0" parTransId="{897CF828-8C70-4CBB-8497-E77BDA2D3404}" sibTransId="{405544CB-740D-426B-AFDA-916F7D3323BE}"/>
    <dgm:cxn modelId="{E1ABE57D-1DE1-4B18-AD6F-7ED526DAC366}" srcId="{17A485F7-5D71-4004-A55B-0B25FD8B7D8A}" destId="{04439AD6-D77B-4D15-90EC-37CFE0431485}" srcOrd="5" destOrd="0" parTransId="{60355F04-038D-434B-AF91-B055490D2DBC}" sibTransId="{E143EA85-ACA4-4C18-9596-60478D9C2C48}"/>
    <dgm:cxn modelId="{4900BA10-3FA5-490B-8C8D-56BB9E736F15}" type="presOf" srcId="{6A29F395-2C5E-4A09-ACF0-180CB5A2F0E2}" destId="{CBAB5E6D-2BAF-42B1-A715-F3E2FC4382AD}" srcOrd="0" destOrd="0" presId="urn:microsoft.com/office/officeart/2005/8/layout/list1"/>
    <dgm:cxn modelId="{592FE47C-3AA9-49A9-9610-6AF64B968824}" type="presOf" srcId="{ADBF555A-6CCD-407B-8DF4-F2BD6FDE5B79}" destId="{3859C77C-3310-43BB-B0A8-03AD6A1F3033}" srcOrd="0" destOrd="0" presId="urn:microsoft.com/office/officeart/2005/8/layout/list1"/>
    <dgm:cxn modelId="{D72EC14C-FB44-415E-B090-8419E8592A73}" type="presOf" srcId="{BC5E262B-5958-4B14-9901-1840EFB15BD7}" destId="{3859C77C-3310-43BB-B0A8-03AD6A1F3033}" srcOrd="0" destOrd="1" presId="urn:microsoft.com/office/officeart/2005/8/layout/list1"/>
    <dgm:cxn modelId="{E4503EEF-04D6-43EC-ACA0-01F67DD43424}" type="presOf" srcId="{C336445C-6621-4DB7-87EA-F3619904AFB8}" destId="{B42E343B-5BEC-42E1-8B91-CF957B62C2EC}" srcOrd="1" destOrd="0" presId="urn:microsoft.com/office/officeart/2005/8/layout/list1"/>
    <dgm:cxn modelId="{A3B84113-03A6-4B7D-A52A-F7DC49360964}" srcId="{17A485F7-5D71-4004-A55B-0B25FD8B7D8A}" destId="{E7972917-F055-4056-B3A4-005599F1D5B2}" srcOrd="3" destOrd="0" parTransId="{A1A2A7C5-4E8C-472E-93E6-D1704B720970}" sibTransId="{1B47B864-E69A-475E-BACE-FFD33D0E69C3}"/>
    <dgm:cxn modelId="{277EE888-CA63-4819-88DE-2F5AC458DCE1}" srcId="{17A485F7-5D71-4004-A55B-0B25FD8B7D8A}" destId="{0A46818B-3597-4CE3-9E7B-7FCBCBFECD14}" srcOrd="1" destOrd="0" parTransId="{19C82B64-A289-4E83-9DF6-E39A1D0F43F6}" sibTransId="{717F07E5-6AF0-45B7-86A1-5411206870A1}"/>
    <dgm:cxn modelId="{3A1188E4-91FC-4303-A23E-427DCB2A4C31}" srcId="{98074167-769A-4B42-83FC-E4E07447DF5C}" destId="{2318BF1F-3571-4030-83EB-6C498E75DE8B}" srcOrd="1" destOrd="0" parTransId="{CE2E2905-E23F-4041-9221-7B9C7D37B99C}" sibTransId="{164948FC-D024-4CEB-A3DE-9E82C01E5853}"/>
    <dgm:cxn modelId="{14374822-EF05-447C-994D-DF44D6CFD70E}" srcId="{17A485F7-5D71-4004-A55B-0B25FD8B7D8A}" destId="{56FDAC83-C509-4A06-9D50-803F3A298FB9}" srcOrd="7" destOrd="0" parTransId="{0C4DBCDE-12A8-4194-A558-AB3776526E5B}" sibTransId="{85F71A71-8DDC-4107-B1D0-0B5C5D8E07ED}"/>
    <dgm:cxn modelId="{1716C9EB-7699-43D2-95F9-0874D0E5F22C}" type="presOf" srcId="{BC3B07DB-C875-4E22-8415-A96099EAD0BB}" destId="{CBAB5E6D-2BAF-42B1-A715-F3E2FC4382AD}" srcOrd="0" destOrd="9" presId="urn:microsoft.com/office/officeart/2005/8/layout/list1"/>
    <dgm:cxn modelId="{A7C9A08B-61FA-4A9D-95BE-14BD49E9DCB0}" srcId="{98074167-769A-4B42-83FC-E4E07447DF5C}" destId="{17A485F7-5D71-4004-A55B-0B25FD8B7D8A}" srcOrd="0" destOrd="0" parTransId="{0775BB9E-01FD-4F6F-BE55-36A44CEC7ABD}" sibTransId="{FBBCFB71-7354-45B0-A343-9A21B3E89D66}"/>
    <dgm:cxn modelId="{11040D40-5B9D-45A6-BE11-D993EB672DD9}" type="presOf" srcId="{E7972917-F055-4056-B3A4-005599F1D5B2}" destId="{CBAB5E6D-2BAF-42B1-A715-F3E2FC4382AD}" srcOrd="0" destOrd="3" presId="urn:microsoft.com/office/officeart/2005/8/layout/list1"/>
    <dgm:cxn modelId="{D8572A16-5475-4F5F-8FD0-EE34E5940AB4}" srcId="{2318BF1F-3571-4030-83EB-6C498E75DE8B}" destId="{105AD14D-0FEE-412D-B31B-0C5C469E74F6}" srcOrd="2" destOrd="0" parTransId="{9DA11937-3665-4CE5-96AB-3ACB307EE0AE}" sibTransId="{E64DEC76-552C-4768-BA53-8804060E0BAE}"/>
    <dgm:cxn modelId="{29039C38-2719-4A61-B1D3-20E8E94E5846}" srcId="{C336445C-6621-4DB7-87EA-F3619904AFB8}" destId="{7E6D8BBE-000C-44F9-820E-E99F1092DF93}" srcOrd="0" destOrd="0" parTransId="{7AE0228E-B1B7-4C92-9919-BF23F3792B13}" sibTransId="{7EB1517B-F69F-45D8-92F1-7EF00DCA5252}"/>
    <dgm:cxn modelId="{B0E11A41-76B5-451E-BA14-273294A81135}" srcId="{17A485F7-5D71-4004-A55B-0B25FD8B7D8A}" destId="{BC3B07DB-C875-4E22-8415-A96099EAD0BB}" srcOrd="9" destOrd="0" parTransId="{448BB3DB-2942-4697-B92D-27E84088571E}" sibTransId="{8FF2B4D2-94D8-45AA-B76E-CE61B7058A2A}"/>
    <dgm:cxn modelId="{71CC174F-2DEE-47B7-ABAB-2E57D00DAD5C}" type="presOf" srcId="{420FA411-D256-41A9-BD89-E6EFBAB49BB3}" destId="{CBAB5E6D-2BAF-42B1-A715-F3E2FC4382AD}" srcOrd="0" destOrd="4" presId="urn:microsoft.com/office/officeart/2005/8/layout/list1"/>
    <dgm:cxn modelId="{A31599A6-0965-43D7-9472-7F4DAB3FCFD1}" type="presParOf" srcId="{8B4ABF77-5918-498D-B99B-7320CBC93166}" destId="{9C5DCB52-8A40-44A7-A4E4-A0AE4CA8BF81}" srcOrd="0" destOrd="0" presId="urn:microsoft.com/office/officeart/2005/8/layout/list1"/>
    <dgm:cxn modelId="{93FF888A-400A-42E2-A50E-ADD45D4016CD}" type="presParOf" srcId="{9C5DCB52-8A40-44A7-A4E4-A0AE4CA8BF81}" destId="{AC647AF9-F040-4210-96EF-BE9623DE0045}" srcOrd="0" destOrd="0" presId="urn:microsoft.com/office/officeart/2005/8/layout/list1"/>
    <dgm:cxn modelId="{E1DCAC88-FB88-4182-9DD1-B23DE1898917}" type="presParOf" srcId="{9C5DCB52-8A40-44A7-A4E4-A0AE4CA8BF81}" destId="{CE816A70-2FDF-46E1-A9D4-57CE3B55F956}" srcOrd="1" destOrd="0" presId="urn:microsoft.com/office/officeart/2005/8/layout/list1"/>
    <dgm:cxn modelId="{E98DC32B-3726-42C4-9746-7DBA0C66B216}" type="presParOf" srcId="{8B4ABF77-5918-498D-B99B-7320CBC93166}" destId="{5EADC549-2AD5-47A0-81EA-298F6399B9D4}" srcOrd="1" destOrd="0" presId="urn:microsoft.com/office/officeart/2005/8/layout/list1"/>
    <dgm:cxn modelId="{FD62B97B-A559-4330-865D-54292B80492D}" type="presParOf" srcId="{8B4ABF77-5918-498D-B99B-7320CBC93166}" destId="{CBAB5E6D-2BAF-42B1-A715-F3E2FC4382AD}" srcOrd="2" destOrd="0" presId="urn:microsoft.com/office/officeart/2005/8/layout/list1"/>
    <dgm:cxn modelId="{2581185F-AB66-4A80-955B-F21CF33865AB}" type="presParOf" srcId="{8B4ABF77-5918-498D-B99B-7320CBC93166}" destId="{3B25C71E-46B3-4963-A240-6627037993D6}" srcOrd="3" destOrd="0" presId="urn:microsoft.com/office/officeart/2005/8/layout/list1"/>
    <dgm:cxn modelId="{00FA58CA-084F-45B9-81D1-2523FDB81841}" type="presParOf" srcId="{8B4ABF77-5918-498D-B99B-7320CBC93166}" destId="{19A5068D-34AF-4343-9A2A-818089BF3168}" srcOrd="4" destOrd="0" presId="urn:microsoft.com/office/officeart/2005/8/layout/list1"/>
    <dgm:cxn modelId="{0E20F29C-3536-4250-805D-545FA6CB54D8}" type="presParOf" srcId="{19A5068D-34AF-4343-9A2A-818089BF3168}" destId="{CE595753-DCCD-4B40-B8C7-19DB8EBEA391}" srcOrd="0" destOrd="0" presId="urn:microsoft.com/office/officeart/2005/8/layout/list1"/>
    <dgm:cxn modelId="{86A6DD3B-D97D-469B-86EE-E959059B8C40}" type="presParOf" srcId="{19A5068D-34AF-4343-9A2A-818089BF3168}" destId="{2E9F8A62-ED39-4AC6-AC7B-ECFF93AAA899}" srcOrd="1" destOrd="0" presId="urn:microsoft.com/office/officeart/2005/8/layout/list1"/>
    <dgm:cxn modelId="{8B6A74C4-99B8-489F-8C24-15A43FA0A256}" type="presParOf" srcId="{8B4ABF77-5918-498D-B99B-7320CBC93166}" destId="{0E19F97A-5F28-463B-8794-D7BB3420C87B}" srcOrd="5" destOrd="0" presId="urn:microsoft.com/office/officeart/2005/8/layout/list1"/>
    <dgm:cxn modelId="{015FB0E9-CD0F-4454-B9A3-6C1BE972047F}" type="presParOf" srcId="{8B4ABF77-5918-498D-B99B-7320CBC93166}" destId="{3859C77C-3310-43BB-B0A8-03AD6A1F3033}" srcOrd="6" destOrd="0" presId="urn:microsoft.com/office/officeart/2005/8/layout/list1"/>
    <dgm:cxn modelId="{89BFDB83-953B-4A89-AE43-F15AEAF5E931}" type="presParOf" srcId="{8B4ABF77-5918-498D-B99B-7320CBC93166}" destId="{27AC4DE6-FA87-4E40-B1EC-E6BC7CE86A5B}" srcOrd="7" destOrd="0" presId="urn:microsoft.com/office/officeart/2005/8/layout/list1"/>
    <dgm:cxn modelId="{29131BE8-81C2-40B1-A000-E3D376623EDE}" type="presParOf" srcId="{8B4ABF77-5918-498D-B99B-7320CBC93166}" destId="{FF60E934-7B6B-4EFB-8545-78F8EF997CBB}" srcOrd="8" destOrd="0" presId="urn:microsoft.com/office/officeart/2005/8/layout/list1"/>
    <dgm:cxn modelId="{70060A76-7FE0-46B1-AA30-A3F0F99C5039}" type="presParOf" srcId="{FF60E934-7B6B-4EFB-8545-78F8EF997CBB}" destId="{45C087AE-0EB1-4FB1-A09B-0D93FEF5507E}" srcOrd="0" destOrd="0" presId="urn:microsoft.com/office/officeart/2005/8/layout/list1"/>
    <dgm:cxn modelId="{8BEF1B39-6A07-44D0-B11F-4D34CFC20417}" type="presParOf" srcId="{FF60E934-7B6B-4EFB-8545-78F8EF997CBB}" destId="{B42E343B-5BEC-42E1-8B91-CF957B62C2EC}" srcOrd="1" destOrd="0" presId="urn:microsoft.com/office/officeart/2005/8/layout/list1"/>
    <dgm:cxn modelId="{29F6D5C5-136F-4240-BBEB-A1C391BBD5C9}" type="presParOf" srcId="{8B4ABF77-5918-498D-B99B-7320CBC93166}" destId="{92A54E96-4903-4379-BB51-11FD86FC7846}" srcOrd="9" destOrd="0" presId="urn:microsoft.com/office/officeart/2005/8/layout/list1"/>
    <dgm:cxn modelId="{E2065E3E-B522-401E-A4E7-9BC143CA0027}" type="presParOf" srcId="{8B4ABF77-5918-498D-B99B-7320CBC93166}" destId="{F6B3E1D7-8141-472B-B32D-B3D9BC42E6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FBF9D7-8C6E-4555-9782-44A4834CE8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880A0E-F731-4995-AA8B-B8AA14FC1BA8}">
      <dgm:prSet/>
      <dgm:spPr/>
      <dgm:t>
        <a:bodyPr/>
        <a:lstStyle/>
        <a:p>
          <a:pPr rtl="0"/>
          <a:r>
            <a:rPr lang="en-US" smtClean="0"/>
            <a:t>SnapShot! (demo)</a:t>
          </a:r>
          <a:endParaRPr lang="en-US"/>
        </a:p>
      </dgm:t>
    </dgm:pt>
    <dgm:pt modelId="{FBB62A8E-C7F2-44E4-9CCE-CF8FD75ADD1E}" type="parTrans" cxnId="{FCFAACCB-4F3E-4429-9C77-8660E5A61C76}">
      <dgm:prSet/>
      <dgm:spPr/>
      <dgm:t>
        <a:bodyPr/>
        <a:lstStyle/>
        <a:p>
          <a:endParaRPr lang="en-US"/>
        </a:p>
      </dgm:t>
    </dgm:pt>
    <dgm:pt modelId="{C388DC82-C5D5-44C2-963E-F85F9A09E5BF}" type="sibTrans" cxnId="{FCFAACCB-4F3E-4429-9C77-8660E5A61C76}">
      <dgm:prSet/>
      <dgm:spPr/>
      <dgm:t>
        <a:bodyPr/>
        <a:lstStyle/>
        <a:p>
          <a:endParaRPr lang="en-US"/>
        </a:p>
      </dgm:t>
    </dgm:pt>
    <dgm:pt modelId="{32AD6C70-B721-437A-B1AC-478E46E4FD67}">
      <dgm:prSet/>
      <dgm:spPr/>
      <dgm:t>
        <a:bodyPr/>
        <a:lstStyle/>
        <a:p>
          <a:pPr rtl="0"/>
          <a:r>
            <a:rPr lang="en-US" smtClean="0"/>
            <a:t>Connection Roles</a:t>
          </a:r>
          <a:endParaRPr lang="en-US"/>
        </a:p>
      </dgm:t>
    </dgm:pt>
    <dgm:pt modelId="{7B4A53EE-68EB-45B3-80DD-55DA5B77B34C}" type="parTrans" cxnId="{192A62C1-DBC6-4EF2-B7ED-00C06AE3B717}">
      <dgm:prSet/>
      <dgm:spPr/>
      <dgm:t>
        <a:bodyPr/>
        <a:lstStyle/>
        <a:p>
          <a:endParaRPr lang="en-US"/>
        </a:p>
      </dgm:t>
    </dgm:pt>
    <dgm:pt modelId="{FC244495-BB1E-4252-9CD5-723C2DFB4782}" type="sibTrans" cxnId="{192A62C1-DBC6-4EF2-B7ED-00C06AE3B717}">
      <dgm:prSet/>
      <dgm:spPr/>
      <dgm:t>
        <a:bodyPr/>
        <a:lstStyle/>
        <a:p>
          <a:endParaRPr lang="en-US"/>
        </a:p>
      </dgm:t>
    </dgm:pt>
    <dgm:pt modelId="{8180012E-B6C4-4C72-BD6A-9269B7905FA5}">
      <dgm:prSet/>
      <dgm:spPr/>
      <dgm:t>
        <a:bodyPr/>
        <a:lstStyle/>
        <a:p>
          <a:pPr rtl="0"/>
          <a:r>
            <a:rPr lang="en-US" smtClean="0"/>
            <a:t>Templates</a:t>
          </a:r>
          <a:endParaRPr lang="en-US"/>
        </a:p>
      </dgm:t>
    </dgm:pt>
    <dgm:pt modelId="{6D0BA34E-5464-4885-849F-5EE56EBF1E16}" type="parTrans" cxnId="{81CECE74-0104-4437-BAE8-AA24760EDEF6}">
      <dgm:prSet/>
      <dgm:spPr/>
      <dgm:t>
        <a:bodyPr/>
        <a:lstStyle/>
        <a:p>
          <a:endParaRPr lang="en-US"/>
        </a:p>
      </dgm:t>
    </dgm:pt>
    <dgm:pt modelId="{CFBFFC9B-36A3-4686-983A-82B9BB74102D}" type="sibTrans" cxnId="{81CECE74-0104-4437-BAE8-AA24760EDEF6}">
      <dgm:prSet/>
      <dgm:spPr/>
      <dgm:t>
        <a:bodyPr/>
        <a:lstStyle/>
        <a:p>
          <a:endParaRPr lang="en-US"/>
        </a:p>
      </dgm:t>
    </dgm:pt>
    <dgm:pt modelId="{057F2857-3DD1-4CD0-B3C7-82ADA2913DD9}">
      <dgm:prSet/>
      <dgm:spPr/>
      <dgm:t>
        <a:bodyPr/>
        <a:lstStyle/>
        <a:p>
          <a:pPr rtl="0"/>
          <a:r>
            <a:rPr lang="en-US" smtClean="0"/>
            <a:t>Advanced Find</a:t>
          </a:r>
          <a:endParaRPr lang="en-US"/>
        </a:p>
      </dgm:t>
    </dgm:pt>
    <dgm:pt modelId="{2AD84FA0-0C24-4807-8375-918AE4A50ED2}" type="parTrans" cxnId="{A003765B-A8ED-4414-8B1C-7180497E76D1}">
      <dgm:prSet/>
      <dgm:spPr/>
      <dgm:t>
        <a:bodyPr/>
        <a:lstStyle/>
        <a:p>
          <a:endParaRPr lang="en-US"/>
        </a:p>
      </dgm:t>
    </dgm:pt>
    <dgm:pt modelId="{5D46DBDC-E91B-40FA-B4E1-289D92FD5779}" type="sibTrans" cxnId="{A003765B-A8ED-4414-8B1C-7180497E76D1}">
      <dgm:prSet/>
      <dgm:spPr/>
      <dgm:t>
        <a:bodyPr/>
        <a:lstStyle/>
        <a:p>
          <a:endParaRPr lang="en-US"/>
        </a:p>
      </dgm:t>
    </dgm:pt>
    <dgm:pt modelId="{BBEBD1ED-5867-4755-A5C9-FCB5C27B048B}">
      <dgm:prSet/>
      <dgm:spPr/>
      <dgm:t>
        <a:bodyPr/>
        <a:lstStyle/>
        <a:p>
          <a:pPr rtl="0"/>
          <a:r>
            <a:rPr lang="en-US" smtClean="0"/>
            <a:t>Queues</a:t>
          </a:r>
          <a:endParaRPr lang="en-US"/>
        </a:p>
      </dgm:t>
    </dgm:pt>
    <dgm:pt modelId="{5FE25FCB-BAC4-4C08-A479-773A678E2033}" type="parTrans" cxnId="{5F1C9A49-4A2E-455A-ADC3-2A8B7E2D61F0}">
      <dgm:prSet/>
      <dgm:spPr/>
      <dgm:t>
        <a:bodyPr/>
        <a:lstStyle/>
        <a:p>
          <a:endParaRPr lang="en-US"/>
        </a:p>
      </dgm:t>
    </dgm:pt>
    <dgm:pt modelId="{AA198F7F-500F-4123-B89F-5B1122C37245}" type="sibTrans" cxnId="{5F1C9A49-4A2E-455A-ADC3-2A8B7E2D61F0}">
      <dgm:prSet/>
      <dgm:spPr/>
      <dgm:t>
        <a:bodyPr/>
        <a:lstStyle/>
        <a:p>
          <a:endParaRPr lang="en-US"/>
        </a:p>
      </dgm:t>
    </dgm:pt>
    <dgm:pt modelId="{CF79985A-EBF5-45D3-BDBF-0064437D2A0E}" type="pres">
      <dgm:prSet presAssocID="{2EFBF9D7-8C6E-4555-9782-44A4834CE8AC}" presName="linear" presStyleCnt="0">
        <dgm:presLayoutVars>
          <dgm:dir/>
          <dgm:animLvl val="lvl"/>
          <dgm:resizeHandles val="exact"/>
        </dgm:presLayoutVars>
      </dgm:prSet>
      <dgm:spPr/>
    </dgm:pt>
    <dgm:pt modelId="{1565876F-91BB-463A-A08B-9B902EB13E03}" type="pres">
      <dgm:prSet presAssocID="{78880A0E-F731-4995-AA8B-B8AA14FC1BA8}" presName="parentLin" presStyleCnt="0"/>
      <dgm:spPr/>
    </dgm:pt>
    <dgm:pt modelId="{3292BDA6-9FD5-4307-839C-3436DD167AB3}" type="pres">
      <dgm:prSet presAssocID="{78880A0E-F731-4995-AA8B-B8AA14FC1BA8}" presName="parentLeftMargin" presStyleLbl="node1" presStyleIdx="0" presStyleCnt="2"/>
      <dgm:spPr/>
    </dgm:pt>
    <dgm:pt modelId="{1CA20934-4F92-4AFD-83DA-6BCE94119A28}" type="pres">
      <dgm:prSet presAssocID="{78880A0E-F731-4995-AA8B-B8AA14FC1B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7114E61-AC05-4D2E-BE60-04A2873C478F}" type="pres">
      <dgm:prSet presAssocID="{78880A0E-F731-4995-AA8B-B8AA14FC1BA8}" presName="negativeSpace" presStyleCnt="0"/>
      <dgm:spPr/>
    </dgm:pt>
    <dgm:pt modelId="{AA9D0627-8A34-4E72-A536-F249E97151F6}" type="pres">
      <dgm:prSet presAssocID="{78880A0E-F731-4995-AA8B-B8AA14FC1BA8}" presName="childText" presStyleLbl="conFgAcc1" presStyleIdx="0" presStyleCnt="2">
        <dgm:presLayoutVars>
          <dgm:bulletEnabled val="1"/>
        </dgm:presLayoutVars>
      </dgm:prSet>
      <dgm:spPr/>
    </dgm:pt>
    <dgm:pt modelId="{F3855BDE-FF96-4911-A828-F4E6BB604C51}" type="pres">
      <dgm:prSet presAssocID="{C388DC82-C5D5-44C2-963E-F85F9A09E5BF}" presName="spaceBetweenRectangles" presStyleCnt="0"/>
      <dgm:spPr/>
    </dgm:pt>
    <dgm:pt modelId="{23812099-A89C-417A-B12E-EAD708BC393A}" type="pres">
      <dgm:prSet presAssocID="{057F2857-3DD1-4CD0-B3C7-82ADA2913DD9}" presName="parentLin" presStyleCnt="0"/>
      <dgm:spPr/>
    </dgm:pt>
    <dgm:pt modelId="{7E10303C-A087-4A4A-9F3F-EBE872C81688}" type="pres">
      <dgm:prSet presAssocID="{057F2857-3DD1-4CD0-B3C7-82ADA2913DD9}" presName="parentLeftMargin" presStyleLbl="node1" presStyleIdx="0" presStyleCnt="2"/>
      <dgm:spPr/>
    </dgm:pt>
    <dgm:pt modelId="{23025035-0CE1-414D-AA16-42C88A10F8D3}" type="pres">
      <dgm:prSet presAssocID="{057F2857-3DD1-4CD0-B3C7-82ADA2913DD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1FA1FC-8FC0-4886-AA20-DE160BA328A2}" type="pres">
      <dgm:prSet presAssocID="{057F2857-3DD1-4CD0-B3C7-82ADA2913DD9}" presName="negativeSpace" presStyleCnt="0"/>
      <dgm:spPr/>
    </dgm:pt>
    <dgm:pt modelId="{16F28BA2-A8C8-4FFE-BD73-8E67C7091C2D}" type="pres">
      <dgm:prSet presAssocID="{057F2857-3DD1-4CD0-B3C7-82ADA2913DD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CFAACCB-4F3E-4429-9C77-8660E5A61C76}" srcId="{2EFBF9D7-8C6E-4555-9782-44A4834CE8AC}" destId="{78880A0E-F731-4995-AA8B-B8AA14FC1BA8}" srcOrd="0" destOrd="0" parTransId="{FBB62A8E-C7F2-44E4-9CCE-CF8FD75ADD1E}" sibTransId="{C388DC82-C5D5-44C2-963E-F85F9A09E5BF}"/>
    <dgm:cxn modelId="{6AE6A5B1-A91A-4B37-BFC9-B04A77FEE91A}" type="presOf" srcId="{057F2857-3DD1-4CD0-B3C7-82ADA2913DD9}" destId="{7E10303C-A087-4A4A-9F3F-EBE872C81688}" srcOrd="0" destOrd="0" presId="urn:microsoft.com/office/officeart/2005/8/layout/list1"/>
    <dgm:cxn modelId="{C54E1BF9-DABC-49CB-8DD5-CFDDA51FE672}" type="presOf" srcId="{78880A0E-F731-4995-AA8B-B8AA14FC1BA8}" destId="{1CA20934-4F92-4AFD-83DA-6BCE94119A28}" srcOrd="1" destOrd="0" presId="urn:microsoft.com/office/officeart/2005/8/layout/list1"/>
    <dgm:cxn modelId="{A003765B-A8ED-4414-8B1C-7180497E76D1}" srcId="{2EFBF9D7-8C6E-4555-9782-44A4834CE8AC}" destId="{057F2857-3DD1-4CD0-B3C7-82ADA2913DD9}" srcOrd="1" destOrd="0" parTransId="{2AD84FA0-0C24-4807-8375-918AE4A50ED2}" sibTransId="{5D46DBDC-E91B-40FA-B4E1-289D92FD5779}"/>
    <dgm:cxn modelId="{968A35CA-AA58-470E-9EF7-D992D1DF6EFF}" type="presOf" srcId="{057F2857-3DD1-4CD0-B3C7-82ADA2913DD9}" destId="{23025035-0CE1-414D-AA16-42C88A10F8D3}" srcOrd="1" destOrd="0" presId="urn:microsoft.com/office/officeart/2005/8/layout/list1"/>
    <dgm:cxn modelId="{192A62C1-DBC6-4EF2-B7ED-00C06AE3B717}" srcId="{78880A0E-F731-4995-AA8B-B8AA14FC1BA8}" destId="{32AD6C70-B721-437A-B1AC-478E46E4FD67}" srcOrd="0" destOrd="0" parTransId="{7B4A53EE-68EB-45B3-80DD-55DA5B77B34C}" sibTransId="{FC244495-BB1E-4252-9CD5-723C2DFB4782}"/>
    <dgm:cxn modelId="{81CECE74-0104-4437-BAE8-AA24760EDEF6}" srcId="{78880A0E-F731-4995-AA8B-B8AA14FC1BA8}" destId="{8180012E-B6C4-4C72-BD6A-9269B7905FA5}" srcOrd="1" destOrd="0" parTransId="{6D0BA34E-5464-4885-849F-5EE56EBF1E16}" sibTransId="{CFBFFC9B-36A3-4686-983A-82B9BB74102D}"/>
    <dgm:cxn modelId="{5F1C9A49-4A2E-455A-ADC3-2A8B7E2D61F0}" srcId="{057F2857-3DD1-4CD0-B3C7-82ADA2913DD9}" destId="{BBEBD1ED-5867-4755-A5C9-FCB5C27B048B}" srcOrd="0" destOrd="0" parTransId="{5FE25FCB-BAC4-4C08-A479-773A678E2033}" sibTransId="{AA198F7F-500F-4123-B89F-5B1122C37245}"/>
    <dgm:cxn modelId="{55104A94-0D16-433E-A457-F1357C2A75B8}" type="presOf" srcId="{2EFBF9D7-8C6E-4555-9782-44A4834CE8AC}" destId="{CF79985A-EBF5-45D3-BDBF-0064437D2A0E}" srcOrd="0" destOrd="0" presId="urn:microsoft.com/office/officeart/2005/8/layout/list1"/>
    <dgm:cxn modelId="{C8231AFC-5812-4253-A747-DBBFF4A58CF2}" type="presOf" srcId="{78880A0E-F731-4995-AA8B-B8AA14FC1BA8}" destId="{3292BDA6-9FD5-4307-839C-3436DD167AB3}" srcOrd="0" destOrd="0" presId="urn:microsoft.com/office/officeart/2005/8/layout/list1"/>
    <dgm:cxn modelId="{5234D834-8F42-42FD-B376-7E6637D1E88A}" type="presOf" srcId="{32AD6C70-B721-437A-B1AC-478E46E4FD67}" destId="{AA9D0627-8A34-4E72-A536-F249E97151F6}" srcOrd="0" destOrd="0" presId="urn:microsoft.com/office/officeart/2005/8/layout/list1"/>
    <dgm:cxn modelId="{30FA47F7-80FA-4834-A900-76E0CE5889B3}" type="presOf" srcId="{8180012E-B6C4-4C72-BD6A-9269B7905FA5}" destId="{AA9D0627-8A34-4E72-A536-F249E97151F6}" srcOrd="0" destOrd="1" presId="urn:microsoft.com/office/officeart/2005/8/layout/list1"/>
    <dgm:cxn modelId="{61D0235E-9A0C-4750-80C1-31C722BA83EF}" type="presOf" srcId="{BBEBD1ED-5867-4755-A5C9-FCB5C27B048B}" destId="{16F28BA2-A8C8-4FFE-BD73-8E67C7091C2D}" srcOrd="0" destOrd="0" presId="urn:microsoft.com/office/officeart/2005/8/layout/list1"/>
    <dgm:cxn modelId="{57E8A534-E560-4A7E-9B71-69DDB214CB95}" type="presParOf" srcId="{CF79985A-EBF5-45D3-BDBF-0064437D2A0E}" destId="{1565876F-91BB-463A-A08B-9B902EB13E03}" srcOrd="0" destOrd="0" presId="urn:microsoft.com/office/officeart/2005/8/layout/list1"/>
    <dgm:cxn modelId="{60396203-7A04-4F08-B7C5-ADFA0194DFF7}" type="presParOf" srcId="{1565876F-91BB-463A-A08B-9B902EB13E03}" destId="{3292BDA6-9FD5-4307-839C-3436DD167AB3}" srcOrd="0" destOrd="0" presId="urn:microsoft.com/office/officeart/2005/8/layout/list1"/>
    <dgm:cxn modelId="{6B5EAA6C-FF25-4AAA-AB65-BBF385E41E09}" type="presParOf" srcId="{1565876F-91BB-463A-A08B-9B902EB13E03}" destId="{1CA20934-4F92-4AFD-83DA-6BCE94119A28}" srcOrd="1" destOrd="0" presId="urn:microsoft.com/office/officeart/2005/8/layout/list1"/>
    <dgm:cxn modelId="{694B5B1B-6C66-4D86-89D2-59D4CAF7585F}" type="presParOf" srcId="{CF79985A-EBF5-45D3-BDBF-0064437D2A0E}" destId="{07114E61-AC05-4D2E-BE60-04A2873C478F}" srcOrd="1" destOrd="0" presId="urn:microsoft.com/office/officeart/2005/8/layout/list1"/>
    <dgm:cxn modelId="{1E4FE373-926C-4F4D-BC34-177C7EEC1096}" type="presParOf" srcId="{CF79985A-EBF5-45D3-BDBF-0064437D2A0E}" destId="{AA9D0627-8A34-4E72-A536-F249E97151F6}" srcOrd="2" destOrd="0" presId="urn:microsoft.com/office/officeart/2005/8/layout/list1"/>
    <dgm:cxn modelId="{A962502A-5010-42D2-912A-23DAF20005D4}" type="presParOf" srcId="{CF79985A-EBF5-45D3-BDBF-0064437D2A0E}" destId="{F3855BDE-FF96-4911-A828-F4E6BB604C51}" srcOrd="3" destOrd="0" presId="urn:microsoft.com/office/officeart/2005/8/layout/list1"/>
    <dgm:cxn modelId="{6320CA09-D8A4-4949-895C-BB51304F4B9C}" type="presParOf" srcId="{CF79985A-EBF5-45D3-BDBF-0064437D2A0E}" destId="{23812099-A89C-417A-B12E-EAD708BC393A}" srcOrd="4" destOrd="0" presId="urn:microsoft.com/office/officeart/2005/8/layout/list1"/>
    <dgm:cxn modelId="{8F02E8B1-4190-4B0F-8EB3-8C260060BA93}" type="presParOf" srcId="{23812099-A89C-417A-B12E-EAD708BC393A}" destId="{7E10303C-A087-4A4A-9F3F-EBE872C81688}" srcOrd="0" destOrd="0" presId="urn:microsoft.com/office/officeart/2005/8/layout/list1"/>
    <dgm:cxn modelId="{DB61A779-8350-4502-898C-2D5E25FE2CA6}" type="presParOf" srcId="{23812099-A89C-417A-B12E-EAD708BC393A}" destId="{23025035-0CE1-414D-AA16-42C88A10F8D3}" srcOrd="1" destOrd="0" presId="urn:microsoft.com/office/officeart/2005/8/layout/list1"/>
    <dgm:cxn modelId="{A1C63D28-BA5B-4D3B-91C3-E2443675D7F7}" type="presParOf" srcId="{CF79985A-EBF5-45D3-BDBF-0064437D2A0E}" destId="{DB1FA1FC-8FC0-4886-AA20-DE160BA328A2}" srcOrd="5" destOrd="0" presId="urn:microsoft.com/office/officeart/2005/8/layout/list1"/>
    <dgm:cxn modelId="{C7D41B37-32CA-4793-BBB0-E68CC68C6240}" type="presParOf" srcId="{CF79985A-EBF5-45D3-BDBF-0064437D2A0E}" destId="{16F28BA2-A8C8-4FFE-BD73-8E67C7091C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664C08-6484-4737-A1AD-AF4D29F11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2987D4-A4F5-49E6-90C5-D415FCB270C5}">
      <dgm:prSet/>
      <dgm:spPr/>
      <dgm:t>
        <a:bodyPr/>
        <a:lstStyle/>
        <a:p>
          <a:pPr rtl="0"/>
          <a:r>
            <a:rPr lang="en-US" smtClean="0"/>
            <a:t>XrmToolbox</a:t>
          </a:r>
          <a:endParaRPr lang="en-US"/>
        </a:p>
      </dgm:t>
    </dgm:pt>
    <dgm:pt modelId="{B2A742BB-3AD8-493F-9260-C5142A2745A2}" type="parTrans" cxnId="{45897B56-7932-4368-9EB2-CE40AF952DC6}">
      <dgm:prSet/>
      <dgm:spPr/>
      <dgm:t>
        <a:bodyPr/>
        <a:lstStyle/>
        <a:p>
          <a:endParaRPr lang="en-US"/>
        </a:p>
      </dgm:t>
    </dgm:pt>
    <dgm:pt modelId="{AB120438-2C36-495A-A617-A364C28D9F4F}" type="sibTrans" cxnId="{45897B56-7932-4368-9EB2-CE40AF952DC6}">
      <dgm:prSet/>
      <dgm:spPr/>
      <dgm:t>
        <a:bodyPr/>
        <a:lstStyle/>
        <a:p>
          <a:endParaRPr lang="en-US"/>
        </a:p>
      </dgm:t>
    </dgm:pt>
    <dgm:pt modelId="{8E9A32A6-6D3C-44CB-8DC0-3FBB940393CF}">
      <dgm:prSet/>
      <dgm:spPr/>
      <dgm:t>
        <a:bodyPr/>
        <a:lstStyle/>
        <a:p>
          <a:pPr rtl="0"/>
          <a:r>
            <a:rPr lang="en-US" smtClean="0"/>
            <a:t>System Settings</a:t>
          </a:r>
          <a:endParaRPr lang="en-US"/>
        </a:p>
      </dgm:t>
    </dgm:pt>
    <dgm:pt modelId="{86B05BD2-1CAC-450D-9912-41CAB39D00FF}" type="parTrans" cxnId="{4B1EDC19-E40E-49F9-8D5C-76F9A3C94DA7}">
      <dgm:prSet/>
      <dgm:spPr/>
      <dgm:t>
        <a:bodyPr/>
        <a:lstStyle/>
        <a:p>
          <a:endParaRPr lang="en-US"/>
        </a:p>
      </dgm:t>
    </dgm:pt>
    <dgm:pt modelId="{FEC1C145-355D-4B7D-BA4F-AE3B456E5156}" type="sibTrans" cxnId="{4B1EDC19-E40E-49F9-8D5C-76F9A3C94DA7}">
      <dgm:prSet/>
      <dgm:spPr/>
      <dgm:t>
        <a:bodyPr/>
        <a:lstStyle/>
        <a:p>
          <a:endParaRPr lang="en-US"/>
        </a:p>
      </dgm:t>
    </dgm:pt>
    <dgm:pt modelId="{1958D8C7-7822-4C58-AFB9-4C60D718F070}">
      <dgm:prSet/>
      <dgm:spPr/>
      <dgm:t>
        <a:bodyPr/>
        <a:lstStyle/>
        <a:p>
          <a:pPr rtl="0"/>
          <a:r>
            <a:rPr lang="en-US" smtClean="0"/>
            <a:t>User Settings</a:t>
          </a:r>
          <a:endParaRPr lang="en-US"/>
        </a:p>
      </dgm:t>
    </dgm:pt>
    <dgm:pt modelId="{8660CA56-0E1C-4B44-84D2-9061F3A419AD}" type="parTrans" cxnId="{5A7B32BF-4B53-4E75-AD54-33356618E5D5}">
      <dgm:prSet/>
      <dgm:spPr/>
      <dgm:t>
        <a:bodyPr/>
        <a:lstStyle/>
        <a:p>
          <a:endParaRPr lang="en-US"/>
        </a:p>
      </dgm:t>
    </dgm:pt>
    <dgm:pt modelId="{5F9F23C8-C43D-450D-B532-8A1F2D6ED727}" type="sibTrans" cxnId="{5A7B32BF-4B53-4E75-AD54-33356618E5D5}">
      <dgm:prSet/>
      <dgm:spPr/>
      <dgm:t>
        <a:bodyPr/>
        <a:lstStyle/>
        <a:p>
          <a:endParaRPr lang="en-US"/>
        </a:p>
      </dgm:t>
    </dgm:pt>
    <dgm:pt modelId="{3C6F14E4-EE72-42CA-87B5-DE988025C92D}" type="pres">
      <dgm:prSet presAssocID="{2B664C08-6484-4737-A1AD-AF4D29F11CC4}" presName="linear" presStyleCnt="0">
        <dgm:presLayoutVars>
          <dgm:dir/>
          <dgm:animLvl val="lvl"/>
          <dgm:resizeHandles val="exact"/>
        </dgm:presLayoutVars>
      </dgm:prSet>
      <dgm:spPr/>
    </dgm:pt>
    <dgm:pt modelId="{3EF8E2CE-DC2B-46BC-87B6-8925EC903B85}" type="pres">
      <dgm:prSet presAssocID="{3F2987D4-A4F5-49E6-90C5-D415FCB270C5}" presName="parentLin" presStyleCnt="0"/>
      <dgm:spPr/>
    </dgm:pt>
    <dgm:pt modelId="{6AFC9357-FCD3-4760-99FC-832B3FF9066B}" type="pres">
      <dgm:prSet presAssocID="{3F2987D4-A4F5-49E6-90C5-D415FCB270C5}" presName="parentLeftMargin" presStyleLbl="node1" presStyleIdx="0" presStyleCnt="1"/>
      <dgm:spPr/>
    </dgm:pt>
    <dgm:pt modelId="{F3A6127B-1FF3-4337-AEBE-296261F6D7B4}" type="pres">
      <dgm:prSet presAssocID="{3F2987D4-A4F5-49E6-90C5-D415FCB270C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E3FE4B5-4BFE-411C-B33F-1FD8E037F5B0}" type="pres">
      <dgm:prSet presAssocID="{3F2987D4-A4F5-49E6-90C5-D415FCB270C5}" presName="negativeSpace" presStyleCnt="0"/>
      <dgm:spPr/>
    </dgm:pt>
    <dgm:pt modelId="{AA555C76-7BC3-4FA4-8693-E0B154540AA5}" type="pres">
      <dgm:prSet presAssocID="{3F2987D4-A4F5-49E6-90C5-D415FCB270C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A7B32BF-4B53-4E75-AD54-33356618E5D5}" srcId="{3F2987D4-A4F5-49E6-90C5-D415FCB270C5}" destId="{1958D8C7-7822-4C58-AFB9-4C60D718F070}" srcOrd="1" destOrd="0" parTransId="{8660CA56-0E1C-4B44-84D2-9061F3A419AD}" sibTransId="{5F9F23C8-C43D-450D-B532-8A1F2D6ED727}"/>
    <dgm:cxn modelId="{4D180335-852A-408A-9180-D44512D47227}" type="presOf" srcId="{3F2987D4-A4F5-49E6-90C5-D415FCB270C5}" destId="{6AFC9357-FCD3-4760-99FC-832B3FF9066B}" srcOrd="0" destOrd="0" presId="urn:microsoft.com/office/officeart/2005/8/layout/list1"/>
    <dgm:cxn modelId="{CFE7B64B-1FC2-4810-AA44-5492B1E07E3E}" type="presOf" srcId="{3F2987D4-A4F5-49E6-90C5-D415FCB270C5}" destId="{F3A6127B-1FF3-4337-AEBE-296261F6D7B4}" srcOrd="1" destOrd="0" presId="urn:microsoft.com/office/officeart/2005/8/layout/list1"/>
    <dgm:cxn modelId="{2E921682-D722-4C31-82C1-4DC662DAA394}" type="presOf" srcId="{8E9A32A6-6D3C-44CB-8DC0-3FBB940393CF}" destId="{AA555C76-7BC3-4FA4-8693-E0B154540AA5}" srcOrd="0" destOrd="0" presId="urn:microsoft.com/office/officeart/2005/8/layout/list1"/>
    <dgm:cxn modelId="{89C3BB3A-0A73-4BD1-B0A5-63F26830C5CF}" type="presOf" srcId="{1958D8C7-7822-4C58-AFB9-4C60D718F070}" destId="{AA555C76-7BC3-4FA4-8693-E0B154540AA5}" srcOrd="0" destOrd="1" presId="urn:microsoft.com/office/officeart/2005/8/layout/list1"/>
    <dgm:cxn modelId="{45897B56-7932-4368-9EB2-CE40AF952DC6}" srcId="{2B664C08-6484-4737-A1AD-AF4D29F11CC4}" destId="{3F2987D4-A4F5-49E6-90C5-D415FCB270C5}" srcOrd="0" destOrd="0" parTransId="{B2A742BB-3AD8-493F-9260-C5142A2745A2}" sibTransId="{AB120438-2C36-495A-A617-A364C28D9F4F}"/>
    <dgm:cxn modelId="{4B1EDC19-E40E-49F9-8D5C-76F9A3C94DA7}" srcId="{3F2987D4-A4F5-49E6-90C5-D415FCB270C5}" destId="{8E9A32A6-6D3C-44CB-8DC0-3FBB940393CF}" srcOrd="0" destOrd="0" parTransId="{86B05BD2-1CAC-450D-9912-41CAB39D00FF}" sibTransId="{FEC1C145-355D-4B7D-BA4F-AE3B456E5156}"/>
    <dgm:cxn modelId="{C8252CBA-C0BB-4A5A-AED9-77F55A91F8F3}" type="presOf" srcId="{2B664C08-6484-4737-A1AD-AF4D29F11CC4}" destId="{3C6F14E4-EE72-42CA-87B5-DE988025C92D}" srcOrd="0" destOrd="0" presId="urn:microsoft.com/office/officeart/2005/8/layout/list1"/>
    <dgm:cxn modelId="{2C647D28-7876-46FD-B266-4CF4BDD70811}" type="presParOf" srcId="{3C6F14E4-EE72-42CA-87B5-DE988025C92D}" destId="{3EF8E2CE-DC2B-46BC-87B6-8925EC903B85}" srcOrd="0" destOrd="0" presId="urn:microsoft.com/office/officeart/2005/8/layout/list1"/>
    <dgm:cxn modelId="{0F83A88E-8FBE-4AA5-B7FA-FE175FF8F65A}" type="presParOf" srcId="{3EF8E2CE-DC2B-46BC-87B6-8925EC903B85}" destId="{6AFC9357-FCD3-4760-99FC-832B3FF9066B}" srcOrd="0" destOrd="0" presId="urn:microsoft.com/office/officeart/2005/8/layout/list1"/>
    <dgm:cxn modelId="{495CC799-34F8-411A-9D56-65DE4022F029}" type="presParOf" srcId="{3EF8E2CE-DC2B-46BC-87B6-8925EC903B85}" destId="{F3A6127B-1FF3-4337-AEBE-296261F6D7B4}" srcOrd="1" destOrd="0" presId="urn:microsoft.com/office/officeart/2005/8/layout/list1"/>
    <dgm:cxn modelId="{A3A67803-1112-4ED5-8946-82B297BCB7D3}" type="presParOf" srcId="{3C6F14E4-EE72-42CA-87B5-DE988025C92D}" destId="{BE3FE4B5-4BFE-411C-B33F-1FD8E037F5B0}" srcOrd="1" destOrd="0" presId="urn:microsoft.com/office/officeart/2005/8/layout/list1"/>
    <dgm:cxn modelId="{48DE7885-EA23-47BD-8321-6D7CA1B2953F}" type="presParOf" srcId="{3C6F14E4-EE72-42CA-87B5-DE988025C92D}" destId="{AA555C76-7BC3-4FA4-8693-E0B154540AA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7BF3E7-9616-4CE5-BA0E-E534B79227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72C0B-C526-4AFF-8C1E-AD16DA413B64}">
      <dgm:prSet/>
      <dgm:spPr/>
      <dgm:t>
        <a:bodyPr/>
        <a:lstStyle/>
        <a:p>
          <a:pPr rtl="0"/>
          <a:r>
            <a:rPr lang="en-US" smtClean="0"/>
            <a:t>Advanced Find</a:t>
          </a:r>
          <a:endParaRPr lang="en-US"/>
        </a:p>
      </dgm:t>
    </dgm:pt>
    <dgm:pt modelId="{C93C8E47-110F-42EE-BE57-C645F189FB65}" type="parTrans" cxnId="{03913968-D2C8-44B0-8D21-CF32F4DE9727}">
      <dgm:prSet/>
      <dgm:spPr/>
      <dgm:t>
        <a:bodyPr/>
        <a:lstStyle/>
        <a:p>
          <a:endParaRPr lang="en-US"/>
        </a:p>
      </dgm:t>
    </dgm:pt>
    <dgm:pt modelId="{5DEFFC30-F102-4394-8365-73AB5ED5D982}" type="sibTrans" cxnId="{03913968-D2C8-44B0-8D21-CF32F4DE9727}">
      <dgm:prSet/>
      <dgm:spPr/>
      <dgm:t>
        <a:bodyPr/>
        <a:lstStyle/>
        <a:p>
          <a:endParaRPr lang="en-US"/>
        </a:p>
      </dgm:t>
    </dgm:pt>
    <dgm:pt modelId="{4A56EE1E-7C59-4572-8A35-C93D1792A8A6}">
      <dgm:prSet/>
      <dgm:spPr/>
      <dgm:t>
        <a:bodyPr/>
        <a:lstStyle/>
        <a:p>
          <a:pPr rtl="0"/>
          <a:r>
            <a:rPr lang="en-US" smtClean="0"/>
            <a:t>Users</a:t>
          </a:r>
          <a:endParaRPr lang="en-US"/>
        </a:p>
      </dgm:t>
    </dgm:pt>
    <dgm:pt modelId="{DAA91CE3-6F43-4D40-9723-5D7C5F056C5F}" type="parTrans" cxnId="{ADE5A622-876E-4C04-9A99-ABCB557FD877}">
      <dgm:prSet/>
      <dgm:spPr/>
      <dgm:t>
        <a:bodyPr/>
        <a:lstStyle/>
        <a:p>
          <a:endParaRPr lang="en-US"/>
        </a:p>
      </dgm:t>
    </dgm:pt>
    <dgm:pt modelId="{3E43824F-88BE-4030-9DF0-DFA2F5E0013F}" type="sibTrans" cxnId="{ADE5A622-876E-4C04-9A99-ABCB557FD877}">
      <dgm:prSet/>
      <dgm:spPr/>
      <dgm:t>
        <a:bodyPr/>
        <a:lstStyle/>
        <a:p>
          <a:endParaRPr lang="en-US"/>
        </a:p>
      </dgm:t>
    </dgm:pt>
    <dgm:pt modelId="{D1FBD581-531C-4337-8A91-CE2BCE3E87A1}">
      <dgm:prSet/>
      <dgm:spPr/>
      <dgm:t>
        <a:bodyPr/>
        <a:lstStyle/>
        <a:p>
          <a:pPr rtl="0"/>
          <a:r>
            <a:rPr lang="en-US" smtClean="0"/>
            <a:t>Teams</a:t>
          </a:r>
          <a:endParaRPr lang="en-US"/>
        </a:p>
      </dgm:t>
    </dgm:pt>
    <dgm:pt modelId="{0C75753D-9BDA-498C-BE09-F3917FD82F6C}" type="parTrans" cxnId="{1910B784-4BD8-4ACD-A811-F2BCAA63CE0D}">
      <dgm:prSet/>
      <dgm:spPr/>
      <dgm:t>
        <a:bodyPr/>
        <a:lstStyle/>
        <a:p>
          <a:endParaRPr lang="en-US"/>
        </a:p>
      </dgm:t>
    </dgm:pt>
    <dgm:pt modelId="{BB0AEBB6-8181-4EB0-A4F6-A0801C4949C5}" type="sibTrans" cxnId="{1910B784-4BD8-4ACD-A811-F2BCAA63CE0D}">
      <dgm:prSet/>
      <dgm:spPr/>
      <dgm:t>
        <a:bodyPr/>
        <a:lstStyle/>
        <a:p>
          <a:endParaRPr lang="en-US"/>
        </a:p>
      </dgm:t>
    </dgm:pt>
    <dgm:pt modelId="{EEECD3A4-A595-4D47-A26A-E499EF521E8E}">
      <dgm:prSet/>
      <dgm:spPr/>
      <dgm:t>
        <a:bodyPr/>
        <a:lstStyle/>
        <a:p>
          <a:pPr rtl="0"/>
          <a:r>
            <a:rPr lang="en-US" smtClean="0"/>
            <a:t>Security Roles</a:t>
          </a:r>
          <a:endParaRPr lang="en-US"/>
        </a:p>
      </dgm:t>
    </dgm:pt>
    <dgm:pt modelId="{EA0EC4A6-50FB-461B-AE81-52497497E3FA}" type="parTrans" cxnId="{5AA37F75-B075-4792-9DC8-CD79E71E451D}">
      <dgm:prSet/>
      <dgm:spPr/>
      <dgm:t>
        <a:bodyPr/>
        <a:lstStyle/>
        <a:p>
          <a:endParaRPr lang="en-US"/>
        </a:p>
      </dgm:t>
    </dgm:pt>
    <dgm:pt modelId="{50A58480-D89B-4630-90FB-1ADBE1FDBD49}" type="sibTrans" cxnId="{5AA37F75-B075-4792-9DC8-CD79E71E451D}">
      <dgm:prSet/>
      <dgm:spPr/>
      <dgm:t>
        <a:bodyPr/>
        <a:lstStyle/>
        <a:p>
          <a:endParaRPr lang="en-US"/>
        </a:p>
      </dgm:t>
    </dgm:pt>
    <dgm:pt modelId="{63A36E96-3BBC-4410-8301-A41A4C553EE1}">
      <dgm:prSet/>
      <dgm:spPr/>
      <dgm:t>
        <a:bodyPr/>
        <a:lstStyle/>
        <a:p>
          <a:pPr rtl="0"/>
          <a:r>
            <a:rPr lang="en-US" smtClean="0"/>
            <a:t>Business Units</a:t>
          </a:r>
          <a:endParaRPr lang="en-US"/>
        </a:p>
      </dgm:t>
    </dgm:pt>
    <dgm:pt modelId="{0168941E-D3A6-4C77-B32D-FE9B1730FB18}" type="parTrans" cxnId="{55FD934E-1E89-45F7-A85C-4800244DCD57}">
      <dgm:prSet/>
      <dgm:spPr/>
      <dgm:t>
        <a:bodyPr/>
        <a:lstStyle/>
        <a:p>
          <a:endParaRPr lang="en-US"/>
        </a:p>
      </dgm:t>
    </dgm:pt>
    <dgm:pt modelId="{A109ADDD-0D2E-4EB4-8FB9-89E134B1EE56}" type="sibTrans" cxnId="{55FD934E-1E89-45F7-A85C-4800244DCD57}">
      <dgm:prSet/>
      <dgm:spPr/>
      <dgm:t>
        <a:bodyPr/>
        <a:lstStyle/>
        <a:p>
          <a:endParaRPr lang="en-US"/>
        </a:p>
      </dgm:t>
    </dgm:pt>
    <dgm:pt modelId="{2D66F2E0-0289-478C-9AFD-55B3421CF1FC}">
      <dgm:prSet/>
      <dgm:spPr/>
      <dgm:t>
        <a:bodyPr/>
        <a:lstStyle/>
        <a:p>
          <a:pPr rtl="0"/>
          <a:r>
            <a:rPr lang="en-US" dirty="0" smtClean="0"/>
            <a:t>Field Security Profiles</a:t>
          </a:r>
          <a:endParaRPr lang="en-US" dirty="0"/>
        </a:p>
      </dgm:t>
    </dgm:pt>
    <dgm:pt modelId="{A6594947-49F8-4BF4-9D4B-F7CF2893D44C}" type="parTrans" cxnId="{34EA4968-B14C-4725-ACB3-08DB0B1B9FEA}">
      <dgm:prSet/>
      <dgm:spPr/>
      <dgm:t>
        <a:bodyPr/>
        <a:lstStyle/>
        <a:p>
          <a:endParaRPr lang="en-US"/>
        </a:p>
      </dgm:t>
    </dgm:pt>
    <dgm:pt modelId="{C52C63BE-737C-4050-91AF-D9090135294A}" type="sibTrans" cxnId="{34EA4968-B14C-4725-ACB3-08DB0B1B9FEA}">
      <dgm:prSet/>
      <dgm:spPr/>
      <dgm:t>
        <a:bodyPr/>
        <a:lstStyle/>
        <a:p>
          <a:endParaRPr lang="en-US"/>
        </a:p>
      </dgm:t>
    </dgm:pt>
    <dgm:pt modelId="{686E3E77-0DC3-4B23-AFC4-04607A62C4BB}">
      <dgm:prSet/>
      <dgm:spPr/>
      <dgm:t>
        <a:bodyPr/>
        <a:lstStyle/>
        <a:p>
          <a:pPr rtl="0"/>
          <a:r>
            <a:rPr lang="en-US" smtClean="0"/>
            <a:t>XrmToolbox</a:t>
          </a:r>
          <a:endParaRPr lang="en-US"/>
        </a:p>
      </dgm:t>
    </dgm:pt>
    <dgm:pt modelId="{6D88CFC0-CED6-42FC-8448-A3370D9B5DE6}" type="parTrans" cxnId="{26B12E55-3073-4904-BF10-EBF963C446C5}">
      <dgm:prSet/>
      <dgm:spPr/>
      <dgm:t>
        <a:bodyPr/>
        <a:lstStyle/>
        <a:p>
          <a:endParaRPr lang="en-US"/>
        </a:p>
      </dgm:t>
    </dgm:pt>
    <dgm:pt modelId="{68C2521D-03E0-4975-98F6-9776E0928D5A}" type="sibTrans" cxnId="{26B12E55-3073-4904-BF10-EBF963C446C5}">
      <dgm:prSet/>
      <dgm:spPr/>
      <dgm:t>
        <a:bodyPr/>
        <a:lstStyle/>
        <a:p>
          <a:endParaRPr lang="en-US"/>
        </a:p>
      </dgm:t>
    </dgm:pt>
    <dgm:pt modelId="{4A7689DE-A645-48DA-BFA0-54E89E1C61B5}">
      <dgm:prSet/>
      <dgm:spPr/>
      <dgm:t>
        <a:bodyPr/>
        <a:lstStyle/>
        <a:p>
          <a:pPr rtl="0"/>
          <a:r>
            <a:rPr lang="en-US" dirty="0" smtClean="0"/>
            <a:t>Access Team Templates</a:t>
          </a:r>
          <a:endParaRPr lang="en-US" dirty="0"/>
        </a:p>
      </dgm:t>
    </dgm:pt>
    <dgm:pt modelId="{19F9BE25-5C3D-4A45-9AA6-981F3208297B}" type="parTrans" cxnId="{54DA14B2-FD37-4C68-B5D4-F406B88580F4}">
      <dgm:prSet/>
      <dgm:spPr/>
      <dgm:t>
        <a:bodyPr/>
        <a:lstStyle/>
        <a:p>
          <a:endParaRPr lang="en-US"/>
        </a:p>
      </dgm:t>
    </dgm:pt>
    <dgm:pt modelId="{30D41E8C-C621-4C93-961A-B46888A73DB8}" type="sibTrans" cxnId="{54DA14B2-FD37-4C68-B5D4-F406B88580F4}">
      <dgm:prSet/>
      <dgm:spPr/>
      <dgm:t>
        <a:bodyPr/>
        <a:lstStyle/>
        <a:p>
          <a:endParaRPr lang="en-US"/>
        </a:p>
      </dgm:t>
    </dgm:pt>
    <dgm:pt modelId="{0BAEF702-A3DE-48DF-8E3B-3C518D8B27F2}">
      <dgm:prSet/>
      <dgm:spPr/>
      <dgm:t>
        <a:bodyPr/>
        <a:lstStyle/>
        <a:p>
          <a:pPr rtl="0"/>
          <a:r>
            <a:rPr lang="en-US" dirty="0" smtClean="0"/>
            <a:t>Positions</a:t>
          </a:r>
          <a:endParaRPr lang="en-US" dirty="0"/>
        </a:p>
      </dgm:t>
    </dgm:pt>
    <dgm:pt modelId="{3D4B02A4-DF9A-42FA-B12D-33143DBB454C}" type="parTrans" cxnId="{564FBA29-0BF9-4BFF-8D3C-3D7AA0ACCC59}">
      <dgm:prSet/>
      <dgm:spPr/>
      <dgm:t>
        <a:bodyPr/>
        <a:lstStyle/>
        <a:p>
          <a:endParaRPr lang="en-US"/>
        </a:p>
      </dgm:t>
    </dgm:pt>
    <dgm:pt modelId="{A87D76A7-89A6-44A6-AE8C-992006ED1F75}" type="sibTrans" cxnId="{564FBA29-0BF9-4BFF-8D3C-3D7AA0ACCC59}">
      <dgm:prSet/>
      <dgm:spPr/>
      <dgm:t>
        <a:bodyPr/>
        <a:lstStyle/>
        <a:p>
          <a:endParaRPr lang="en-US"/>
        </a:p>
      </dgm:t>
    </dgm:pt>
    <dgm:pt modelId="{66308AFE-BB12-4E66-90FC-23BFC385DAF0}">
      <dgm:prSet/>
      <dgm:spPr/>
      <dgm:t>
        <a:bodyPr/>
        <a:lstStyle/>
        <a:p>
          <a:pPr rtl="0"/>
          <a:r>
            <a:rPr lang="en-US" dirty="0" smtClean="0"/>
            <a:t>Security Role Privileges</a:t>
          </a:r>
          <a:endParaRPr lang="en-US" dirty="0"/>
        </a:p>
      </dgm:t>
    </dgm:pt>
    <dgm:pt modelId="{2354BC1D-6AAB-478B-859B-AA1C66870548}" type="parTrans" cxnId="{8F36D609-2B53-4AC2-85B1-8DE988E6826D}">
      <dgm:prSet/>
      <dgm:spPr/>
    </dgm:pt>
    <dgm:pt modelId="{FD6FB936-2CA9-43FF-8A83-11CCE0F363E7}" type="sibTrans" cxnId="{8F36D609-2B53-4AC2-85B1-8DE988E6826D}">
      <dgm:prSet/>
      <dgm:spPr/>
    </dgm:pt>
    <dgm:pt modelId="{E8ABE841-E5D4-4B2C-B3CB-0D3653B4ED0A}" type="pres">
      <dgm:prSet presAssocID="{A67BF3E7-9616-4CE5-BA0E-E534B792274C}" presName="linear" presStyleCnt="0">
        <dgm:presLayoutVars>
          <dgm:dir/>
          <dgm:animLvl val="lvl"/>
          <dgm:resizeHandles val="exact"/>
        </dgm:presLayoutVars>
      </dgm:prSet>
      <dgm:spPr/>
    </dgm:pt>
    <dgm:pt modelId="{3D62164A-B045-4244-A894-9D2F6BDBB88A}" type="pres">
      <dgm:prSet presAssocID="{A9372C0B-C526-4AFF-8C1E-AD16DA413B64}" presName="parentLin" presStyleCnt="0"/>
      <dgm:spPr/>
    </dgm:pt>
    <dgm:pt modelId="{5FEC033F-427F-45C9-B833-9FD246E2E96F}" type="pres">
      <dgm:prSet presAssocID="{A9372C0B-C526-4AFF-8C1E-AD16DA413B64}" presName="parentLeftMargin" presStyleLbl="node1" presStyleIdx="0" presStyleCnt="2"/>
      <dgm:spPr/>
    </dgm:pt>
    <dgm:pt modelId="{4999E638-A6B0-4769-A93D-32E130CA062B}" type="pres">
      <dgm:prSet presAssocID="{A9372C0B-C526-4AFF-8C1E-AD16DA413B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1FFF4B-D196-472A-9E2E-382601F862E7}" type="pres">
      <dgm:prSet presAssocID="{A9372C0B-C526-4AFF-8C1E-AD16DA413B64}" presName="negativeSpace" presStyleCnt="0"/>
      <dgm:spPr/>
    </dgm:pt>
    <dgm:pt modelId="{8621BE18-DAC3-4A1B-8000-56C5CF47322C}" type="pres">
      <dgm:prSet presAssocID="{A9372C0B-C526-4AFF-8C1E-AD16DA413B64}" presName="childText" presStyleLbl="conFgAcc1" presStyleIdx="0" presStyleCnt="2">
        <dgm:presLayoutVars>
          <dgm:bulletEnabled val="1"/>
        </dgm:presLayoutVars>
      </dgm:prSet>
      <dgm:spPr/>
    </dgm:pt>
    <dgm:pt modelId="{0B11CF4A-0AB4-4640-B519-D147374E62F8}" type="pres">
      <dgm:prSet presAssocID="{5DEFFC30-F102-4394-8365-73AB5ED5D982}" presName="spaceBetweenRectangles" presStyleCnt="0"/>
      <dgm:spPr/>
    </dgm:pt>
    <dgm:pt modelId="{A40310A8-A79D-46D0-98AD-1FA6C849435F}" type="pres">
      <dgm:prSet presAssocID="{686E3E77-0DC3-4B23-AFC4-04607A62C4BB}" presName="parentLin" presStyleCnt="0"/>
      <dgm:spPr/>
    </dgm:pt>
    <dgm:pt modelId="{9F253655-20B1-4E78-957C-DB4B62F8FE60}" type="pres">
      <dgm:prSet presAssocID="{686E3E77-0DC3-4B23-AFC4-04607A62C4BB}" presName="parentLeftMargin" presStyleLbl="node1" presStyleIdx="0" presStyleCnt="2"/>
      <dgm:spPr/>
    </dgm:pt>
    <dgm:pt modelId="{D1BB5372-44A5-4D43-9510-F6B2885B5DF0}" type="pres">
      <dgm:prSet presAssocID="{686E3E77-0DC3-4B23-AFC4-04607A62C4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0D513FE-1102-4AA4-9F7E-DE0AE7DE7979}" type="pres">
      <dgm:prSet presAssocID="{686E3E77-0DC3-4B23-AFC4-04607A62C4BB}" presName="negativeSpace" presStyleCnt="0"/>
      <dgm:spPr/>
    </dgm:pt>
    <dgm:pt modelId="{9CAF39BF-840B-49BE-B47F-E9C13D7A88F1}" type="pres">
      <dgm:prSet presAssocID="{686E3E77-0DC3-4B23-AFC4-04607A62C4B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4CFAD4-4C91-4FF1-9119-8A49135A1E8E}" type="presOf" srcId="{686E3E77-0DC3-4B23-AFC4-04607A62C4BB}" destId="{D1BB5372-44A5-4D43-9510-F6B2885B5DF0}" srcOrd="1" destOrd="0" presId="urn:microsoft.com/office/officeart/2005/8/layout/list1"/>
    <dgm:cxn modelId="{D26F0E15-23F6-4E69-839F-4426888B4AEA}" type="presOf" srcId="{686E3E77-0DC3-4B23-AFC4-04607A62C4BB}" destId="{9F253655-20B1-4E78-957C-DB4B62F8FE60}" srcOrd="0" destOrd="0" presId="urn:microsoft.com/office/officeart/2005/8/layout/list1"/>
    <dgm:cxn modelId="{34EA4968-B14C-4725-ACB3-08DB0B1B9FEA}" srcId="{A9372C0B-C526-4AFF-8C1E-AD16DA413B64}" destId="{2D66F2E0-0289-478C-9AFD-55B3421CF1FC}" srcOrd="4" destOrd="0" parTransId="{A6594947-49F8-4BF4-9D4B-F7CF2893D44C}" sibTransId="{C52C63BE-737C-4050-91AF-D9090135294A}"/>
    <dgm:cxn modelId="{4110ADF8-3B03-43C5-A810-43B5EC0051DF}" type="presOf" srcId="{0BAEF702-A3DE-48DF-8E3B-3C518D8B27F2}" destId="{8621BE18-DAC3-4A1B-8000-56C5CF47322C}" srcOrd="0" destOrd="5" presId="urn:microsoft.com/office/officeart/2005/8/layout/list1"/>
    <dgm:cxn modelId="{DB986CF9-2932-4840-957B-3D1CF46BF605}" type="presOf" srcId="{66308AFE-BB12-4E66-90FC-23BFC385DAF0}" destId="{9CAF39BF-840B-49BE-B47F-E9C13D7A88F1}" srcOrd="0" destOrd="1" presId="urn:microsoft.com/office/officeart/2005/8/layout/list1"/>
    <dgm:cxn modelId="{ADE5A622-876E-4C04-9A99-ABCB557FD877}" srcId="{A9372C0B-C526-4AFF-8C1E-AD16DA413B64}" destId="{4A56EE1E-7C59-4572-8A35-C93D1792A8A6}" srcOrd="0" destOrd="0" parTransId="{DAA91CE3-6F43-4D40-9723-5D7C5F056C5F}" sibTransId="{3E43824F-88BE-4030-9DF0-DFA2F5E0013F}"/>
    <dgm:cxn modelId="{E81D472A-A6A4-4D55-BB33-1BBD03D1177C}" type="presOf" srcId="{EEECD3A4-A595-4D47-A26A-E499EF521E8E}" destId="{8621BE18-DAC3-4A1B-8000-56C5CF47322C}" srcOrd="0" destOrd="2" presId="urn:microsoft.com/office/officeart/2005/8/layout/list1"/>
    <dgm:cxn modelId="{5AA37F75-B075-4792-9DC8-CD79E71E451D}" srcId="{A9372C0B-C526-4AFF-8C1E-AD16DA413B64}" destId="{EEECD3A4-A595-4D47-A26A-E499EF521E8E}" srcOrd="2" destOrd="0" parTransId="{EA0EC4A6-50FB-461B-AE81-52497497E3FA}" sibTransId="{50A58480-D89B-4630-90FB-1ADBE1FDBD49}"/>
    <dgm:cxn modelId="{26B12E55-3073-4904-BF10-EBF963C446C5}" srcId="{A67BF3E7-9616-4CE5-BA0E-E534B792274C}" destId="{686E3E77-0DC3-4B23-AFC4-04607A62C4BB}" srcOrd="1" destOrd="0" parTransId="{6D88CFC0-CED6-42FC-8448-A3370D9B5DE6}" sibTransId="{68C2521D-03E0-4975-98F6-9776E0928D5A}"/>
    <dgm:cxn modelId="{1910B784-4BD8-4ACD-A811-F2BCAA63CE0D}" srcId="{A9372C0B-C526-4AFF-8C1E-AD16DA413B64}" destId="{D1FBD581-531C-4337-8A91-CE2BCE3E87A1}" srcOrd="1" destOrd="0" parTransId="{0C75753D-9BDA-498C-BE09-F3917FD82F6C}" sibTransId="{BB0AEBB6-8181-4EB0-A4F6-A0801C4949C5}"/>
    <dgm:cxn modelId="{4F53B67D-DCAD-4ED4-A16F-12D0D95B0DD8}" type="presOf" srcId="{A9372C0B-C526-4AFF-8C1E-AD16DA413B64}" destId="{4999E638-A6B0-4769-A93D-32E130CA062B}" srcOrd="1" destOrd="0" presId="urn:microsoft.com/office/officeart/2005/8/layout/list1"/>
    <dgm:cxn modelId="{2F79CABD-D0F6-4B2C-9C79-98EB5F0A6398}" type="presOf" srcId="{2D66F2E0-0289-478C-9AFD-55B3421CF1FC}" destId="{8621BE18-DAC3-4A1B-8000-56C5CF47322C}" srcOrd="0" destOrd="4" presId="urn:microsoft.com/office/officeart/2005/8/layout/list1"/>
    <dgm:cxn modelId="{D51D02EF-EDEC-49A9-91C6-648677A3E0FF}" type="presOf" srcId="{4A56EE1E-7C59-4572-8A35-C93D1792A8A6}" destId="{8621BE18-DAC3-4A1B-8000-56C5CF47322C}" srcOrd="0" destOrd="0" presId="urn:microsoft.com/office/officeart/2005/8/layout/list1"/>
    <dgm:cxn modelId="{F613CB02-EF7E-407D-AAFB-AA4068EA1FF9}" type="presOf" srcId="{A67BF3E7-9616-4CE5-BA0E-E534B792274C}" destId="{E8ABE841-E5D4-4B2C-B3CB-0D3653B4ED0A}" srcOrd="0" destOrd="0" presId="urn:microsoft.com/office/officeart/2005/8/layout/list1"/>
    <dgm:cxn modelId="{564FBA29-0BF9-4BFF-8D3C-3D7AA0ACCC59}" srcId="{A9372C0B-C526-4AFF-8C1E-AD16DA413B64}" destId="{0BAEF702-A3DE-48DF-8E3B-3C518D8B27F2}" srcOrd="5" destOrd="0" parTransId="{3D4B02A4-DF9A-42FA-B12D-33143DBB454C}" sibTransId="{A87D76A7-89A6-44A6-AE8C-992006ED1F75}"/>
    <dgm:cxn modelId="{78140C1E-40FB-40E4-9540-E98D60A94D3E}" type="presOf" srcId="{A9372C0B-C526-4AFF-8C1E-AD16DA413B64}" destId="{5FEC033F-427F-45C9-B833-9FD246E2E96F}" srcOrd="0" destOrd="0" presId="urn:microsoft.com/office/officeart/2005/8/layout/list1"/>
    <dgm:cxn modelId="{8F36D609-2B53-4AC2-85B1-8DE988E6826D}" srcId="{686E3E77-0DC3-4B23-AFC4-04607A62C4BB}" destId="{66308AFE-BB12-4E66-90FC-23BFC385DAF0}" srcOrd="1" destOrd="0" parTransId="{2354BC1D-6AAB-478B-859B-AA1C66870548}" sibTransId="{FD6FB936-2CA9-43FF-8A83-11CCE0F363E7}"/>
    <dgm:cxn modelId="{55FD934E-1E89-45F7-A85C-4800244DCD57}" srcId="{A9372C0B-C526-4AFF-8C1E-AD16DA413B64}" destId="{63A36E96-3BBC-4410-8301-A41A4C553EE1}" srcOrd="3" destOrd="0" parTransId="{0168941E-D3A6-4C77-B32D-FE9B1730FB18}" sibTransId="{A109ADDD-0D2E-4EB4-8FB9-89E134B1EE56}"/>
    <dgm:cxn modelId="{8AB19274-ABB2-4AA7-9E6C-AAAD5F2C217A}" type="presOf" srcId="{4A7689DE-A645-48DA-BFA0-54E89E1C61B5}" destId="{9CAF39BF-840B-49BE-B47F-E9C13D7A88F1}" srcOrd="0" destOrd="0" presId="urn:microsoft.com/office/officeart/2005/8/layout/list1"/>
    <dgm:cxn modelId="{03913968-D2C8-44B0-8D21-CF32F4DE9727}" srcId="{A67BF3E7-9616-4CE5-BA0E-E534B792274C}" destId="{A9372C0B-C526-4AFF-8C1E-AD16DA413B64}" srcOrd="0" destOrd="0" parTransId="{C93C8E47-110F-42EE-BE57-C645F189FB65}" sibTransId="{5DEFFC30-F102-4394-8365-73AB5ED5D982}"/>
    <dgm:cxn modelId="{54DA14B2-FD37-4C68-B5D4-F406B88580F4}" srcId="{686E3E77-0DC3-4B23-AFC4-04607A62C4BB}" destId="{4A7689DE-A645-48DA-BFA0-54E89E1C61B5}" srcOrd="0" destOrd="0" parTransId="{19F9BE25-5C3D-4A45-9AA6-981F3208297B}" sibTransId="{30D41E8C-C621-4C93-961A-B46888A73DB8}"/>
    <dgm:cxn modelId="{055EE84F-5271-4D90-8979-C2B2C06FA341}" type="presOf" srcId="{63A36E96-3BBC-4410-8301-A41A4C553EE1}" destId="{8621BE18-DAC3-4A1B-8000-56C5CF47322C}" srcOrd="0" destOrd="3" presId="urn:microsoft.com/office/officeart/2005/8/layout/list1"/>
    <dgm:cxn modelId="{D1D6D4CF-09E8-4EA8-9A2A-7863D9760A4F}" type="presOf" srcId="{D1FBD581-531C-4337-8A91-CE2BCE3E87A1}" destId="{8621BE18-DAC3-4A1B-8000-56C5CF47322C}" srcOrd="0" destOrd="1" presId="urn:microsoft.com/office/officeart/2005/8/layout/list1"/>
    <dgm:cxn modelId="{4455CC19-A2BC-4DA6-8CC5-480280817A4C}" type="presParOf" srcId="{E8ABE841-E5D4-4B2C-B3CB-0D3653B4ED0A}" destId="{3D62164A-B045-4244-A894-9D2F6BDBB88A}" srcOrd="0" destOrd="0" presId="urn:microsoft.com/office/officeart/2005/8/layout/list1"/>
    <dgm:cxn modelId="{5963466F-504E-46B7-AB88-D2B9CC924AE7}" type="presParOf" srcId="{3D62164A-B045-4244-A894-9D2F6BDBB88A}" destId="{5FEC033F-427F-45C9-B833-9FD246E2E96F}" srcOrd="0" destOrd="0" presId="urn:microsoft.com/office/officeart/2005/8/layout/list1"/>
    <dgm:cxn modelId="{342D3EDA-48E7-4BFF-96C4-9B3B060AD19D}" type="presParOf" srcId="{3D62164A-B045-4244-A894-9D2F6BDBB88A}" destId="{4999E638-A6B0-4769-A93D-32E130CA062B}" srcOrd="1" destOrd="0" presId="urn:microsoft.com/office/officeart/2005/8/layout/list1"/>
    <dgm:cxn modelId="{3ADB8656-D61F-4430-8623-E969C56991C0}" type="presParOf" srcId="{E8ABE841-E5D4-4B2C-B3CB-0D3653B4ED0A}" destId="{FB1FFF4B-D196-472A-9E2E-382601F862E7}" srcOrd="1" destOrd="0" presId="urn:microsoft.com/office/officeart/2005/8/layout/list1"/>
    <dgm:cxn modelId="{55BEB1DE-A423-4CF9-9CFD-AC76245DC564}" type="presParOf" srcId="{E8ABE841-E5D4-4B2C-B3CB-0D3653B4ED0A}" destId="{8621BE18-DAC3-4A1B-8000-56C5CF47322C}" srcOrd="2" destOrd="0" presId="urn:microsoft.com/office/officeart/2005/8/layout/list1"/>
    <dgm:cxn modelId="{52DA6D87-1687-4AEC-8887-FA49C322E6AD}" type="presParOf" srcId="{E8ABE841-E5D4-4B2C-B3CB-0D3653B4ED0A}" destId="{0B11CF4A-0AB4-4640-B519-D147374E62F8}" srcOrd="3" destOrd="0" presId="urn:microsoft.com/office/officeart/2005/8/layout/list1"/>
    <dgm:cxn modelId="{07619A95-4EF2-4714-8569-FA00AFBE125F}" type="presParOf" srcId="{E8ABE841-E5D4-4B2C-B3CB-0D3653B4ED0A}" destId="{A40310A8-A79D-46D0-98AD-1FA6C849435F}" srcOrd="4" destOrd="0" presId="urn:microsoft.com/office/officeart/2005/8/layout/list1"/>
    <dgm:cxn modelId="{2963B939-0F55-4B27-8415-FE13CEBF23AB}" type="presParOf" srcId="{A40310A8-A79D-46D0-98AD-1FA6C849435F}" destId="{9F253655-20B1-4E78-957C-DB4B62F8FE60}" srcOrd="0" destOrd="0" presId="urn:microsoft.com/office/officeart/2005/8/layout/list1"/>
    <dgm:cxn modelId="{8EAC152B-68AE-4570-BCF7-FABA3FA33FCA}" type="presParOf" srcId="{A40310A8-A79D-46D0-98AD-1FA6C849435F}" destId="{D1BB5372-44A5-4D43-9510-F6B2885B5DF0}" srcOrd="1" destOrd="0" presId="urn:microsoft.com/office/officeart/2005/8/layout/list1"/>
    <dgm:cxn modelId="{1E26F2CD-788F-45EC-8F1A-A158EC329CE8}" type="presParOf" srcId="{E8ABE841-E5D4-4B2C-B3CB-0D3653B4ED0A}" destId="{00D513FE-1102-4AA4-9F7E-DE0AE7DE7979}" srcOrd="5" destOrd="0" presId="urn:microsoft.com/office/officeart/2005/8/layout/list1"/>
    <dgm:cxn modelId="{FB51B76E-0F66-40FD-95A6-FAE3C1BD1625}" type="presParOf" srcId="{E8ABE841-E5D4-4B2C-B3CB-0D3653B4ED0A}" destId="{9CAF39BF-840B-49BE-B47F-E9C13D7A88F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C7CE7-C15E-411B-86A7-6F63DACADC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FC2AE-47B9-408F-85C2-4BD8C6834A3B}">
      <dgm:prSet/>
      <dgm:spPr/>
      <dgm:t>
        <a:bodyPr/>
        <a:lstStyle/>
        <a:p>
          <a:pPr rtl="0"/>
          <a:r>
            <a:rPr lang="fr-FR" smtClean="0"/>
            <a:t>Advanced Find</a:t>
          </a:r>
          <a:endParaRPr lang="en-US"/>
        </a:p>
      </dgm:t>
    </dgm:pt>
    <dgm:pt modelId="{BDD7471D-54D4-4391-9653-39BEF3728400}" type="parTrans" cxnId="{D8CFA43D-AC15-41DA-8AE8-49EA58AF8283}">
      <dgm:prSet/>
      <dgm:spPr/>
      <dgm:t>
        <a:bodyPr/>
        <a:lstStyle/>
        <a:p>
          <a:endParaRPr lang="en-US"/>
        </a:p>
      </dgm:t>
    </dgm:pt>
    <dgm:pt modelId="{08FA9AB8-E83C-4E38-B8B6-60192CAE7E97}" type="sibTrans" cxnId="{D8CFA43D-AC15-41DA-8AE8-49EA58AF8283}">
      <dgm:prSet/>
      <dgm:spPr/>
      <dgm:t>
        <a:bodyPr/>
        <a:lstStyle/>
        <a:p>
          <a:endParaRPr lang="en-US"/>
        </a:p>
      </dgm:t>
    </dgm:pt>
    <dgm:pt modelId="{39382C6B-9B40-46E9-80FC-0F27CE0FF4E6}">
      <dgm:prSet/>
      <dgm:spPr/>
      <dgm:t>
        <a:bodyPr/>
        <a:lstStyle/>
        <a:p>
          <a:pPr rtl="0"/>
          <a:r>
            <a:rPr lang="fr-FR" smtClean="0"/>
            <a:t>Email Server Profiles</a:t>
          </a:r>
          <a:endParaRPr lang="en-US"/>
        </a:p>
      </dgm:t>
    </dgm:pt>
    <dgm:pt modelId="{CEB1ACD3-95B3-4392-A661-BA0B933148A0}" type="parTrans" cxnId="{32D44157-E8B1-46D5-AADB-1047794C3CDD}">
      <dgm:prSet/>
      <dgm:spPr/>
      <dgm:t>
        <a:bodyPr/>
        <a:lstStyle/>
        <a:p>
          <a:endParaRPr lang="en-US"/>
        </a:p>
      </dgm:t>
    </dgm:pt>
    <dgm:pt modelId="{A46339B3-8D77-45F6-A5C6-0C092CC0389B}" type="sibTrans" cxnId="{32D44157-E8B1-46D5-AADB-1047794C3CDD}">
      <dgm:prSet/>
      <dgm:spPr/>
      <dgm:t>
        <a:bodyPr/>
        <a:lstStyle/>
        <a:p>
          <a:endParaRPr lang="en-US"/>
        </a:p>
      </dgm:t>
    </dgm:pt>
    <dgm:pt modelId="{3A2D82DC-C4A4-4725-8907-6500827AC235}">
      <dgm:prSet/>
      <dgm:spPr/>
      <dgm:t>
        <a:bodyPr/>
        <a:lstStyle/>
        <a:p>
          <a:pPr rtl="0"/>
          <a:r>
            <a:rPr lang="fr-FR" smtClean="0"/>
            <a:t>Mailboxes</a:t>
          </a:r>
          <a:endParaRPr lang="en-US"/>
        </a:p>
      </dgm:t>
    </dgm:pt>
    <dgm:pt modelId="{218400E1-1752-4905-BE13-8BCCC3AFBB61}" type="parTrans" cxnId="{9500CC33-CC71-468C-AE7E-C17FDBA1A1DA}">
      <dgm:prSet/>
      <dgm:spPr/>
      <dgm:t>
        <a:bodyPr/>
        <a:lstStyle/>
        <a:p>
          <a:endParaRPr lang="en-US"/>
        </a:p>
      </dgm:t>
    </dgm:pt>
    <dgm:pt modelId="{06BE29F7-8C0B-4BD2-B995-FEB31B60014E}" type="sibTrans" cxnId="{9500CC33-CC71-468C-AE7E-C17FDBA1A1DA}">
      <dgm:prSet/>
      <dgm:spPr/>
      <dgm:t>
        <a:bodyPr/>
        <a:lstStyle/>
        <a:p>
          <a:endParaRPr lang="en-US"/>
        </a:p>
      </dgm:t>
    </dgm:pt>
    <dgm:pt modelId="{B48B7053-A968-4172-89BA-F51A7B701910}" type="pres">
      <dgm:prSet presAssocID="{2D8C7CE7-C15E-411B-86A7-6F63DACADC15}" presName="linear" presStyleCnt="0">
        <dgm:presLayoutVars>
          <dgm:dir/>
          <dgm:animLvl val="lvl"/>
          <dgm:resizeHandles val="exact"/>
        </dgm:presLayoutVars>
      </dgm:prSet>
      <dgm:spPr/>
    </dgm:pt>
    <dgm:pt modelId="{255CEDF8-2E03-41E3-9F44-54E1B2522378}" type="pres">
      <dgm:prSet presAssocID="{8C8FC2AE-47B9-408F-85C2-4BD8C6834A3B}" presName="parentLin" presStyleCnt="0"/>
      <dgm:spPr/>
    </dgm:pt>
    <dgm:pt modelId="{55966F86-31A1-4C58-9E63-232208073BA7}" type="pres">
      <dgm:prSet presAssocID="{8C8FC2AE-47B9-408F-85C2-4BD8C6834A3B}" presName="parentLeftMargin" presStyleLbl="node1" presStyleIdx="0" presStyleCnt="1"/>
      <dgm:spPr/>
    </dgm:pt>
    <dgm:pt modelId="{EB950BB5-A59B-435E-BA9A-6FDFDCB4215C}" type="pres">
      <dgm:prSet presAssocID="{8C8FC2AE-47B9-408F-85C2-4BD8C6834A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96ACB1C-F265-45A4-B35C-14F1923664A5}" type="pres">
      <dgm:prSet presAssocID="{8C8FC2AE-47B9-408F-85C2-4BD8C6834A3B}" presName="negativeSpace" presStyleCnt="0"/>
      <dgm:spPr/>
    </dgm:pt>
    <dgm:pt modelId="{9685FC45-D34F-4750-8BE1-905D4A458AB1}" type="pres">
      <dgm:prSet presAssocID="{8C8FC2AE-47B9-408F-85C2-4BD8C6834A3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5FDCA35-DCB6-4801-9C46-7991076AFA86}" type="presOf" srcId="{39382C6B-9B40-46E9-80FC-0F27CE0FF4E6}" destId="{9685FC45-D34F-4750-8BE1-905D4A458AB1}" srcOrd="0" destOrd="0" presId="urn:microsoft.com/office/officeart/2005/8/layout/list1"/>
    <dgm:cxn modelId="{64696CB2-FA9C-4DC3-8656-64F7EDA378EA}" type="presOf" srcId="{3A2D82DC-C4A4-4725-8907-6500827AC235}" destId="{9685FC45-D34F-4750-8BE1-905D4A458AB1}" srcOrd="0" destOrd="1" presId="urn:microsoft.com/office/officeart/2005/8/layout/list1"/>
    <dgm:cxn modelId="{32D44157-E8B1-46D5-AADB-1047794C3CDD}" srcId="{8C8FC2AE-47B9-408F-85C2-4BD8C6834A3B}" destId="{39382C6B-9B40-46E9-80FC-0F27CE0FF4E6}" srcOrd="0" destOrd="0" parTransId="{CEB1ACD3-95B3-4392-A661-BA0B933148A0}" sibTransId="{A46339B3-8D77-45F6-A5C6-0C092CC0389B}"/>
    <dgm:cxn modelId="{D8CFA43D-AC15-41DA-8AE8-49EA58AF8283}" srcId="{2D8C7CE7-C15E-411B-86A7-6F63DACADC15}" destId="{8C8FC2AE-47B9-408F-85C2-4BD8C6834A3B}" srcOrd="0" destOrd="0" parTransId="{BDD7471D-54D4-4391-9653-39BEF3728400}" sibTransId="{08FA9AB8-E83C-4E38-B8B6-60192CAE7E97}"/>
    <dgm:cxn modelId="{9500CC33-CC71-468C-AE7E-C17FDBA1A1DA}" srcId="{8C8FC2AE-47B9-408F-85C2-4BD8C6834A3B}" destId="{3A2D82DC-C4A4-4725-8907-6500827AC235}" srcOrd="1" destOrd="0" parTransId="{218400E1-1752-4905-BE13-8BCCC3AFBB61}" sibTransId="{06BE29F7-8C0B-4BD2-B995-FEB31B60014E}"/>
    <dgm:cxn modelId="{579945DC-669D-4925-8D35-09F600D2FB42}" type="presOf" srcId="{2D8C7CE7-C15E-411B-86A7-6F63DACADC15}" destId="{B48B7053-A968-4172-89BA-F51A7B701910}" srcOrd="0" destOrd="0" presId="urn:microsoft.com/office/officeart/2005/8/layout/list1"/>
    <dgm:cxn modelId="{7B369A71-8901-42FD-89EF-E83D3E080208}" type="presOf" srcId="{8C8FC2AE-47B9-408F-85C2-4BD8C6834A3B}" destId="{55966F86-31A1-4C58-9E63-232208073BA7}" srcOrd="0" destOrd="0" presId="urn:microsoft.com/office/officeart/2005/8/layout/list1"/>
    <dgm:cxn modelId="{0AAF90C7-E056-4857-AD05-D259CBA4275F}" type="presOf" srcId="{8C8FC2AE-47B9-408F-85C2-4BD8C6834A3B}" destId="{EB950BB5-A59B-435E-BA9A-6FDFDCB4215C}" srcOrd="1" destOrd="0" presId="urn:microsoft.com/office/officeart/2005/8/layout/list1"/>
    <dgm:cxn modelId="{9109EB02-6530-42DF-99F5-BAC060BF2165}" type="presParOf" srcId="{B48B7053-A968-4172-89BA-F51A7B701910}" destId="{255CEDF8-2E03-41E3-9F44-54E1B2522378}" srcOrd="0" destOrd="0" presId="urn:microsoft.com/office/officeart/2005/8/layout/list1"/>
    <dgm:cxn modelId="{8B4F03CE-71AE-4071-8E06-9BC94DBD5222}" type="presParOf" srcId="{255CEDF8-2E03-41E3-9F44-54E1B2522378}" destId="{55966F86-31A1-4C58-9E63-232208073BA7}" srcOrd="0" destOrd="0" presId="urn:microsoft.com/office/officeart/2005/8/layout/list1"/>
    <dgm:cxn modelId="{57C1D604-82E6-457D-B373-9C56E4BE6CCE}" type="presParOf" srcId="{255CEDF8-2E03-41E3-9F44-54E1B2522378}" destId="{EB950BB5-A59B-435E-BA9A-6FDFDCB4215C}" srcOrd="1" destOrd="0" presId="urn:microsoft.com/office/officeart/2005/8/layout/list1"/>
    <dgm:cxn modelId="{6600C2F8-164F-4F7D-8A4B-E0516D0B326C}" type="presParOf" srcId="{B48B7053-A968-4172-89BA-F51A7B701910}" destId="{A96ACB1C-F265-45A4-B35C-14F1923664A5}" srcOrd="1" destOrd="0" presId="urn:microsoft.com/office/officeart/2005/8/layout/list1"/>
    <dgm:cxn modelId="{3D9437E6-F0D5-4887-A3E6-52B86D39093A}" type="presParOf" srcId="{B48B7053-A968-4172-89BA-F51A7B701910}" destId="{9685FC45-D34F-4750-8BE1-905D4A458AB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6FE923-8B92-4F3F-82CB-121D823F91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1534A-2E00-4E1A-93D9-FE9C04D563DA}">
      <dgm:prSet/>
      <dgm:spPr/>
      <dgm:t>
        <a:bodyPr/>
        <a:lstStyle/>
        <a:p>
          <a:pPr rtl="0"/>
          <a:r>
            <a:rPr lang="en-US" smtClean="0"/>
            <a:t>Manual Operation</a:t>
          </a:r>
          <a:endParaRPr lang="en-US"/>
        </a:p>
      </dgm:t>
    </dgm:pt>
    <dgm:pt modelId="{97612059-FE1A-4639-95DD-7E7A1B7BA91F}" type="parTrans" cxnId="{CC35BDD3-DD70-4DA8-8328-9907D255C1B7}">
      <dgm:prSet/>
      <dgm:spPr/>
      <dgm:t>
        <a:bodyPr/>
        <a:lstStyle/>
        <a:p>
          <a:endParaRPr lang="en-US"/>
        </a:p>
      </dgm:t>
    </dgm:pt>
    <dgm:pt modelId="{F3F6AD32-F14B-4459-8F33-F6F41A5D1F5A}" type="sibTrans" cxnId="{CC35BDD3-DD70-4DA8-8328-9907D255C1B7}">
      <dgm:prSet/>
      <dgm:spPr/>
      <dgm:t>
        <a:bodyPr/>
        <a:lstStyle/>
        <a:p>
          <a:endParaRPr lang="en-US"/>
        </a:p>
      </dgm:t>
    </dgm:pt>
    <dgm:pt modelId="{25302FA0-EB5E-4D2C-A992-386FC369447E}">
      <dgm:prSet/>
      <dgm:spPr/>
      <dgm:t>
        <a:bodyPr/>
        <a:lstStyle/>
        <a:p>
          <a:pPr rtl="0"/>
          <a:r>
            <a:rPr lang="en-US" dirty="0" smtClean="0"/>
            <a:t>Export Ribbon XML</a:t>
          </a:r>
          <a:endParaRPr lang="en-US" dirty="0"/>
        </a:p>
      </dgm:t>
    </dgm:pt>
    <dgm:pt modelId="{41F6DB7A-F4F7-4BBC-9583-FFBE240CFB56}" type="parTrans" cxnId="{B2D41739-DA99-4802-B72C-5B8158901172}">
      <dgm:prSet/>
      <dgm:spPr/>
      <dgm:t>
        <a:bodyPr/>
        <a:lstStyle/>
        <a:p>
          <a:endParaRPr lang="en-US"/>
        </a:p>
      </dgm:t>
    </dgm:pt>
    <dgm:pt modelId="{5E4C883F-F250-464A-A5C6-A705E845F15E}" type="sibTrans" cxnId="{B2D41739-DA99-4802-B72C-5B8158901172}">
      <dgm:prSet/>
      <dgm:spPr/>
      <dgm:t>
        <a:bodyPr/>
        <a:lstStyle/>
        <a:p>
          <a:endParaRPr lang="en-US"/>
        </a:p>
      </dgm:t>
    </dgm:pt>
    <dgm:pt modelId="{932DC8F3-2AFB-475B-8728-AE8A8AD05842}">
      <dgm:prSet/>
      <dgm:spPr/>
      <dgm:t>
        <a:bodyPr/>
        <a:lstStyle/>
        <a:p>
          <a:pPr rtl="0"/>
          <a:r>
            <a:rPr lang="en-US" dirty="0" smtClean="0"/>
            <a:t>Export </a:t>
          </a:r>
          <a:r>
            <a:rPr lang="en-US" dirty="0" err="1" smtClean="0"/>
            <a:t>SiteMap</a:t>
          </a:r>
          <a:r>
            <a:rPr lang="en-US" dirty="0" smtClean="0"/>
            <a:t> XML</a:t>
          </a:r>
          <a:endParaRPr lang="en-US" dirty="0"/>
        </a:p>
      </dgm:t>
    </dgm:pt>
    <dgm:pt modelId="{18338C13-B828-425E-A5F2-6A2ACB085A8E}" type="parTrans" cxnId="{657D150F-AB25-4B69-B61E-F0A4F8738CEB}">
      <dgm:prSet/>
      <dgm:spPr/>
      <dgm:t>
        <a:bodyPr/>
        <a:lstStyle/>
        <a:p>
          <a:endParaRPr lang="en-US"/>
        </a:p>
      </dgm:t>
    </dgm:pt>
    <dgm:pt modelId="{3F8250E9-A514-4A44-B0FB-33D1B3D065DA}" type="sibTrans" cxnId="{657D150F-AB25-4B69-B61E-F0A4F8738CEB}">
      <dgm:prSet/>
      <dgm:spPr/>
      <dgm:t>
        <a:bodyPr/>
        <a:lstStyle/>
        <a:p>
          <a:endParaRPr lang="en-US"/>
        </a:p>
      </dgm:t>
    </dgm:pt>
    <dgm:pt modelId="{A49FA137-124C-47BB-A43A-42FBA96E07F7}" type="pres">
      <dgm:prSet presAssocID="{4A6FE923-8B92-4F3F-82CB-121D823F91CE}" presName="linear" presStyleCnt="0">
        <dgm:presLayoutVars>
          <dgm:dir/>
          <dgm:animLvl val="lvl"/>
          <dgm:resizeHandles val="exact"/>
        </dgm:presLayoutVars>
      </dgm:prSet>
      <dgm:spPr/>
    </dgm:pt>
    <dgm:pt modelId="{81CAEB16-1E54-4F70-ADE0-315FA0FC9E20}" type="pres">
      <dgm:prSet presAssocID="{2901534A-2E00-4E1A-93D9-FE9C04D563DA}" presName="parentLin" presStyleCnt="0"/>
      <dgm:spPr/>
    </dgm:pt>
    <dgm:pt modelId="{1020E434-C996-45B3-8DD0-C0375EB02FBE}" type="pres">
      <dgm:prSet presAssocID="{2901534A-2E00-4E1A-93D9-FE9C04D563DA}" presName="parentLeftMargin" presStyleLbl="node1" presStyleIdx="0" presStyleCnt="1"/>
      <dgm:spPr/>
    </dgm:pt>
    <dgm:pt modelId="{AEA3B889-D5EB-4994-BD71-EAF63F6664A7}" type="pres">
      <dgm:prSet presAssocID="{2901534A-2E00-4E1A-93D9-FE9C04D563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C2C8A2E-DEE5-4A98-8830-4E59CC53AE60}" type="pres">
      <dgm:prSet presAssocID="{2901534A-2E00-4E1A-93D9-FE9C04D563DA}" presName="negativeSpace" presStyleCnt="0"/>
      <dgm:spPr/>
    </dgm:pt>
    <dgm:pt modelId="{D8B83A83-C5AA-41CB-AF49-F27A898E8855}" type="pres">
      <dgm:prSet presAssocID="{2901534A-2E00-4E1A-93D9-FE9C04D563D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27EB77A-B680-4740-89FA-9917F29B12C1}" type="presOf" srcId="{932DC8F3-2AFB-475B-8728-AE8A8AD05842}" destId="{D8B83A83-C5AA-41CB-AF49-F27A898E8855}" srcOrd="0" destOrd="1" presId="urn:microsoft.com/office/officeart/2005/8/layout/list1"/>
    <dgm:cxn modelId="{CC35BDD3-DD70-4DA8-8328-9907D255C1B7}" srcId="{4A6FE923-8B92-4F3F-82CB-121D823F91CE}" destId="{2901534A-2E00-4E1A-93D9-FE9C04D563DA}" srcOrd="0" destOrd="0" parTransId="{97612059-FE1A-4639-95DD-7E7A1B7BA91F}" sibTransId="{F3F6AD32-F14B-4459-8F33-F6F41A5D1F5A}"/>
    <dgm:cxn modelId="{4AC581F5-9057-4C17-8315-24ADEB71B799}" type="presOf" srcId="{4A6FE923-8B92-4F3F-82CB-121D823F91CE}" destId="{A49FA137-124C-47BB-A43A-42FBA96E07F7}" srcOrd="0" destOrd="0" presId="urn:microsoft.com/office/officeart/2005/8/layout/list1"/>
    <dgm:cxn modelId="{DC2D22DD-C790-4207-B056-ADFC971D2F73}" type="presOf" srcId="{2901534A-2E00-4E1A-93D9-FE9C04D563DA}" destId="{1020E434-C996-45B3-8DD0-C0375EB02FBE}" srcOrd="0" destOrd="0" presId="urn:microsoft.com/office/officeart/2005/8/layout/list1"/>
    <dgm:cxn modelId="{657D150F-AB25-4B69-B61E-F0A4F8738CEB}" srcId="{2901534A-2E00-4E1A-93D9-FE9C04D563DA}" destId="{932DC8F3-2AFB-475B-8728-AE8A8AD05842}" srcOrd="1" destOrd="0" parTransId="{18338C13-B828-425E-A5F2-6A2ACB085A8E}" sibTransId="{3F8250E9-A514-4A44-B0FB-33D1B3D065DA}"/>
    <dgm:cxn modelId="{150B088C-C015-428A-9D3D-2BE3D7AA7C10}" type="presOf" srcId="{25302FA0-EB5E-4D2C-A992-386FC369447E}" destId="{D8B83A83-C5AA-41CB-AF49-F27A898E8855}" srcOrd="0" destOrd="0" presId="urn:microsoft.com/office/officeart/2005/8/layout/list1"/>
    <dgm:cxn modelId="{B1BAFA22-CCB7-4EBD-837D-84916A5EC1A7}" type="presOf" srcId="{2901534A-2E00-4E1A-93D9-FE9C04D563DA}" destId="{AEA3B889-D5EB-4994-BD71-EAF63F6664A7}" srcOrd="1" destOrd="0" presId="urn:microsoft.com/office/officeart/2005/8/layout/list1"/>
    <dgm:cxn modelId="{B2D41739-DA99-4802-B72C-5B8158901172}" srcId="{2901534A-2E00-4E1A-93D9-FE9C04D563DA}" destId="{25302FA0-EB5E-4D2C-A992-386FC369447E}" srcOrd="0" destOrd="0" parTransId="{41F6DB7A-F4F7-4BBC-9583-FFBE240CFB56}" sibTransId="{5E4C883F-F250-464A-A5C6-A705E845F15E}"/>
    <dgm:cxn modelId="{1ABACF13-A719-46B4-9EAF-9949DB9936E7}" type="presParOf" srcId="{A49FA137-124C-47BB-A43A-42FBA96E07F7}" destId="{81CAEB16-1E54-4F70-ADE0-315FA0FC9E20}" srcOrd="0" destOrd="0" presId="urn:microsoft.com/office/officeart/2005/8/layout/list1"/>
    <dgm:cxn modelId="{E8A620A3-E54D-43F0-BF20-F5B1AB94E25C}" type="presParOf" srcId="{81CAEB16-1E54-4F70-ADE0-315FA0FC9E20}" destId="{1020E434-C996-45B3-8DD0-C0375EB02FBE}" srcOrd="0" destOrd="0" presId="urn:microsoft.com/office/officeart/2005/8/layout/list1"/>
    <dgm:cxn modelId="{59BF6E80-F863-48E0-A68F-FAEDC1739FA4}" type="presParOf" srcId="{81CAEB16-1E54-4F70-ADE0-315FA0FC9E20}" destId="{AEA3B889-D5EB-4994-BD71-EAF63F6664A7}" srcOrd="1" destOrd="0" presId="urn:microsoft.com/office/officeart/2005/8/layout/list1"/>
    <dgm:cxn modelId="{E7BBFBAB-7D8A-4DF0-AECA-01463E60EF35}" type="presParOf" srcId="{A49FA137-124C-47BB-A43A-42FBA96E07F7}" destId="{CC2C8A2E-DEE5-4A98-8830-4E59CC53AE60}" srcOrd="1" destOrd="0" presId="urn:microsoft.com/office/officeart/2005/8/layout/list1"/>
    <dgm:cxn modelId="{6EBF1429-D533-49EF-983E-0093B14C6CFF}" type="presParOf" srcId="{A49FA137-124C-47BB-A43A-42FBA96E07F7}" destId="{D8B83A83-C5AA-41CB-AF49-F27A898E885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BA188F-96BD-438C-9B08-AD1B277770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D7B49-AA15-40CC-8A70-AFCB070B697B}">
      <dgm:prSet/>
      <dgm:spPr/>
      <dgm:t>
        <a:bodyPr/>
        <a:lstStyle/>
        <a:p>
          <a:pPr rtl="0"/>
          <a:r>
            <a:rPr lang="en-US" smtClean="0"/>
            <a:t>XrmToolbox</a:t>
          </a:r>
          <a:endParaRPr lang="en-US"/>
        </a:p>
      </dgm:t>
    </dgm:pt>
    <dgm:pt modelId="{C658D529-80C0-40A7-B020-8647E06A007F}" type="parTrans" cxnId="{9FA668CB-96C8-4E54-8D85-C2996CA66E88}">
      <dgm:prSet/>
      <dgm:spPr/>
      <dgm:t>
        <a:bodyPr/>
        <a:lstStyle/>
        <a:p>
          <a:endParaRPr lang="en-US"/>
        </a:p>
      </dgm:t>
    </dgm:pt>
    <dgm:pt modelId="{7DD90A7D-4205-475B-A357-C3B3F25942FF}" type="sibTrans" cxnId="{9FA668CB-96C8-4E54-8D85-C2996CA66E88}">
      <dgm:prSet/>
      <dgm:spPr/>
      <dgm:t>
        <a:bodyPr/>
        <a:lstStyle/>
        <a:p>
          <a:endParaRPr lang="en-US"/>
        </a:p>
      </dgm:t>
    </dgm:pt>
    <dgm:pt modelId="{216AAFB2-64BE-4258-A9CF-5472C263661D}">
      <dgm:prSet/>
      <dgm:spPr/>
      <dgm:t>
        <a:bodyPr/>
        <a:lstStyle/>
        <a:p>
          <a:pPr rtl="0"/>
          <a:r>
            <a:rPr lang="en-US" dirty="0" smtClean="0"/>
            <a:t>List of JavaScript web resources (Script Finder)</a:t>
          </a:r>
          <a:endParaRPr lang="en-US" dirty="0"/>
        </a:p>
      </dgm:t>
    </dgm:pt>
    <dgm:pt modelId="{D8775968-08A9-450B-BCFB-E6A67E1743F8}" type="parTrans" cxnId="{4EAD4FEA-5D3C-4D51-B51F-64C1BA9FCD53}">
      <dgm:prSet/>
      <dgm:spPr/>
      <dgm:t>
        <a:bodyPr/>
        <a:lstStyle/>
        <a:p>
          <a:endParaRPr lang="en-US"/>
        </a:p>
      </dgm:t>
    </dgm:pt>
    <dgm:pt modelId="{35EA2C1D-98A4-4383-BB84-1D063E379A9D}" type="sibTrans" cxnId="{4EAD4FEA-5D3C-4D51-B51F-64C1BA9FCD53}">
      <dgm:prSet/>
      <dgm:spPr/>
      <dgm:t>
        <a:bodyPr/>
        <a:lstStyle/>
        <a:p>
          <a:endParaRPr lang="en-US"/>
        </a:p>
      </dgm:t>
    </dgm:pt>
    <dgm:pt modelId="{81EFA75C-5ABF-4014-A863-BEEB43791DBB}">
      <dgm:prSet/>
      <dgm:spPr/>
      <dgm:t>
        <a:bodyPr/>
        <a:lstStyle/>
        <a:p>
          <a:pPr rtl="0"/>
          <a:r>
            <a:rPr lang="en-US" smtClean="0"/>
            <a:t>Export JavaScript (Web Resources Manager)</a:t>
          </a:r>
          <a:endParaRPr lang="en-US"/>
        </a:p>
      </dgm:t>
    </dgm:pt>
    <dgm:pt modelId="{35665D17-D72A-472F-8B55-484E30566B5B}" type="parTrans" cxnId="{EC3041C2-C520-41F2-92B5-3CBF03B1806E}">
      <dgm:prSet/>
      <dgm:spPr/>
      <dgm:t>
        <a:bodyPr/>
        <a:lstStyle/>
        <a:p>
          <a:endParaRPr lang="en-US"/>
        </a:p>
      </dgm:t>
    </dgm:pt>
    <dgm:pt modelId="{08B118D5-6E5C-4424-8C5A-09514259DF35}" type="sibTrans" cxnId="{EC3041C2-C520-41F2-92B5-3CBF03B1806E}">
      <dgm:prSet/>
      <dgm:spPr/>
      <dgm:t>
        <a:bodyPr/>
        <a:lstStyle/>
        <a:p>
          <a:endParaRPr lang="en-US"/>
        </a:p>
      </dgm:t>
    </dgm:pt>
    <dgm:pt modelId="{5E1A895E-6224-4CCA-8806-8C378BC26EC4}" type="pres">
      <dgm:prSet presAssocID="{3BBA188F-96BD-438C-9B08-AD1B277770B7}" presName="linear" presStyleCnt="0">
        <dgm:presLayoutVars>
          <dgm:dir/>
          <dgm:animLvl val="lvl"/>
          <dgm:resizeHandles val="exact"/>
        </dgm:presLayoutVars>
      </dgm:prSet>
      <dgm:spPr/>
    </dgm:pt>
    <dgm:pt modelId="{76D69CD4-8966-4EDC-8830-C6DDD581992E}" type="pres">
      <dgm:prSet presAssocID="{343D7B49-AA15-40CC-8A70-AFCB070B697B}" presName="parentLin" presStyleCnt="0"/>
      <dgm:spPr/>
    </dgm:pt>
    <dgm:pt modelId="{A0672D8C-D050-4931-B2C7-986E2EA0DC09}" type="pres">
      <dgm:prSet presAssocID="{343D7B49-AA15-40CC-8A70-AFCB070B697B}" presName="parentLeftMargin" presStyleLbl="node1" presStyleIdx="0" presStyleCnt="1"/>
      <dgm:spPr/>
    </dgm:pt>
    <dgm:pt modelId="{9D1789BA-43D7-4E99-9113-80BA0F097F28}" type="pres">
      <dgm:prSet presAssocID="{343D7B49-AA15-40CC-8A70-AFCB070B69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B41A5D-93E1-43CA-9E7E-662865F6F1D9}" type="pres">
      <dgm:prSet presAssocID="{343D7B49-AA15-40CC-8A70-AFCB070B697B}" presName="negativeSpace" presStyleCnt="0"/>
      <dgm:spPr/>
    </dgm:pt>
    <dgm:pt modelId="{9B1AA2D9-2BE1-48D9-8664-086211A49D56}" type="pres">
      <dgm:prSet presAssocID="{343D7B49-AA15-40CC-8A70-AFCB070B69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EAD4FEA-5D3C-4D51-B51F-64C1BA9FCD53}" srcId="{343D7B49-AA15-40CC-8A70-AFCB070B697B}" destId="{216AAFB2-64BE-4258-A9CF-5472C263661D}" srcOrd="0" destOrd="0" parTransId="{D8775968-08A9-450B-BCFB-E6A67E1743F8}" sibTransId="{35EA2C1D-98A4-4383-BB84-1D063E379A9D}"/>
    <dgm:cxn modelId="{7E492FDF-DBBB-4EA2-809B-A1445C2B076E}" type="presOf" srcId="{343D7B49-AA15-40CC-8A70-AFCB070B697B}" destId="{9D1789BA-43D7-4E99-9113-80BA0F097F28}" srcOrd="1" destOrd="0" presId="urn:microsoft.com/office/officeart/2005/8/layout/list1"/>
    <dgm:cxn modelId="{EC3041C2-C520-41F2-92B5-3CBF03B1806E}" srcId="{343D7B49-AA15-40CC-8A70-AFCB070B697B}" destId="{81EFA75C-5ABF-4014-A863-BEEB43791DBB}" srcOrd="1" destOrd="0" parTransId="{35665D17-D72A-472F-8B55-484E30566B5B}" sibTransId="{08B118D5-6E5C-4424-8C5A-09514259DF35}"/>
    <dgm:cxn modelId="{33C9374E-14A7-4100-B3E8-12D88061AF1F}" type="presOf" srcId="{343D7B49-AA15-40CC-8A70-AFCB070B697B}" destId="{A0672D8C-D050-4931-B2C7-986E2EA0DC09}" srcOrd="0" destOrd="0" presId="urn:microsoft.com/office/officeart/2005/8/layout/list1"/>
    <dgm:cxn modelId="{626A5976-238E-49D8-8CA1-A602CB8381FB}" type="presOf" srcId="{81EFA75C-5ABF-4014-A863-BEEB43791DBB}" destId="{9B1AA2D9-2BE1-48D9-8664-086211A49D56}" srcOrd="0" destOrd="1" presId="urn:microsoft.com/office/officeart/2005/8/layout/list1"/>
    <dgm:cxn modelId="{A46C6FC2-0B04-459E-ADEA-65FD708F22FD}" type="presOf" srcId="{216AAFB2-64BE-4258-A9CF-5472C263661D}" destId="{9B1AA2D9-2BE1-48D9-8664-086211A49D56}" srcOrd="0" destOrd="0" presId="urn:microsoft.com/office/officeart/2005/8/layout/list1"/>
    <dgm:cxn modelId="{9FA668CB-96C8-4E54-8D85-C2996CA66E88}" srcId="{3BBA188F-96BD-438C-9B08-AD1B277770B7}" destId="{343D7B49-AA15-40CC-8A70-AFCB070B697B}" srcOrd="0" destOrd="0" parTransId="{C658D529-80C0-40A7-B020-8647E06A007F}" sibTransId="{7DD90A7D-4205-475B-A357-C3B3F25942FF}"/>
    <dgm:cxn modelId="{B2F6D61D-8284-4151-AFB7-2369D03A97CB}" type="presOf" srcId="{3BBA188F-96BD-438C-9B08-AD1B277770B7}" destId="{5E1A895E-6224-4CCA-8806-8C378BC26EC4}" srcOrd="0" destOrd="0" presId="urn:microsoft.com/office/officeart/2005/8/layout/list1"/>
    <dgm:cxn modelId="{0DAF169A-70CC-49AA-9AB4-F895CA3BC7FE}" type="presParOf" srcId="{5E1A895E-6224-4CCA-8806-8C378BC26EC4}" destId="{76D69CD4-8966-4EDC-8830-C6DDD581992E}" srcOrd="0" destOrd="0" presId="urn:microsoft.com/office/officeart/2005/8/layout/list1"/>
    <dgm:cxn modelId="{D01CBE50-E62B-449C-93F8-0B5D5640013B}" type="presParOf" srcId="{76D69CD4-8966-4EDC-8830-C6DDD581992E}" destId="{A0672D8C-D050-4931-B2C7-986E2EA0DC09}" srcOrd="0" destOrd="0" presId="urn:microsoft.com/office/officeart/2005/8/layout/list1"/>
    <dgm:cxn modelId="{9247EE71-F51A-48A5-8EBF-9B6975CFCCF5}" type="presParOf" srcId="{76D69CD4-8966-4EDC-8830-C6DDD581992E}" destId="{9D1789BA-43D7-4E99-9113-80BA0F097F28}" srcOrd="1" destOrd="0" presId="urn:microsoft.com/office/officeart/2005/8/layout/list1"/>
    <dgm:cxn modelId="{524344D5-CED9-4F5D-A049-4F3D2B15674D}" type="presParOf" srcId="{5E1A895E-6224-4CCA-8806-8C378BC26EC4}" destId="{FAB41A5D-93E1-43CA-9E7E-662865F6F1D9}" srcOrd="1" destOrd="0" presId="urn:microsoft.com/office/officeart/2005/8/layout/list1"/>
    <dgm:cxn modelId="{73EE0792-93F4-4AA0-80C6-4CF875B44EE1}" type="presParOf" srcId="{5E1A895E-6224-4CCA-8806-8C378BC26EC4}" destId="{9B1AA2D9-2BE1-48D9-8664-086211A49D5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ABD88-A7D9-4C15-A731-B7B1DDDC0B65}">
      <dsp:nvSpPr>
        <dsp:cNvPr id="0" name=""/>
        <dsp:cNvSpPr/>
      </dsp:nvSpPr>
      <dsp:spPr>
        <a:xfrm>
          <a:off x="0" y="24675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SnapShot! For Dynamics CRM</a:t>
          </a:r>
          <a:endParaRPr lang="en-US" sz="2300" kern="1200"/>
        </a:p>
      </dsp:txBody>
      <dsp:txXfrm>
        <a:off x="26930" y="51605"/>
        <a:ext cx="8175740" cy="497795"/>
      </dsp:txXfrm>
    </dsp:sp>
    <dsp:sp modelId="{3D5D2C88-B84B-4E13-AB9B-708DF35D3010}">
      <dsp:nvSpPr>
        <dsp:cNvPr id="0" name=""/>
        <dsp:cNvSpPr/>
      </dsp:nvSpPr>
      <dsp:spPr>
        <a:xfrm>
          <a:off x="0" y="576330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hlinkClick xmlns:r="http://schemas.openxmlformats.org/officeDocument/2006/relationships" r:id="rId1"/>
            </a:rPr>
            <a:t>http://www.crmaccelerators.net/snapshot</a:t>
          </a:r>
          <a:endParaRPr lang="en-US" sz="1800" kern="1200"/>
        </a:p>
      </dsp:txBody>
      <dsp:txXfrm>
        <a:off x="0" y="576330"/>
        <a:ext cx="8229600" cy="380880"/>
      </dsp:txXfrm>
    </dsp:sp>
    <dsp:sp modelId="{AF7FD9FE-8014-4396-BFDE-E7DBFF8546C7}">
      <dsp:nvSpPr>
        <dsp:cNvPr id="0" name=""/>
        <dsp:cNvSpPr/>
      </dsp:nvSpPr>
      <dsp:spPr>
        <a:xfrm>
          <a:off x="0" y="957210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XrmToolbox</a:t>
          </a:r>
          <a:endParaRPr lang="en-US" sz="2300" kern="1200"/>
        </a:p>
      </dsp:txBody>
      <dsp:txXfrm>
        <a:off x="26930" y="984140"/>
        <a:ext cx="8175740" cy="497795"/>
      </dsp:txXfrm>
    </dsp:sp>
    <dsp:sp modelId="{0D28D985-26A1-4CCB-8643-46F54B0BAEE4}">
      <dsp:nvSpPr>
        <dsp:cNvPr id="0" name=""/>
        <dsp:cNvSpPr/>
      </dsp:nvSpPr>
      <dsp:spPr>
        <a:xfrm>
          <a:off x="0" y="1508865"/>
          <a:ext cx="8229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>
              <a:hlinkClick xmlns:r="http://schemas.openxmlformats.org/officeDocument/2006/relationships" r:id="rId2"/>
            </a:rPr>
            <a:t>http://www.xrmtoolbox.com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FetchXmlBuilder</a:t>
          </a:r>
          <a:endParaRPr lang="en-US" sz="1800" kern="1200" dirty="0"/>
        </a:p>
        <a:p>
          <a:pPr marL="342900" lvl="2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Script Finder</a:t>
          </a:r>
          <a:endParaRPr lang="en-US" sz="1800" kern="1200" dirty="0"/>
        </a:p>
      </dsp:txBody>
      <dsp:txXfrm>
        <a:off x="0" y="1508865"/>
        <a:ext cx="8229600" cy="928395"/>
      </dsp:txXfrm>
    </dsp:sp>
    <dsp:sp modelId="{0B48B731-BE5A-4326-922D-315F87988BA9}">
      <dsp:nvSpPr>
        <dsp:cNvPr id="0" name=""/>
        <dsp:cNvSpPr/>
      </dsp:nvSpPr>
      <dsp:spPr>
        <a:xfrm>
          <a:off x="0" y="243726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SnagIt</a:t>
          </a:r>
          <a:endParaRPr lang="en-US" sz="2300" kern="1200"/>
        </a:p>
      </dsp:txBody>
      <dsp:txXfrm>
        <a:off x="26930" y="2464191"/>
        <a:ext cx="8175740" cy="497795"/>
      </dsp:txXfrm>
    </dsp:sp>
    <dsp:sp modelId="{F509187A-7A53-4B88-B7E2-08F3F081B7BF}">
      <dsp:nvSpPr>
        <dsp:cNvPr id="0" name=""/>
        <dsp:cNvSpPr/>
      </dsp:nvSpPr>
      <dsp:spPr>
        <a:xfrm>
          <a:off x="0" y="2988916"/>
          <a:ext cx="82296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>
              <a:hlinkClick xmlns:r="http://schemas.openxmlformats.org/officeDocument/2006/relationships" r:id="rId3"/>
            </a:rPr>
            <a:t>https://www.techsmith.com/snagit.html</a:t>
          </a:r>
          <a:endParaRPr lang="en-US" sz="1800" kern="1200"/>
        </a:p>
      </dsp:txBody>
      <dsp:txXfrm>
        <a:off x="0" y="2988916"/>
        <a:ext cx="8229600" cy="3808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14044-13B0-4561-9CDC-6F1391EE471A}">
      <dsp:nvSpPr>
        <dsp:cNvPr id="0" name=""/>
        <dsp:cNvSpPr/>
      </dsp:nvSpPr>
      <dsp:spPr>
        <a:xfrm>
          <a:off x="0" y="259296"/>
          <a:ext cx="521208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354076" rIns="40451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Capture form layout</a:t>
          </a:r>
          <a:endParaRPr lang="en-US" sz="1700" kern="1200"/>
        </a:p>
      </dsp:txBody>
      <dsp:txXfrm>
        <a:off x="0" y="259296"/>
        <a:ext cx="5212080" cy="722925"/>
      </dsp:txXfrm>
    </dsp:sp>
    <dsp:sp modelId="{943AC54F-D9C9-40C5-B280-0FB2C74DC661}">
      <dsp:nvSpPr>
        <dsp:cNvPr id="0" name=""/>
        <dsp:cNvSpPr/>
      </dsp:nvSpPr>
      <dsp:spPr>
        <a:xfrm>
          <a:off x="260604" y="8376"/>
          <a:ext cx="364845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SnagIt</a:t>
          </a:r>
          <a:endParaRPr lang="en-US" sz="1700" kern="1200"/>
        </a:p>
      </dsp:txBody>
      <dsp:txXfrm>
        <a:off x="285102" y="32874"/>
        <a:ext cx="3599460" cy="4528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5A07D-6841-4800-9AB6-9B757B8729DC}">
      <dsp:nvSpPr>
        <dsp:cNvPr id="0" name=""/>
        <dsp:cNvSpPr/>
      </dsp:nvSpPr>
      <dsp:spPr>
        <a:xfrm>
          <a:off x="0" y="224744"/>
          <a:ext cx="521208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91592" rIns="404515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Capture process configuration</a:t>
          </a:r>
          <a:endParaRPr lang="en-US" sz="1400" kern="1200" dirty="0"/>
        </a:p>
      </dsp:txBody>
      <dsp:txXfrm>
        <a:off x="0" y="224744"/>
        <a:ext cx="5212080" cy="595350"/>
      </dsp:txXfrm>
    </dsp:sp>
    <dsp:sp modelId="{571DAA42-84F8-434F-AC3E-0CF5E7D413B5}">
      <dsp:nvSpPr>
        <dsp:cNvPr id="0" name=""/>
        <dsp:cNvSpPr/>
      </dsp:nvSpPr>
      <dsp:spPr>
        <a:xfrm>
          <a:off x="260604" y="18104"/>
          <a:ext cx="364845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SnagIt</a:t>
          </a:r>
          <a:endParaRPr lang="en-US" sz="1400" kern="1200"/>
        </a:p>
      </dsp:txBody>
      <dsp:txXfrm>
        <a:off x="280779" y="38279"/>
        <a:ext cx="3608106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A8B3B-6617-40B5-851B-63F30F0B810B}">
      <dsp:nvSpPr>
        <dsp:cNvPr id="0" name=""/>
        <dsp:cNvSpPr/>
      </dsp:nvSpPr>
      <dsp:spPr>
        <a:xfrm>
          <a:off x="0" y="40954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Easy</a:t>
          </a:r>
          <a:endParaRPr lang="en-US" sz="2500" kern="1200"/>
        </a:p>
      </dsp:txBody>
      <dsp:txXfrm>
        <a:off x="29271" y="70225"/>
        <a:ext cx="8171058" cy="541083"/>
      </dsp:txXfrm>
    </dsp:sp>
    <dsp:sp modelId="{F0C58BD2-0DFB-4879-AD5C-E2B9FA480F65}">
      <dsp:nvSpPr>
        <dsp:cNvPr id="0" name=""/>
        <dsp:cNvSpPr/>
      </dsp:nvSpPr>
      <dsp:spPr>
        <a:xfrm>
          <a:off x="0" y="640579"/>
          <a:ext cx="8229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 Advanced Find</a:t>
          </a:r>
          <a:endParaRPr lang="en-US" sz="2000" kern="1200" dirty="0"/>
        </a:p>
      </dsp:txBody>
      <dsp:txXfrm>
        <a:off x="0" y="640579"/>
        <a:ext cx="8229600" cy="414000"/>
      </dsp:txXfrm>
    </dsp:sp>
    <dsp:sp modelId="{7D5E8041-11F1-4665-8F13-43A5635B1E97}">
      <dsp:nvSpPr>
        <dsp:cNvPr id="0" name=""/>
        <dsp:cNvSpPr/>
      </dsp:nvSpPr>
      <dsp:spPr>
        <a:xfrm>
          <a:off x="0" y="1054579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Challenging</a:t>
          </a:r>
          <a:endParaRPr lang="en-US" sz="2500" kern="1200"/>
        </a:p>
      </dsp:txBody>
      <dsp:txXfrm>
        <a:off x="29271" y="1083850"/>
        <a:ext cx="8171058" cy="541083"/>
      </dsp:txXfrm>
    </dsp:sp>
    <dsp:sp modelId="{3B592253-208C-4924-8CE3-71068CB17DA9}">
      <dsp:nvSpPr>
        <dsp:cNvPr id="0" name=""/>
        <dsp:cNvSpPr/>
      </dsp:nvSpPr>
      <dsp:spPr>
        <a:xfrm>
          <a:off x="0" y="1654204"/>
          <a:ext cx="8229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Use the </a:t>
          </a:r>
          <a:r>
            <a:rPr lang="en-US" sz="2000" kern="1200" dirty="0" err="1" smtClean="0"/>
            <a:t>XrmToolbox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/>
            <a:t>Perform a manual operation</a:t>
          </a:r>
          <a:endParaRPr lang="en-US" sz="2000" kern="1200" dirty="0"/>
        </a:p>
      </dsp:txBody>
      <dsp:txXfrm>
        <a:off x="0" y="1654204"/>
        <a:ext cx="8229600" cy="685687"/>
      </dsp:txXfrm>
    </dsp:sp>
    <dsp:sp modelId="{C31986C7-9C9A-44B3-8309-9BC66CFA3198}">
      <dsp:nvSpPr>
        <dsp:cNvPr id="0" name=""/>
        <dsp:cNvSpPr/>
      </dsp:nvSpPr>
      <dsp:spPr>
        <a:xfrm>
          <a:off x="0" y="2339892"/>
          <a:ext cx="82296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Difficult</a:t>
          </a:r>
          <a:endParaRPr lang="en-US" sz="2500" kern="1200"/>
        </a:p>
      </dsp:txBody>
      <dsp:txXfrm>
        <a:off x="29271" y="2369163"/>
        <a:ext cx="8171058" cy="541083"/>
      </dsp:txXfrm>
    </dsp:sp>
    <dsp:sp modelId="{C5CF265E-C711-4ABD-BFC6-814201E97D73}">
      <dsp:nvSpPr>
        <dsp:cNvPr id="0" name=""/>
        <dsp:cNvSpPr/>
      </dsp:nvSpPr>
      <dsp:spPr>
        <a:xfrm>
          <a:off x="0" y="2939517"/>
          <a:ext cx="82296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Write a custom application</a:t>
          </a:r>
          <a:endParaRPr lang="en-US" sz="2000" kern="1200"/>
        </a:p>
      </dsp:txBody>
      <dsp:txXfrm>
        <a:off x="0" y="2939517"/>
        <a:ext cx="8229600" cy="41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B5E6D-2BAF-42B1-A715-F3E2FC4382AD}">
      <dsp:nvSpPr>
        <dsp:cNvPr id="0" name=""/>
        <dsp:cNvSpPr/>
      </dsp:nvSpPr>
      <dsp:spPr>
        <a:xfrm>
          <a:off x="0" y="203474"/>
          <a:ext cx="521208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08280" rIns="404515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Entities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Fields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Views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Forms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Relationships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Option Sets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User Charts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System Charts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Web Resources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Themes</a:t>
          </a:r>
          <a:endParaRPr lang="en-US" sz="1000" kern="1200"/>
        </a:p>
      </dsp:txBody>
      <dsp:txXfrm>
        <a:off x="0" y="203474"/>
        <a:ext cx="5212080" cy="1890000"/>
      </dsp:txXfrm>
    </dsp:sp>
    <dsp:sp modelId="{CE816A70-2FDF-46E1-A9D4-57CE3B55F956}">
      <dsp:nvSpPr>
        <dsp:cNvPr id="0" name=""/>
        <dsp:cNvSpPr/>
      </dsp:nvSpPr>
      <dsp:spPr>
        <a:xfrm>
          <a:off x="260604" y="55874"/>
          <a:ext cx="364845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SnapShot! (Demo)</a:t>
          </a:r>
          <a:endParaRPr lang="en-US" sz="1000" kern="1200"/>
        </a:p>
      </dsp:txBody>
      <dsp:txXfrm>
        <a:off x="275014" y="70284"/>
        <a:ext cx="3619636" cy="266380"/>
      </dsp:txXfrm>
    </dsp:sp>
    <dsp:sp modelId="{3859C77C-3310-43BB-B0A8-03AD6A1F3033}">
      <dsp:nvSpPr>
        <dsp:cNvPr id="0" name=""/>
        <dsp:cNvSpPr/>
      </dsp:nvSpPr>
      <dsp:spPr>
        <a:xfrm>
          <a:off x="0" y="2295074"/>
          <a:ext cx="521208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08280" rIns="404515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Plugin Assemblies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Plugin Steps (SDK Message Processing Steps)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Processes</a:t>
          </a:r>
          <a:endParaRPr lang="en-US" sz="1000" kern="1200"/>
        </a:p>
      </dsp:txBody>
      <dsp:txXfrm>
        <a:off x="0" y="2295074"/>
        <a:ext cx="5212080" cy="756000"/>
      </dsp:txXfrm>
    </dsp:sp>
    <dsp:sp modelId="{2E9F8A62-ED39-4AC6-AC7B-ECFF93AAA899}">
      <dsp:nvSpPr>
        <dsp:cNvPr id="0" name=""/>
        <dsp:cNvSpPr/>
      </dsp:nvSpPr>
      <dsp:spPr>
        <a:xfrm>
          <a:off x="260604" y="2147474"/>
          <a:ext cx="364845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Advanced Find</a:t>
          </a:r>
          <a:endParaRPr lang="en-US" sz="1000" kern="1200"/>
        </a:p>
      </dsp:txBody>
      <dsp:txXfrm>
        <a:off x="275014" y="2161884"/>
        <a:ext cx="3619636" cy="266380"/>
      </dsp:txXfrm>
    </dsp:sp>
    <dsp:sp modelId="{F6B3E1D7-8141-472B-B32D-B3D9BC42E6A2}">
      <dsp:nvSpPr>
        <dsp:cNvPr id="0" name=""/>
        <dsp:cNvSpPr/>
      </dsp:nvSpPr>
      <dsp:spPr>
        <a:xfrm>
          <a:off x="0" y="3252674"/>
          <a:ext cx="5212080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08280" rIns="404515" bIns="7112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Solutions</a:t>
          </a:r>
          <a:endParaRPr lang="en-US" sz="1000" kern="1200"/>
        </a:p>
      </dsp:txBody>
      <dsp:txXfrm>
        <a:off x="0" y="3252674"/>
        <a:ext cx="5212080" cy="425250"/>
      </dsp:txXfrm>
    </dsp:sp>
    <dsp:sp modelId="{B42E343B-5BEC-42E1-8B91-CF957B62C2EC}">
      <dsp:nvSpPr>
        <dsp:cNvPr id="0" name=""/>
        <dsp:cNvSpPr/>
      </dsp:nvSpPr>
      <dsp:spPr>
        <a:xfrm>
          <a:off x="260604" y="3105074"/>
          <a:ext cx="3648456" cy="29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XrmToolbox</a:t>
          </a:r>
          <a:endParaRPr lang="en-US" sz="1000" kern="1200"/>
        </a:p>
      </dsp:txBody>
      <dsp:txXfrm>
        <a:off x="275014" y="3119484"/>
        <a:ext cx="3619636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D0627-8A34-4E72-A536-F249E97151F6}">
      <dsp:nvSpPr>
        <dsp:cNvPr id="0" name=""/>
        <dsp:cNvSpPr/>
      </dsp:nvSpPr>
      <dsp:spPr>
        <a:xfrm>
          <a:off x="0" y="209099"/>
          <a:ext cx="521208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91592" rIns="404515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Connection Roles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Templates</a:t>
          </a:r>
          <a:endParaRPr lang="en-US" sz="1400" kern="1200"/>
        </a:p>
      </dsp:txBody>
      <dsp:txXfrm>
        <a:off x="0" y="209099"/>
        <a:ext cx="5212080" cy="815850"/>
      </dsp:txXfrm>
    </dsp:sp>
    <dsp:sp modelId="{1CA20934-4F92-4AFD-83DA-6BCE94119A28}">
      <dsp:nvSpPr>
        <dsp:cNvPr id="0" name=""/>
        <dsp:cNvSpPr/>
      </dsp:nvSpPr>
      <dsp:spPr>
        <a:xfrm>
          <a:off x="260604" y="2459"/>
          <a:ext cx="364845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SnapShot! (demo)</a:t>
          </a:r>
          <a:endParaRPr lang="en-US" sz="1400" kern="1200"/>
        </a:p>
      </dsp:txBody>
      <dsp:txXfrm>
        <a:off x="280779" y="22634"/>
        <a:ext cx="3608106" cy="372930"/>
      </dsp:txXfrm>
    </dsp:sp>
    <dsp:sp modelId="{16F28BA2-A8C8-4FFE-BD73-8E67C7091C2D}">
      <dsp:nvSpPr>
        <dsp:cNvPr id="0" name=""/>
        <dsp:cNvSpPr/>
      </dsp:nvSpPr>
      <dsp:spPr>
        <a:xfrm>
          <a:off x="0" y="1307189"/>
          <a:ext cx="521208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291592" rIns="404515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Queues</a:t>
          </a:r>
          <a:endParaRPr lang="en-US" sz="1400" kern="1200"/>
        </a:p>
      </dsp:txBody>
      <dsp:txXfrm>
        <a:off x="0" y="1307189"/>
        <a:ext cx="5212080" cy="595350"/>
      </dsp:txXfrm>
    </dsp:sp>
    <dsp:sp modelId="{23025035-0CE1-414D-AA16-42C88A10F8D3}">
      <dsp:nvSpPr>
        <dsp:cNvPr id="0" name=""/>
        <dsp:cNvSpPr/>
      </dsp:nvSpPr>
      <dsp:spPr>
        <a:xfrm>
          <a:off x="260604" y="1100549"/>
          <a:ext cx="3648456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Advanced Find</a:t>
          </a:r>
          <a:endParaRPr lang="en-US" sz="1400" kern="1200"/>
        </a:p>
      </dsp:txBody>
      <dsp:txXfrm>
        <a:off x="280779" y="1120724"/>
        <a:ext cx="3608106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555C76-7BC3-4FA4-8693-E0B154540AA5}">
      <dsp:nvSpPr>
        <dsp:cNvPr id="0" name=""/>
        <dsp:cNvSpPr/>
      </dsp:nvSpPr>
      <dsp:spPr>
        <a:xfrm>
          <a:off x="0" y="261479"/>
          <a:ext cx="521208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333248" rIns="40451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System Settings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User Settings</a:t>
          </a:r>
          <a:endParaRPr lang="en-US" sz="1600" kern="1200"/>
        </a:p>
      </dsp:txBody>
      <dsp:txXfrm>
        <a:off x="0" y="261479"/>
        <a:ext cx="5212080" cy="932400"/>
      </dsp:txXfrm>
    </dsp:sp>
    <dsp:sp modelId="{F3A6127B-1FF3-4337-AEBE-296261F6D7B4}">
      <dsp:nvSpPr>
        <dsp:cNvPr id="0" name=""/>
        <dsp:cNvSpPr/>
      </dsp:nvSpPr>
      <dsp:spPr>
        <a:xfrm>
          <a:off x="260604" y="25319"/>
          <a:ext cx="364845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XrmToolbox</a:t>
          </a:r>
          <a:endParaRPr lang="en-US" sz="1600" kern="1200"/>
        </a:p>
      </dsp:txBody>
      <dsp:txXfrm>
        <a:off x="283661" y="48376"/>
        <a:ext cx="3602342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1BE18-DAC3-4A1B-8000-56C5CF47322C}">
      <dsp:nvSpPr>
        <dsp:cNvPr id="0" name=""/>
        <dsp:cNvSpPr/>
      </dsp:nvSpPr>
      <dsp:spPr>
        <a:xfrm>
          <a:off x="0" y="291111"/>
          <a:ext cx="5334000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70764" rIns="41397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Users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Teams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Security Roles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Business Units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Field Security Profiles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Positions</a:t>
          </a:r>
          <a:endParaRPr lang="en-US" sz="1300" kern="1200" dirty="0"/>
        </a:p>
      </dsp:txBody>
      <dsp:txXfrm>
        <a:off x="0" y="291111"/>
        <a:ext cx="5334000" cy="1638000"/>
      </dsp:txXfrm>
    </dsp:sp>
    <dsp:sp modelId="{4999E638-A6B0-4769-A93D-32E130CA062B}">
      <dsp:nvSpPr>
        <dsp:cNvPr id="0" name=""/>
        <dsp:cNvSpPr/>
      </dsp:nvSpPr>
      <dsp:spPr>
        <a:xfrm>
          <a:off x="266700" y="99231"/>
          <a:ext cx="37338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Advanced Find</a:t>
          </a:r>
          <a:endParaRPr lang="en-US" sz="1300" kern="1200"/>
        </a:p>
      </dsp:txBody>
      <dsp:txXfrm>
        <a:off x="285434" y="117965"/>
        <a:ext cx="3696332" cy="346292"/>
      </dsp:txXfrm>
    </dsp:sp>
    <dsp:sp modelId="{9CAF39BF-840B-49BE-B47F-E9C13D7A88F1}">
      <dsp:nvSpPr>
        <dsp:cNvPr id="0" name=""/>
        <dsp:cNvSpPr/>
      </dsp:nvSpPr>
      <dsp:spPr>
        <a:xfrm>
          <a:off x="0" y="2191192"/>
          <a:ext cx="533400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270764" rIns="41397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Access Team Templates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Security Role Privileges</a:t>
          </a:r>
          <a:endParaRPr lang="en-US" sz="1300" kern="1200" dirty="0"/>
        </a:p>
      </dsp:txBody>
      <dsp:txXfrm>
        <a:off x="0" y="2191192"/>
        <a:ext cx="5334000" cy="757575"/>
      </dsp:txXfrm>
    </dsp:sp>
    <dsp:sp modelId="{D1BB5372-44A5-4D43-9510-F6B2885B5DF0}">
      <dsp:nvSpPr>
        <dsp:cNvPr id="0" name=""/>
        <dsp:cNvSpPr/>
      </dsp:nvSpPr>
      <dsp:spPr>
        <a:xfrm>
          <a:off x="266700" y="1999312"/>
          <a:ext cx="37338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XrmToolbox</a:t>
          </a:r>
          <a:endParaRPr lang="en-US" sz="1300" kern="1200"/>
        </a:p>
      </dsp:txBody>
      <dsp:txXfrm>
        <a:off x="285434" y="2018046"/>
        <a:ext cx="369633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5FC45-D34F-4750-8BE1-905D4A458AB1}">
      <dsp:nvSpPr>
        <dsp:cNvPr id="0" name=""/>
        <dsp:cNvSpPr/>
      </dsp:nvSpPr>
      <dsp:spPr>
        <a:xfrm>
          <a:off x="0" y="277821"/>
          <a:ext cx="521208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354076" rIns="404515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smtClean="0"/>
            <a:t>Email Server Profiles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smtClean="0"/>
            <a:t>Mailboxes</a:t>
          </a:r>
          <a:endParaRPr lang="en-US" sz="1700" kern="1200"/>
        </a:p>
      </dsp:txBody>
      <dsp:txXfrm>
        <a:off x="0" y="277821"/>
        <a:ext cx="5212080" cy="990675"/>
      </dsp:txXfrm>
    </dsp:sp>
    <dsp:sp modelId="{EB950BB5-A59B-435E-BA9A-6FDFDCB4215C}">
      <dsp:nvSpPr>
        <dsp:cNvPr id="0" name=""/>
        <dsp:cNvSpPr/>
      </dsp:nvSpPr>
      <dsp:spPr>
        <a:xfrm>
          <a:off x="260604" y="26901"/>
          <a:ext cx="364845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smtClean="0"/>
            <a:t>Advanced Find</a:t>
          </a:r>
          <a:endParaRPr lang="en-US" sz="1700" kern="1200"/>
        </a:p>
      </dsp:txBody>
      <dsp:txXfrm>
        <a:off x="285102" y="51399"/>
        <a:ext cx="3599460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83A83-C5AA-41CB-AF49-F27A898E8855}">
      <dsp:nvSpPr>
        <dsp:cNvPr id="0" name=""/>
        <dsp:cNvSpPr/>
      </dsp:nvSpPr>
      <dsp:spPr>
        <a:xfrm>
          <a:off x="0" y="245136"/>
          <a:ext cx="521208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312420" rIns="404515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Export Ribbon XML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Export </a:t>
          </a:r>
          <a:r>
            <a:rPr lang="en-US" sz="1500" kern="1200" dirty="0" err="1" smtClean="0"/>
            <a:t>SiteMap</a:t>
          </a:r>
          <a:r>
            <a:rPr lang="en-US" sz="1500" kern="1200" dirty="0" smtClean="0"/>
            <a:t> XML</a:t>
          </a:r>
          <a:endParaRPr lang="en-US" sz="1500" kern="1200" dirty="0"/>
        </a:p>
      </dsp:txBody>
      <dsp:txXfrm>
        <a:off x="0" y="245136"/>
        <a:ext cx="5212080" cy="874125"/>
      </dsp:txXfrm>
    </dsp:sp>
    <dsp:sp modelId="{AEA3B889-D5EB-4994-BD71-EAF63F6664A7}">
      <dsp:nvSpPr>
        <dsp:cNvPr id="0" name=""/>
        <dsp:cNvSpPr/>
      </dsp:nvSpPr>
      <dsp:spPr>
        <a:xfrm>
          <a:off x="260604" y="23736"/>
          <a:ext cx="3648456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Manual Operation</a:t>
          </a:r>
          <a:endParaRPr lang="en-US" sz="1500" kern="1200"/>
        </a:p>
      </dsp:txBody>
      <dsp:txXfrm>
        <a:off x="282220" y="45352"/>
        <a:ext cx="3605224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AA2D9-2BE1-48D9-8664-086211A49D56}">
      <dsp:nvSpPr>
        <dsp:cNvPr id="0" name=""/>
        <dsp:cNvSpPr/>
      </dsp:nvSpPr>
      <dsp:spPr>
        <a:xfrm>
          <a:off x="0" y="261479"/>
          <a:ext cx="521208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4515" tIns="333248" rIns="404515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List of JavaScript web resources (Script Finder)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Export JavaScript (Web Resources Manager)</a:t>
          </a:r>
          <a:endParaRPr lang="en-US" sz="1600" kern="1200"/>
        </a:p>
      </dsp:txBody>
      <dsp:txXfrm>
        <a:off x="0" y="261479"/>
        <a:ext cx="5212080" cy="932400"/>
      </dsp:txXfrm>
    </dsp:sp>
    <dsp:sp modelId="{9D1789BA-43D7-4E99-9113-80BA0F097F28}">
      <dsp:nvSpPr>
        <dsp:cNvPr id="0" name=""/>
        <dsp:cNvSpPr/>
      </dsp:nvSpPr>
      <dsp:spPr>
        <a:xfrm>
          <a:off x="260604" y="25319"/>
          <a:ext cx="3648456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903" tIns="0" rIns="137903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XrmToolbox</a:t>
          </a:r>
          <a:endParaRPr lang="en-US" sz="1600" kern="1200"/>
        </a:p>
      </dsp:txBody>
      <dsp:txXfrm>
        <a:off x="283661" y="48376"/>
        <a:ext cx="360234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9350"/>
            <a:ext cx="7772400" cy="757907"/>
          </a:xfrm>
        </p:spPr>
        <p:txBody>
          <a:bodyPr>
            <a:normAutofit fontScale="90000"/>
          </a:bodyPr>
          <a:lstStyle/>
          <a:p>
            <a:r>
              <a:rPr lang="en-US" sz="6700" dirty="0" smtClean="0"/>
              <a:t>Documenting your</a:t>
            </a:r>
            <a:br>
              <a:rPr lang="en-US" sz="6700" dirty="0" smtClean="0"/>
            </a:br>
            <a:r>
              <a:rPr lang="en-US" sz="6700" dirty="0" smtClean="0"/>
              <a:t>Dynamics </a:t>
            </a:r>
            <a:r>
              <a:rPr lang="en-US" sz="6700" dirty="0" smtClean="0"/>
              <a:t>CRM </a:t>
            </a:r>
            <a:br>
              <a:rPr lang="en-US" sz="6700" dirty="0" smtClean="0"/>
            </a:br>
            <a:r>
              <a:rPr lang="en-US" sz="6700" dirty="0" smtClean="0"/>
              <a:t>in a day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Levels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23071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37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Procedures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8704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231637"/>
              </p:ext>
            </p:extLst>
          </p:nvPr>
        </p:nvGraphicFramePr>
        <p:xfrm>
          <a:off x="1965960" y="1123951"/>
          <a:ext cx="521208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19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Assemblies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0" y="2081274"/>
            <a:ext cx="663162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42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708" y="1733550"/>
            <a:ext cx="6924585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746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571" y="1497187"/>
            <a:ext cx="3742857" cy="28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3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56411"/>
              </p:ext>
            </p:extLst>
          </p:nvPr>
        </p:nvGraphicFramePr>
        <p:xfrm>
          <a:off x="1965960" y="1200151"/>
          <a:ext cx="521208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49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64" y="2219369"/>
            <a:ext cx="6264873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14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Adminstration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524038"/>
              </p:ext>
            </p:extLst>
          </p:nvPr>
        </p:nvGraphicFramePr>
        <p:xfrm>
          <a:off x="1965960" y="1200151"/>
          <a:ext cx="521208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68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857" y="1663854"/>
            <a:ext cx="3514286" cy="2466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47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/>
              <a:t>Independent consultant and trainer</a:t>
            </a:r>
          </a:p>
          <a:p>
            <a:pPr lvl="1"/>
            <a:r>
              <a:rPr lang="en-US" sz="2400" dirty="0" smtClean="0"/>
              <a:t>Ten-Time Dynamics CRM MVP</a:t>
            </a:r>
            <a:endParaRPr lang="en-US" sz="2400" dirty="0"/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Settings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90" y="1210102"/>
            <a:ext cx="3447619" cy="34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34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106701"/>
              </p:ext>
            </p:extLst>
          </p:nvPr>
        </p:nvGraphicFramePr>
        <p:xfrm>
          <a:off x="1905000" y="1200151"/>
          <a:ext cx="53340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62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Role Privileges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05" y="1181550"/>
            <a:ext cx="5676190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5367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Configuration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552097"/>
              </p:ext>
            </p:extLst>
          </p:nvPr>
        </p:nvGraphicFramePr>
        <p:xfrm>
          <a:off x="1965960" y="1200151"/>
          <a:ext cx="5212080" cy="1295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355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793023"/>
              </p:ext>
            </p:extLst>
          </p:nvPr>
        </p:nvGraphicFramePr>
        <p:xfrm>
          <a:off x="1965960" y="1200151"/>
          <a:ext cx="521208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088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139922"/>
              </p:ext>
            </p:extLst>
          </p:nvPr>
        </p:nvGraphicFramePr>
        <p:xfrm>
          <a:off x="1965960" y="1200151"/>
          <a:ext cx="5212080" cy="121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237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48367"/>
              </p:ext>
            </p:extLst>
          </p:nvPr>
        </p:nvGraphicFramePr>
        <p:xfrm>
          <a:off x="1965960" y="1200151"/>
          <a:ext cx="5212080" cy="99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38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82812"/>
              </p:ext>
            </p:extLst>
          </p:nvPr>
        </p:nvGraphicFramePr>
        <p:xfrm>
          <a:off x="1965960" y="1200151"/>
          <a:ext cx="521208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78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Demonstrations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130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Webinar Housekeeping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smtClean="0"/>
              <a:t>Webinar</a:t>
            </a:r>
            <a:r>
              <a:rPr lang="en-US" sz="2300" b="1" dirty="0" smtClean="0"/>
              <a:t>: Training </a:t>
            </a:r>
            <a:r>
              <a:rPr lang="en-US" sz="2300" b="1" dirty="0"/>
              <a:t>Strategies to Increase </a:t>
            </a:r>
            <a:r>
              <a:rPr lang="en-US" sz="2300" b="1" dirty="0" smtClean="0"/>
              <a:t>Dynamics </a:t>
            </a:r>
            <a:r>
              <a:rPr lang="en-US" sz="2300" b="1" dirty="0"/>
              <a:t>CRM User Adoption</a:t>
            </a:r>
          </a:p>
          <a:p>
            <a:pPr marL="0" indent="0">
              <a:buNone/>
            </a:pPr>
            <a:r>
              <a:rPr lang="en-US" sz="1900" dirty="0"/>
              <a:t>Friday, Apr 29, 2016 10:00 AM – 11:00 AM CDT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Training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hlinkClick r:id="rId2"/>
              </a:rPr>
              <a:t>http://www.xrmcoaches.com/webinars</a:t>
            </a:r>
            <a:endParaRPr lang="en-US" sz="2400" dirty="0" smtClean="0"/>
          </a:p>
          <a:p>
            <a:r>
              <a:rPr lang="en-US" dirty="0" err="1" smtClean="0"/>
              <a:t>KnowledgeBits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www.xrmcoaches.com/knowledgebits</a:t>
            </a:r>
            <a:endParaRPr lang="en-US" sz="2400" dirty="0" smtClean="0"/>
          </a:p>
          <a:p>
            <a:r>
              <a:rPr lang="en-US" dirty="0" smtClean="0"/>
              <a:t>Learning Plans</a:t>
            </a:r>
          </a:p>
          <a:p>
            <a:pPr marL="457200" lvl="1" indent="0">
              <a:buNone/>
            </a:pPr>
            <a:r>
              <a:rPr lang="en-US" sz="2400" dirty="0" smtClean="0"/>
              <a:t>	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www.xrmcoaches.com/freestuff</a:t>
            </a:r>
            <a:endParaRPr lang="en-US" sz="2400" dirty="0" smtClean="0"/>
          </a:p>
          <a:p>
            <a:r>
              <a:rPr lang="en-US" sz="3000" dirty="0" smtClean="0"/>
              <a:t>More </a:t>
            </a:r>
            <a:r>
              <a:rPr lang="en-US" sz="3000" dirty="0" smtClean="0"/>
              <a:t>Goodies</a:t>
            </a:r>
          </a:p>
          <a:p>
            <a:pPr lvl="1"/>
            <a:r>
              <a:rPr lang="en-US" sz="2600" dirty="0" smtClean="0"/>
              <a:t>Practice </a:t>
            </a:r>
            <a:r>
              <a:rPr lang="en-US" sz="2600" dirty="0"/>
              <a:t>tests</a:t>
            </a:r>
          </a:p>
          <a:p>
            <a:pPr lvl="1"/>
            <a:r>
              <a:rPr lang="en-US" sz="2600" dirty="0"/>
              <a:t>On–Demand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video </a:t>
            </a: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Instructor–led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training</a:t>
            </a:r>
          </a:p>
          <a:p>
            <a:pPr lvl="1"/>
            <a:r>
              <a:rPr lang="en-US" sz="2600" dirty="0" smtClean="0"/>
              <a:t>Books</a:t>
            </a:r>
            <a:endParaRPr lang="en-US" sz="3000" dirty="0" smtClean="0"/>
          </a:p>
          <a:p>
            <a:endParaRPr lang="en-US" sz="3000" dirty="0" smtClean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tools</a:t>
            </a:r>
          </a:p>
          <a:p>
            <a:r>
              <a:rPr lang="en-US" dirty="0" smtClean="0"/>
              <a:t>Where the data is located</a:t>
            </a:r>
          </a:p>
          <a:p>
            <a:r>
              <a:rPr lang="en-US" dirty="0" smtClean="0"/>
              <a:t>How to create reports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Tools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Toolbox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93417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28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Data Access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113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8058</TotalTime>
  <Words>241</Words>
  <Application>Microsoft Office PowerPoint</Application>
  <PresentationFormat>On-screen Show (16:9)</PresentationFormat>
  <Paragraphs>123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Documenting your Dynamics CRM  in a day</vt:lpstr>
      <vt:lpstr>Mitch Milam</vt:lpstr>
      <vt:lpstr>Webinar Housekeeping</vt:lpstr>
      <vt:lpstr>Future Events</vt:lpstr>
      <vt:lpstr>2016 Training Roadmap</vt:lpstr>
      <vt:lpstr>Agenda</vt:lpstr>
      <vt:lpstr>PowerPoint Presentation</vt:lpstr>
      <vt:lpstr>Building Your Toolbox</vt:lpstr>
      <vt:lpstr>PowerPoint Presentation</vt:lpstr>
      <vt:lpstr>Data Access Levels</vt:lpstr>
      <vt:lpstr>PowerPoint Presentation</vt:lpstr>
      <vt:lpstr>Customizations</vt:lpstr>
      <vt:lpstr>Plugin Assemblies</vt:lpstr>
      <vt:lpstr>Plugin Steps</vt:lpstr>
      <vt:lpstr>Solutions</vt:lpstr>
      <vt:lpstr>Business Management</vt:lpstr>
      <vt:lpstr>Queues</vt:lpstr>
      <vt:lpstr>Adminstration</vt:lpstr>
      <vt:lpstr>System Settings</vt:lpstr>
      <vt:lpstr>User Settings</vt:lpstr>
      <vt:lpstr>Security</vt:lpstr>
      <vt:lpstr>Security Role Privileges</vt:lpstr>
      <vt:lpstr>Email Configuration</vt:lpstr>
      <vt:lpstr>User Interface Components</vt:lpstr>
      <vt:lpstr>JavaScript</vt:lpstr>
      <vt:lpstr>Forms</vt:lpstr>
      <vt:lpstr>Processes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454</cp:revision>
  <cp:lastPrinted>2014-08-04T20:14:51Z</cp:lastPrinted>
  <dcterms:created xsi:type="dcterms:W3CDTF">2014-08-03T21:50:47Z</dcterms:created>
  <dcterms:modified xsi:type="dcterms:W3CDTF">2016-04-15T14:55:17Z</dcterms:modified>
</cp:coreProperties>
</file>