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97" r:id="rId2"/>
    <p:sldId id="412" r:id="rId3"/>
    <p:sldId id="496" r:id="rId4"/>
    <p:sldId id="2076136560" r:id="rId5"/>
    <p:sldId id="2076136570" r:id="rId6"/>
    <p:sldId id="2076136585" r:id="rId7"/>
    <p:sldId id="2076136566" r:id="rId8"/>
    <p:sldId id="2076136567" r:id="rId9"/>
    <p:sldId id="2076136581" r:id="rId10"/>
    <p:sldId id="2076136580" r:id="rId11"/>
    <p:sldId id="2076136571" r:id="rId12"/>
    <p:sldId id="2076136573" r:id="rId13"/>
    <p:sldId id="2076136574" r:id="rId14"/>
    <p:sldId id="2076136577" r:id="rId15"/>
    <p:sldId id="2076136579" r:id="rId16"/>
    <p:sldId id="2076136576" r:id="rId17"/>
    <p:sldId id="2076136575" r:id="rId18"/>
    <p:sldId id="2076136582" r:id="rId19"/>
    <p:sldId id="2076136586" r:id="rId20"/>
    <p:sldId id="2076136568" r:id="rId21"/>
    <p:sldId id="2076136569" r:id="rId22"/>
    <p:sldId id="2076136572" r:id="rId23"/>
    <p:sldId id="2076136584" r:id="rId24"/>
    <p:sldId id="2076136588" r:id="rId25"/>
    <p:sldId id="2076136587" r:id="rId26"/>
    <p:sldId id="2076136589" r:id="rId27"/>
    <p:sldId id="293" r:id="rId28"/>
    <p:sldId id="302" r:id="rId2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46" d="100"/>
          <a:sy n="146" d="100"/>
        </p:scale>
        <p:origin x="342" y="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10" Type="http://schemas.openxmlformats.org/officeDocument/2006/relationships/image" Target="../media/image61.svg"/><Relationship Id="rId4" Type="http://schemas.openxmlformats.org/officeDocument/2006/relationships/image" Target="../media/image65.svg"/><Relationship Id="rId9" Type="http://schemas.openxmlformats.org/officeDocument/2006/relationships/image" Target="../media/image60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svg"/><Relationship Id="rId1" Type="http://schemas.openxmlformats.org/officeDocument/2006/relationships/image" Target="../media/image82.png"/><Relationship Id="rId6" Type="http://schemas.openxmlformats.org/officeDocument/2006/relationships/image" Target="../media/image87.svg"/><Relationship Id="rId5" Type="http://schemas.openxmlformats.org/officeDocument/2006/relationships/image" Target="../media/image86.png"/><Relationship Id="rId4" Type="http://schemas.openxmlformats.org/officeDocument/2006/relationships/image" Target="../media/image85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svg"/><Relationship Id="rId1" Type="http://schemas.openxmlformats.org/officeDocument/2006/relationships/image" Target="../media/image88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96.png"/><Relationship Id="rId7" Type="http://schemas.openxmlformats.org/officeDocument/2006/relationships/image" Target="../media/image54.png"/><Relationship Id="rId2" Type="http://schemas.openxmlformats.org/officeDocument/2006/relationships/image" Target="../media/image95.svg"/><Relationship Id="rId1" Type="http://schemas.openxmlformats.org/officeDocument/2006/relationships/image" Target="../media/image94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svg"/><Relationship Id="rId1" Type="http://schemas.openxmlformats.org/officeDocument/2006/relationships/image" Target="../media/image100.png"/><Relationship Id="rId4" Type="http://schemas.openxmlformats.org/officeDocument/2006/relationships/image" Target="../media/image103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sv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svg"/><Relationship Id="rId1" Type="http://schemas.openxmlformats.org/officeDocument/2006/relationships/image" Target="../media/image106.png"/><Relationship Id="rId6" Type="http://schemas.openxmlformats.org/officeDocument/2006/relationships/image" Target="../media/image111.svg"/><Relationship Id="rId5" Type="http://schemas.openxmlformats.org/officeDocument/2006/relationships/image" Target="../media/image110.png"/><Relationship Id="rId10" Type="http://schemas.openxmlformats.org/officeDocument/2006/relationships/image" Target="../media/image115.svg"/><Relationship Id="rId4" Type="http://schemas.openxmlformats.org/officeDocument/2006/relationships/image" Target="../media/image109.svg"/><Relationship Id="rId9" Type="http://schemas.openxmlformats.org/officeDocument/2006/relationships/image" Target="../media/image1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://learn.xrmcoaches.com/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hyperlink" Target="https://runone.powerappsportals.com/" TargetMode="Externa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svg"/><Relationship Id="rId1" Type="http://schemas.openxmlformats.org/officeDocument/2006/relationships/image" Target="../media/image54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10" Type="http://schemas.openxmlformats.org/officeDocument/2006/relationships/image" Target="../media/image61.svg"/><Relationship Id="rId4" Type="http://schemas.openxmlformats.org/officeDocument/2006/relationships/image" Target="../media/image65.svg"/><Relationship Id="rId9" Type="http://schemas.openxmlformats.org/officeDocument/2006/relationships/image" Target="../media/image60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svg"/><Relationship Id="rId1" Type="http://schemas.openxmlformats.org/officeDocument/2006/relationships/image" Target="../media/image82.png"/><Relationship Id="rId6" Type="http://schemas.openxmlformats.org/officeDocument/2006/relationships/image" Target="../media/image87.svg"/><Relationship Id="rId5" Type="http://schemas.openxmlformats.org/officeDocument/2006/relationships/image" Target="../media/image86.png"/><Relationship Id="rId4" Type="http://schemas.openxmlformats.org/officeDocument/2006/relationships/image" Target="../media/image85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svg"/><Relationship Id="rId1" Type="http://schemas.openxmlformats.org/officeDocument/2006/relationships/image" Target="../media/image88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96.png"/><Relationship Id="rId7" Type="http://schemas.openxmlformats.org/officeDocument/2006/relationships/image" Target="../media/image54.png"/><Relationship Id="rId2" Type="http://schemas.openxmlformats.org/officeDocument/2006/relationships/image" Target="../media/image95.svg"/><Relationship Id="rId1" Type="http://schemas.openxmlformats.org/officeDocument/2006/relationships/image" Target="../media/image94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svg"/><Relationship Id="rId1" Type="http://schemas.openxmlformats.org/officeDocument/2006/relationships/image" Target="../media/image100.png"/><Relationship Id="rId4" Type="http://schemas.openxmlformats.org/officeDocument/2006/relationships/image" Target="../media/image103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sv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svg"/><Relationship Id="rId1" Type="http://schemas.openxmlformats.org/officeDocument/2006/relationships/image" Target="../media/image106.png"/><Relationship Id="rId6" Type="http://schemas.openxmlformats.org/officeDocument/2006/relationships/image" Target="../media/image111.svg"/><Relationship Id="rId5" Type="http://schemas.openxmlformats.org/officeDocument/2006/relationships/image" Target="../media/image110.png"/><Relationship Id="rId10" Type="http://schemas.openxmlformats.org/officeDocument/2006/relationships/image" Target="../media/image115.svg"/><Relationship Id="rId4" Type="http://schemas.openxmlformats.org/officeDocument/2006/relationships/image" Target="../media/image109.svg"/><Relationship Id="rId9" Type="http://schemas.openxmlformats.org/officeDocument/2006/relationships/image" Target="../media/image1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learn.xrmcoaches.com/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runone.powerappsportals.com/" TargetMode="External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svg"/><Relationship Id="rId1" Type="http://schemas.openxmlformats.org/officeDocument/2006/relationships/image" Target="../media/image5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7BDF-ED53-4C65-9555-338A529EE5CD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F1B5935-80BC-40B1-9679-4E9520F18104}">
      <dgm:prSet/>
      <dgm:spPr/>
      <dgm:t>
        <a:bodyPr/>
        <a:lstStyle/>
        <a:p>
          <a:r>
            <a:rPr lang="en-US" b="1" dirty="0"/>
            <a:t>mitch@xrmcoaches.com</a:t>
          </a:r>
        </a:p>
      </dgm:t>
    </dgm:pt>
    <dgm:pt modelId="{6BC9E0B7-D2A6-41D3-AAC1-BEDD7F9E8F9C}" type="parTrans" cxnId="{978BD9B3-B55F-45F7-9B35-135E460C9354}">
      <dgm:prSet/>
      <dgm:spPr/>
      <dgm:t>
        <a:bodyPr/>
        <a:lstStyle/>
        <a:p>
          <a:endParaRPr lang="en-US"/>
        </a:p>
      </dgm:t>
    </dgm:pt>
    <dgm:pt modelId="{8784CF03-DB96-4881-B7ED-BAA9C992CAD6}" type="sibTrans" cxnId="{978BD9B3-B55F-45F7-9B35-135E460C9354}">
      <dgm:prSet/>
      <dgm:spPr/>
      <dgm:t>
        <a:bodyPr/>
        <a:lstStyle/>
        <a:p>
          <a:endParaRPr lang="en-US"/>
        </a:p>
      </dgm:t>
    </dgm:pt>
    <dgm:pt modelId="{A9950817-A5DA-4948-BD7D-97F6933D8F6D}">
      <dgm:prSet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mitchmilam</a:t>
          </a:r>
          <a:endParaRPr lang="en-US" b="1" dirty="0"/>
        </a:p>
      </dgm:t>
    </dgm:pt>
    <dgm:pt modelId="{348965A4-DB68-429E-8F54-85DC3DA6F1EC}" type="parTrans" cxnId="{F7F58F48-754B-4D26-AA4C-C489948F7A6F}">
      <dgm:prSet/>
      <dgm:spPr/>
      <dgm:t>
        <a:bodyPr/>
        <a:lstStyle/>
        <a:p>
          <a:endParaRPr lang="en-US"/>
        </a:p>
      </dgm:t>
    </dgm:pt>
    <dgm:pt modelId="{F63FE117-1DF1-4851-A1B0-98386887525A}" type="sibTrans" cxnId="{F7F58F48-754B-4D26-AA4C-C489948F7A6F}">
      <dgm:prSet/>
      <dgm:spPr/>
      <dgm:t>
        <a:bodyPr/>
        <a:lstStyle/>
        <a:p>
          <a:endParaRPr lang="en-US"/>
        </a:p>
      </dgm:t>
    </dgm:pt>
    <dgm:pt modelId="{82B41A2D-DB88-432E-9D1E-09FDE47F972E}">
      <dgm:prSet/>
      <dgm:spPr/>
      <dgm:t>
        <a:bodyPr/>
        <a:lstStyle/>
        <a:p>
          <a:r>
            <a:rPr lang="en-US" b="1" dirty="0"/>
            <a:t>linkedin.com/in/mitchmilam</a:t>
          </a:r>
        </a:p>
      </dgm:t>
    </dgm:pt>
    <dgm:pt modelId="{2DCA53D0-C620-4F13-8093-126BE2282CCA}" type="parTrans" cxnId="{F7939D33-F7A3-4821-967F-7BD309C89C7B}">
      <dgm:prSet/>
      <dgm:spPr/>
      <dgm:t>
        <a:bodyPr/>
        <a:lstStyle/>
        <a:p>
          <a:endParaRPr lang="en-US"/>
        </a:p>
      </dgm:t>
    </dgm:pt>
    <dgm:pt modelId="{FDB8E1AB-6C53-483D-AD37-79469CF4F4DE}" type="sibTrans" cxnId="{F7939D33-F7A3-4821-967F-7BD309C89C7B}">
      <dgm:prSet/>
      <dgm:spPr/>
      <dgm:t>
        <a:bodyPr/>
        <a:lstStyle/>
        <a:p>
          <a:endParaRPr lang="en-US"/>
        </a:p>
      </dgm:t>
    </dgm:pt>
    <dgm:pt modelId="{28BB30D4-224A-4D31-8F1C-1DA14F49155B}">
      <dgm:prSet/>
      <dgm:spPr/>
      <dgm:t>
        <a:bodyPr/>
        <a:lstStyle/>
        <a:p>
          <a:r>
            <a:rPr lang="en-US" b="1" dirty="0"/>
            <a:t>youtube.com/xRMCoaches</a:t>
          </a:r>
        </a:p>
      </dgm:t>
    </dgm:pt>
    <dgm:pt modelId="{DFE3A48C-EFAC-4065-AC02-D14961539EE5}" type="parTrans" cxnId="{901A5873-B44D-48B9-8121-46D61643D26D}">
      <dgm:prSet/>
      <dgm:spPr/>
      <dgm:t>
        <a:bodyPr/>
        <a:lstStyle/>
        <a:p>
          <a:endParaRPr lang="en-US"/>
        </a:p>
      </dgm:t>
    </dgm:pt>
    <dgm:pt modelId="{34AD2AAB-8203-49DD-8A86-6DF02049C3C2}" type="sibTrans" cxnId="{901A5873-B44D-48B9-8121-46D61643D26D}">
      <dgm:prSet/>
      <dgm:spPr/>
      <dgm:t>
        <a:bodyPr/>
        <a:lstStyle/>
        <a:p>
          <a:endParaRPr lang="en-US"/>
        </a:p>
      </dgm:t>
    </dgm:pt>
    <dgm:pt modelId="{2B368D25-F567-4B51-86C3-D90A0D577882}" type="pres">
      <dgm:prSet presAssocID="{2D0C7BDF-ED53-4C65-9555-338A529EE5CD}" presName="vert0" presStyleCnt="0">
        <dgm:presLayoutVars>
          <dgm:dir/>
          <dgm:animOne val="branch"/>
          <dgm:animLvl val="lvl"/>
        </dgm:presLayoutVars>
      </dgm:prSet>
      <dgm:spPr/>
    </dgm:pt>
    <dgm:pt modelId="{69DD0293-7514-408A-8B5E-75A95EC3A70E}" type="pres">
      <dgm:prSet presAssocID="{8F1B5935-80BC-40B1-9679-4E9520F18104}" presName="thickLine" presStyleLbl="alignNode1" presStyleIdx="0" presStyleCnt="4"/>
      <dgm:spPr/>
    </dgm:pt>
    <dgm:pt modelId="{995B2F2E-E130-4035-8826-1C67482DE87E}" type="pres">
      <dgm:prSet presAssocID="{8F1B5935-80BC-40B1-9679-4E9520F18104}" presName="horz1" presStyleCnt="0"/>
      <dgm:spPr/>
    </dgm:pt>
    <dgm:pt modelId="{414DC4A8-1964-45BC-901B-52463C74CC8F}" type="pres">
      <dgm:prSet presAssocID="{8F1B5935-80BC-40B1-9679-4E9520F18104}" presName="tx1" presStyleLbl="revTx" presStyleIdx="0" presStyleCnt="4"/>
      <dgm:spPr/>
    </dgm:pt>
    <dgm:pt modelId="{4181B578-C467-4500-BEFE-1AAEC68A9B5A}" type="pres">
      <dgm:prSet presAssocID="{8F1B5935-80BC-40B1-9679-4E9520F18104}" presName="vert1" presStyleCnt="0"/>
      <dgm:spPr/>
    </dgm:pt>
    <dgm:pt modelId="{231A45E0-246A-476F-97BD-B030E40B70A3}" type="pres">
      <dgm:prSet presAssocID="{A9950817-A5DA-4948-BD7D-97F6933D8F6D}" presName="thickLine" presStyleLbl="alignNode1" presStyleIdx="1" presStyleCnt="4"/>
      <dgm:spPr/>
    </dgm:pt>
    <dgm:pt modelId="{7513A532-4119-4E1A-A344-2857C456D96C}" type="pres">
      <dgm:prSet presAssocID="{A9950817-A5DA-4948-BD7D-97F6933D8F6D}" presName="horz1" presStyleCnt="0"/>
      <dgm:spPr/>
    </dgm:pt>
    <dgm:pt modelId="{7C0DC3F6-522E-4AE0-86CE-CCB39AF725C9}" type="pres">
      <dgm:prSet presAssocID="{A9950817-A5DA-4948-BD7D-97F6933D8F6D}" presName="tx1" presStyleLbl="revTx" presStyleIdx="1" presStyleCnt="4"/>
      <dgm:spPr/>
    </dgm:pt>
    <dgm:pt modelId="{F4DB6106-0B24-430D-B824-28209B3DDE86}" type="pres">
      <dgm:prSet presAssocID="{A9950817-A5DA-4948-BD7D-97F6933D8F6D}" presName="vert1" presStyleCnt="0"/>
      <dgm:spPr/>
    </dgm:pt>
    <dgm:pt modelId="{B5A67A0F-B2CF-46A7-ABE8-9EDDF17475C8}" type="pres">
      <dgm:prSet presAssocID="{82B41A2D-DB88-432E-9D1E-09FDE47F972E}" presName="thickLine" presStyleLbl="alignNode1" presStyleIdx="2" presStyleCnt="4"/>
      <dgm:spPr/>
    </dgm:pt>
    <dgm:pt modelId="{3C1AD2B9-1F4C-4690-B84E-92A50AE3F56B}" type="pres">
      <dgm:prSet presAssocID="{82B41A2D-DB88-432E-9D1E-09FDE47F972E}" presName="horz1" presStyleCnt="0"/>
      <dgm:spPr/>
    </dgm:pt>
    <dgm:pt modelId="{29A4991B-7739-48D4-9DA6-FC3F454F785D}" type="pres">
      <dgm:prSet presAssocID="{82B41A2D-DB88-432E-9D1E-09FDE47F972E}" presName="tx1" presStyleLbl="revTx" presStyleIdx="2" presStyleCnt="4"/>
      <dgm:spPr/>
    </dgm:pt>
    <dgm:pt modelId="{7FDDE0C4-64DE-4CFD-9593-4FCD44A050F7}" type="pres">
      <dgm:prSet presAssocID="{82B41A2D-DB88-432E-9D1E-09FDE47F972E}" presName="vert1" presStyleCnt="0"/>
      <dgm:spPr/>
    </dgm:pt>
    <dgm:pt modelId="{071EE56F-D604-48FD-AE45-9240BFBDC51A}" type="pres">
      <dgm:prSet presAssocID="{28BB30D4-224A-4D31-8F1C-1DA14F49155B}" presName="thickLine" presStyleLbl="alignNode1" presStyleIdx="3" presStyleCnt="4"/>
      <dgm:spPr/>
    </dgm:pt>
    <dgm:pt modelId="{3C973BFF-2849-4B50-BED6-1E90095A76C7}" type="pres">
      <dgm:prSet presAssocID="{28BB30D4-224A-4D31-8F1C-1DA14F49155B}" presName="horz1" presStyleCnt="0"/>
      <dgm:spPr/>
    </dgm:pt>
    <dgm:pt modelId="{C05FC414-5B10-46DC-93CD-2FB88A3716CF}" type="pres">
      <dgm:prSet presAssocID="{28BB30D4-224A-4D31-8F1C-1DA14F49155B}" presName="tx1" presStyleLbl="revTx" presStyleIdx="3" presStyleCnt="4"/>
      <dgm:spPr/>
    </dgm:pt>
    <dgm:pt modelId="{29551A9E-C09E-443A-94EA-59E5C3893EBB}" type="pres">
      <dgm:prSet presAssocID="{28BB30D4-224A-4D31-8F1C-1DA14F49155B}" presName="vert1" presStyleCnt="0"/>
      <dgm:spPr/>
    </dgm:pt>
  </dgm:ptLst>
  <dgm:cxnLst>
    <dgm:cxn modelId="{F7939D33-F7A3-4821-967F-7BD309C89C7B}" srcId="{2D0C7BDF-ED53-4C65-9555-338A529EE5CD}" destId="{82B41A2D-DB88-432E-9D1E-09FDE47F972E}" srcOrd="2" destOrd="0" parTransId="{2DCA53D0-C620-4F13-8093-126BE2282CCA}" sibTransId="{FDB8E1AB-6C53-483D-AD37-79469CF4F4DE}"/>
    <dgm:cxn modelId="{F7F58F48-754B-4D26-AA4C-C489948F7A6F}" srcId="{2D0C7BDF-ED53-4C65-9555-338A529EE5CD}" destId="{A9950817-A5DA-4948-BD7D-97F6933D8F6D}" srcOrd="1" destOrd="0" parTransId="{348965A4-DB68-429E-8F54-85DC3DA6F1EC}" sibTransId="{F63FE117-1DF1-4851-A1B0-98386887525A}"/>
    <dgm:cxn modelId="{901A5873-B44D-48B9-8121-46D61643D26D}" srcId="{2D0C7BDF-ED53-4C65-9555-338A529EE5CD}" destId="{28BB30D4-224A-4D31-8F1C-1DA14F49155B}" srcOrd="3" destOrd="0" parTransId="{DFE3A48C-EFAC-4065-AC02-D14961539EE5}" sibTransId="{34AD2AAB-8203-49DD-8A86-6DF02049C3C2}"/>
    <dgm:cxn modelId="{FD069090-782C-4A54-8F14-2462582BA126}" type="presOf" srcId="{2D0C7BDF-ED53-4C65-9555-338A529EE5CD}" destId="{2B368D25-F567-4B51-86C3-D90A0D577882}" srcOrd="0" destOrd="0" presId="urn:microsoft.com/office/officeart/2008/layout/LinedList"/>
    <dgm:cxn modelId="{093D9690-63BC-4E3D-B4E3-9874C142785E}" type="presOf" srcId="{28BB30D4-224A-4D31-8F1C-1DA14F49155B}" destId="{C05FC414-5B10-46DC-93CD-2FB88A3716CF}" srcOrd="0" destOrd="0" presId="urn:microsoft.com/office/officeart/2008/layout/LinedList"/>
    <dgm:cxn modelId="{623BE894-89CC-4720-B458-2D3FCD7B4F69}" type="presOf" srcId="{A9950817-A5DA-4948-BD7D-97F6933D8F6D}" destId="{7C0DC3F6-522E-4AE0-86CE-CCB39AF725C9}" srcOrd="0" destOrd="0" presId="urn:microsoft.com/office/officeart/2008/layout/LinedList"/>
    <dgm:cxn modelId="{978BD9B3-B55F-45F7-9B35-135E460C9354}" srcId="{2D0C7BDF-ED53-4C65-9555-338A529EE5CD}" destId="{8F1B5935-80BC-40B1-9679-4E9520F18104}" srcOrd="0" destOrd="0" parTransId="{6BC9E0B7-D2A6-41D3-AAC1-BEDD7F9E8F9C}" sibTransId="{8784CF03-DB96-4881-B7ED-BAA9C992CAD6}"/>
    <dgm:cxn modelId="{33AA1DB9-13D8-4E40-8BE6-9B911CD91FFC}" type="presOf" srcId="{82B41A2D-DB88-432E-9D1E-09FDE47F972E}" destId="{29A4991B-7739-48D4-9DA6-FC3F454F785D}" srcOrd="0" destOrd="0" presId="urn:microsoft.com/office/officeart/2008/layout/LinedList"/>
    <dgm:cxn modelId="{2F3A0EDC-DEDD-4C5B-A17E-ED506F5D576C}" type="presOf" srcId="{8F1B5935-80BC-40B1-9679-4E9520F18104}" destId="{414DC4A8-1964-45BC-901B-52463C74CC8F}" srcOrd="0" destOrd="0" presId="urn:microsoft.com/office/officeart/2008/layout/LinedList"/>
    <dgm:cxn modelId="{8BDAE7C7-8AA2-4D8C-8C6E-92286B13CAAE}" type="presParOf" srcId="{2B368D25-F567-4B51-86C3-D90A0D577882}" destId="{69DD0293-7514-408A-8B5E-75A95EC3A70E}" srcOrd="0" destOrd="0" presId="urn:microsoft.com/office/officeart/2008/layout/LinedList"/>
    <dgm:cxn modelId="{DC359B48-8C47-46E5-AE42-BC6C04AB8B40}" type="presParOf" srcId="{2B368D25-F567-4B51-86C3-D90A0D577882}" destId="{995B2F2E-E130-4035-8826-1C67482DE87E}" srcOrd="1" destOrd="0" presId="urn:microsoft.com/office/officeart/2008/layout/LinedList"/>
    <dgm:cxn modelId="{9571A79B-EC7A-4571-903D-2A12012C5F6E}" type="presParOf" srcId="{995B2F2E-E130-4035-8826-1C67482DE87E}" destId="{414DC4A8-1964-45BC-901B-52463C74CC8F}" srcOrd="0" destOrd="0" presId="urn:microsoft.com/office/officeart/2008/layout/LinedList"/>
    <dgm:cxn modelId="{F4E2E165-B33A-4825-9215-B06B0D20F3C1}" type="presParOf" srcId="{995B2F2E-E130-4035-8826-1C67482DE87E}" destId="{4181B578-C467-4500-BEFE-1AAEC68A9B5A}" srcOrd="1" destOrd="0" presId="urn:microsoft.com/office/officeart/2008/layout/LinedList"/>
    <dgm:cxn modelId="{27A60DB9-FEAA-4184-966C-DA23DAC9D547}" type="presParOf" srcId="{2B368D25-F567-4B51-86C3-D90A0D577882}" destId="{231A45E0-246A-476F-97BD-B030E40B70A3}" srcOrd="2" destOrd="0" presId="urn:microsoft.com/office/officeart/2008/layout/LinedList"/>
    <dgm:cxn modelId="{7BCDDA22-16F1-46B2-8129-FF87A438B0E7}" type="presParOf" srcId="{2B368D25-F567-4B51-86C3-D90A0D577882}" destId="{7513A532-4119-4E1A-A344-2857C456D96C}" srcOrd="3" destOrd="0" presId="urn:microsoft.com/office/officeart/2008/layout/LinedList"/>
    <dgm:cxn modelId="{7DD7F5CD-4E85-4849-942B-42713B883507}" type="presParOf" srcId="{7513A532-4119-4E1A-A344-2857C456D96C}" destId="{7C0DC3F6-522E-4AE0-86CE-CCB39AF725C9}" srcOrd="0" destOrd="0" presId="urn:microsoft.com/office/officeart/2008/layout/LinedList"/>
    <dgm:cxn modelId="{1A41C926-FFF9-4B26-AAD0-E37C10F109B2}" type="presParOf" srcId="{7513A532-4119-4E1A-A344-2857C456D96C}" destId="{F4DB6106-0B24-430D-B824-28209B3DDE86}" srcOrd="1" destOrd="0" presId="urn:microsoft.com/office/officeart/2008/layout/LinedList"/>
    <dgm:cxn modelId="{FF8AE4BB-EF50-470E-83B3-AB9EB4A449E6}" type="presParOf" srcId="{2B368D25-F567-4B51-86C3-D90A0D577882}" destId="{B5A67A0F-B2CF-46A7-ABE8-9EDDF17475C8}" srcOrd="4" destOrd="0" presId="urn:microsoft.com/office/officeart/2008/layout/LinedList"/>
    <dgm:cxn modelId="{43F3CDF8-426F-4BE4-8CCE-1A392DCFC092}" type="presParOf" srcId="{2B368D25-F567-4B51-86C3-D90A0D577882}" destId="{3C1AD2B9-1F4C-4690-B84E-92A50AE3F56B}" srcOrd="5" destOrd="0" presId="urn:microsoft.com/office/officeart/2008/layout/LinedList"/>
    <dgm:cxn modelId="{90DBF3D2-0CA1-48C9-A76D-AF9CC0F871ED}" type="presParOf" srcId="{3C1AD2B9-1F4C-4690-B84E-92A50AE3F56B}" destId="{29A4991B-7739-48D4-9DA6-FC3F454F785D}" srcOrd="0" destOrd="0" presId="urn:microsoft.com/office/officeart/2008/layout/LinedList"/>
    <dgm:cxn modelId="{9141AF30-3B1F-4F3E-970B-6D5254ACEF44}" type="presParOf" srcId="{3C1AD2B9-1F4C-4690-B84E-92A50AE3F56B}" destId="{7FDDE0C4-64DE-4CFD-9593-4FCD44A050F7}" srcOrd="1" destOrd="0" presId="urn:microsoft.com/office/officeart/2008/layout/LinedList"/>
    <dgm:cxn modelId="{F169214A-79E6-4204-AFE7-4E32FB44F47C}" type="presParOf" srcId="{2B368D25-F567-4B51-86C3-D90A0D577882}" destId="{071EE56F-D604-48FD-AE45-9240BFBDC51A}" srcOrd="6" destOrd="0" presId="urn:microsoft.com/office/officeart/2008/layout/LinedList"/>
    <dgm:cxn modelId="{276554F9-E325-46EB-9F5D-51F7301C4B6B}" type="presParOf" srcId="{2B368D25-F567-4B51-86C3-D90A0D577882}" destId="{3C973BFF-2849-4B50-BED6-1E90095A76C7}" srcOrd="7" destOrd="0" presId="urn:microsoft.com/office/officeart/2008/layout/LinedList"/>
    <dgm:cxn modelId="{6A6AEABD-605E-432B-8956-1E09434E1F6E}" type="presParOf" srcId="{3C973BFF-2849-4B50-BED6-1E90095A76C7}" destId="{C05FC414-5B10-46DC-93CD-2FB88A3716CF}" srcOrd="0" destOrd="0" presId="urn:microsoft.com/office/officeart/2008/layout/LinedList"/>
    <dgm:cxn modelId="{63A0092E-3DC9-41E2-90EB-5CAF6263164E}" type="presParOf" srcId="{3C973BFF-2849-4B50-BED6-1E90095A76C7}" destId="{29551A9E-C09E-443A-94EA-59E5C3893E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5944BA-1EA6-441D-AD87-BA641865BF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4AC0C24-E911-4589-9EB9-A2CB5FB37A82}">
      <dgm:prSet/>
      <dgm:spPr/>
      <dgm:t>
        <a:bodyPr/>
        <a:lstStyle/>
        <a:p>
          <a:r>
            <a:rPr lang="en-US"/>
            <a:t>Super Quick Test</a:t>
          </a:r>
        </a:p>
      </dgm:t>
    </dgm:pt>
    <dgm:pt modelId="{B215E430-7F5F-4E2A-87F7-801B38ADB769}" type="parTrans" cxnId="{E939AC82-1EF9-421E-9BF5-5CCA7B458100}">
      <dgm:prSet/>
      <dgm:spPr/>
      <dgm:t>
        <a:bodyPr/>
        <a:lstStyle/>
        <a:p>
          <a:endParaRPr lang="en-US"/>
        </a:p>
      </dgm:t>
    </dgm:pt>
    <dgm:pt modelId="{BB3C7711-0637-445D-9D9C-A8191674DA50}" type="sibTrans" cxnId="{E939AC82-1EF9-421E-9BF5-5CCA7B458100}">
      <dgm:prSet/>
      <dgm:spPr/>
      <dgm:t>
        <a:bodyPr/>
        <a:lstStyle/>
        <a:p>
          <a:endParaRPr lang="en-US"/>
        </a:p>
      </dgm:t>
    </dgm:pt>
    <dgm:pt modelId="{92B78F7E-CAF0-47C4-8C8F-8E34F8E0BCA1}">
      <dgm:prSet/>
      <dgm:spPr/>
      <dgm:t>
        <a:bodyPr/>
        <a:lstStyle/>
        <a:p>
          <a:r>
            <a:rPr lang="en-US"/>
            <a:t>Create a Parallel Test App</a:t>
          </a:r>
        </a:p>
      </dgm:t>
    </dgm:pt>
    <dgm:pt modelId="{2C0B4B10-CB7B-471A-86B9-F101137FC585}" type="parTrans" cxnId="{51225A25-5D0A-42F0-AD47-10B53F1BC671}">
      <dgm:prSet/>
      <dgm:spPr/>
      <dgm:t>
        <a:bodyPr/>
        <a:lstStyle/>
        <a:p>
          <a:endParaRPr lang="en-US"/>
        </a:p>
      </dgm:t>
    </dgm:pt>
    <dgm:pt modelId="{7B5A4DB4-4053-448F-ADB9-50B5980DF9AD}" type="sibTrans" cxnId="{51225A25-5D0A-42F0-AD47-10B53F1BC671}">
      <dgm:prSet/>
      <dgm:spPr/>
      <dgm:t>
        <a:bodyPr/>
        <a:lstStyle/>
        <a:p>
          <a:endParaRPr lang="en-US"/>
        </a:p>
      </dgm:t>
    </dgm:pt>
    <dgm:pt modelId="{94605EEA-B441-49B7-9525-3C61CD593EAC}">
      <dgm:prSet/>
      <dgm:spPr/>
      <dgm:t>
        <a:bodyPr/>
        <a:lstStyle/>
        <a:p>
          <a:r>
            <a:rPr lang="en-US"/>
            <a:t>Create and Launch a Pilot App</a:t>
          </a:r>
        </a:p>
      </dgm:t>
    </dgm:pt>
    <dgm:pt modelId="{9F6DECFB-C747-4530-B5FC-2ED18867EE85}" type="parTrans" cxnId="{6BB13A00-16AD-49D0-855C-20F110AA1E76}">
      <dgm:prSet/>
      <dgm:spPr/>
      <dgm:t>
        <a:bodyPr/>
        <a:lstStyle/>
        <a:p>
          <a:endParaRPr lang="en-US"/>
        </a:p>
      </dgm:t>
    </dgm:pt>
    <dgm:pt modelId="{36CA2C90-89E4-4466-9B86-D997C9B45928}" type="sibTrans" cxnId="{6BB13A00-16AD-49D0-855C-20F110AA1E76}">
      <dgm:prSet/>
      <dgm:spPr/>
      <dgm:t>
        <a:bodyPr/>
        <a:lstStyle/>
        <a:p>
          <a:endParaRPr lang="en-US"/>
        </a:p>
      </dgm:t>
    </dgm:pt>
    <dgm:pt modelId="{284F4C84-37CF-4821-9C61-CCD90E718D38}">
      <dgm:prSet/>
      <dgm:spPr/>
      <dgm:t>
        <a:bodyPr/>
        <a:lstStyle/>
        <a:p>
          <a:r>
            <a:rPr lang="en-US"/>
            <a:t>Review and Follow-up</a:t>
          </a:r>
        </a:p>
      </dgm:t>
    </dgm:pt>
    <dgm:pt modelId="{DCB4A7C8-4D28-462D-BA0F-614C596AE3FF}" type="parTrans" cxnId="{0E19BF00-71AC-48FA-86A3-0E009A43E2F9}">
      <dgm:prSet/>
      <dgm:spPr/>
      <dgm:t>
        <a:bodyPr/>
        <a:lstStyle/>
        <a:p>
          <a:endParaRPr lang="en-US"/>
        </a:p>
      </dgm:t>
    </dgm:pt>
    <dgm:pt modelId="{FCCCDF05-CCA3-4B12-B0B3-FF924A9E3E34}" type="sibTrans" cxnId="{0E19BF00-71AC-48FA-86A3-0E009A43E2F9}">
      <dgm:prSet/>
      <dgm:spPr/>
      <dgm:t>
        <a:bodyPr/>
        <a:lstStyle/>
        <a:p>
          <a:endParaRPr lang="en-US"/>
        </a:p>
      </dgm:t>
    </dgm:pt>
    <dgm:pt modelId="{0D8002B2-E8D6-435E-A0B4-EE5D9BFD5715}" type="pres">
      <dgm:prSet presAssocID="{2F5944BA-1EA6-441D-AD87-BA641865BF6B}" presName="root" presStyleCnt="0">
        <dgm:presLayoutVars>
          <dgm:dir/>
          <dgm:resizeHandles val="exact"/>
        </dgm:presLayoutVars>
      </dgm:prSet>
      <dgm:spPr/>
    </dgm:pt>
    <dgm:pt modelId="{610A6301-8A63-4F39-BDC1-639FFF907387}" type="pres">
      <dgm:prSet presAssocID="{F4AC0C24-E911-4589-9EB9-A2CB5FB37A82}" presName="compNode" presStyleCnt="0"/>
      <dgm:spPr/>
    </dgm:pt>
    <dgm:pt modelId="{9D41632A-850E-4BE4-8432-14B76A726AC7}" type="pres">
      <dgm:prSet presAssocID="{F4AC0C24-E911-4589-9EB9-A2CB5FB37A82}" presName="bgRect" presStyleLbl="bgShp" presStyleIdx="0" presStyleCnt="4"/>
      <dgm:spPr/>
    </dgm:pt>
    <dgm:pt modelId="{5701C027-E5FC-40F1-84D9-B5BC2AEACF65}" type="pres">
      <dgm:prSet presAssocID="{F4AC0C24-E911-4589-9EB9-A2CB5FB37A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C1CD3E-F70C-4D8E-9E1B-B93C671B3FAC}" type="pres">
      <dgm:prSet presAssocID="{F4AC0C24-E911-4589-9EB9-A2CB5FB37A82}" presName="spaceRect" presStyleCnt="0"/>
      <dgm:spPr/>
    </dgm:pt>
    <dgm:pt modelId="{B59D7D92-7364-47D2-A63F-1B47A2EFE15B}" type="pres">
      <dgm:prSet presAssocID="{F4AC0C24-E911-4589-9EB9-A2CB5FB37A82}" presName="parTx" presStyleLbl="revTx" presStyleIdx="0" presStyleCnt="4">
        <dgm:presLayoutVars>
          <dgm:chMax val="0"/>
          <dgm:chPref val="0"/>
        </dgm:presLayoutVars>
      </dgm:prSet>
      <dgm:spPr/>
    </dgm:pt>
    <dgm:pt modelId="{B1F0E113-6CF8-4165-B0CC-AE46BC1E5FEA}" type="pres">
      <dgm:prSet presAssocID="{BB3C7711-0637-445D-9D9C-A8191674DA50}" presName="sibTrans" presStyleCnt="0"/>
      <dgm:spPr/>
    </dgm:pt>
    <dgm:pt modelId="{39872C6F-DBE0-45B8-B8A9-43E4CD3453CB}" type="pres">
      <dgm:prSet presAssocID="{92B78F7E-CAF0-47C4-8C8F-8E34F8E0BCA1}" presName="compNode" presStyleCnt="0"/>
      <dgm:spPr/>
    </dgm:pt>
    <dgm:pt modelId="{BE7489A5-D59E-4089-8E5D-FAD23F8978C3}" type="pres">
      <dgm:prSet presAssocID="{92B78F7E-CAF0-47C4-8C8F-8E34F8E0BCA1}" presName="bgRect" presStyleLbl="bgShp" presStyleIdx="1" presStyleCnt="4"/>
      <dgm:spPr/>
    </dgm:pt>
    <dgm:pt modelId="{C22ABA7E-04C8-4C67-A07A-43DFFC50260B}" type="pres">
      <dgm:prSet presAssocID="{92B78F7E-CAF0-47C4-8C8F-8E34F8E0BC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09AD349-3B4D-442C-B40B-6BF5FC4820E2}" type="pres">
      <dgm:prSet presAssocID="{92B78F7E-CAF0-47C4-8C8F-8E34F8E0BCA1}" presName="spaceRect" presStyleCnt="0"/>
      <dgm:spPr/>
    </dgm:pt>
    <dgm:pt modelId="{FF044EF7-56C5-4853-90E7-E94610CB7EF1}" type="pres">
      <dgm:prSet presAssocID="{92B78F7E-CAF0-47C4-8C8F-8E34F8E0BCA1}" presName="parTx" presStyleLbl="revTx" presStyleIdx="1" presStyleCnt="4">
        <dgm:presLayoutVars>
          <dgm:chMax val="0"/>
          <dgm:chPref val="0"/>
        </dgm:presLayoutVars>
      </dgm:prSet>
      <dgm:spPr/>
    </dgm:pt>
    <dgm:pt modelId="{86B127FB-F754-4CAA-B08E-E97EBF398B76}" type="pres">
      <dgm:prSet presAssocID="{7B5A4DB4-4053-448F-ADB9-50B5980DF9AD}" presName="sibTrans" presStyleCnt="0"/>
      <dgm:spPr/>
    </dgm:pt>
    <dgm:pt modelId="{F1FDD048-53B1-45B7-BCE7-F50FFEAD29D2}" type="pres">
      <dgm:prSet presAssocID="{94605EEA-B441-49B7-9525-3C61CD593EAC}" presName="compNode" presStyleCnt="0"/>
      <dgm:spPr/>
    </dgm:pt>
    <dgm:pt modelId="{7598E7A4-F765-4577-853A-7AB207464B33}" type="pres">
      <dgm:prSet presAssocID="{94605EEA-B441-49B7-9525-3C61CD593EAC}" presName="bgRect" presStyleLbl="bgShp" presStyleIdx="2" presStyleCnt="4"/>
      <dgm:spPr/>
    </dgm:pt>
    <dgm:pt modelId="{ED9CB45A-60CD-42FC-971F-1FDC8044961D}" type="pres">
      <dgm:prSet presAssocID="{94605EEA-B441-49B7-9525-3C61CD593E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07A73D44-1BFA-4E00-804B-64138FD458DA}" type="pres">
      <dgm:prSet presAssocID="{94605EEA-B441-49B7-9525-3C61CD593EAC}" presName="spaceRect" presStyleCnt="0"/>
      <dgm:spPr/>
    </dgm:pt>
    <dgm:pt modelId="{EA90F7F8-7FE0-43DD-82C7-8314A1E11F6B}" type="pres">
      <dgm:prSet presAssocID="{94605EEA-B441-49B7-9525-3C61CD593EAC}" presName="parTx" presStyleLbl="revTx" presStyleIdx="2" presStyleCnt="4">
        <dgm:presLayoutVars>
          <dgm:chMax val="0"/>
          <dgm:chPref val="0"/>
        </dgm:presLayoutVars>
      </dgm:prSet>
      <dgm:spPr/>
    </dgm:pt>
    <dgm:pt modelId="{560AEE5A-B12D-4693-83E7-4F754CF74DB8}" type="pres">
      <dgm:prSet presAssocID="{36CA2C90-89E4-4466-9B86-D997C9B45928}" presName="sibTrans" presStyleCnt="0"/>
      <dgm:spPr/>
    </dgm:pt>
    <dgm:pt modelId="{7F5107AD-6A82-4C27-B7E5-FA10C55095E8}" type="pres">
      <dgm:prSet presAssocID="{284F4C84-37CF-4821-9C61-CCD90E718D38}" presName="compNode" presStyleCnt="0"/>
      <dgm:spPr/>
    </dgm:pt>
    <dgm:pt modelId="{FC099C0B-52C9-420A-812D-2EC91FD11D7C}" type="pres">
      <dgm:prSet presAssocID="{284F4C84-37CF-4821-9C61-CCD90E718D38}" presName="bgRect" presStyleLbl="bgShp" presStyleIdx="3" presStyleCnt="4"/>
      <dgm:spPr/>
    </dgm:pt>
    <dgm:pt modelId="{F956C402-1359-4ACC-A78C-4E318F86B345}" type="pres">
      <dgm:prSet presAssocID="{284F4C84-37CF-4821-9C61-CCD90E718D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CB870AB-87DC-4AC5-8729-B2B13828320E}" type="pres">
      <dgm:prSet presAssocID="{284F4C84-37CF-4821-9C61-CCD90E718D38}" presName="spaceRect" presStyleCnt="0"/>
      <dgm:spPr/>
    </dgm:pt>
    <dgm:pt modelId="{DC7D1395-8CE9-4D86-A501-F7C815492D66}" type="pres">
      <dgm:prSet presAssocID="{284F4C84-37CF-4821-9C61-CCD90E718D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B13A00-16AD-49D0-855C-20F110AA1E76}" srcId="{2F5944BA-1EA6-441D-AD87-BA641865BF6B}" destId="{94605EEA-B441-49B7-9525-3C61CD593EAC}" srcOrd="2" destOrd="0" parTransId="{9F6DECFB-C747-4530-B5FC-2ED18867EE85}" sibTransId="{36CA2C90-89E4-4466-9B86-D997C9B45928}"/>
    <dgm:cxn modelId="{0E19BF00-71AC-48FA-86A3-0E009A43E2F9}" srcId="{2F5944BA-1EA6-441D-AD87-BA641865BF6B}" destId="{284F4C84-37CF-4821-9C61-CCD90E718D38}" srcOrd="3" destOrd="0" parTransId="{DCB4A7C8-4D28-462D-BA0F-614C596AE3FF}" sibTransId="{FCCCDF05-CCA3-4B12-B0B3-FF924A9E3E34}"/>
    <dgm:cxn modelId="{51225A25-5D0A-42F0-AD47-10B53F1BC671}" srcId="{2F5944BA-1EA6-441D-AD87-BA641865BF6B}" destId="{92B78F7E-CAF0-47C4-8C8F-8E34F8E0BCA1}" srcOrd="1" destOrd="0" parTransId="{2C0B4B10-CB7B-471A-86B9-F101137FC585}" sibTransId="{7B5A4DB4-4053-448F-ADB9-50B5980DF9AD}"/>
    <dgm:cxn modelId="{78730474-7FFA-491E-A3A4-6CC280B1339F}" type="presOf" srcId="{F4AC0C24-E911-4589-9EB9-A2CB5FB37A82}" destId="{B59D7D92-7364-47D2-A63F-1B47A2EFE15B}" srcOrd="0" destOrd="0" presId="urn:microsoft.com/office/officeart/2018/2/layout/IconVerticalSolidList"/>
    <dgm:cxn modelId="{8E3F9B58-83F9-4C6E-BCBB-A735D97A4168}" type="presOf" srcId="{92B78F7E-CAF0-47C4-8C8F-8E34F8E0BCA1}" destId="{FF044EF7-56C5-4853-90E7-E94610CB7EF1}" srcOrd="0" destOrd="0" presId="urn:microsoft.com/office/officeart/2018/2/layout/IconVerticalSolidList"/>
    <dgm:cxn modelId="{E939AC82-1EF9-421E-9BF5-5CCA7B458100}" srcId="{2F5944BA-1EA6-441D-AD87-BA641865BF6B}" destId="{F4AC0C24-E911-4589-9EB9-A2CB5FB37A82}" srcOrd="0" destOrd="0" parTransId="{B215E430-7F5F-4E2A-87F7-801B38ADB769}" sibTransId="{BB3C7711-0637-445D-9D9C-A8191674DA50}"/>
    <dgm:cxn modelId="{6CE1BDA2-752C-4E41-885B-F04C189D8DDC}" type="presOf" srcId="{94605EEA-B441-49B7-9525-3C61CD593EAC}" destId="{EA90F7F8-7FE0-43DD-82C7-8314A1E11F6B}" srcOrd="0" destOrd="0" presId="urn:microsoft.com/office/officeart/2018/2/layout/IconVerticalSolidList"/>
    <dgm:cxn modelId="{3BB672A3-71D0-4F35-846C-50CCB28F2681}" type="presOf" srcId="{284F4C84-37CF-4821-9C61-CCD90E718D38}" destId="{DC7D1395-8CE9-4D86-A501-F7C815492D66}" srcOrd="0" destOrd="0" presId="urn:microsoft.com/office/officeart/2018/2/layout/IconVerticalSolidList"/>
    <dgm:cxn modelId="{3AF79ED4-B9D0-4BA1-A903-CCDC9112A684}" type="presOf" srcId="{2F5944BA-1EA6-441D-AD87-BA641865BF6B}" destId="{0D8002B2-E8D6-435E-A0B4-EE5D9BFD5715}" srcOrd="0" destOrd="0" presId="urn:microsoft.com/office/officeart/2018/2/layout/IconVerticalSolidList"/>
    <dgm:cxn modelId="{9F60311B-3431-4534-BDCF-2BA044FDC947}" type="presParOf" srcId="{0D8002B2-E8D6-435E-A0B4-EE5D9BFD5715}" destId="{610A6301-8A63-4F39-BDC1-639FFF907387}" srcOrd="0" destOrd="0" presId="urn:microsoft.com/office/officeart/2018/2/layout/IconVerticalSolidList"/>
    <dgm:cxn modelId="{FAFAA2D2-E478-4115-868B-D74951DE3B8D}" type="presParOf" srcId="{610A6301-8A63-4F39-BDC1-639FFF907387}" destId="{9D41632A-850E-4BE4-8432-14B76A726AC7}" srcOrd="0" destOrd="0" presId="urn:microsoft.com/office/officeart/2018/2/layout/IconVerticalSolidList"/>
    <dgm:cxn modelId="{A00C882E-5F38-463C-BB8D-1A524B00EC6B}" type="presParOf" srcId="{610A6301-8A63-4F39-BDC1-639FFF907387}" destId="{5701C027-E5FC-40F1-84D9-B5BC2AEACF65}" srcOrd="1" destOrd="0" presId="urn:microsoft.com/office/officeart/2018/2/layout/IconVerticalSolidList"/>
    <dgm:cxn modelId="{E76384FD-287E-4B04-A45C-1C6D8B58A607}" type="presParOf" srcId="{610A6301-8A63-4F39-BDC1-639FFF907387}" destId="{E3C1CD3E-F70C-4D8E-9E1B-B93C671B3FAC}" srcOrd="2" destOrd="0" presId="urn:microsoft.com/office/officeart/2018/2/layout/IconVerticalSolidList"/>
    <dgm:cxn modelId="{1457745A-25A1-461E-B6E4-1732C83B3C39}" type="presParOf" srcId="{610A6301-8A63-4F39-BDC1-639FFF907387}" destId="{B59D7D92-7364-47D2-A63F-1B47A2EFE15B}" srcOrd="3" destOrd="0" presId="urn:microsoft.com/office/officeart/2018/2/layout/IconVerticalSolidList"/>
    <dgm:cxn modelId="{F2B80593-AA32-4D5D-AC22-CAE351655481}" type="presParOf" srcId="{0D8002B2-E8D6-435E-A0B4-EE5D9BFD5715}" destId="{B1F0E113-6CF8-4165-B0CC-AE46BC1E5FEA}" srcOrd="1" destOrd="0" presId="urn:microsoft.com/office/officeart/2018/2/layout/IconVerticalSolidList"/>
    <dgm:cxn modelId="{6A214382-62A7-45F8-892C-7EFD36EDD568}" type="presParOf" srcId="{0D8002B2-E8D6-435E-A0B4-EE5D9BFD5715}" destId="{39872C6F-DBE0-45B8-B8A9-43E4CD3453CB}" srcOrd="2" destOrd="0" presId="urn:microsoft.com/office/officeart/2018/2/layout/IconVerticalSolidList"/>
    <dgm:cxn modelId="{1D876357-E8AF-4A11-A15D-500AD74112B4}" type="presParOf" srcId="{39872C6F-DBE0-45B8-B8A9-43E4CD3453CB}" destId="{BE7489A5-D59E-4089-8E5D-FAD23F8978C3}" srcOrd="0" destOrd="0" presId="urn:microsoft.com/office/officeart/2018/2/layout/IconVerticalSolidList"/>
    <dgm:cxn modelId="{DA156B7F-12A0-442B-8D9A-0CF569059CC8}" type="presParOf" srcId="{39872C6F-DBE0-45B8-B8A9-43E4CD3453CB}" destId="{C22ABA7E-04C8-4C67-A07A-43DFFC50260B}" srcOrd="1" destOrd="0" presId="urn:microsoft.com/office/officeart/2018/2/layout/IconVerticalSolidList"/>
    <dgm:cxn modelId="{97091A6A-72FE-4B7B-87D4-F028FE3E58D3}" type="presParOf" srcId="{39872C6F-DBE0-45B8-B8A9-43E4CD3453CB}" destId="{E09AD349-3B4D-442C-B40B-6BF5FC4820E2}" srcOrd="2" destOrd="0" presId="urn:microsoft.com/office/officeart/2018/2/layout/IconVerticalSolidList"/>
    <dgm:cxn modelId="{F51B4B76-DCE1-4E12-8E14-5EA744BD654C}" type="presParOf" srcId="{39872C6F-DBE0-45B8-B8A9-43E4CD3453CB}" destId="{FF044EF7-56C5-4853-90E7-E94610CB7EF1}" srcOrd="3" destOrd="0" presId="urn:microsoft.com/office/officeart/2018/2/layout/IconVerticalSolidList"/>
    <dgm:cxn modelId="{CB6F8672-8135-4646-A0A5-BA6FACAB7DC1}" type="presParOf" srcId="{0D8002B2-E8D6-435E-A0B4-EE5D9BFD5715}" destId="{86B127FB-F754-4CAA-B08E-E97EBF398B76}" srcOrd="3" destOrd="0" presId="urn:microsoft.com/office/officeart/2018/2/layout/IconVerticalSolidList"/>
    <dgm:cxn modelId="{6148CEAB-19EA-4E3D-A801-8B8BD41EB994}" type="presParOf" srcId="{0D8002B2-E8D6-435E-A0B4-EE5D9BFD5715}" destId="{F1FDD048-53B1-45B7-BCE7-F50FFEAD29D2}" srcOrd="4" destOrd="0" presId="urn:microsoft.com/office/officeart/2018/2/layout/IconVerticalSolidList"/>
    <dgm:cxn modelId="{3138BDCB-F840-4BC9-97D2-7E9AD4CBEEAF}" type="presParOf" srcId="{F1FDD048-53B1-45B7-BCE7-F50FFEAD29D2}" destId="{7598E7A4-F765-4577-853A-7AB207464B33}" srcOrd="0" destOrd="0" presId="urn:microsoft.com/office/officeart/2018/2/layout/IconVerticalSolidList"/>
    <dgm:cxn modelId="{BCA36F29-EF09-4580-B2E7-86A7616028C3}" type="presParOf" srcId="{F1FDD048-53B1-45B7-BCE7-F50FFEAD29D2}" destId="{ED9CB45A-60CD-42FC-971F-1FDC8044961D}" srcOrd="1" destOrd="0" presId="urn:microsoft.com/office/officeart/2018/2/layout/IconVerticalSolidList"/>
    <dgm:cxn modelId="{82C8701F-EF82-4BBD-BC28-F8A425CF788F}" type="presParOf" srcId="{F1FDD048-53B1-45B7-BCE7-F50FFEAD29D2}" destId="{07A73D44-1BFA-4E00-804B-64138FD458DA}" srcOrd="2" destOrd="0" presId="urn:microsoft.com/office/officeart/2018/2/layout/IconVerticalSolidList"/>
    <dgm:cxn modelId="{D0065757-11CB-4453-AD3A-EF8236D980DC}" type="presParOf" srcId="{F1FDD048-53B1-45B7-BCE7-F50FFEAD29D2}" destId="{EA90F7F8-7FE0-43DD-82C7-8314A1E11F6B}" srcOrd="3" destOrd="0" presId="urn:microsoft.com/office/officeart/2018/2/layout/IconVerticalSolidList"/>
    <dgm:cxn modelId="{F4B31BA4-B7AF-47EA-B5F5-D28864081DBB}" type="presParOf" srcId="{0D8002B2-E8D6-435E-A0B4-EE5D9BFD5715}" destId="{560AEE5A-B12D-4693-83E7-4F754CF74DB8}" srcOrd="5" destOrd="0" presId="urn:microsoft.com/office/officeart/2018/2/layout/IconVerticalSolidList"/>
    <dgm:cxn modelId="{5C9E4846-C873-4BFB-911B-518B1EAB5BC1}" type="presParOf" srcId="{0D8002B2-E8D6-435E-A0B4-EE5D9BFD5715}" destId="{7F5107AD-6A82-4C27-B7E5-FA10C55095E8}" srcOrd="6" destOrd="0" presId="urn:microsoft.com/office/officeart/2018/2/layout/IconVerticalSolidList"/>
    <dgm:cxn modelId="{476CC4CA-47F3-4D35-B17C-3BB40A69DD0C}" type="presParOf" srcId="{7F5107AD-6A82-4C27-B7E5-FA10C55095E8}" destId="{FC099C0B-52C9-420A-812D-2EC91FD11D7C}" srcOrd="0" destOrd="0" presId="urn:microsoft.com/office/officeart/2018/2/layout/IconVerticalSolidList"/>
    <dgm:cxn modelId="{B1B395C2-158D-4D3E-9668-4F9B509F702B}" type="presParOf" srcId="{7F5107AD-6A82-4C27-B7E5-FA10C55095E8}" destId="{F956C402-1359-4ACC-A78C-4E318F86B345}" srcOrd="1" destOrd="0" presId="urn:microsoft.com/office/officeart/2018/2/layout/IconVerticalSolidList"/>
    <dgm:cxn modelId="{0EEC7F15-51FB-44D7-AF14-C7692B2C94A7}" type="presParOf" srcId="{7F5107AD-6A82-4C27-B7E5-FA10C55095E8}" destId="{CCB870AB-87DC-4AC5-8729-B2B13828320E}" srcOrd="2" destOrd="0" presId="urn:microsoft.com/office/officeart/2018/2/layout/IconVerticalSolidList"/>
    <dgm:cxn modelId="{56E2118E-F31C-429C-95ED-A83BD196E34B}" type="presParOf" srcId="{7F5107AD-6A82-4C27-B7E5-FA10C55095E8}" destId="{DC7D1395-8CE9-4D86-A501-F7C815492D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6FDF5D-C419-4879-9328-84882CC612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66A11CC-1571-44C4-BA2B-EA38BB7A8CAE}">
      <dgm:prSet/>
      <dgm:spPr/>
      <dgm:t>
        <a:bodyPr/>
        <a:lstStyle/>
        <a:p>
          <a:r>
            <a:rPr lang="en-US"/>
            <a:t>Determine the transition path</a:t>
          </a:r>
        </a:p>
      </dgm:t>
    </dgm:pt>
    <dgm:pt modelId="{14A352E8-8FBE-48BD-A4E5-4023071C45C3}" type="parTrans" cxnId="{244AF493-1D82-4EC8-939A-051013299362}">
      <dgm:prSet/>
      <dgm:spPr/>
      <dgm:t>
        <a:bodyPr/>
        <a:lstStyle/>
        <a:p>
          <a:endParaRPr lang="en-US"/>
        </a:p>
      </dgm:t>
    </dgm:pt>
    <dgm:pt modelId="{5FE3FEEA-E304-4078-B96A-2FCB0DD259AA}" type="sibTrans" cxnId="{244AF493-1D82-4EC8-939A-051013299362}">
      <dgm:prSet/>
      <dgm:spPr/>
      <dgm:t>
        <a:bodyPr/>
        <a:lstStyle/>
        <a:p>
          <a:endParaRPr lang="en-US"/>
        </a:p>
      </dgm:t>
    </dgm:pt>
    <dgm:pt modelId="{E9AB629F-BB23-4D1B-94B0-55965B5417D5}">
      <dgm:prSet/>
      <dgm:spPr/>
      <dgm:t>
        <a:bodyPr/>
        <a:lstStyle/>
        <a:p>
          <a:r>
            <a:rPr lang="en-US"/>
            <a:t>Understand compulsory changes</a:t>
          </a:r>
        </a:p>
      </dgm:t>
    </dgm:pt>
    <dgm:pt modelId="{D5082381-104D-4124-ABA6-2C30AC4EA30E}" type="parTrans" cxnId="{B35F33D0-7D8C-47B3-908C-749A8C19C915}">
      <dgm:prSet/>
      <dgm:spPr/>
      <dgm:t>
        <a:bodyPr/>
        <a:lstStyle/>
        <a:p>
          <a:endParaRPr lang="en-US"/>
        </a:p>
      </dgm:t>
    </dgm:pt>
    <dgm:pt modelId="{CD9E1DD4-6652-4995-8211-193F6FC33F66}" type="sibTrans" cxnId="{B35F33D0-7D8C-47B3-908C-749A8C19C915}">
      <dgm:prSet/>
      <dgm:spPr/>
      <dgm:t>
        <a:bodyPr/>
        <a:lstStyle/>
        <a:p>
          <a:endParaRPr lang="en-US"/>
        </a:p>
      </dgm:t>
    </dgm:pt>
    <dgm:pt modelId="{7E9A7296-0647-48D3-96AB-913049F9A692}">
      <dgm:prSet/>
      <dgm:spPr/>
      <dgm:t>
        <a:bodyPr/>
        <a:lstStyle/>
        <a:p>
          <a:r>
            <a:rPr lang="en-US"/>
            <a:t>Rethink the user experience</a:t>
          </a:r>
        </a:p>
      </dgm:t>
    </dgm:pt>
    <dgm:pt modelId="{8DAF8C0C-DA4E-41C4-BDFC-738624F9086E}" type="parTrans" cxnId="{8238C5A4-CEE6-4DA8-A5EE-527B273EED50}">
      <dgm:prSet/>
      <dgm:spPr/>
      <dgm:t>
        <a:bodyPr/>
        <a:lstStyle/>
        <a:p>
          <a:endParaRPr lang="en-US"/>
        </a:p>
      </dgm:t>
    </dgm:pt>
    <dgm:pt modelId="{DDCAE2E2-FA57-4901-92F5-0C715066715C}" type="sibTrans" cxnId="{8238C5A4-CEE6-4DA8-A5EE-527B273EED50}">
      <dgm:prSet/>
      <dgm:spPr/>
      <dgm:t>
        <a:bodyPr/>
        <a:lstStyle/>
        <a:p>
          <a:endParaRPr lang="en-US"/>
        </a:p>
      </dgm:t>
    </dgm:pt>
    <dgm:pt modelId="{F552BC0A-D162-4CC0-AA36-4D46CE036F75}">
      <dgm:prSet/>
      <dgm:spPr/>
      <dgm:t>
        <a:bodyPr/>
        <a:lstStyle/>
        <a:p>
          <a:r>
            <a:rPr lang="en-US"/>
            <a:t>Put the user first</a:t>
          </a:r>
        </a:p>
      </dgm:t>
    </dgm:pt>
    <dgm:pt modelId="{DAB6B561-7F56-4D56-AE4C-D0706941D4C9}" type="parTrans" cxnId="{5B519348-4183-48D7-83D5-EF053A464264}">
      <dgm:prSet/>
      <dgm:spPr/>
      <dgm:t>
        <a:bodyPr/>
        <a:lstStyle/>
        <a:p>
          <a:endParaRPr lang="en-US"/>
        </a:p>
      </dgm:t>
    </dgm:pt>
    <dgm:pt modelId="{FF567D44-72C3-4C46-B7E3-A6754A864835}" type="sibTrans" cxnId="{5B519348-4183-48D7-83D5-EF053A464264}">
      <dgm:prSet/>
      <dgm:spPr/>
      <dgm:t>
        <a:bodyPr/>
        <a:lstStyle/>
        <a:p>
          <a:endParaRPr lang="en-US"/>
        </a:p>
      </dgm:t>
    </dgm:pt>
    <dgm:pt modelId="{BB359CBC-80FE-4453-B1AB-900DE38A11D8}">
      <dgm:prSet/>
      <dgm:spPr/>
      <dgm:t>
        <a:bodyPr/>
        <a:lstStyle/>
        <a:p>
          <a:r>
            <a:rPr lang="en-US"/>
            <a:t>Ensure methodology alignment</a:t>
          </a:r>
        </a:p>
      </dgm:t>
    </dgm:pt>
    <dgm:pt modelId="{91E1D395-F2C5-4F6E-A89D-7E1C5A4927B7}" type="parTrans" cxnId="{0EEF2B0C-86DD-4AC2-A2B2-3E283B79A273}">
      <dgm:prSet/>
      <dgm:spPr/>
      <dgm:t>
        <a:bodyPr/>
        <a:lstStyle/>
        <a:p>
          <a:endParaRPr lang="en-US"/>
        </a:p>
      </dgm:t>
    </dgm:pt>
    <dgm:pt modelId="{EFA5BB48-BBA5-44B6-9F1F-7EA7DB4653E6}" type="sibTrans" cxnId="{0EEF2B0C-86DD-4AC2-A2B2-3E283B79A273}">
      <dgm:prSet/>
      <dgm:spPr/>
      <dgm:t>
        <a:bodyPr/>
        <a:lstStyle/>
        <a:p>
          <a:endParaRPr lang="en-US"/>
        </a:p>
      </dgm:t>
    </dgm:pt>
    <dgm:pt modelId="{0BB7E65A-9BD0-4DF2-B939-84244DDF44FF}" type="pres">
      <dgm:prSet presAssocID="{2B6FDF5D-C419-4879-9328-84882CC612FB}" presName="root" presStyleCnt="0">
        <dgm:presLayoutVars>
          <dgm:dir/>
          <dgm:resizeHandles val="exact"/>
        </dgm:presLayoutVars>
      </dgm:prSet>
      <dgm:spPr/>
    </dgm:pt>
    <dgm:pt modelId="{F0A840AE-E113-483A-B9B9-34D35BA4F89A}" type="pres">
      <dgm:prSet presAssocID="{466A11CC-1571-44C4-BA2B-EA38BB7A8CAE}" presName="compNode" presStyleCnt="0"/>
      <dgm:spPr/>
    </dgm:pt>
    <dgm:pt modelId="{37B8FC15-128E-4F33-A8C8-163185D3A6A0}" type="pres">
      <dgm:prSet presAssocID="{466A11CC-1571-44C4-BA2B-EA38BB7A8CAE}" presName="bgRect" presStyleLbl="bgShp" presStyleIdx="0" presStyleCnt="5"/>
      <dgm:spPr/>
    </dgm:pt>
    <dgm:pt modelId="{8B310ADC-56DF-493C-A500-EF9FDD06C168}" type="pres">
      <dgm:prSet presAssocID="{466A11CC-1571-44C4-BA2B-EA38BB7A8C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3F6166A-EC7D-4228-B73A-34AF76950C39}" type="pres">
      <dgm:prSet presAssocID="{466A11CC-1571-44C4-BA2B-EA38BB7A8CAE}" presName="spaceRect" presStyleCnt="0"/>
      <dgm:spPr/>
    </dgm:pt>
    <dgm:pt modelId="{B4E6D5B8-9C73-4CA4-8B0B-398546DCF21D}" type="pres">
      <dgm:prSet presAssocID="{466A11CC-1571-44C4-BA2B-EA38BB7A8CAE}" presName="parTx" presStyleLbl="revTx" presStyleIdx="0" presStyleCnt="5">
        <dgm:presLayoutVars>
          <dgm:chMax val="0"/>
          <dgm:chPref val="0"/>
        </dgm:presLayoutVars>
      </dgm:prSet>
      <dgm:spPr/>
    </dgm:pt>
    <dgm:pt modelId="{49F81558-326F-463A-90E6-9B618E932500}" type="pres">
      <dgm:prSet presAssocID="{5FE3FEEA-E304-4078-B96A-2FCB0DD259AA}" presName="sibTrans" presStyleCnt="0"/>
      <dgm:spPr/>
    </dgm:pt>
    <dgm:pt modelId="{1F3C67DF-C5FC-48FD-9B80-215CD0BB676B}" type="pres">
      <dgm:prSet presAssocID="{E9AB629F-BB23-4D1B-94B0-55965B5417D5}" presName="compNode" presStyleCnt="0"/>
      <dgm:spPr/>
    </dgm:pt>
    <dgm:pt modelId="{A0CEB72A-A255-4219-9D9B-588C8FCE8085}" type="pres">
      <dgm:prSet presAssocID="{E9AB629F-BB23-4D1B-94B0-55965B5417D5}" presName="bgRect" presStyleLbl="bgShp" presStyleIdx="1" presStyleCnt="5"/>
      <dgm:spPr/>
    </dgm:pt>
    <dgm:pt modelId="{AD7044D6-B5CE-4AAA-826B-B003A822CACC}" type="pres">
      <dgm:prSet presAssocID="{E9AB629F-BB23-4D1B-94B0-55965B5417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DB55B8-1FD7-4AED-8ECA-0183778CA02A}" type="pres">
      <dgm:prSet presAssocID="{E9AB629F-BB23-4D1B-94B0-55965B5417D5}" presName="spaceRect" presStyleCnt="0"/>
      <dgm:spPr/>
    </dgm:pt>
    <dgm:pt modelId="{D1BFB09F-490B-4E0D-A7D0-AB252FC569D5}" type="pres">
      <dgm:prSet presAssocID="{E9AB629F-BB23-4D1B-94B0-55965B5417D5}" presName="parTx" presStyleLbl="revTx" presStyleIdx="1" presStyleCnt="5">
        <dgm:presLayoutVars>
          <dgm:chMax val="0"/>
          <dgm:chPref val="0"/>
        </dgm:presLayoutVars>
      </dgm:prSet>
      <dgm:spPr/>
    </dgm:pt>
    <dgm:pt modelId="{01FAE9B7-1B97-47BD-BFC9-B97B10AFBF33}" type="pres">
      <dgm:prSet presAssocID="{CD9E1DD4-6652-4995-8211-193F6FC33F66}" presName="sibTrans" presStyleCnt="0"/>
      <dgm:spPr/>
    </dgm:pt>
    <dgm:pt modelId="{FF310A1C-7736-4514-B3B4-87A182165B6A}" type="pres">
      <dgm:prSet presAssocID="{7E9A7296-0647-48D3-96AB-913049F9A692}" presName="compNode" presStyleCnt="0"/>
      <dgm:spPr/>
    </dgm:pt>
    <dgm:pt modelId="{9D7249F7-2264-448E-AE91-A13B402392E5}" type="pres">
      <dgm:prSet presAssocID="{7E9A7296-0647-48D3-96AB-913049F9A692}" presName="bgRect" presStyleLbl="bgShp" presStyleIdx="2" presStyleCnt="5"/>
      <dgm:spPr/>
    </dgm:pt>
    <dgm:pt modelId="{53324DA0-A75B-4390-94B3-A672F0276A3F}" type="pres">
      <dgm:prSet presAssocID="{7E9A7296-0647-48D3-96AB-913049F9A6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A921AF8-5555-4498-BC6D-3BADE7A53704}" type="pres">
      <dgm:prSet presAssocID="{7E9A7296-0647-48D3-96AB-913049F9A692}" presName="spaceRect" presStyleCnt="0"/>
      <dgm:spPr/>
    </dgm:pt>
    <dgm:pt modelId="{F291B38B-2F92-41E7-AF73-F9D980E99A88}" type="pres">
      <dgm:prSet presAssocID="{7E9A7296-0647-48D3-96AB-913049F9A692}" presName="parTx" presStyleLbl="revTx" presStyleIdx="2" presStyleCnt="5">
        <dgm:presLayoutVars>
          <dgm:chMax val="0"/>
          <dgm:chPref val="0"/>
        </dgm:presLayoutVars>
      </dgm:prSet>
      <dgm:spPr/>
    </dgm:pt>
    <dgm:pt modelId="{81A8D91D-2DC0-4D60-8820-C7F09FB490EB}" type="pres">
      <dgm:prSet presAssocID="{DDCAE2E2-FA57-4901-92F5-0C715066715C}" presName="sibTrans" presStyleCnt="0"/>
      <dgm:spPr/>
    </dgm:pt>
    <dgm:pt modelId="{169C1842-3DEF-44E1-98FA-D4B7013E1B67}" type="pres">
      <dgm:prSet presAssocID="{F552BC0A-D162-4CC0-AA36-4D46CE036F75}" presName="compNode" presStyleCnt="0"/>
      <dgm:spPr/>
    </dgm:pt>
    <dgm:pt modelId="{A98911B1-6941-445F-8344-CC71F4D9EA64}" type="pres">
      <dgm:prSet presAssocID="{F552BC0A-D162-4CC0-AA36-4D46CE036F75}" presName="bgRect" presStyleLbl="bgShp" presStyleIdx="3" presStyleCnt="5"/>
      <dgm:spPr/>
    </dgm:pt>
    <dgm:pt modelId="{36484183-6082-4DBB-A8AD-0DEAC7755426}" type="pres">
      <dgm:prSet presAssocID="{F552BC0A-D162-4CC0-AA36-4D46CE036F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F37E47D-A667-4D22-AC77-DE517E490991}" type="pres">
      <dgm:prSet presAssocID="{F552BC0A-D162-4CC0-AA36-4D46CE036F75}" presName="spaceRect" presStyleCnt="0"/>
      <dgm:spPr/>
    </dgm:pt>
    <dgm:pt modelId="{950F0B97-4D24-4455-9C34-F49D66CFCD37}" type="pres">
      <dgm:prSet presAssocID="{F552BC0A-D162-4CC0-AA36-4D46CE036F75}" presName="parTx" presStyleLbl="revTx" presStyleIdx="3" presStyleCnt="5">
        <dgm:presLayoutVars>
          <dgm:chMax val="0"/>
          <dgm:chPref val="0"/>
        </dgm:presLayoutVars>
      </dgm:prSet>
      <dgm:spPr/>
    </dgm:pt>
    <dgm:pt modelId="{EB6B71B7-C7DC-4F00-843C-F649CC1328FE}" type="pres">
      <dgm:prSet presAssocID="{FF567D44-72C3-4C46-B7E3-A6754A864835}" presName="sibTrans" presStyleCnt="0"/>
      <dgm:spPr/>
    </dgm:pt>
    <dgm:pt modelId="{795136D3-C117-49C7-9616-B6B0CF44CCEA}" type="pres">
      <dgm:prSet presAssocID="{BB359CBC-80FE-4453-B1AB-900DE38A11D8}" presName="compNode" presStyleCnt="0"/>
      <dgm:spPr/>
    </dgm:pt>
    <dgm:pt modelId="{C6A4D38E-8F53-4D1C-B6C3-C1D668D35265}" type="pres">
      <dgm:prSet presAssocID="{BB359CBC-80FE-4453-B1AB-900DE38A11D8}" presName="bgRect" presStyleLbl="bgShp" presStyleIdx="4" presStyleCnt="5"/>
      <dgm:spPr/>
    </dgm:pt>
    <dgm:pt modelId="{1BED0266-F2BA-40EB-A758-5C381CB138E4}" type="pres">
      <dgm:prSet presAssocID="{BB359CBC-80FE-4453-B1AB-900DE38A11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3B0B88F-9CD3-4E0E-8C75-BB6849415EE4}" type="pres">
      <dgm:prSet presAssocID="{BB359CBC-80FE-4453-B1AB-900DE38A11D8}" presName="spaceRect" presStyleCnt="0"/>
      <dgm:spPr/>
    </dgm:pt>
    <dgm:pt modelId="{05608F6B-A0C9-4216-868F-8129592CC890}" type="pres">
      <dgm:prSet presAssocID="{BB359CBC-80FE-4453-B1AB-900DE38A11D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EEF2B0C-86DD-4AC2-A2B2-3E283B79A273}" srcId="{2B6FDF5D-C419-4879-9328-84882CC612FB}" destId="{BB359CBC-80FE-4453-B1AB-900DE38A11D8}" srcOrd="4" destOrd="0" parTransId="{91E1D395-F2C5-4F6E-A89D-7E1C5A4927B7}" sibTransId="{EFA5BB48-BBA5-44B6-9F1F-7EA7DB4653E6}"/>
    <dgm:cxn modelId="{137AFC2B-1DA1-4B59-A60C-25A0A5A8DD7A}" type="presOf" srcId="{BB359CBC-80FE-4453-B1AB-900DE38A11D8}" destId="{05608F6B-A0C9-4216-868F-8129592CC890}" srcOrd="0" destOrd="0" presId="urn:microsoft.com/office/officeart/2018/2/layout/IconVerticalSolidList"/>
    <dgm:cxn modelId="{9BA55237-6809-4677-8915-887AA825FDF7}" type="presOf" srcId="{466A11CC-1571-44C4-BA2B-EA38BB7A8CAE}" destId="{B4E6D5B8-9C73-4CA4-8B0B-398546DCF21D}" srcOrd="0" destOrd="0" presId="urn:microsoft.com/office/officeart/2018/2/layout/IconVerticalSolidList"/>
    <dgm:cxn modelId="{5B519348-4183-48D7-83D5-EF053A464264}" srcId="{2B6FDF5D-C419-4879-9328-84882CC612FB}" destId="{F552BC0A-D162-4CC0-AA36-4D46CE036F75}" srcOrd="3" destOrd="0" parTransId="{DAB6B561-7F56-4D56-AE4C-D0706941D4C9}" sibTransId="{FF567D44-72C3-4C46-B7E3-A6754A864835}"/>
    <dgm:cxn modelId="{DC411A58-B2CD-42CF-98A8-223F399F24F3}" type="presOf" srcId="{F552BC0A-D162-4CC0-AA36-4D46CE036F75}" destId="{950F0B97-4D24-4455-9C34-F49D66CFCD37}" srcOrd="0" destOrd="0" presId="urn:microsoft.com/office/officeart/2018/2/layout/IconVerticalSolidList"/>
    <dgm:cxn modelId="{1C421E81-4D09-4125-B09C-EB4D6637476B}" type="presOf" srcId="{7E9A7296-0647-48D3-96AB-913049F9A692}" destId="{F291B38B-2F92-41E7-AF73-F9D980E99A88}" srcOrd="0" destOrd="0" presId="urn:microsoft.com/office/officeart/2018/2/layout/IconVerticalSolidList"/>
    <dgm:cxn modelId="{C3B46886-56FD-48E3-BD35-D85C5E632D8F}" type="presOf" srcId="{E9AB629F-BB23-4D1B-94B0-55965B5417D5}" destId="{D1BFB09F-490B-4E0D-A7D0-AB252FC569D5}" srcOrd="0" destOrd="0" presId="urn:microsoft.com/office/officeart/2018/2/layout/IconVerticalSolidList"/>
    <dgm:cxn modelId="{244AF493-1D82-4EC8-939A-051013299362}" srcId="{2B6FDF5D-C419-4879-9328-84882CC612FB}" destId="{466A11CC-1571-44C4-BA2B-EA38BB7A8CAE}" srcOrd="0" destOrd="0" parTransId="{14A352E8-8FBE-48BD-A4E5-4023071C45C3}" sibTransId="{5FE3FEEA-E304-4078-B96A-2FCB0DD259AA}"/>
    <dgm:cxn modelId="{8238C5A4-CEE6-4DA8-A5EE-527B273EED50}" srcId="{2B6FDF5D-C419-4879-9328-84882CC612FB}" destId="{7E9A7296-0647-48D3-96AB-913049F9A692}" srcOrd="2" destOrd="0" parTransId="{8DAF8C0C-DA4E-41C4-BDFC-738624F9086E}" sibTransId="{DDCAE2E2-FA57-4901-92F5-0C715066715C}"/>
    <dgm:cxn modelId="{B35F33D0-7D8C-47B3-908C-749A8C19C915}" srcId="{2B6FDF5D-C419-4879-9328-84882CC612FB}" destId="{E9AB629F-BB23-4D1B-94B0-55965B5417D5}" srcOrd="1" destOrd="0" parTransId="{D5082381-104D-4124-ABA6-2C30AC4EA30E}" sibTransId="{CD9E1DD4-6652-4995-8211-193F6FC33F66}"/>
    <dgm:cxn modelId="{166642EB-1135-49C6-8BC8-B442F0D0A38B}" type="presOf" srcId="{2B6FDF5D-C419-4879-9328-84882CC612FB}" destId="{0BB7E65A-9BD0-4DF2-B939-84244DDF44FF}" srcOrd="0" destOrd="0" presId="urn:microsoft.com/office/officeart/2018/2/layout/IconVerticalSolidList"/>
    <dgm:cxn modelId="{03685910-879C-4C82-803E-96B94B9CA0B1}" type="presParOf" srcId="{0BB7E65A-9BD0-4DF2-B939-84244DDF44FF}" destId="{F0A840AE-E113-483A-B9B9-34D35BA4F89A}" srcOrd="0" destOrd="0" presId="urn:microsoft.com/office/officeart/2018/2/layout/IconVerticalSolidList"/>
    <dgm:cxn modelId="{0FEB9103-629A-4537-9242-918E3B33E092}" type="presParOf" srcId="{F0A840AE-E113-483A-B9B9-34D35BA4F89A}" destId="{37B8FC15-128E-4F33-A8C8-163185D3A6A0}" srcOrd="0" destOrd="0" presId="urn:microsoft.com/office/officeart/2018/2/layout/IconVerticalSolidList"/>
    <dgm:cxn modelId="{993DDED9-D0D3-435C-BE14-AFA15D7E77A8}" type="presParOf" srcId="{F0A840AE-E113-483A-B9B9-34D35BA4F89A}" destId="{8B310ADC-56DF-493C-A500-EF9FDD06C168}" srcOrd="1" destOrd="0" presId="urn:microsoft.com/office/officeart/2018/2/layout/IconVerticalSolidList"/>
    <dgm:cxn modelId="{0738A2E9-988F-4BC6-A8E0-C71A3C80ACE2}" type="presParOf" srcId="{F0A840AE-E113-483A-B9B9-34D35BA4F89A}" destId="{13F6166A-EC7D-4228-B73A-34AF76950C39}" srcOrd="2" destOrd="0" presId="urn:microsoft.com/office/officeart/2018/2/layout/IconVerticalSolidList"/>
    <dgm:cxn modelId="{1F691A4A-2627-410E-AEEA-006BE413E1D2}" type="presParOf" srcId="{F0A840AE-E113-483A-B9B9-34D35BA4F89A}" destId="{B4E6D5B8-9C73-4CA4-8B0B-398546DCF21D}" srcOrd="3" destOrd="0" presId="urn:microsoft.com/office/officeart/2018/2/layout/IconVerticalSolidList"/>
    <dgm:cxn modelId="{513D1041-03E1-4708-BEA2-0C256202C8F1}" type="presParOf" srcId="{0BB7E65A-9BD0-4DF2-B939-84244DDF44FF}" destId="{49F81558-326F-463A-90E6-9B618E932500}" srcOrd="1" destOrd="0" presId="urn:microsoft.com/office/officeart/2018/2/layout/IconVerticalSolidList"/>
    <dgm:cxn modelId="{B5163E07-0BBD-425D-8660-BCF58663304D}" type="presParOf" srcId="{0BB7E65A-9BD0-4DF2-B939-84244DDF44FF}" destId="{1F3C67DF-C5FC-48FD-9B80-215CD0BB676B}" srcOrd="2" destOrd="0" presId="urn:microsoft.com/office/officeart/2018/2/layout/IconVerticalSolidList"/>
    <dgm:cxn modelId="{226B7A42-3BA6-4596-A0C6-CD4CB345F17C}" type="presParOf" srcId="{1F3C67DF-C5FC-48FD-9B80-215CD0BB676B}" destId="{A0CEB72A-A255-4219-9D9B-588C8FCE8085}" srcOrd="0" destOrd="0" presId="urn:microsoft.com/office/officeart/2018/2/layout/IconVerticalSolidList"/>
    <dgm:cxn modelId="{3887A2E5-194F-44DE-8563-09990E172889}" type="presParOf" srcId="{1F3C67DF-C5FC-48FD-9B80-215CD0BB676B}" destId="{AD7044D6-B5CE-4AAA-826B-B003A822CACC}" srcOrd="1" destOrd="0" presId="urn:microsoft.com/office/officeart/2018/2/layout/IconVerticalSolidList"/>
    <dgm:cxn modelId="{B456479E-1F6A-4855-B831-7A4F4066B6A3}" type="presParOf" srcId="{1F3C67DF-C5FC-48FD-9B80-215CD0BB676B}" destId="{71DB55B8-1FD7-4AED-8ECA-0183778CA02A}" srcOrd="2" destOrd="0" presId="urn:microsoft.com/office/officeart/2018/2/layout/IconVerticalSolidList"/>
    <dgm:cxn modelId="{2041A62B-344E-4A4A-9AEE-A5D015D9553E}" type="presParOf" srcId="{1F3C67DF-C5FC-48FD-9B80-215CD0BB676B}" destId="{D1BFB09F-490B-4E0D-A7D0-AB252FC569D5}" srcOrd="3" destOrd="0" presId="urn:microsoft.com/office/officeart/2018/2/layout/IconVerticalSolidList"/>
    <dgm:cxn modelId="{B7F6FD98-E348-4B62-B509-C4DBF61C987A}" type="presParOf" srcId="{0BB7E65A-9BD0-4DF2-B939-84244DDF44FF}" destId="{01FAE9B7-1B97-47BD-BFC9-B97B10AFBF33}" srcOrd="3" destOrd="0" presId="urn:microsoft.com/office/officeart/2018/2/layout/IconVerticalSolidList"/>
    <dgm:cxn modelId="{691A8692-9A78-4CEE-B738-C5EA600F3911}" type="presParOf" srcId="{0BB7E65A-9BD0-4DF2-B939-84244DDF44FF}" destId="{FF310A1C-7736-4514-B3B4-87A182165B6A}" srcOrd="4" destOrd="0" presId="urn:microsoft.com/office/officeart/2018/2/layout/IconVerticalSolidList"/>
    <dgm:cxn modelId="{D3F31C0A-5F7C-469C-AE1C-927F62B6D6F8}" type="presParOf" srcId="{FF310A1C-7736-4514-B3B4-87A182165B6A}" destId="{9D7249F7-2264-448E-AE91-A13B402392E5}" srcOrd="0" destOrd="0" presId="urn:microsoft.com/office/officeart/2018/2/layout/IconVerticalSolidList"/>
    <dgm:cxn modelId="{DC7DA11A-39A2-4698-A8BE-DA2F4152D967}" type="presParOf" srcId="{FF310A1C-7736-4514-B3B4-87A182165B6A}" destId="{53324DA0-A75B-4390-94B3-A672F0276A3F}" srcOrd="1" destOrd="0" presId="urn:microsoft.com/office/officeart/2018/2/layout/IconVerticalSolidList"/>
    <dgm:cxn modelId="{E578A758-FA12-4868-BB0B-D1939B33EB9F}" type="presParOf" srcId="{FF310A1C-7736-4514-B3B4-87A182165B6A}" destId="{0A921AF8-5555-4498-BC6D-3BADE7A53704}" srcOrd="2" destOrd="0" presId="urn:microsoft.com/office/officeart/2018/2/layout/IconVerticalSolidList"/>
    <dgm:cxn modelId="{436D2AF2-1D63-4DDA-B032-3644ABBA6F3F}" type="presParOf" srcId="{FF310A1C-7736-4514-B3B4-87A182165B6A}" destId="{F291B38B-2F92-41E7-AF73-F9D980E99A88}" srcOrd="3" destOrd="0" presId="urn:microsoft.com/office/officeart/2018/2/layout/IconVerticalSolidList"/>
    <dgm:cxn modelId="{01A996A9-BB0A-45B4-A1EB-D73733D086BC}" type="presParOf" srcId="{0BB7E65A-9BD0-4DF2-B939-84244DDF44FF}" destId="{81A8D91D-2DC0-4D60-8820-C7F09FB490EB}" srcOrd="5" destOrd="0" presId="urn:microsoft.com/office/officeart/2018/2/layout/IconVerticalSolidList"/>
    <dgm:cxn modelId="{FB7F7BAF-4787-4D8E-A5C5-4F846BA62289}" type="presParOf" srcId="{0BB7E65A-9BD0-4DF2-B939-84244DDF44FF}" destId="{169C1842-3DEF-44E1-98FA-D4B7013E1B67}" srcOrd="6" destOrd="0" presId="urn:microsoft.com/office/officeart/2018/2/layout/IconVerticalSolidList"/>
    <dgm:cxn modelId="{8A8287EC-3AC7-4A48-86EE-4233FFF14B1E}" type="presParOf" srcId="{169C1842-3DEF-44E1-98FA-D4B7013E1B67}" destId="{A98911B1-6941-445F-8344-CC71F4D9EA64}" srcOrd="0" destOrd="0" presId="urn:microsoft.com/office/officeart/2018/2/layout/IconVerticalSolidList"/>
    <dgm:cxn modelId="{490350AE-8E68-44C4-8459-752802E4CAE8}" type="presParOf" srcId="{169C1842-3DEF-44E1-98FA-D4B7013E1B67}" destId="{36484183-6082-4DBB-A8AD-0DEAC7755426}" srcOrd="1" destOrd="0" presId="urn:microsoft.com/office/officeart/2018/2/layout/IconVerticalSolidList"/>
    <dgm:cxn modelId="{AB9E140D-57B9-4CFD-928E-64DB7A21E4EF}" type="presParOf" srcId="{169C1842-3DEF-44E1-98FA-D4B7013E1B67}" destId="{3F37E47D-A667-4D22-AC77-DE517E490991}" srcOrd="2" destOrd="0" presId="urn:microsoft.com/office/officeart/2018/2/layout/IconVerticalSolidList"/>
    <dgm:cxn modelId="{76182733-A649-4720-8F39-793BBC5F7FE0}" type="presParOf" srcId="{169C1842-3DEF-44E1-98FA-D4B7013E1B67}" destId="{950F0B97-4D24-4455-9C34-F49D66CFCD37}" srcOrd="3" destOrd="0" presId="urn:microsoft.com/office/officeart/2018/2/layout/IconVerticalSolidList"/>
    <dgm:cxn modelId="{9F16EAB1-2376-462D-8CAC-36EBA24814CD}" type="presParOf" srcId="{0BB7E65A-9BD0-4DF2-B939-84244DDF44FF}" destId="{EB6B71B7-C7DC-4F00-843C-F649CC1328FE}" srcOrd="7" destOrd="0" presId="urn:microsoft.com/office/officeart/2018/2/layout/IconVerticalSolidList"/>
    <dgm:cxn modelId="{5182FBE4-AF5B-4FD8-9760-5C257C488DA4}" type="presParOf" srcId="{0BB7E65A-9BD0-4DF2-B939-84244DDF44FF}" destId="{795136D3-C117-49C7-9616-B6B0CF44CCEA}" srcOrd="8" destOrd="0" presId="urn:microsoft.com/office/officeart/2018/2/layout/IconVerticalSolidList"/>
    <dgm:cxn modelId="{3CF86799-E5B1-40BE-A9F3-B26CA811AD1C}" type="presParOf" srcId="{795136D3-C117-49C7-9616-B6B0CF44CCEA}" destId="{C6A4D38E-8F53-4D1C-B6C3-C1D668D35265}" srcOrd="0" destOrd="0" presId="urn:microsoft.com/office/officeart/2018/2/layout/IconVerticalSolidList"/>
    <dgm:cxn modelId="{63BCC8A9-1FE4-4817-A501-7E0B035D9C70}" type="presParOf" srcId="{795136D3-C117-49C7-9616-B6B0CF44CCEA}" destId="{1BED0266-F2BA-40EB-A758-5C381CB138E4}" srcOrd="1" destOrd="0" presId="urn:microsoft.com/office/officeart/2018/2/layout/IconVerticalSolidList"/>
    <dgm:cxn modelId="{66894F15-1421-4977-B379-E5D4685A109D}" type="presParOf" srcId="{795136D3-C117-49C7-9616-B6B0CF44CCEA}" destId="{13B0B88F-9CD3-4E0E-8C75-BB6849415EE4}" srcOrd="2" destOrd="0" presId="urn:microsoft.com/office/officeart/2018/2/layout/IconVerticalSolidList"/>
    <dgm:cxn modelId="{0E2688F6-616A-4789-84FA-2E993A201E69}" type="presParOf" srcId="{795136D3-C117-49C7-9616-B6B0CF44CCEA}" destId="{05608F6B-A0C9-4216-868F-8129592CC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A19B1D-3A54-4631-90CA-E1B0DAA0A5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0F0612C-FA33-4477-A48A-3E7366DE3949}">
      <dgm:prSet/>
      <dgm:spPr/>
      <dgm:t>
        <a:bodyPr/>
        <a:lstStyle/>
        <a:p>
          <a:r>
            <a:rPr lang="en-US"/>
            <a:t>Monitor, review, and innovate</a:t>
          </a:r>
        </a:p>
      </dgm:t>
    </dgm:pt>
    <dgm:pt modelId="{7A7B781A-2206-4675-BE57-02FEC620BE22}" type="parTrans" cxnId="{42C12A8E-A223-4EDC-B9B2-46515B78CA60}">
      <dgm:prSet/>
      <dgm:spPr/>
      <dgm:t>
        <a:bodyPr/>
        <a:lstStyle/>
        <a:p>
          <a:endParaRPr lang="en-US"/>
        </a:p>
      </dgm:t>
    </dgm:pt>
    <dgm:pt modelId="{1501E8F2-E270-4C04-9F14-5221A62DA4A9}" type="sibTrans" cxnId="{42C12A8E-A223-4EDC-B9B2-46515B78CA60}">
      <dgm:prSet/>
      <dgm:spPr/>
      <dgm:t>
        <a:bodyPr/>
        <a:lstStyle/>
        <a:p>
          <a:endParaRPr lang="en-US"/>
        </a:p>
      </dgm:t>
    </dgm:pt>
    <dgm:pt modelId="{4D50B2E2-8204-45D2-A24A-693505474F50}">
      <dgm:prSet/>
      <dgm:spPr/>
      <dgm:t>
        <a:bodyPr/>
        <a:lstStyle/>
        <a:p>
          <a:r>
            <a:rPr lang="en-US"/>
            <a:t>Review experience</a:t>
          </a:r>
        </a:p>
      </dgm:t>
    </dgm:pt>
    <dgm:pt modelId="{AAACEDC8-D7B3-42A1-B3AE-7AC6117E8D3E}" type="parTrans" cxnId="{A64713B2-C96E-476D-AE36-9C77FD81AD76}">
      <dgm:prSet/>
      <dgm:spPr/>
      <dgm:t>
        <a:bodyPr/>
        <a:lstStyle/>
        <a:p>
          <a:endParaRPr lang="en-US"/>
        </a:p>
      </dgm:t>
    </dgm:pt>
    <dgm:pt modelId="{16E5A070-667F-4057-81F2-BDA4F38C7B5D}" type="sibTrans" cxnId="{A64713B2-C96E-476D-AE36-9C77FD81AD76}">
      <dgm:prSet/>
      <dgm:spPr/>
      <dgm:t>
        <a:bodyPr/>
        <a:lstStyle/>
        <a:p>
          <a:endParaRPr lang="en-US"/>
        </a:p>
      </dgm:t>
    </dgm:pt>
    <dgm:pt modelId="{8D6FD8EB-926F-4E5B-A5C7-DDA8A9D21D21}">
      <dgm:prSet/>
      <dgm:spPr/>
      <dgm:t>
        <a:bodyPr/>
        <a:lstStyle/>
        <a:p>
          <a:r>
            <a:rPr lang="en-US"/>
            <a:t>Future Release Cadence</a:t>
          </a:r>
        </a:p>
      </dgm:t>
    </dgm:pt>
    <dgm:pt modelId="{C120B44D-189B-417F-9E66-1AAAD911D6C0}" type="parTrans" cxnId="{C2969785-BC47-4667-9FF8-9C59C01281EF}">
      <dgm:prSet/>
      <dgm:spPr/>
      <dgm:t>
        <a:bodyPr/>
        <a:lstStyle/>
        <a:p>
          <a:endParaRPr lang="en-US"/>
        </a:p>
      </dgm:t>
    </dgm:pt>
    <dgm:pt modelId="{6C421E04-CB37-4843-8211-00598D855EC4}" type="sibTrans" cxnId="{C2969785-BC47-4667-9FF8-9C59C01281EF}">
      <dgm:prSet/>
      <dgm:spPr/>
      <dgm:t>
        <a:bodyPr/>
        <a:lstStyle/>
        <a:p>
          <a:endParaRPr lang="en-US"/>
        </a:p>
      </dgm:t>
    </dgm:pt>
    <dgm:pt modelId="{630604AE-3A35-48B8-AAB6-1EB4A0C61C97}" type="pres">
      <dgm:prSet presAssocID="{5AA19B1D-3A54-4631-90CA-E1B0DAA0A599}" presName="root" presStyleCnt="0">
        <dgm:presLayoutVars>
          <dgm:dir/>
          <dgm:resizeHandles val="exact"/>
        </dgm:presLayoutVars>
      </dgm:prSet>
      <dgm:spPr/>
    </dgm:pt>
    <dgm:pt modelId="{21578BCC-7014-4369-B0C0-937FA029B774}" type="pres">
      <dgm:prSet presAssocID="{E0F0612C-FA33-4477-A48A-3E7366DE3949}" presName="compNode" presStyleCnt="0"/>
      <dgm:spPr/>
    </dgm:pt>
    <dgm:pt modelId="{CDDA378D-9018-4302-A11F-D4D2FD2F7FCF}" type="pres">
      <dgm:prSet presAssocID="{E0F0612C-FA33-4477-A48A-3E7366DE3949}" presName="bgRect" presStyleLbl="bgShp" presStyleIdx="0" presStyleCnt="3"/>
      <dgm:spPr/>
    </dgm:pt>
    <dgm:pt modelId="{F0606948-DBD3-4A56-8E4A-DF4D2C08A8CF}" type="pres">
      <dgm:prSet presAssocID="{E0F0612C-FA33-4477-A48A-3E7366DE39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19CB6EE-9BDA-49E4-BFDD-DB51A8B49140}" type="pres">
      <dgm:prSet presAssocID="{E0F0612C-FA33-4477-A48A-3E7366DE3949}" presName="spaceRect" presStyleCnt="0"/>
      <dgm:spPr/>
    </dgm:pt>
    <dgm:pt modelId="{04AE87C3-118F-4669-87CC-270F911CC003}" type="pres">
      <dgm:prSet presAssocID="{E0F0612C-FA33-4477-A48A-3E7366DE3949}" presName="parTx" presStyleLbl="revTx" presStyleIdx="0" presStyleCnt="3">
        <dgm:presLayoutVars>
          <dgm:chMax val="0"/>
          <dgm:chPref val="0"/>
        </dgm:presLayoutVars>
      </dgm:prSet>
      <dgm:spPr/>
    </dgm:pt>
    <dgm:pt modelId="{DA05F64C-4AD4-49E6-8E04-EB73EB593D51}" type="pres">
      <dgm:prSet presAssocID="{1501E8F2-E270-4C04-9F14-5221A62DA4A9}" presName="sibTrans" presStyleCnt="0"/>
      <dgm:spPr/>
    </dgm:pt>
    <dgm:pt modelId="{BBD2746E-0ED2-4586-91A9-EB9639652CD2}" type="pres">
      <dgm:prSet presAssocID="{4D50B2E2-8204-45D2-A24A-693505474F50}" presName="compNode" presStyleCnt="0"/>
      <dgm:spPr/>
    </dgm:pt>
    <dgm:pt modelId="{A1DCC080-F6E0-4929-80AF-25A7F805F9D1}" type="pres">
      <dgm:prSet presAssocID="{4D50B2E2-8204-45D2-A24A-693505474F50}" presName="bgRect" presStyleLbl="bgShp" presStyleIdx="1" presStyleCnt="3"/>
      <dgm:spPr/>
    </dgm:pt>
    <dgm:pt modelId="{527AC844-4839-4CB8-8177-7D407ED27C89}" type="pres">
      <dgm:prSet presAssocID="{4D50B2E2-8204-45D2-A24A-693505474F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620B19D-FBFB-4EE7-A034-0A74E5E08387}" type="pres">
      <dgm:prSet presAssocID="{4D50B2E2-8204-45D2-A24A-693505474F50}" presName="spaceRect" presStyleCnt="0"/>
      <dgm:spPr/>
    </dgm:pt>
    <dgm:pt modelId="{5248F719-070E-4BDD-A0A9-D4F8336AF680}" type="pres">
      <dgm:prSet presAssocID="{4D50B2E2-8204-45D2-A24A-693505474F50}" presName="parTx" presStyleLbl="revTx" presStyleIdx="1" presStyleCnt="3">
        <dgm:presLayoutVars>
          <dgm:chMax val="0"/>
          <dgm:chPref val="0"/>
        </dgm:presLayoutVars>
      </dgm:prSet>
      <dgm:spPr/>
    </dgm:pt>
    <dgm:pt modelId="{C155E891-4178-45E4-AE95-A26E3637941E}" type="pres">
      <dgm:prSet presAssocID="{16E5A070-667F-4057-81F2-BDA4F38C7B5D}" presName="sibTrans" presStyleCnt="0"/>
      <dgm:spPr/>
    </dgm:pt>
    <dgm:pt modelId="{2C3E1910-76E0-467D-AC60-B3825EC0AB44}" type="pres">
      <dgm:prSet presAssocID="{8D6FD8EB-926F-4E5B-A5C7-DDA8A9D21D21}" presName="compNode" presStyleCnt="0"/>
      <dgm:spPr/>
    </dgm:pt>
    <dgm:pt modelId="{C44D25E4-3BCD-4B73-BC8A-E68DB9B383D3}" type="pres">
      <dgm:prSet presAssocID="{8D6FD8EB-926F-4E5B-A5C7-DDA8A9D21D21}" presName="bgRect" presStyleLbl="bgShp" presStyleIdx="2" presStyleCnt="3"/>
      <dgm:spPr/>
    </dgm:pt>
    <dgm:pt modelId="{68F2ABB1-9CDF-4ADF-97C1-C74114F0091E}" type="pres">
      <dgm:prSet presAssocID="{8D6FD8EB-926F-4E5B-A5C7-DDA8A9D21D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C7DC70B7-C7B9-493C-A435-F562113873B6}" type="pres">
      <dgm:prSet presAssocID="{8D6FD8EB-926F-4E5B-A5C7-DDA8A9D21D21}" presName="spaceRect" presStyleCnt="0"/>
      <dgm:spPr/>
    </dgm:pt>
    <dgm:pt modelId="{EBBEF3DC-2D15-4C20-8E61-D416DDC9EA69}" type="pres">
      <dgm:prSet presAssocID="{8D6FD8EB-926F-4E5B-A5C7-DDA8A9D21D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B48005-F33E-4E05-9335-FD8754FE98DE}" type="presOf" srcId="{E0F0612C-FA33-4477-A48A-3E7366DE3949}" destId="{04AE87C3-118F-4669-87CC-270F911CC003}" srcOrd="0" destOrd="0" presId="urn:microsoft.com/office/officeart/2018/2/layout/IconVerticalSolidList"/>
    <dgm:cxn modelId="{5962952F-BDEF-43DD-94D2-F8C0A0EE913D}" type="presOf" srcId="{8D6FD8EB-926F-4E5B-A5C7-DDA8A9D21D21}" destId="{EBBEF3DC-2D15-4C20-8E61-D416DDC9EA69}" srcOrd="0" destOrd="0" presId="urn:microsoft.com/office/officeart/2018/2/layout/IconVerticalSolidList"/>
    <dgm:cxn modelId="{DEBC7C32-DEE7-43B0-BAE3-26A1A059DEE7}" type="presOf" srcId="{5AA19B1D-3A54-4631-90CA-E1B0DAA0A599}" destId="{630604AE-3A35-48B8-AAB6-1EB4A0C61C97}" srcOrd="0" destOrd="0" presId="urn:microsoft.com/office/officeart/2018/2/layout/IconVerticalSolidList"/>
    <dgm:cxn modelId="{C2969785-BC47-4667-9FF8-9C59C01281EF}" srcId="{5AA19B1D-3A54-4631-90CA-E1B0DAA0A599}" destId="{8D6FD8EB-926F-4E5B-A5C7-DDA8A9D21D21}" srcOrd="2" destOrd="0" parTransId="{C120B44D-189B-417F-9E66-1AAAD911D6C0}" sibTransId="{6C421E04-CB37-4843-8211-00598D855EC4}"/>
    <dgm:cxn modelId="{42C12A8E-A223-4EDC-B9B2-46515B78CA60}" srcId="{5AA19B1D-3A54-4631-90CA-E1B0DAA0A599}" destId="{E0F0612C-FA33-4477-A48A-3E7366DE3949}" srcOrd="0" destOrd="0" parTransId="{7A7B781A-2206-4675-BE57-02FEC620BE22}" sibTransId="{1501E8F2-E270-4C04-9F14-5221A62DA4A9}"/>
    <dgm:cxn modelId="{C12804A0-3E55-43FD-9EBD-5C64A8A223B6}" type="presOf" srcId="{4D50B2E2-8204-45D2-A24A-693505474F50}" destId="{5248F719-070E-4BDD-A0A9-D4F8336AF680}" srcOrd="0" destOrd="0" presId="urn:microsoft.com/office/officeart/2018/2/layout/IconVerticalSolidList"/>
    <dgm:cxn modelId="{A64713B2-C96E-476D-AE36-9C77FD81AD76}" srcId="{5AA19B1D-3A54-4631-90CA-E1B0DAA0A599}" destId="{4D50B2E2-8204-45D2-A24A-693505474F50}" srcOrd="1" destOrd="0" parTransId="{AAACEDC8-D7B3-42A1-B3AE-7AC6117E8D3E}" sibTransId="{16E5A070-667F-4057-81F2-BDA4F38C7B5D}"/>
    <dgm:cxn modelId="{B1E10B9B-C689-4DE9-8FFC-5FB6870F5AC4}" type="presParOf" srcId="{630604AE-3A35-48B8-AAB6-1EB4A0C61C97}" destId="{21578BCC-7014-4369-B0C0-937FA029B774}" srcOrd="0" destOrd="0" presId="urn:microsoft.com/office/officeart/2018/2/layout/IconVerticalSolidList"/>
    <dgm:cxn modelId="{65B6EF5F-9290-4DDF-85B0-DB49F7C0B630}" type="presParOf" srcId="{21578BCC-7014-4369-B0C0-937FA029B774}" destId="{CDDA378D-9018-4302-A11F-D4D2FD2F7FCF}" srcOrd="0" destOrd="0" presId="urn:microsoft.com/office/officeart/2018/2/layout/IconVerticalSolidList"/>
    <dgm:cxn modelId="{8D0E3B84-729F-4075-AC1C-4CA4AF49BD84}" type="presParOf" srcId="{21578BCC-7014-4369-B0C0-937FA029B774}" destId="{F0606948-DBD3-4A56-8E4A-DF4D2C08A8CF}" srcOrd="1" destOrd="0" presId="urn:microsoft.com/office/officeart/2018/2/layout/IconVerticalSolidList"/>
    <dgm:cxn modelId="{7DB0DCBD-23F1-4706-9593-C8326081FBAB}" type="presParOf" srcId="{21578BCC-7014-4369-B0C0-937FA029B774}" destId="{419CB6EE-9BDA-49E4-BFDD-DB51A8B49140}" srcOrd="2" destOrd="0" presId="urn:microsoft.com/office/officeart/2018/2/layout/IconVerticalSolidList"/>
    <dgm:cxn modelId="{FBF033C4-FC16-4177-925F-A1F20416AB02}" type="presParOf" srcId="{21578BCC-7014-4369-B0C0-937FA029B774}" destId="{04AE87C3-118F-4669-87CC-270F911CC003}" srcOrd="3" destOrd="0" presId="urn:microsoft.com/office/officeart/2018/2/layout/IconVerticalSolidList"/>
    <dgm:cxn modelId="{CD822BED-CB21-4E09-99B4-1DCA52413DC9}" type="presParOf" srcId="{630604AE-3A35-48B8-AAB6-1EB4A0C61C97}" destId="{DA05F64C-4AD4-49E6-8E04-EB73EB593D51}" srcOrd="1" destOrd="0" presId="urn:microsoft.com/office/officeart/2018/2/layout/IconVerticalSolidList"/>
    <dgm:cxn modelId="{E3550610-9DBB-47EA-A3C6-2BB0B56D0D93}" type="presParOf" srcId="{630604AE-3A35-48B8-AAB6-1EB4A0C61C97}" destId="{BBD2746E-0ED2-4586-91A9-EB9639652CD2}" srcOrd="2" destOrd="0" presId="urn:microsoft.com/office/officeart/2018/2/layout/IconVerticalSolidList"/>
    <dgm:cxn modelId="{06BCA66D-961E-4430-81F8-76888506B2F0}" type="presParOf" srcId="{BBD2746E-0ED2-4586-91A9-EB9639652CD2}" destId="{A1DCC080-F6E0-4929-80AF-25A7F805F9D1}" srcOrd="0" destOrd="0" presId="urn:microsoft.com/office/officeart/2018/2/layout/IconVerticalSolidList"/>
    <dgm:cxn modelId="{B1FFCBDC-A356-4DD6-86B5-47CB0D942009}" type="presParOf" srcId="{BBD2746E-0ED2-4586-91A9-EB9639652CD2}" destId="{527AC844-4839-4CB8-8177-7D407ED27C89}" srcOrd="1" destOrd="0" presId="urn:microsoft.com/office/officeart/2018/2/layout/IconVerticalSolidList"/>
    <dgm:cxn modelId="{101F6EEF-CAE6-4FB0-9F5A-6ACBE672759D}" type="presParOf" srcId="{BBD2746E-0ED2-4586-91A9-EB9639652CD2}" destId="{0620B19D-FBFB-4EE7-A034-0A74E5E08387}" srcOrd="2" destOrd="0" presId="urn:microsoft.com/office/officeart/2018/2/layout/IconVerticalSolidList"/>
    <dgm:cxn modelId="{68D656D4-A566-477F-9B40-7B1A3E367A24}" type="presParOf" srcId="{BBD2746E-0ED2-4586-91A9-EB9639652CD2}" destId="{5248F719-070E-4BDD-A0A9-D4F8336AF680}" srcOrd="3" destOrd="0" presId="urn:microsoft.com/office/officeart/2018/2/layout/IconVerticalSolidList"/>
    <dgm:cxn modelId="{8F8A26A3-0181-49A9-8AE0-4A39BD9DC441}" type="presParOf" srcId="{630604AE-3A35-48B8-AAB6-1EB4A0C61C97}" destId="{C155E891-4178-45E4-AE95-A26E3637941E}" srcOrd="3" destOrd="0" presId="urn:microsoft.com/office/officeart/2018/2/layout/IconVerticalSolidList"/>
    <dgm:cxn modelId="{9CB22E0A-A064-4F84-9BE9-BC02D819B682}" type="presParOf" srcId="{630604AE-3A35-48B8-AAB6-1EB4A0C61C97}" destId="{2C3E1910-76E0-467D-AC60-B3825EC0AB44}" srcOrd="4" destOrd="0" presId="urn:microsoft.com/office/officeart/2018/2/layout/IconVerticalSolidList"/>
    <dgm:cxn modelId="{C0E025D1-7AA9-4C76-ADCB-3E709809C884}" type="presParOf" srcId="{2C3E1910-76E0-467D-AC60-B3825EC0AB44}" destId="{C44D25E4-3BCD-4B73-BC8A-E68DB9B383D3}" srcOrd="0" destOrd="0" presId="urn:microsoft.com/office/officeart/2018/2/layout/IconVerticalSolidList"/>
    <dgm:cxn modelId="{41D698BF-5EA2-41BE-86D4-631706880964}" type="presParOf" srcId="{2C3E1910-76E0-467D-AC60-B3825EC0AB44}" destId="{68F2ABB1-9CDF-4ADF-97C1-C74114F0091E}" srcOrd="1" destOrd="0" presId="urn:microsoft.com/office/officeart/2018/2/layout/IconVerticalSolidList"/>
    <dgm:cxn modelId="{9E4209E8-B41E-4F00-848C-372520253F3D}" type="presParOf" srcId="{2C3E1910-76E0-467D-AC60-B3825EC0AB44}" destId="{C7DC70B7-C7B9-493C-A435-F562113873B6}" srcOrd="2" destOrd="0" presId="urn:microsoft.com/office/officeart/2018/2/layout/IconVerticalSolidList"/>
    <dgm:cxn modelId="{6185A8A0-2FD1-4BF3-8E41-49106327A5D4}" type="presParOf" srcId="{2C3E1910-76E0-467D-AC60-B3825EC0AB44}" destId="{EBBEF3DC-2D15-4C20-8E61-D416DDC9EA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A80FF8-3BF1-4905-B191-4F8138C9EC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F735091-29AD-4E6F-A413-649A39EABA9B}">
      <dgm:prSet/>
      <dgm:spPr/>
      <dgm:t>
        <a:bodyPr/>
        <a:lstStyle/>
        <a:p>
          <a:r>
            <a:rPr lang="en-US"/>
            <a:t>It may not be as scary as you think</a:t>
          </a:r>
        </a:p>
      </dgm:t>
    </dgm:pt>
    <dgm:pt modelId="{8F56B8F5-D388-4FA3-AA61-7B96C1A78AB0}" type="parTrans" cxnId="{0E934810-1F8B-44E5-9C1F-1D33A25E3C2D}">
      <dgm:prSet/>
      <dgm:spPr/>
      <dgm:t>
        <a:bodyPr/>
        <a:lstStyle/>
        <a:p>
          <a:endParaRPr lang="en-US"/>
        </a:p>
      </dgm:t>
    </dgm:pt>
    <dgm:pt modelId="{7744C76A-5D4F-4F8B-B7C5-C3F68000904B}" type="sibTrans" cxnId="{0E934810-1F8B-44E5-9C1F-1D33A25E3C2D}">
      <dgm:prSet/>
      <dgm:spPr/>
      <dgm:t>
        <a:bodyPr/>
        <a:lstStyle/>
        <a:p>
          <a:endParaRPr lang="en-US"/>
        </a:p>
      </dgm:t>
    </dgm:pt>
    <dgm:pt modelId="{2BC43900-94F4-4B06-BD27-D04459CAFF4B}">
      <dgm:prSet/>
      <dgm:spPr/>
      <dgm:t>
        <a:bodyPr/>
        <a:lstStyle/>
        <a:p>
          <a:r>
            <a:rPr lang="en-US"/>
            <a:t>It may also be more scary than you think</a:t>
          </a:r>
        </a:p>
      </dgm:t>
    </dgm:pt>
    <dgm:pt modelId="{56092FE3-FA86-435C-B84D-2B666FFFFEFA}" type="parTrans" cxnId="{9DEF2B6A-AD59-4F50-93D1-49D400AE55D1}">
      <dgm:prSet/>
      <dgm:spPr/>
      <dgm:t>
        <a:bodyPr/>
        <a:lstStyle/>
        <a:p>
          <a:endParaRPr lang="en-US"/>
        </a:p>
      </dgm:t>
    </dgm:pt>
    <dgm:pt modelId="{5AC83C3B-A45A-42BA-B5D9-731702033C10}" type="sibTrans" cxnId="{9DEF2B6A-AD59-4F50-93D1-49D400AE55D1}">
      <dgm:prSet/>
      <dgm:spPr/>
      <dgm:t>
        <a:bodyPr/>
        <a:lstStyle/>
        <a:p>
          <a:endParaRPr lang="en-US"/>
        </a:p>
      </dgm:t>
    </dgm:pt>
    <dgm:pt modelId="{17A421FC-81EC-473C-AA63-88B148AFD3F1}">
      <dgm:prSet/>
      <dgm:spPr/>
      <dgm:t>
        <a:bodyPr/>
        <a:lstStyle/>
        <a:p>
          <a:r>
            <a:rPr lang="en-US"/>
            <a:t>A lot will depend on the age of your system and the amount of changes made</a:t>
          </a:r>
        </a:p>
      </dgm:t>
    </dgm:pt>
    <dgm:pt modelId="{A6923768-02E0-49CA-9280-04161ECAC8FB}" type="parTrans" cxnId="{5C66023E-DBCF-4328-B8E8-C8982F4D86CB}">
      <dgm:prSet/>
      <dgm:spPr/>
      <dgm:t>
        <a:bodyPr/>
        <a:lstStyle/>
        <a:p>
          <a:endParaRPr lang="en-US"/>
        </a:p>
      </dgm:t>
    </dgm:pt>
    <dgm:pt modelId="{8907CF94-4966-4063-84EE-59BDEE2C6814}" type="sibTrans" cxnId="{5C66023E-DBCF-4328-B8E8-C8982F4D86CB}">
      <dgm:prSet/>
      <dgm:spPr/>
      <dgm:t>
        <a:bodyPr/>
        <a:lstStyle/>
        <a:p>
          <a:endParaRPr lang="en-US"/>
        </a:p>
      </dgm:t>
    </dgm:pt>
    <dgm:pt modelId="{CAC6F91E-AC4B-4BF4-9F9F-CD729EAE198F}">
      <dgm:prSet/>
      <dgm:spPr/>
      <dgm:t>
        <a:bodyPr/>
        <a:lstStyle/>
        <a:p>
          <a:r>
            <a:rPr lang="en-US"/>
            <a:t>NOW is the time to take action</a:t>
          </a:r>
        </a:p>
      </dgm:t>
    </dgm:pt>
    <dgm:pt modelId="{CD73AFCA-C757-42E7-AA7A-18D16233321C}" type="parTrans" cxnId="{D1A24FF6-85FD-40D8-A409-56C0B906DD37}">
      <dgm:prSet/>
      <dgm:spPr/>
      <dgm:t>
        <a:bodyPr/>
        <a:lstStyle/>
        <a:p>
          <a:endParaRPr lang="en-US"/>
        </a:p>
      </dgm:t>
    </dgm:pt>
    <dgm:pt modelId="{139DE9E2-F566-4C99-899A-E3ED90B8E9FF}" type="sibTrans" cxnId="{D1A24FF6-85FD-40D8-A409-56C0B906DD37}">
      <dgm:prSet/>
      <dgm:spPr/>
      <dgm:t>
        <a:bodyPr/>
        <a:lstStyle/>
        <a:p>
          <a:endParaRPr lang="en-US"/>
        </a:p>
      </dgm:t>
    </dgm:pt>
    <dgm:pt modelId="{4AA2CAD4-4D5C-4D6C-89EF-D0BBA7CA9106}" type="pres">
      <dgm:prSet presAssocID="{3AA80FF8-3BF1-4905-B191-4F8138C9EC24}" presName="root" presStyleCnt="0">
        <dgm:presLayoutVars>
          <dgm:dir/>
          <dgm:resizeHandles val="exact"/>
        </dgm:presLayoutVars>
      </dgm:prSet>
      <dgm:spPr/>
    </dgm:pt>
    <dgm:pt modelId="{2170246B-9FBE-4428-9B2D-BF05E252228D}" type="pres">
      <dgm:prSet presAssocID="{FF735091-29AD-4E6F-A413-649A39EABA9B}" presName="compNode" presStyleCnt="0"/>
      <dgm:spPr/>
    </dgm:pt>
    <dgm:pt modelId="{433C47BF-1765-48F6-8E73-A44FAE1B7A1B}" type="pres">
      <dgm:prSet presAssocID="{FF735091-29AD-4E6F-A413-649A39EABA9B}" presName="bgRect" presStyleLbl="bgShp" presStyleIdx="0" presStyleCnt="4"/>
      <dgm:spPr/>
    </dgm:pt>
    <dgm:pt modelId="{B9CE3E0C-549C-4D35-9CCA-40F10E13F363}" type="pres">
      <dgm:prSet presAssocID="{FF735091-29AD-4E6F-A413-649A39EABA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Solid Fill"/>
        </a:ext>
      </dgm:extLst>
    </dgm:pt>
    <dgm:pt modelId="{8BA9AA5B-3324-4647-BD35-E9A7870CFC3B}" type="pres">
      <dgm:prSet presAssocID="{FF735091-29AD-4E6F-A413-649A39EABA9B}" presName="spaceRect" presStyleCnt="0"/>
      <dgm:spPr/>
    </dgm:pt>
    <dgm:pt modelId="{79386F92-C676-4E29-978F-97B66A13D723}" type="pres">
      <dgm:prSet presAssocID="{FF735091-29AD-4E6F-A413-649A39EABA9B}" presName="parTx" presStyleLbl="revTx" presStyleIdx="0" presStyleCnt="4">
        <dgm:presLayoutVars>
          <dgm:chMax val="0"/>
          <dgm:chPref val="0"/>
        </dgm:presLayoutVars>
      </dgm:prSet>
      <dgm:spPr/>
    </dgm:pt>
    <dgm:pt modelId="{924A5249-736D-45C0-8112-391888BCD813}" type="pres">
      <dgm:prSet presAssocID="{7744C76A-5D4F-4F8B-B7C5-C3F68000904B}" presName="sibTrans" presStyleCnt="0"/>
      <dgm:spPr/>
    </dgm:pt>
    <dgm:pt modelId="{C903146A-5E11-4A2F-BD6D-0CAF6A997EC6}" type="pres">
      <dgm:prSet presAssocID="{2BC43900-94F4-4B06-BD27-D04459CAFF4B}" presName="compNode" presStyleCnt="0"/>
      <dgm:spPr/>
    </dgm:pt>
    <dgm:pt modelId="{0E9AECBF-39A0-4704-9FBA-FF99ECC28D79}" type="pres">
      <dgm:prSet presAssocID="{2BC43900-94F4-4B06-BD27-D04459CAFF4B}" presName="bgRect" presStyleLbl="bgShp" presStyleIdx="1" presStyleCnt="4"/>
      <dgm:spPr/>
    </dgm:pt>
    <dgm:pt modelId="{239763C0-E103-492C-9138-5986E8F7D2B8}" type="pres">
      <dgm:prSet presAssocID="{2BC43900-94F4-4B06-BD27-D04459CAFF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ried Face with Solid Fill"/>
        </a:ext>
      </dgm:extLst>
    </dgm:pt>
    <dgm:pt modelId="{1BA7182A-E68C-4926-98FC-22E2DC6730EE}" type="pres">
      <dgm:prSet presAssocID="{2BC43900-94F4-4B06-BD27-D04459CAFF4B}" presName="spaceRect" presStyleCnt="0"/>
      <dgm:spPr/>
    </dgm:pt>
    <dgm:pt modelId="{B4480564-0FA6-4258-8DE7-05932B1F33A4}" type="pres">
      <dgm:prSet presAssocID="{2BC43900-94F4-4B06-BD27-D04459CAFF4B}" presName="parTx" presStyleLbl="revTx" presStyleIdx="1" presStyleCnt="4">
        <dgm:presLayoutVars>
          <dgm:chMax val="0"/>
          <dgm:chPref val="0"/>
        </dgm:presLayoutVars>
      </dgm:prSet>
      <dgm:spPr/>
    </dgm:pt>
    <dgm:pt modelId="{DE937207-20C5-4635-BB77-B3BB9F826523}" type="pres">
      <dgm:prSet presAssocID="{5AC83C3B-A45A-42BA-B5D9-731702033C10}" presName="sibTrans" presStyleCnt="0"/>
      <dgm:spPr/>
    </dgm:pt>
    <dgm:pt modelId="{9A3C28D3-D667-4D42-A792-EC74E3A24697}" type="pres">
      <dgm:prSet presAssocID="{17A421FC-81EC-473C-AA63-88B148AFD3F1}" presName="compNode" presStyleCnt="0"/>
      <dgm:spPr/>
    </dgm:pt>
    <dgm:pt modelId="{EDE44BF0-C1CF-4F50-A55F-52E1217D6A43}" type="pres">
      <dgm:prSet presAssocID="{17A421FC-81EC-473C-AA63-88B148AFD3F1}" presName="bgRect" presStyleLbl="bgShp" presStyleIdx="2" presStyleCnt="4"/>
      <dgm:spPr/>
    </dgm:pt>
    <dgm:pt modelId="{DD9C90B4-F620-4581-9669-F0EEC8EA8F6B}" type="pres">
      <dgm:prSet presAssocID="{17A421FC-81EC-473C-AA63-88B148AFD3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6CD89432-549B-44DF-A875-41D3BDF5BFD7}" type="pres">
      <dgm:prSet presAssocID="{17A421FC-81EC-473C-AA63-88B148AFD3F1}" presName="spaceRect" presStyleCnt="0"/>
      <dgm:spPr/>
    </dgm:pt>
    <dgm:pt modelId="{E1416CF1-ABD9-48B0-9D33-1F8619490DE4}" type="pres">
      <dgm:prSet presAssocID="{17A421FC-81EC-473C-AA63-88B148AFD3F1}" presName="parTx" presStyleLbl="revTx" presStyleIdx="2" presStyleCnt="4">
        <dgm:presLayoutVars>
          <dgm:chMax val="0"/>
          <dgm:chPref val="0"/>
        </dgm:presLayoutVars>
      </dgm:prSet>
      <dgm:spPr/>
    </dgm:pt>
    <dgm:pt modelId="{E41563B8-ECB6-4A05-A53F-2F9D0C2CA317}" type="pres">
      <dgm:prSet presAssocID="{8907CF94-4966-4063-84EE-59BDEE2C6814}" presName="sibTrans" presStyleCnt="0"/>
      <dgm:spPr/>
    </dgm:pt>
    <dgm:pt modelId="{8959FCDA-B786-4F5E-8867-BF0F157C9745}" type="pres">
      <dgm:prSet presAssocID="{CAC6F91E-AC4B-4BF4-9F9F-CD729EAE198F}" presName="compNode" presStyleCnt="0"/>
      <dgm:spPr/>
    </dgm:pt>
    <dgm:pt modelId="{0869EAE5-64B3-4F75-8DBF-8E16E9A8F175}" type="pres">
      <dgm:prSet presAssocID="{CAC6F91E-AC4B-4BF4-9F9F-CD729EAE198F}" presName="bgRect" presStyleLbl="bgShp" presStyleIdx="3" presStyleCnt="4"/>
      <dgm:spPr/>
    </dgm:pt>
    <dgm:pt modelId="{0B573035-3CDC-43FF-BB67-29AC1566C8E0}" type="pres">
      <dgm:prSet presAssocID="{CAC6F91E-AC4B-4BF4-9F9F-CD729EAE19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A332D0-1600-4E74-B5D9-B5440ACD882D}" type="pres">
      <dgm:prSet presAssocID="{CAC6F91E-AC4B-4BF4-9F9F-CD729EAE198F}" presName="spaceRect" presStyleCnt="0"/>
      <dgm:spPr/>
    </dgm:pt>
    <dgm:pt modelId="{598197B0-EAA8-4E24-8705-2CB10642E572}" type="pres">
      <dgm:prSet presAssocID="{CAC6F91E-AC4B-4BF4-9F9F-CD729EAE19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E934810-1F8B-44E5-9C1F-1D33A25E3C2D}" srcId="{3AA80FF8-3BF1-4905-B191-4F8138C9EC24}" destId="{FF735091-29AD-4E6F-A413-649A39EABA9B}" srcOrd="0" destOrd="0" parTransId="{8F56B8F5-D388-4FA3-AA61-7B96C1A78AB0}" sibTransId="{7744C76A-5D4F-4F8B-B7C5-C3F68000904B}"/>
    <dgm:cxn modelId="{6CADD325-F2CC-4784-87D3-A2F34566FC17}" type="presOf" srcId="{17A421FC-81EC-473C-AA63-88B148AFD3F1}" destId="{E1416CF1-ABD9-48B0-9D33-1F8619490DE4}" srcOrd="0" destOrd="0" presId="urn:microsoft.com/office/officeart/2018/2/layout/IconVerticalSolidList"/>
    <dgm:cxn modelId="{5C66023E-DBCF-4328-B8E8-C8982F4D86CB}" srcId="{3AA80FF8-3BF1-4905-B191-4F8138C9EC24}" destId="{17A421FC-81EC-473C-AA63-88B148AFD3F1}" srcOrd="2" destOrd="0" parTransId="{A6923768-02E0-49CA-9280-04161ECAC8FB}" sibTransId="{8907CF94-4966-4063-84EE-59BDEE2C6814}"/>
    <dgm:cxn modelId="{9DEF2B6A-AD59-4F50-93D1-49D400AE55D1}" srcId="{3AA80FF8-3BF1-4905-B191-4F8138C9EC24}" destId="{2BC43900-94F4-4B06-BD27-D04459CAFF4B}" srcOrd="1" destOrd="0" parTransId="{56092FE3-FA86-435C-B84D-2B666FFFFEFA}" sibTransId="{5AC83C3B-A45A-42BA-B5D9-731702033C10}"/>
    <dgm:cxn modelId="{A63EE8D4-35AC-4666-BA2F-56E9293C663D}" type="presOf" srcId="{FF735091-29AD-4E6F-A413-649A39EABA9B}" destId="{79386F92-C676-4E29-978F-97B66A13D723}" srcOrd="0" destOrd="0" presId="urn:microsoft.com/office/officeart/2018/2/layout/IconVerticalSolidList"/>
    <dgm:cxn modelId="{2F9F93D5-9542-493A-AA55-A562D173C609}" type="presOf" srcId="{3AA80FF8-3BF1-4905-B191-4F8138C9EC24}" destId="{4AA2CAD4-4D5C-4D6C-89EF-D0BBA7CA9106}" srcOrd="0" destOrd="0" presId="urn:microsoft.com/office/officeart/2018/2/layout/IconVerticalSolidList"/>
    <dgm:cxn modelId="{322F16E0-DBF2-421F-BDA7-891E184E6AA1}" type="presOf" srcId="{2BC43900-94F4-4B06-BD27-D04459CAFF4B}" destId="{B4480564-0FA6-4258-8DE7-05932B1F33A4}" srcOrd="0" destOrd="0" presId="urn:microsoft.com/office/officeart/2018/2/layout/IconVerticalSolidList"/>
    <dgm:cxn modelId="{71EDA7EC-E50D-4B16-8E12-8850CECB4FA3}" type="presOf" srcId="{CAC6F91E-AC4B-4BF4-9F9F-CD729EAE198F}" destId="{598197B0-EAA8-4E24-8705-2CB10642E572}" srcOrd="0" destOrd="0" presId="urn:microsoft.com/office/officeart/2018/2/layout/IconVerticalSolidList"/>
    <dgm:cxn modelId="{D1A24FF6-85FD-40D8-A409-56C0B906DD37}" srcId="{3AA80FF8-3BF1-4905-B191-4F8138C9EC24}" destId="{CAC6F91E-AC4B-4BF4-9F9F-CD729EAE198F}" srcOrd="3" destOrd="0" parTransId="{CD73AFCA-C757-42E7-AA7A-18D16233321C}" sibTransId="{139DE9E2-F566-4C99-899A-E3ED90B8E9FF}"/>
    <dgm:cxn modelId="{6C7843E4-B270-455D-804F-6848DD8BED95}" type="presParOf" srcId="{4AA2CAD4-4D5C-4D6C-89EF-D0BBA7CA9106}" destId="{2170246B-9FBE-4428-9B2D-BF05E252228D}" srcOrd="0" destOrd="0" presId="urn:microsoft.com/office/officeart/2018/2/layout/IconVerticalSolidList"/>
    <dgm:cxn modelId="{EAA1F181-AC78-43A7-AF94-F80CBEC8F4BD}" type="presParOf" srcId="{2170246B-9FBE-4428-9B2D-BF05E252228D}" destId="{433C47BF-1765-48F6-8E73-A44FAE1B7A1B}" srcOrd="0" destOrd="0" presId="urn:microsoft.com/office/officeart/2018/2/layout/IconVerticalSolidList"/>
    <dgm:cxn modelId="{65F0DD72-0B03-454A-9108-E5BB36456EB8}" type="presParOf" srcId="{2170246B-9FBE-4428-9B2D-BF05E252228D}" destId="{B9CE3E0C-549C-4D35-9CCA-40F10E13F363}" srcOrd="1" destOrd="0" presId="urn:microsoft.com/office/officeart/2018/2/layout/IconVerticalSolidList"/>
    <dgm:cxn modelId="{FE01D393-3FCA-4ED2-95BB-DEB5398325B0}" type="presParOf" srcId="{2170246B-9FBE-4428-9B2D-BF05E252228D}" destId="{8BA9AA5B-3324-4647-BD35-E9A7870CFC3B}" srcOrd="2" destOrd="0" presId="urn:microsoft.com/office/officeart/2018/2/layout/IconVerticalSolidList"/>
    <dgm:cxn modelId="{B435119B-E393-4956-A068-34BDB84B94B0}" type="presParOf" srcId="{2170246B-9FBE-4428-9B2D-BF05E252228D}" destId="{79386F92-C676-4E29-978F-97B66A13D723}" srcOrd="3" destOrd="0" presId="urn:microsoft.com/office/officeart/2018/2/layout/IconVerticalSolidList"/>
    <dgm:cxn modelId="{261A9329-60DA-4775-BD93-99C766D14C0B}" type="presParOf" srcId="{4AA2CAD4-4D5C-4D6C-89EF-D0BBA7CA9106}" destId="{924A5249-736D-45C0-8112-391888BCD813}" srcOrd="1" destOrd="0" presId="urn:microsoft.com/office/officeart/2018/2/layout/IconVerticalSolidList"/>
    <dgm:cxn modelId="{F6F3DB22-6375-4B59-B3EC-833B62DB126F}" type="presParOf" srcId="{4AA2CAD4-4D5C-4D6C-89EF-D0BBA7CA9106}" destId="{C903146A-5E11-4A2F-BD6D-0CAF6A997EC6}" srcOrd="2" destOrd="0" presId="urn:microsoft.com/office/officeart/2018/2/layout/IconVerticalSolidList"/>
    <dgm:cxn modelId="{35FA8520-EA60-4C4B-BD5B-D45B012D69AD}" type="presParOf" srcId="{C903146A-5E11-4A2F-BD6D-0CAF6A997EC6}" destId="{0E9AECBF-39A0-4704-9FBA-FF99ECC28D79}" srcOrd="0" destOrd="0" presId="urn:microsoft.com/office/officeart/2018/2/layout/IconVerticalSolidList"/>
    <dgm:cxn modelId="{C03F2E84-109E-4336-9324-D5E5B2E66B69}" type="presParOf" srcId="{C903146A-5E11-4A2F-BD6D-0CAF6A997EC6}" destId="{239763C0-E103-492C-9138-5986E8F7D2B8}" srcOrd="1" destOrd="0" presId="urn:microsoft.com/office/officeart/2018/2/layout/IconVerticalSolidList"/>
    <dgm:cxn modelId="{82EBAD3D-044B-4B7F-9E03-323107D6821E}" type="presParOf" srcId="{C903146A-5E11-4A2F-BD6D-0CAF6A997EC6}" destId="{1BA7182A-E68C-4926-98FC-22E2DC6730EE}" srcOrd="2" destOrd="0" presId="urn:microsoft.com/office/officeart/2018/2/layout/IconVerticalSolidList"/>
    <dgm:cxn modelId="{7D07D9D7-5F02-4026-8372-A1BAACB73838}" type="presParOf" srcId="{C903146A-5E11-4A2F-BD6D-0CAF6A997EC6}" destId="{B4480564-0FA6-4258-8DE7-05932B1F33A4}" srcOrd="3" destOrd="0" presId="urn:microsoft.com/office/officeart/2018/2/layout/IconVerticalSolidList"/>
    <dgm:cxn modelId="{09607D60-8B10-4F1F-AC40-5887734933DA}" type="presParOf" srcId="{4AA2CAD4-4D5C-4D6C-89EF-D0BBA7CA9106}" destId="{DE937207-20C5-4635-BB77-B3BB9F826523}" srcOrd="3" destOrd="0" presId="urn:microsoft.com/office/officeart/2018/2/layout/IconVerticalSolidList"/>
    <dgm:cxn modelId="{0D8DC396-F37F-4750-BB3F-30DD9FF07ADE}" type="presParOf" srcId="{4AA2CAD4-4D5C-4D6C-89EF-D0BBA7CA9106}" destId="{9A3C28D3-D667-4D42-A792-EC74E3A24697}" srcOrd="4" destOrd="0" presId="urn:microsoft.com/office/officeart/2018/2/layout/IconVerticalSolidList"/>
    <dgm:cxn modelId="{F6F5B516-6FEC-4EB0-8845-5E72B11C7BAD}" type="presParOf" srcId="{9A3C28D3-D667-4D42-A792-EC74E3A24697}" destId="{EDE44BF0-C1CF-4F50-A55F-52E1217D6A43}" srcOrd="0" destOrd="0" presId="urn:microsoft.com/office/officeart/2018/2/layout/IconVerticalSolidList"/>
    <dgm:cxn modelId="{9255211B-A9F3-402D-A4B3-FF34AED08758}" type="presParOf" srcId="{9A3C28D3-D667-4D42-A792-EC74E3A24697}" destId="{DD9C90B4-F620-4581-9669-F0EEC8EA8F6B}" srcOrd="1" destOrd="0" presId="urn:microsoft.com/office/officeart/2018/2/layout/IconVerticalSolidList"/>
    <dgm:cxn modelId="{64CE09B3-16F9-49D2-963F-CBC13EA70022}" type="presParOf" srcId="{9A3C28D3-D667-4D42-A792-EC74E3A24697}" destId="{6CD89432-549B-44DF-A875-41D3BDF5BFD7}" srcOrd="2" destOrd="0" presId="urn:microsoft.com/office/officeart/2018/2/layout/IconVerticalSolidList"/>
    <dgm:cxn modelId="{F4DCE1C0-1245-442B-B050-B8EA2515355B}" type="presParOf" srcId="{9A3C28D3-D667-4D42-A792-EC74E3A24697}" destId="{E1416CF1-ABD9-48B0-9D33-1F8619490DE4}" srcOrd="3" destOrd="0" presId="urn:microsoft.com/office/officeart/2018/2/layout/IconVerticalSolidList"/>
    <dgm:cxn modelId="{F3E1DF34-A311-4E42-B661-3D618D240B68}" type="presParOf" srcId="{4AA2CAD4-4D5C-4D6C-89EF-D0BBA7CA9106}" destId="{E41563B8-ECB6-4A05-A53F-2F9D0C2CA317}" srcOrd="5" destOrd="0" presId="urn:microsoft.com/office/officeart/2018/2/layout/IconVerticalSolidList"/>
    <dgm:cxn modelId="{52325EE0-54F7-4476-A73F-643456311A12}" type="presParOf" srcId="{4AA2CAD4-4D5C-4D6C-89EF-D0BBA7CA9106}" destId="{8959FCDA-B786-4F5E-8867-BF0F157C9745}" srcOrd="6" destOrd="0" presId="urn:microsoft.com/office/officeart/2018/2/layout/IconVerticalSolidList"/>
    <dgm:cxn modelId="{CCA71367-4B76-43C4-AC52-4FE25D543624}" type="presParOf" srcId="{8959FCDA-B786-4F5E-8867-BF0F157C9745}" destId="{0869EAE5-64B3-4F75-8DBF-8E16E9A8F175}" srcOrd="0" destOrd="0" presId="urn:microsoft.com/office/officeart/2018/2/layout/IconVerticalSolidList"/>
    <dgm:cxn modelId="{A68AE26C-E7F2-4A96-B739-1E985604B6B5}" type="presParOf" srcId="{8959FCDA-B786-4F5E-8867-BF0F157C9745}" destId="{0B573035-3CDC-43FF-BB67-29AC1566C8E0}" srcOrd="1" destOrd="0" presId="urn:microsoft.com/office/officeart/2018/2/layout/IconVerticalSolidList"/>
    <dgm:cxn modelId="{8B2755EC-9B6B-4FB5-B21D-6235D618ADC0}" type="presParOf" srcId="{8959FCDA-B786-4F5E-8867-BF0F157C9745}" destId="{57A332D0-1600-4E74-B5D9-B5440ACD882D}" srcOrd="2" destOrd="0" presId="urn:microsoft.com/office/officeart/2018/2/layout/IconVerticalSolidList"/>
    <dgm:cxn modelId="{13E0E11C-BEB3-4271-A3B9-634583BFE61E}" type="presParOf" srcId="{8959FCDA-B786-4F5E-8867-BF0F157C9745}" destId="{598197B0-EAA8-4E24-8705-2CB10642E5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7831A5-A304-4C79-87B4-176683280B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EE7B3EB-AC65-45D2-8DB5-23DC442E5A5E}">
      <dgm:prSet/>
      <dgm:spPr/>
      <dgm:t>
        <a:bodyPr/>
        <a:lstStyle/>
        <a:p>
          <a:r>
            <a:rPr lang="en-US"/>
            <a:t>In the Sandbox</a:t>
          </a:r>
        </a:p>
      </dgm:t>
    </dgm:pt>
    <dgm:pt modelId="{7E75ED68-9DC2-4A59-BC90-78BD1C6133B7}" type="parTrans" cxnId="{18D38FE7-530E-40F5-9F3B-09CF91D0B3F3}">
      <dgm:prSet/>
      <dgm:spPr/>
      <dgm:t>
        <a:bodyPr/>
        <a:lstStyle/>
        <a:p>
          <a:endParaRPr lang="en-US"/>
        </a:p>
      </dgm:t>
    </dgm:pt>
    <dgm:pt modelId="{F8AA756F-0C1A-4849-8A01-A5E6D3C6E102}" type="sibTrans" cxnId="{18D38FE7-530E-40F5-9F3B-09CF91D0B3F3}">
      <dgm:prSet/>
      <dgm:spPr/>
      <dgm:t>
        <a:bodyPr/>
        <a:lstStyle/>
        <a:p>
          <a:endParaRPr lang="en-US"/>
        </a:p>
      </dgm:t>
    </dgm:pt>
    <dgm:pt modelId="{E8CFCCED-EF67-4418-AE77-2204E93348F1}">
      <dgm:prSet/>
      <dgm:spPr/>
      <dgm:t>
        <a:bodyPr/>
        <a:lstStyle/>
        <a:p>
          <a:r>
            <a:rPr lang="en-US"/>
            <a:t>Enable Unified Interface Only</a:t>
          </a:r>
        </a:p>
      </dgm:t>
    </dgm:pt>
    <dgm:pt modelId="{BADA3DDF-B332-4BEE-A127-C5D796248474}" type="parTrans" cxnId="{08124517-6E42-41F0-858D-C248B4BAFA40}">
      <dgm:prSet/>
      <dgm:spPr/>
      <dgm:t>
        <a:bodyPr/>
        <a:lstStyle/>
        <a:p>
          <a:endParaRPr lang="en-US"/>
        </a:p>
      </dgm:t>
    </dgm:pt>
    <dgm:pt modelId="{93A44342-076A-4530-A5D8-B760CE13BEC4}" type="sibTrans" cxnId="{08124517-6E42-41F0-858D-C248B4BAFA40}">
      <dgm:prSet/>
      <dgm:spPr/>
      <dgm:t>
        <a:bodyPr/>
        <a:lstStyle/>
        <a:p>
          <a:endParaRPr lang="en-US"/>
        </a:p>
      </dgm:t>
    </dgm:pt>
    <dgm:pt modelId="{4EF401FF-03C9-4939-A4F7-08AAAD2BBB8B}">
      <dgm:prSet/>
      <dgm:spPr/>
      <dgm:t>
        <a:bodyPr/>
        <a:lstStyle/>
        <a:p>
          <a:r>
            <a:rPr lang="en-US"/>
            <a:t>Open the Dynamics 365 – Custom Application</a:t>
          </a:r>
        </a:p>
      </dgm:t>
    </dgm:pt>
    <dgm:pt modelId="{5E2B6D47-E4BF-41D4-B2D2-7E36B581F8DC}" type="parTrans" cxnId="{D8EA061F-8D39-452F-8E53-A2809DD9D669}">
      <dgm:prSet/>
      <dgm:spPr/>
      <dgm:t>
        <a:bodyPr/>
        <a:lstStyle/>
        <a:p>
          <a:endParaRPr lang="en-US"/>
        </a:p>
      </dgm:t>
    </dgm:pt>
    <dgm:pt modelId="{7FF2850F-3C5F-466E-B80F-CA3DE9BBE376}" type="sibTrans" cxnId="{D8EA061F-8D39-452F-8E53-A2809DD9D669}">
      <dgm:prSet/>
      <dgm:spPr/>
      <dgm:t>
        <a:bodyPr/>
        <a:lstStyle/>
        <a:p>
          <a:endParaRPr lang="en-US"/>
        </a:p>
      </dgm:t>
    </dgm:pt>
    <dgm:pt modelId="{71D7FE98-A60D-40AC-82A4-16FA16FF16A3}" type="pres">
      <dgm:prSet presAssocID="{AF7831A5-A304-4C79-87B4-176683280B7E}" presName="root" presStyleCnt="0">
        <dgm:presLayoutVars>
          <dgm:dir/>
          <dgm:resizeHandles val="exact"/>
        </dgm:presLayoutVars>
      </dgm:prSet>
      <dgm:spPr/>
    </dgm:pt>
    <dgm:pt modelId="{0779F834-2D13-4459-A0F4-07238BE7971C}" type="pres">
      <dgm:prSet presAssocID="{8EE7B3EB-AC65-45D2-8DB5-23DC442E5A5E}" presName="compNode" presStyleCnt="0"/>
      <dgm:spPr/>
    </dgm:pt>
    <dgm:pt modelId="{60721001-7199-41C9-9771-0A0AA75E219E}" type="pres">
      <dgm:prSet presAssocID="{8EE7B3EB-AC65-45D2-8DB5-23DC442E5A5E}" presName="bgRect" presStyleLbl="bgShp" presStyleIdx="0" presStyleCnt="3"/>
      <dgm:spPr/>
    </dgm:pt>
    <dgm:pt modelId="{AB4C7A8C-54D9-4AE8-9CDB-45EF6BF31FBA}" type="pres">
      <dgm:prSet presAssocID="{8EE7B3EB-AC65-45D2-8DB5-23DC442E5A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cket and shovel"/>
        </a:ext>
      </dgm:extLst>
    </dgm:pt>
    <dgm:pt modelId="{D948C515-7BDD-4160-AD07-31AF86EBBC16}" type="pres">
      <dgm:prSet presAssocID="{8EE7B3EB-AC65-45D2-8DB5-23DC442E5A5E}" presName="spaceRect" presStyleCnt="0"/>
      <dgm:spPr/>
    </dgm:pt>
    <dgm:pt modelId="{C3CD48D7-6842-4DD4-8EDC-A81DE00DEF20}" type="pres">
      <dgm:prSet presAssocID="{8EE7B3EB-AC65-45D2-8DB5-23DC442E5A5E}" presName="parTx" presStyleLbl="revTx" presStyleIdx="0" presStyleCnt="3">
        <dgm:presLayoutVars>
          <dgm:chMax val="0"/>
          <dgm:chPref val="0"/>
        </dgm:presLayoutVars>
      </dgm:prSet>
      <dgm:spPr/>
    </dgm:pt>
    <dgm:pt modelId="{31D9B24E-1710-45C8-8DB2-013310585FD2}" type="pres">
      <dgm:prSet presAssocID="{F8AA756F-0C1A-4849-8A01-A5E6D3C6E102}" presName="sibTrans" presStyleCnt="0"/>
      <dgm:spPr/>
    </dgm:pt>
    <dgm:pt modelId="{67410953-4A4C-4344-BDE7-601632C98F55}" type="pres">
      <dgm:prSet presAssocID="{E8CFCCED-EF67-4418-AE77-2204E93348F1}" presName="compNode" presStyleCnt="0"/>
      <dgm:spPr/>
    </dgm:pt>
    <dgm:pt modelId="{6B18598F-50C6-46BF-9F08-454554758608}" type="pres">
      <dgm:prSet presAssocID="{E8CFCCED-EF67-4418-AE77-2204E93348F1}" presName="bgRect" presStyleLbl="bgShp" presStyleIdx="1" presStyleCnt="3"/>
      <dgm:spPr/>
    </dgm:pt>
    <dgm:pt modelId="{3CDCA4F4-2A72-42DC-818F-03E06EC7A32B}" type="pres">
      <dgm:prSet presAssocID="{E8CFCCED-EF67-4418-AE77-2204E93348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E1CB100-9E37-42DD-86DE-FD72BB0DC278}" type="pres">
      <dgm:prSet presAssocID="{E8CFCCED-EF67-4418-AE77-2204E93348F1}" presName="spaceRect" presStyleCnt="0"/>
      <dgm:spPr/>
    </dgm:pt>
    <dgm:pt modelId="{D63769DE-F269-443F-84CD-D5C71D0EF7E0}" type="pres">
      <dgm:prSet presAssocID="{E8CFCCED-EF67-4418-AE77-2204E93348F1}" presName="parTx" presStyleLbl="revTx" presStyleIdx="1" presStyleCnt="3">
        <dgm:presLayoutVars>
          <dgm:chMax val="0"/>
          <dgm:chPref val="0"/>
        </dgm:presLayoutVars>
      </dgm:prSet>
      <dgm:spPr/>
    </dgm:pt>
    <dgm:pt modelId="{86B1B504-8103-4AD6-99B6-0EEF4001C52F}" type="pres">
      <dgm:prSet presAssocID="{93A44342-076A-4530-A5D8-B760CE13BEC4}" presName="sibTrans" presStyleCnt="0"/>
      <dgm:spPr/>
    </dgm:pt>
    <dgm:pt modelId="{8EDFED26-6F65-4654-A083-8B888710B925}" type="pres">
      <dgm:prSet presAssocID="{4EF401FF-03C9-4939-A4F7-08AAAD2BBB8B}" presName="compNode" presStyleCnt="0"/>
      <dgm:spPr/>
    </dgm:pt>
    <dgm:pt modelId="{CC1060AE-37E2-46DC-B122-15BB2D47C2F7}" type="pres">
      <dgm:prSet presAssocID="{4EF401FF-03C9-4939-A4F7-08AAAD2BBB8B}" presName="bgRect" presStyleLbl="bgShp" presStyleIdx="2" presStyleCnt="3"/>
      <dgm:spPr/>
    </dgm:pt>
    <dgm:pt modelId="{0104C2DD-ACAF-4B88-9BBB-7A41F2A8FF92}" type="pres">
      <dgm:prSet presAssocID="{4EF401FF-03C9-4939-A4F7-08AAAD2BBB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F66563-EE3A-4020-8AB3-2BD972B5FBA6}" type="pres">
      <dgm:prSet presAssocID="{4EF401FF-03C9-4939-A4F7-08AAAD2BBB8B}" presName="spaceRect" presStyleCnt="0"/>
      <dgm:spPr/>
    </dgm:pt>
    <dgm:pt modelId="{610E1C3B-BA87-42F2-824F-8A7FA3E78532}" type="pres">
      <dgm:prSet presAssocID="{4EF401FF-03C9-4939-A4F7-08AAAD2BBB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124517-6E42-41F0-858D-C248B4BAFA40}" srcId="{AF7831A5-A304-4C79-87B4-176683280B7E}" destId="{E8CFCCED-EF67-4418-AE77-2204E93348F1}" srcOrd="1" destOrd="0" parTransId="{BADA3DDF-B332-4BEE-A127-C5D796248474}" sibTransId="{93A44342-076A-4530-A5D8-B760CE13BEC4}"/>
    <dgm:cxn modelId="{F4BFF319-21BD-409A-A882-C5A444AC77C4}" type="presOf" srcId="{AF7831A5-A304-4C79-87B4-176683280B7E}" destId="{71D7FE98-A60D-40AC-82A4-16FA16FF16A3}" srcOrd="0" destOrd="0" presId="urn:microsoft.com/office/officeart/2018/2/layout/IconVerticalSolidList"/>
    <dgm:cxn modelId="{D8EA061F-8D39-452F-8E53-A2809DD9D669}" srcId="{AF7831A5-A304-4C79-87B4-176683280B7E}" destId="{4EF401FF-03C9-4939-A4F7-08AAAD2BBB8B}" srcOrd="2" destOrd="0" parTransId="{5E2B6D47-E4BF-41D4-B2D2-7E36B581F8DC}" sibTransId="{7FF2850F-3C5F-466E-B80F-CA3DE9BBE376}"/>
    <dgm:cxn modelId="{15B29730-F7A1-447F-A544-61AB929C0DAC}" type="presOf" srcId="{8EE7B3EB-AC65-45D2-8DB5-23DC442E5A5E}" destId="{C3CD48D7-6842-4DD4-8EDC-A81DE00DEF20}" srcOrd="0" destOrd="0" presId="urn:microsoft.com/office/officeart/2018/2/layout/IconVerticalSolidList"/>
    <dgm:cxn modelId="{6E0CE4DD-F493-41DF-A496-37166AEDCF02}" type="presOf" srcId="{E8CFCCED-EF67-4418-AE77-2204E93348F1}" destId="{D63769DE-F269-443F-84CD-D5C71D0EF7E0}" srcOrd="0" destOrd="0" presId="urn:microsoft.com/office/officeart/2018/2/layout/IconVerticalSolidList"/>
    <dgm:cxn modelId="{2652F3E1-FA6B-42D1-B77F-BE45E955179E}" type="presOf" srcId="{4EF401FF-03C9-4939-A4F7-08AAAD2BBB8B}" destId="{610E1C3B-BA87-42F2-824F-8A7FA3E78532}" srcOrd="0" destOrd="0" presId="urn:microsoft.com/office/officeart/2018/2/layout/IconVerticalSolidList"/>
    <dgm:cxn modelId="{18D38FE7-530E-40F5-9F3B-09CF91D0B3F3}" srcId="{AF7831A5-A304-4C79-87B4-176683280B7E}" destId="{8EE7B3EB-AC65-45D2-8DB5-23DC442E5A5E}" srcOrd="0" destOrd="0" parTransId="{7E75ED68-9DC2-4A59-BC90-78BD1C6133B7}" sibTransId="{F8AA756F-0C1A-4849-8A01-A5E6D3C6E102}"/>
    <dgm:cxn modelId="{EF65FA8B-DE3E-448A-9D89-21803015971A}" type="presParOf" srcId="{71D7FE98-A60D-40AC-82A4-16FA16FF16A3}" destId="{0779F834-2D13-4459-A0F4-07238BE7971C}" srcOrd="0" destOrd="0" presId="urn:microsoft.com/office/officeart/2018/2/layout/IconVerticalSolidList"/>
    <dgm:cxn modelId="{27DD4F30-B6D3-4721-8892-660F259A46A9}" type="presParOf" srcId="{0779F834-2D13-4459-A0F4-07238BE7971C}" destId="{60721001-7199-41C9-9771-0A0AA75E219E}" srcOrd="0" destOrd="0" presId="urn:microsoft.com/office/officeart/2018/2/layout/IconVerticalSolidList"/>
    <dgm:cxn modelId="{511E8057-27F0-41A7-BEC6-47B29BFE945D}" type="presParOf" srcId="{0779F834-2D13-4459-A0F4-07238BE7971C}" destId="{AB4C7A8C-54D9-4AE8-9CDB-45EF6BF31FBA}" srcOrd="1" destOrd="0" presId="urn:microsoft.com/office/officeart/2018/2/layout/IconVerticalSolidList"/>
    <dgm:cxn modelId="{93424552-BC71-4322-8297-A1BD24760A24}" type="presParOf" srcId="{0779F834-2D13-4459-A0F4-07238BE7971C}" destId="{D948C515-7BDD-4160-AD07-31AF86EBBC16}" srcOrd="2" destOrd="0" presId="urn:microsoft.com/office/officeart/2018/2/layout/IconVerticalSolidList"/>
    <dgm:cxn modelId="{689605D8-9255-4689-97D1-501D6B5E1B65}" type="presParOf" srcId="{0779F834-2D13-4459-A0F4-07238BE7971C}" destId="{C3CD48D7-6842-4DD4-8EDC-A81DE00DEF20}" srcOrd="3" destOrd="0" presId="urn:microsoft.com/office/officeart/2018/2/layout/IconVerticalSolidList"/>
    <dgm:cxn modelId="{8D321214-53F0-466E-AD19-65B0B78DA72F}" type="presParOf" srcId="{71D7FE98-A60D-40AC-82A4-16FA16FF16A3}" destId="{31D9B24E-1710-45C8-8DB2-013310585FD2}" srcOrd="1" destOrd="0" presId="urn:microsoft.com/office/officeart/2018/2/layout/IconVerticalSolidList"/>
    <dgm:cxn modelId="{07E50411-5BCC-4FE7-8F40-0877243551BA}" type="presParOf" srcId="{71D7FE98-A60D-40AC-82A4-16FA16FF16A3}" destId="{67410953-4A4C-4344-BDE7-601632C98F55}" srcOrd="2" destOrd="0" presId="urn:microsoft.com/office/officeart/2018/2/layout/IconVerticalSolidList"/>
    <dgm:cxn modelId="{52347B21-B9D1-43F6-9259-0D8D111AC18F}" type="presParOf" srcId="{67410953-4A4C-4344-BDE7-601632C98F55}" destId="{6B18598F-50C6-46BF-9F08-454554758608}" srcOrd="0" destOrd="0" presId="urn:microsoft.com/office/officeart/2018/2/layout/IconVerticalSolidList"/>
    <dgm:cxn modelId="{8858F8E9-94F6-4151-8A79-58BA3C59A7F3}" type="presParOf" srcId="{67410953-4A4C-4344-BDE7-601632C98F55}" destId="{3CDCA4F4-2A72-42DC-818F-03E06EC7A32B}" srcOrd="1" destOrd="0" presId="urn:microsoft.com/office/officeart/2018/2/layout/IconVerticalSolidList"/>
    <dgm:cxn modelId="{33C54859-76AC-4A13-98C0-E0D6B3C4D69D}" type="presParOf" srcId="{67410953-4A4C-4344-BDE7-601632C98F55}" destId="{0E1CB100-9E37-42DD-86DE-FD72BB0DC278}" srcOrd="2" destOrd="0" presId="urn:microsoft.com/office/officeart/2018/2/layout/IconVerticalSolidList"/>
    <dgm:cxn modelId="{ECCAB400-F517-4AB9-B776-3B3247C24855}" type="presParOf" srcId="{67410953-4A4C-4344-BDE7-601632C98F55}" destId="{D63769DE-F269-443F-84CD-D5C71D0EF7E0}" srcOrd="3" destOrd="0" presId="urn:microsoft.com/office/officeart/2018/2/layout/IconVerticalSolidList"/>
    <dgm:cxn modelId="{A0DA7CB6-7371-44BE-B440-2FC9159C3492}" type="presParOf" srcId="{71D7FE98-A60D-40AC-82A4-16FA16FF16A3}" destId="{86B1B504-8103-4AD6-99B6-0EEF4001C52F}" srcOrd="3" destOrd="0" presId="urn:microsoft.com/office/officeart/2018/2/layout/IconVerticalSolidList"/>
    <dgm:cxn modelId="{AAC3DA42-5726-4487-A838-703ED8B2B119}" type="presParOf" srcId="{71D7FE98-A60D-40AC-82A4-16FA16FF16A3}" destId="{8EDFED26-6F65-4654-A083-8B888710B925}" srcOrd="4" destOrd="0" presId="urn:microsoft.com/office/officeart/2018/2/layout/IconVerticalSolidList"/>
    <dgm:cxn modelId="{D9CD0EEF-72DD-4B0E-A089-CD7938BD1B8E}" type="presParOf" srcId="{8EDFED26-6F65-4654-A083-8B888710B925}" destId="{CC1060AE-37E2-46DC-B122-15BB2D47C2F7}" srcOrd="0" destOrd="0" presId="urn:microsoft.com/office/officeart/2018/2/layout/IconVerticalSolidList"/>
    <dgm:cxn modelId="{070EB894-DE02-4CED-869A-A7D3F2819E92}" type="presParOf" srcId="{8EDFED26-6F65-4654-A083-8B888710B925}" destId="{0104C2DD-ACAF-4B88-9BBB-7A41F2A8FF92}" srcOrd="1" destOrd="0" presId="urn:microsoft.com/office/officeart/2018/2/layout/IconVerticalSolidList"/>
    <dgm:cxn modelId="{2D8ED546-F0ED-498A-86AB-D25DC84301CC}" type="presParOf" srcId="{8EDFED26-6F65-4654-A083-8B888710B925}" destId="{22F66563-EE3A-4020-8AB3-2BD972B5FBA6}" srcOrd="2" destOrd="0" presId="urn:microsoft.com/office/officeart/2018/2/layout/IconVerticalSolidList"/>
    <dgm:cxn modelId="{3E412930-AFA1-4DCA-A5A5-A51E651FB4FF}" type="presParOf" srcId="{8EDFED26-6F65-4654-A083-8B888710B925}" destId="{610E1C3B-BA87-42F2-824F-8A7FA3E785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1FEFF09-3784-4EBF-9DD6-1B0B9DCFA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47CA16-63B0-4C84-A457-829F5A49BD15}">
      <dgm:prSet/>
      <dgm:spPr/>
      <dgm:t>
        <a:bodyPr/>
        <a:lstStyle/>
        <a:p>
          <a:r>
            <a:rPr lang="en-US"/>
            <a:t>JavaScript upgrade</a:t>
          </a:r>
        </a:p>
      </dgm:t>
    </dgm:pt>
    <dgm:pt modelId="{30894D95-475C-4066-8D8F-895D61F6001C}" type="parTrans" cxnId="{960D3958-B729-487A-8102-222970F312D8}">
      <dgm:prSet/>
      <dgm:spPr/>
      <dgm:t>
        <a:bodyPr/>
        <a:lstStyle/>
        <a:p>
          <a:endParaRPr lang="en-US"/>
        </a:p>
      </dgm:t>
    </dgm:pt>
    <dgm:pt modelId="{E296DFC8-020B-40CE-83A8-DB7F5FBD0C94}" type="sibTrans" cxnId="{960D3958-B729-487A-8102-222970F312D8}">
      <dgm:prSet/>
      <dgm:spPr/>
      <dgm:t>
        <a:bodyPr/>
        <a:lstStyle/>
        <a:p>
          <a:endParaRPr lang="en-US"/>
        </a:p>
      </dgm:t>
    </dgm:pt>
    <dgm:pt modelId="{B73B2D8F-FD0A-40C5-B387-26E28B79816D}">
      <dgm:prSet/>
      <dgm:spPr/>
      <dgm:t>
        <a:bodyPr/>
        <a:lstStyle/>
        <a:p>
          <a:r>
            <a:rPr lang="en-US"/>
            <a:t>Model-Driven App design</a:t>
          </a:r>
        </a:p>
      </dgm:t>
    </dgm:pt>
    <dgm:pt modelId="{DE44DA25-DAD2-4CE7-9DE8-8386522C06BD}" type="parTrans" cxnId="{575D10F3-4EF9-4E55-9199-4993A1E357F5}">
      <dgm:prSet/>
      <dgm:spPr/>
      <dgm:t>
        <a:bodyPr/>
        <a:lstStyle/>
        <a:p>
          <a:endParaRPr lang="en-US"/>
        </a:p>
      </dgm:t>
    </dgm:pt>
    <dgm:pt modelId="{B434C6F0-AA1B-4A73-B0D3-94D53674BE2B}" type="sibTrans" cxnId="{575D10F3-4EF9-4E55-9199-4993A1E357F5}">
      <dgm:prSet/>
      <dgm:spPr/>
      <dgm:t>
        <a:bodyPr/>
        <a:lstStyle/>
        <a:p>
          <a:endParaRPr lang="en-US"/>
        </a:p>
      </dgm:t>
    </dgm:pt>
    <dgm:pt modelId="{DA0993DE-772E-444E-8B60-A85F9A924C5F}">
      <dgm:prSet/>
      <dgm:spPr/>
      <dgm:t>
        <a:bodyPr/>
        <a:lstStyle/>
        <a:p>
          <a:r>
            <a:rPr lang="en-US"/>
            <a:t>Third-party solutions</a:t>
          </a:r>
        </a:p>
      </dgm:t>
    </dgm:pt>
    <dgm:pt modelId="{9073D73A-5A12-47B9-A975-DEB107550BD8}" type="parTrans" cxnId="{70A35051-EA76-443E-BFB8-E9D11330E739}">
      <dgm:prSet/>
      <dgm:spPr/>
      <dgm:t>
        <a:bodyPr/>
        <a:lstStyle/>
        <a:p>
          <a:endParaRPr lang="en-US"/>
        </a:p>
      </dgm:t>
    </dgm:pt>
    <dgm:pt modelId="{2AE4F54D-D9D1-4E75-8C75-6F70E6EB8A56}" type="sibTrans" cxnId="{70A35051-EA76-443E-BFB8-E9D11330E739}">
      <dgm:prSet/>
      <dgm:spPr/>
      <dgm:t>
        <a:bodyPr/>
        <a:lstStyle/>
        <a:p>
          <a:endParaRPr lang="en-US"/>
        </a:p>
      </dgm:t>
    </dgm:pt>
    <dgm:pt modelId="{20996978-E7DB-4130-915E-1EB3918C9348}" type="pres">
      <dgm:prSet presAssocID="{51FEFF09-3784-4EBF-9DD6-1B0B9DCFAF8E}" presName="root" presStyleCnt="0">
        <dgm:presLayoutVars>
          <dgm:dir/>
          <dgm:resizeHandles val="exact"/>
        </dgm:presLayoutVars>
      </dgm:prSet>
      <dgm:spPr/>
    </dgm:pt>
    <dgm:pt modelId="{16D06FA9-C07C-451E-B8E7-1C4023A845CE}" type="pres">
      <dgm:prSet presAssocID="{E147CA16-63B0-4C84-A457-829F5A49BD15}" presName="compNode" presStyleCnt="0"/>
      <dgm:spPr/>
    </dgm:pt>
    <dgm:pt modelId="{10BFEAE0-BE44-4A57-8517-2C2D64BFE9C5}" type="pres">
      <dgm:prSet presAssocID="{E147CA16-63B0-4C84-A457-829F5A49BD15}" presName="bgRect" presStyleLbl="bgShp" presStyleIdx="0" presStyleCnt="3"/>
      <dgm:spPr/>
    </dgm:pt>
    <dgm:pt modelId="{4BEAFD71-985B-4E26-B139-8E1E53A2B5F4}" type="pres">
      <dgm:prSet presAssocID="{E147CA16-63B0-4C84-A457-829F5A49BD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CE3ECE-9DF0-460C-A5F2-AF8463BDEAA7}" type="pres">
      <dgm:prSet presAssocID="{E147CA16-63B0-4C84-A457-829F5A49BD15}" presName="spaceRect" presStyleCnt="0"/>
      <dgm:spPr/>
    </dgm:pt>
    <dgm:pt modelId="{3489B3D2-2B2E-4F05-96AC-3C52CA35406A}" type="pres">
      <dgm:prSet presAssocID="{E147CA16-63B0-4C84-A457-829F5A49BD15}" presName="parTx" presStyleLbl="revTx" presStyleIdx="0" presStyleCnt="3">
        <dgm:presLayoutVars>
          <dgm:chMax val="0"/>
          <dgm:chPref val="0"/>
        </dgm:presLayoutVars>
      </dgm:prSet>
      <dgm:spPr/>
    </dgm:pt>
    <dgm:pt modelId="{35615BD4-E2F0-4058-BCE4-C750A8CFFB63}" type="pres">
      <dgm:prSet presAssocID="{E296DFC8-020B-40CE-83A8-DB7F5FBD0C94}" presName="sibTrans" presStyleCnt="0"/>
      <dgm:spPr/>
    </dgm:pt>
    <dgm:pt modelId="{25E2C44D-873E-47AC-B1EA-45CE73BD5E40}" type="pres">
      <dgm:prSet presAssocID="{B73B2D8F-FD0A-40C5-B387-26E28B79816D}" presName="compNode" presStyleCnt="0"/>
      <dgm:spPr/>
    </dgm:pt>
    <dgm:pt modelId="{ECB9AC11-1D7A-47F6-B34E-10DDD22272E4}" type="pres">
      <dgm:prSet presAssocID="{B73B2D8F-FD0A-40C5-B387-26E28B79816D}" presName="bgRect" presStyleLbl="bgShp" presStyleIdx="1" presStyleCnt="3"/>
      <dgm:spPr/>
    </dgm:pt>
    <dgm:pt modelId="{6A41429E-E0E3-4D70-9DC9-18BA44ECF9C3}" type="pres">
      <dgm:prSet presAssocID="{B73B2D8F-FD0A-40C5-B387-26E28B7981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8A819D-EF9D-4115-BA83-D922FDBFEDBB}" type="pres">
      <dgm:prSet presAssocID="{B73B2D8F-FD0A-40C5-B387-26E28B79816D}" presName="spaceRect" presStyleCnt="0"/>
      <dgm:spPr/>
    </dgm:pt>
    <dgm:pt modelId="{FFE5416A-E5F1-4059-8601-485DA8CEDB81}" type="pres">
      <dgm:prSet presAssocID="{B73B2D8F-FD0A-40C5-B387-26E28B79816D}" presName="parTx" presStyleLbl="revTx" presStyleIdx="1" presStyleCnt="3">
        <dgm:presLayoutVars>
          <dgm:chMax val="0"/>
          <dgm:chPref val="0"/>
        </dgm:presLayoutVars>
      </dgm:prSet>
      <dgm:spPr/>
    </dgm:pt>
    <dgm:pt modelId="{FD88467B-935F-4931-BA95-83548D4FB914}" type="pres">
      <dgm:prSet presAssocID="{B434C6F0-AA1B-4A73-B0D3-94D53674BE2B}" presName="sibTrans" presStyleCnt="0"/>
      <dgm:spPr/>
    </dgm:pt>
    <dgm:pt modelId="{5FBAD686-918C-44C3-BBF4-D5241C4C93A0}" type="pres">
      <dgm:prSet presAssocID="{DA0993DE-772E-444E-8B60-A85F9A924C5F}" presName="compNode" presStyleCnt="0"/>
      <dgm:spPr/>
    </dgm:pt>
    <dgm:pt modelId="{18175BC3-D212-41A0-A196-495C5AA1EBB3}" type="pres">
      <dgm:prSet presAssocID="{DA0993DE-772E-444E-8B60-A85F9A924C5F}" presName="bgRect" presStyleLbl="bgShp" presStyleIdx="2" presStyleCnt="3"/>
      <dgm:spPr/>
    </dgm:pt>
    <dgm:pt modelId="{5EA3277C-558C-4E94-A9D5-B524A0BFA454}" type="pres">
      <dgm:prSet presAssocID="{DA0993DE-772E-444E-8B60-A85F9A924C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FC4C7379-D255-4CC3-B94F-B9F2235556D6}" type="pres">
      <dgm:prSet presAssocID="{DA0993DE-772E-444E-8B60-A85F9A924C5F}" presName="spaceRect" presStyleCnt="0"/>
      <dgm:spPr/>
    </dgm:pt>
    <dgm:pt modelId="{715B5F9B-598A-4BE0-8956-4A078AAFE689}" type="pres">
      <dgm:prSet presAssocID="{DA0993DE-772E-444E-8B60-A85F9A924C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A35051-EA76-443E-BFB8-E9D11330E739}" srcId="{51FEFF09-3784-4EBF-9DD6-1B0B9DCFAF8E}" destId="{DA0993DE-772E-444E-8B60-A85F9A924C5F}" srcOrd="2" destOrd="0" parTransId="{9073D73A-5A12-47B9-A975-DEB107550BD8}" sibTransId="{2AE4F54D-D9D1-4E75-8C75-6F70E6EB8A56}"/>
    <dgm:cxn modelId="{960D3958-B729-487A-8102-222970F312D8}" srcId="{51FEFF09-3784-4EBF-9DD6-1B0B9DCFAF8E}" destId="{E147CA16-63B0-4C84-A457-829F5A49BD15}" srcOrd="0" destOrd="0" parTransId="{30894D95-475C-4066-8D8F-895D61F6001C}" sibTransId="{E296DFC8-020B-40CE-83A8-DB7F5FBD0C94}"/>
    <dgm:cxn modelId="{D6F1A288-DB14-4F09-B4B1-514398D2FA33}" type="presOf" srcId="{51FEFF09-3784-4EBF-9DD6-1B0B9DCFAF8E}" destId="{20996978-E7DB-4130-915E-1EB3918C9348}" srcOrd="0" destOrd="0" presId="urn:microsoft.com/office/officeart/2018/2/layout/IconVerticalSolidList"/>
    <dgm:cxn modelId="{1A442B90-7117-410E-BE74-A15C36D39BC5}" type="presOf" srcId="{DA0993DE-772E-444E-8B60-A85F9A924C5F}" destId="{715B5F9B-598A-4BE0-8956-4A078AAFE689}" srcOrd="0" destOrd="0" presId="urn:microsoft.com/office/officeart/2018/2/layout/IconVerticalSolidList"/>
    <dgm:cxn modelId="{E155C5AC-8ABA-45B6-B292-84AFA2A66297}" type="presOf" srcId="{B73B2D8F-FD0A-40C5-B387-26E28B79816D}" destId="{FFE5416A-E5F1-4059-8601-485DA8CEDB81}" srcOrd="0" destOrd="0" presId="urn:microsoft.com/office/officeart/2018/2/layout/IconVerticalSolidList"/>
    <dgm:cxn modelId="{DB3955AE-A822-4684-8006-427F6251A331}" type="presOf" srcId="{E147CA16-63B0-4C84-A457-829F5A49BD15}" destId="{3489B3D2-2B2E-4F05-96AC-3C52CA35406A}" srcOrd="0" destOrd="0" presId="urn:microsoft.com/office/officeart/2018/2/layout/IconVerticalSolidList"/>
    <dgm:cxn modelId="{575D10F3-4EF9-4E55-9199-4993A1E357F5}" srcId="{51FEFF09-3784-4EBF-9DD6-1B0B9DCFAF8E}" destId="{B73B2D8F-FD0A-40C5-B387-26E28B79816D}" srcOrd="1" destOrd="0" parTransId="{DE44DA25-DAD2-4CE7-9DE8-8386522C06BD}" sibTransId="{B434C6F0-AA1B-4A73-B0D3-94D53674BE2B}"/>
    <dgm:cxn modelId="{6267D543-420F-4F96-B26D-8D3C62743AD4}" type="presParOf" srcId="{20996978-E7DB-4130-915E-1EB3918C9348}" destId="{16D06FA9-C07C-451E-B8E7-1C4023A845CE}" srcOrd="0" destOrd="0" presId="urn:microsoft.com/office/officeart/2018/2/layout/IconVerticalSolidList"/>
    <dgm:cxn modelId="{F5B78FE0-807D-4F5F-ABA2-07CC1D53FABE}" type="presParOf" srcId="{16D06FA9-C07C-451E-B8E7-1C4023A845CE}" destId="{10BFEAE0-BE44-4A57-8517-2C2D64BFE9C5}" srcOrd="0" destOrd="0" presId="urn:microsoft.com/office/officeart/2018/2/layout/IconVerticalSolidList"/>
    <dgm:cxn modelId="{58A657F3-FAEC-4929-A309-AB9CEE123A44}" type="presParOf" srcId="{16D06FA9-C07C-451E-B8E7-1C4023A845CE}" destId="{4BEAFD71-985B-4E26-B139-8E1E53A2B5F4}" srcOrd="1" destOrd="0" presId="urn:microsoft.com/office/officeart/2018/2/layout/IconVerticalSolidList"/>
    <dgm:cxn modelId="{3349BEC4-7D00-4F15-9E3E-5E15E345F1D4}" type="presParOf" srcId="{16D06FA9-C07C-451E-B8E7-1C4023A845CE}" destId="{ACCE3ECE-9DF0-460C-A5F2-AF8463BDEAA7}" srcOrd="2" destOrd="0" presId="urn:microsoft.com/office/officeart/2018/2/layout/IconVerticalSolidList"/>
    <dgm:cxn modelId="{13B0C7DD-4516-4099-AA6F-AD63DC0105FA}" type="presParOf" srcId="{16D06FA9-C07C-451E-B8E7-1C4023A845CE}" destId="{3489B3D2-2B2E-4F05-96AC-3C52CA35406A}" srcOrd="3" destOrd="0" presId="urn:microsoft.com/office/officeart/2018/2/layout/IconVerticalSolidList"/>
    <dgm:cxn modelId="{D22B5AE7-D153-43E4-B775-81424391C3D2}" type="presParOf" srcId="{20996978-E7DB-4130-915E-1EB3918C9348}" destId="{35615BD4-E2F0-4058-BCE4-C750A8CFFB63}" srcOrd="1" destOrd="0" presId="urn:microsoft.com/office/officeart/2018/2/layout/IconVerticalSolidList"/>
    <dgm:cxn modelId="{93E791FD-F2B2-4022-A982-99E287536D3A}" type="presParOf" srcId="{20996978-E7DB-4130-915E-1EB3918C9348}" destId="{25E2C44D-873E-47AC-B1EA-45CE73BD5E40}" srcOrd="2" destOrd="0" presId="urn:microsoft.com/office/officeart/2018/2/layout/IconVerticalSolidList"/>
    <dgm:cxn modelId="{4BE40E40-13B3-4654-B138-CB04ED03AAE0}" type="presParOf" srcId="{25E2C44D-873E-47AC-B1EA-45CE73BD5E40}" destId="{ECB9AC11-1D7A-47F6-B34E-10DDD22272E4}" srcOrd="0" destOrd="0" presId="urn:microsoft.com/office/officeart/2018/2/layout/IconVerticalSolidList"/>
    <dgm:cxn modelId="{6760CCBF-B708-4C08-BD41-D102D710F901}" type="presParOf" srcId="{25E2C44D-873E-47AC-B1EA-45CE73BD5E40}" destId="{6A41429E-E0E3-4D70-9DC9-18BA44ECF9C3}" srcOrd="1" destOrd="0" presId="urn:microsoft.com/office/officeart/2018/2/layout/IconVerticalSolidList"/>
    <dgm:cxn modelId="{2FE87B41-4C3A-4E8D-B351-71FC6FD50773}" type="presParOf" srcId="{25E2C44D-873E-47AC-B1EA-45CE73BD5E40}" destId="{A18A819D-EF9D-4115-BA83-D922FDBFEDBB}" srcOrd="2" destOrd="0" presId="urn:microsoft.com/office/officeart/2018/2/layout/IconVerticalSolidList"/>
    <dgm:cxn modelId="{384C7275-6879-4A57-8EB5-AA6F3C69FD2C}" type="presParOf" srcId="{25E2C44D-873E-47AC-B1EA-45CE73BD5E40}" destId="{FFE5416A-E5F1-4059-8601-485DA8CEDB81}" srcOrd="3" destOrd="0" presId="urn:microsoft.com/office/officeart/2018/2/layout/IconVerticalSolidList"/>
    <dgm:cxn modelId="{978EF142-4E5B-4ADE-804A-D8A6DC3D7252}" type="presParOf" srcId="{20996978-E7DB-4130-915E-1EB3918C9348}" destId="{FD88467B-935F-4931-BA95-83548D4FB914}" srcOrd="3" destOrd="0" presId="urn:microsoft.com/office/officeart/2018/2/layout/IconVerticalSolidList"/>
    <dgm:cxn modelId="{11A19F23-8401-4847-ADE7-7D012ACC5BEE}" type="presParOf" srcId="{20996978-E7DB-4130-915E-1EB3918C9348}" destId="{5FBAD686-918C-44C3-BBF4-D5241C4C93A0}" srcOrd="4" destOrd="0" presId="urn:microsoft.com/office/officeart/2018/2/layout/IconVerticalSolidList"/>
    <dgm:cxn modelId="{96430A3A-DC3D-4B6C-A3C0-EC7F016E3736}" type="presParOf" srcId="{5FBAD686-918C-44C3-BBF4-D5241C4C93A0}" destId="{18175BC3-D212-41A0-A196-495C5AA1EBB3}" srcOrd="0" destOrd="0" presId="urn:microsoft.com/office/officeart/2018/2/layout/IconVerticalSolidList"/>
    <dgm:cxn modelId="{66FE32F3-9A56-4D95-B2B7-AE08A8A607D1}" type="presParOf" srcId="{5FBAD686-918C-44C3-BBF4-D5241C4C93A0}" destId="{5EA3277C-558C-4E94-A9D5-B524A0BFA454}" srcOrd="1" destOrd="0" presId="urn:microsoft.com/office/officeart/2018/2/layout/IconVerticalSolidList"/>
    <dgm:cxn modelId="{264457A9-885B-460D-8895-6BB18D3C4F0A}" type="presParOf" srcId="{5FBAD686-918C-44C3-BBF4-D5241C4C93A0}" destId="{FC4C7379-D255-4CC3-B94F-B9F2235556D6}" srcOrd="2" destOrd="0" presId="urn:microsoft.com/office/officeart/2018/2/layout/IconVerticalSolidList"/>
    <dgm:cxn modelId="{15F4E32D-EC31-48A7-A0BE-89E87B7161F0}" type="presParOf" srcId="{5FBAD686-918C-44C3-BBF4-D5241C4C93A0}" destId="{715B5F9B-598A-4BE0-8956-4A078AAFE6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EC29C0F-9E1C-40B2-A8B9-1089E86364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741945-3BE4-42F9-9377-86BF57FD1347}">
      <dgm:prSet/>
      <dgm:spPr/>
      <dgm:t>
        <a:bodyPr/>
        <a:lstStyle/>
        <a:p>
          <a:r>
            <a:rPr lang="en-US"/>
            <a:t>Optimize navigation (SiteMap)</a:t>
          </a:r>
        </a:p>
      </dgm:t>
    </dgm:pt>
    <dgm:pt modelId="{E30BC805-1764-4407-B31A-D7D67C597BF5}" type="parTrans" cxnId="{DE1D70C8-A4C1-43A6-B11D-187E3C507608}">
      <dgm:prSet/>
      <dgm:spPr/>
      <dgm:t>
        <a:bodyPr/>
        <a:lstStyle/>
        <a:p>
          <a:endParaRPr lang="en-US"/>
        </a:p>
      </dgm:t>
    </dgm:pt>
    <dgm:pt modelId="{81755A92-BF75-4839-9476-6B214789E625}" type="sibTrans" cxnId="{DE1D70C8-A4C1-43A6-B11D-187E3C507608}">
      <dgm:prSet/>
      <dgm:spPr/>
      <dgm:t>
        <a:bodyPr/>
        <a:lstStyle/>
        <a:p>
          <a:endParaRPr lang="en-US"/>
        </a:p>
      </dgm:t>
    </dgm:pt>
    <dgm:pt modelId="{D4D04F60-582E-49D9-BE26-708B0CDB65DC}">
      <dgm:prSet/>
      <dgm:spPr/>
      <dgm:t>
        <a:bodyPr/>
        <a:lstStyle/>
        <a:p>
          <a:r>
            <a:rPr lang="en-US"/>
            <a:t>Update your icons to SVG</a:t>
          </a:r>
        </a:p>
      </dgm:t>
    </dgm:pt>
    <dgm:pt modelId="{68EA8100-55BE-4564-AA44-4E7A2D7B87B6}" type="parTrans" cxnId="{00E80991-35E5-4E9E-B4D2-F437AD610E6A}">
      <dgm:prSet/>
      <dgm:spPr/>
      <dgm:t>
        <a:bodyPr/>
        <a:lstStyle/>
        <a:p>
          <a:endParaRPr lang="en-US"/>
        </a:p>
      </dgm:t>
    </dgm:pt>
    <dgm:pt modelId="{EB884A7C-21CB-4D9A-89E4-C3421F454557}" type="sibTrans" cxnId="{00E80991-35E5-4E9E-B4D2-F437AD610E6A}">
      <dgm:prSet/>
      <dgm:spPr/>
      <dgm:t>
        <a:bodyPr/>
        <a:lstStyle/>
        <a:p>
          <a:endParaRPr lang="en-US"/>
        </a:p>
      </dgm:t>
    </dgm:pt>
    <dgm:pt modelId="{26B71AC2-EE0C-49B4-AA8A-482D97813B78}">
      <dgm:prSet/>
      <dgm:spPr/>
      <dgm:t>
        <a:bodyPr/>
        <a:lstStyle/>
        <a:p>
          <a:r>
            <a:rPr lang="en-US"/>
            <a:t>Review and update form layout</a:t>
          </a:r>
        </a:p>
      </dgm:t>
    </dgm:pt>
    <dgm:pt modelId="{3758EF6F-F823-48AF-B79E-B3BCFDF7502F}" type="parTrans" cxnId="{2E6B0501-C437-4274-8171-677335D084F7}">
      <dgm:prSet/>
      <dgm:spPr/>
      <dgm:t>
        <a:bodyPr/>
        <a:lstStyle/>
        <a:p>
          <a:endParaRPr lang="en-US"/>
        </a:p>
      </dgm:t>
    </dgm:pt>
    <dgm:pt modelId="{7896EF86-D249-419F-96CA-72DA3D0AF896}" type="sibTrans" cxnId="{2E6B0501-C437-4274-8171-677335D084F7}">
      <dgm:prSet/>
      <dgm:spPr/>
      <dgm:t>
        <a:bodyPr/>
        <a:lstStyle/>
        <a:p>
          <a:endParaRPr lang="en-US"/>
        </a:p>
      </dgm:t>
    </dgm:pt>
    <dgm:pt modelId="{C8697E01-4D1E-40C5-95B0-EECE712C5A7D}">
      <dgm:prSet/>
      <dgm:spPr/>
      <dgm:t>
        <a:bodyPr/>
        <a:lstStyle/>
        <a:p>
          <a:r>
            <a:rPr lang="en-US"/>
            <a:t>Add newer technologies</a:t>
          </a:r>
        </a:p>
      </dgm:t>
    </dgm:pt>
    <dgm:pt modelId="{EB031229-7256-41AA-8186-7D9E4C61294F}" type="parTrans" cxnId="{EAF2A8C0-00D7-44DD-B6B8-2CCFD9FE267B}">
      <dgm:prSet/>
      <dgm:spPr/>
      <dgm:t>
        <a:bodyPr/>
        <a:lstStyle/>
        <a:p>
          <a:endParaRPr lang="en-US"/>
        </a:p>
      </dgm:t>
    </dgm:pt>
    <dgm:pt modelId="{94FD39F9-B636-4C11-9404-2046865F15E8}" type="sibTrans" cxnId="{EAF2A8C0-00D7-44DD-B6B8-2CCFD9FE267B}">
      <dgm:prSet/>
      <dgm:spPr/>
      <dgm:t>
        <a:bodyPr/>
        <a:lstStyle/>
        <a:p>
          <a:endParaRPr lang="en-US"/>
        </a:p>
      </dgm:t>
    </dgm:pt>
    <dgm:pt modelId="{47129E8D-E305-4F95-AC2B-F4C4BD7EE431}" type="pres">
      <dgm:prSet presAssocID="{2EC29C0F-9E1C-40B2-A8B9-1089E8636440}" presName="root" presStyleCnt="0">
        <dgm:presLayoutVars>
          <dgm:dir/>
          <dgm:resizeHandles val="exact"/>
        </dgm:presLayoutVars>
      </dgm:prSet>
      <dgm:spPr/>
    </dgm:pt>
    <dgm:pt modelId="{65A7332B-B2A5-484B-AE9E-B521C35DC61C}" type="pres">
      <dgm:prSet presAssocID="{01741945-3BE4-42F9-9377-86BF57FD1347}" presName="compNode" presStyleCnt="0"/>
      <dgm:spPr/>
    </dgm:pt>
    <dgm:pt modelId="{BF65BA41-0BD7-444A-BD97-1C7C3B8AB786}" type="pres">
      <dgm:prSet presAssocID="{01741945-3BE4-42F9-9377-86BF57FD1347}" presName="bgRect" presStyleLbl="bgShp" presStyleIdx="0" presStyleCnt="4"/>
      <dgm:spPr/>
    </dgm:pt>
    <dgm:pt modelId="{0C98372D-C78F-4F99-B31C-D6EE7D9EBB2E}" type="pres">
      <dgm:prSet presAssocID="{01741945-3BE4-42F9-9377-86BF57FD13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9F1F578-1A44-4E39-B98E-AE22627EF8B6}" type="pres">
      <dgm:prSet presAssocID="{01741945-3BE4-42F9-9377-86BF57FD1347}" presName="spaceRect" presStyleCnt="0"/>
      <dgm:spPr/>
    </dgm:pt>
    <dgm:pt modelId="{C5346924-E96B-46CC-BDD2-5D5D85551666}" type="pres">
      <dgm:prSet presAssocID="{01741945-3BE4-42F9-9377-86BF57FD1347}" presName="parTx" presStyleLbl="revTx" presStyleIdx="0" presStyleCnt="4">
        <dgm:presLayoutVars>
          <dgm:chMax val="0"/>
          <dgm:chPref val="0"/>
        </dgm:presLayoutVars>
      </dgm:prSet>
      <dgm:spPr/>
    </dgm:pt>
    <dgm:pt modelId="{C595E20C-4613-43F6-8E04-1BB007B3DCDD}" type="pres">
      <dgm:prSet presAssocID="{81755A92-BF75-4839-9476-6B214789E625}" presName="sibTrans" presStyleCnt="0"/>
      <dgm:spPr/>
    </dgm:pt>
    <dgm:pt modelId="{6C122F95-68A6-46A4-BB4B-D7DB7E3EBDE1}" type="pres">
      <dgm:prSet presAssocID="{D4D04F60-582E-49D9-BE26-708B0CDB65DC}" presName="compNode" presStyleCnt="0"/>
      <dgm:spPr/>
    </dgm:pt>
    <dgm:pt modelId="{ED95408A-CA5D-4F1A-97B0-3590823F90F8}" type="pres">
      <dgm:prSet presAssocID="{D4D04F60-582E-49D9-BE26-708B0CDB65DC}" presName="bgRect" presStyleLbl="bgShp" presStyleIdx="1" presStyleCnt="4"/>
      <dgm:spPr/>
    </dgm:pt>
    <dgm:pt modelId="{4F8CC2F4-E35B-4FCC-83DA-4C1D1F70C010}" type="pres">
      <dgm:prSet presAssocID="{D4D04F60-582E-49D9-BE26-708B0CDB65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3FE90D1-88E1-401F-9F61-37AAE9E0D5AD}" type="pres">
      <dgm:prSet presAssocID="{D4D04F60-582E-49D9-BE26-708B0CDB65DC}" presName="spaceRect" presStyleCnt="0"/>
      <dgm:spPr/>
    </dgm:pt>
    <dgm:pt modelId="{0D8136AE-D8DA-4D4D-8A4C-A5EC9CECDCA4}" type="pres">
      <dgm:prSet presAssocID="{D4D04F60-582E-49D9-BE26-708B0CDB65DC}" presName="parTx" presStyleLbl="revTx" presStyleIdx="1" presStyleCnt="4">
        <dgm:presLayoutVars>
          <dgm:chMax val="0"/>
          <dgm:chPref val="0"/>
        </dgm:presLayoutVars>
      </dgm:prSet>
      <dgm:spPr/>
    </dgm:pt>
    <dgm:pt modelId="{85F7EDDA-0C86-4F20-83C6-9433B27CB4CD}" type="pres">
      <dgm:prSet presAssocID="{EB884A7C-21CB-4D9A-89E4-C3421F454557}" presName="sibTrans" presStyleCnt="0"/>
      <dgm:spPr/>
    </dgm:pt>
    <dgm:pt modelId="{179BCFF9-A085-46DC-AF02-2909B765B006}" type="pres">
      <dgm:prSet presAssocID="{26B71AC2-EE0C-49B4-AA8A-482D97813B78}" presName="compNode" presStyleCnt="0"/>
      <dgm:spPr/>
    </dgm:pt>
    <dgm:pt modelId="{10EB6468-3AF0-46F5-9FE7-FAE3A45501D9}" type="pres">
      <dgm:prSet presAssocID="{26B71AC2-EE0C-49B4-AA8A-482D97813B78}" presName="bgRect" presStyleLbl="bgShp" presStyleIdx="2" presStyleCnt="4"/>
      <dgm:spPr/>
    </dgm:pt>
    <dgm:pt modelId="{8D16D590-FCCE-4C34-84AB-9CB2771A154F}" type="pres">
      <dgm:prSet presAssocID="{26B71AC2-EE0C-49B4-AA8A-482D97813B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9DA440D-11F4-4CE5-9C59-0F492821FE23}" type="pres">
      <dgm:prSet presAssocID="{26B71AC2-EE0C-49B4-AA8A-482D97813B78}" presName="spaceRect" presStyleCnt="0"/>
      <dgm:spPr/>
    </dgm:pt>
    <dgm:pt modelId="{7BC7C064-18E9-4B88-9111-56676C966A55}" type="pres">
      <dgm:prSet presAssocID="{26B71AC2-EE0C-49B4-AA8A-482D97813B78}" presName="parTx" presStyleLbl="revTx" presStyleIdx="2" presStyleCnt="4">
        <dgm:presLayoutVars>
          <dgm:chMax val="0"/>
          <dgm:chPref val="0"/>
        </dgm:presLayoutVars>
      </dgm:prSet>
      <dgm:spPr/>
    </dgm:pt>
    <dgm:pt modelId="{AB29BF1D-FF19-47B3-AFBF-AC1DA3290D5D}" type="pres">
      <dgm:prSet presAssocID="{7896EF86-D249-419F-96CA-72DA3D0AF896}" presName="sibTrans" presStyleCnt="0"/>
      <dgm:spPr/>
    </dgm:pt>
    <dgm:pt modelId="{5483AC3F-2970-4A95-8BA5-F134B0217874}" type="pres">
      <dgm:prSet presAssocID="{C8697E01-4D1E-40C5-95B0-EECE712C5A7D}" presName="compNode" presStyleCnt="0"/>
      <dgm:spPr/>
    </dgm:pt>
    <dgm:pt modelId="{50A8DDA0-F357-4734-B2FD-AF6AE6D2216C}" type="pres">
      <dgm:prSet presAssocID="{C8697E01-4D1E-40C5-95B0-EECE712C5A7D}" presName="bgRect" presStyleLbl="bgShp" presStyleIdx="3" presStyleCnt="4"/>
      <dgm:spPr/>
    </dgm:pt>
    <dgm:pt modelId="{4FFC346E-FD47-422B-97EA-8F56F6F12A95}" type="pres">
      <dgm:prSet presAssocID="{C8697E01-4D1E-40C5-95B0-EECE712C5A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FB94A5-B7C9-46AF-AB37-114CF39329D3}" type="pres">
      <dgm:prSet presAssocID="{C8697E01-4D1E-40C5-95B0-EECE712C5A7D}" presName="spaceRect" presStyleCnt="0"/>
      <dgm:spPr/>
    </dgm:pt>
    <dgm:pt modelId="{B53A987F-52D8-4FDA-8CBA-86917CE8EB07}" type="pres">
      <dgm:prSet presAssocID="{C8697E01-4D1E-40C5-95B0-EECE712C5A7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E6B0501-C437-4274-8171-677335D084F7}" srcId="{2EC29C0F-9E1C-40B2-A8B9-1089E8636440}" destId="{26B71AC2-EE0C-49B4-AA8A-482D97813B78}" srcOrd="2" destOrd="0" parTransId="{3758EF6F-F823-48AF-B79E-B3BCFDF7502F}" sibTransId="{7896EF86-D249-419F-96CA-72DA3D0AF896}"/>
    <dgm:cxn modelId="{69859C48-C924-4C94-9069-31D10DE33955}" type="presOf" srcId="{C8697E01-4D1E-40C5-95B0-EECE712C5A7D}" destId="{B53A987F-52D8-4FDA-8CBA-86917CE8EB07}" srcOrd="0" destOrd="0" presId="urn:microsoft.com/office/officeart/2018/2/layout/IconVerticalSolidList"/>
    <dgm:cxn modelId="{7038F951-C2D7-42FB-BC92-28600F1F326B}" type="presOf" srcId="{26B71AC2-EE0C-49B4-AA8A-482D97813B78}" destId="{7BC7C064-18E9-4B88-9111-56676C966A55}" srcOrd="0" destOrd="0" presId="urn:microsoft.com/office/officeart/2018/2/layout/IconVerticalSolidList"/>
    <dgm:cxn modelId="{00E80991-35E5-4E9E-B4D2-F437AD610E6A}" srcId="{2EC29C0F-9E1C-40B2-A8B9-1089E8636440}" destId="{D4D04F60-582E-49D9-BE26-708B0CDB65DC}" srcOrd="1" destOrd="0" parTransId="{68EA8100-55BE-4564-AA44-4E7A2D7B87B6}" sibTransId="{EB884A7C-21CB-4D9A-89E4-C3421F454557}"/>
    <dgm:cxn modelId="{41E9FDAD-345A-420D-B6B1-B93EBB255AAC}" type="presOf" srcId="{2EC29C0F-9E1C-40B2-A8B9-1089E8636440}" destId="{47129E8D-E305-4F95-AC2B-F4C4BD7EE431}" srcOrd="0" destOrd="0" presId="urn:microsoft.com/office/officeart/2018/2/layout/IconVerticalSolidList"/>
    <dgm:cxn modelId="{EAF2A8C0-00D7-44DD-B6B8-2CCFD9FE267B}" srcId="{2EC29C0F-9E1C-40B2-A8B9-1089E8636440}" destId="{C8697E01-4D1E-40C5-95B0-EECE712C5A7D}" srcOrd="3" destOrd="0" parTransId="{EB031229-7256-41AA-8186-7D9E4C61294F}" sibTransId="{94FD39F9-B636-4C11-9404-2046865F15E8}"/>
    <dgm:cxn modelId="{DE1D70C8-A4C1-43A6-B11D-187E3C507608}" srcId="{2EC29C0F-9E1C-40B2-A8B9-1089E8636440}" destId="{01741945-3BE4-42F9-9377-86BF57FD1347}" srcOrd="0" destOrd="0" parTransId="{E30BC805-1764-4407-B31A-D7D67C597BF5}" sibTransId="{81755A92-BF75-4839-9476-6B214789E625}"/>
    <dgm:cxn modelId="{F46D1BF4-22EF-4C5E-A1D0-4C06993F5317}" type="presOf" srcId="{D4D04F60-582E-49D9-BE26-708B0CDB65DC}" destId="{0D8136AE-D8DA-4D4D-8A4C-A5EC9CECDCA4}" srcOrd="0" destOrd="0" presId="urn:microsoft.com/office/officeart/2018/2/layout/IconVerticalSolidList"/>
    <dgm:cxn modelId="{38A107F9-5BA1-405B-BBB9-94EB0243A645}" type="presOf" srcId="{01741945-3BE4-42F9-9377-86BF57FD1347}" destId="{C5346924-E96B-46CC-BDD2-5D5D85551666}" srcOrd="0" destOrd="0" presId="urn:microsoft.com/office/officeart/2018/2/layout/IconVerticalSolidList"/>
    <dgm:cxn modelId="{AB85D9B8-0823-4D51-A2A4-8F44567C129B}" type="presParOf" srcId="{47129E8D-E305-4F95-AC2B-F4C4BD7EE431}" destId="{65A7332B-B2A5-484B-AE9E-B521C35DC61C}" srcOrd="0" destOrd="0" presId="urn:microsoft.com/office/officeart/2018/2/layout/IconVerticalSolidList"/>
    <dgm:cxn modelId="{F77EC2AF-A79B-4088-B2AF-C0A377CEC8FF}" type="presParOf" srcId="{65A7332B-B2A5-484B-AE9E-B521C35DC61C}" destId="{BF65BA41-0BD7-444A-BD97-1C7C3B8AB786}" srcOrd="0" destOrd="0" presId="urn:microsoft.com/office/officeart/2018/2/layout/IconVerticalSolidList"/>
    <dgm:cxn modelId="{E1CC3E2D-E702-4359-B037-7776284AD1CC}" type="presParOf" srcId="{65A7332B-B2A5-484B-AE9E-B521C35DC61C}" destId="{0C98372D-C78F-4F99-B31C-D6EE7D9EBB2E}" srcOrd="1" destOrd="0" presId="urn:microsoft.com/office/officeart/2018/2/layout/IconVerticalSolidList"/>
    <dgm:cxn modelId="{D4F10226-9D3D-4EAB-BBB6-AFE78BC20A6D}" type="presParOf" srcId="{65A7332B-B2A5-484B-AE9E-B521C35DC61C}" destId="{69F1F578-1A44-4E39-B98E-AE22627EF8B6}" srcOrd="2" destOrd="0" presId="urn:microsoft.com/office/officeart/2018/2/layout/IconVerticalSolidList"/>
    <dgm:cxn modelId="{8B4A8095-CCC0-434C-B642-0EA8DD49A234}" type="presParOf" srcId="{65A7332B-B2A5-484B-AE9E-B521C35DC61C}" destId="{C5346924-E96B-46CC-BDD2-5D5D85551666}" srcOrd="3" destOrd="0" presId="urn:microsoft.com/office/officeart/2018/2/layout/IconVerticalSolidList"/>
    <dgm:cxn modelId="{DE7E991E-073A-4DE8-93AB-616BCCAC4900}" type="presParOf" srcId="{47129E8D-E305-4F95-AC2B-F4C4BD7EE431}" destId="{C595E20C-4613-43F6-8E04-1BB007B3DCDD}" srcOrd="1" destOrd="0" presId="urn:microsoft.com/office/officeart/2018/2/layout/IconVerticalSolidList"/>
    <dgm:cxn modelId="{D241DAA0-1AA8-40D3-AB73-570410C721B3}" type="presParOf" srcId="{47129E8D-E305-4F95-AC2B-F4C4BD7EE431}" destId="{6C122F95-68A6-46A4-BB4B-D7DB7E3EBDE1}" srcOrd="2" destOrd="0" presId="urn:microsoft.com/office/officeart/2018/2/layout/IconVerticalSolidList"/>
    <dgm:cxn modelId="{957CF700-4BF6-4A1F-A78E-767A099483A8}" type="presParOf" srcId="{6C122F95-68A6-46A4-BB4B-D7DB7E3EBDE1}" destId="{ED95408A-CA5D-4F1A-97B0-3590823F90F8}" srcOrd="0" destOrd="0" presId="urn:microsoft.com/office/officeart/2018/2/layout/IconVerticalSolidList"/>
    <dgm:cxn modelId="{5CAD5620-6DD6-4C25-908C-1804B1543433}" type="presParOf" srcId="{6C122F95-68A6-46A4-BB4B-D7DB7E3EBDE1}" destId="{4F8CC2F4-E35B-4FCC-83DA-4C1D1F70C010}" srcOrd="1" destOrd="0" presId="urn:microsoft.com/office/officeart/2018/2/layout/IconVerticalSolidList"/>
    <dgm:cxn modelId="{1DEF6DD9-19D0-4996-9E35-FC278A74CB55}" type="presParOf" srcId="{6C122F95-68A6-46A4-BB4B-D7DB7E3EBDE1}" destId="{B3FE90D1-88E1-401F-9F61-37AAE9E0D5AD}" srcOrd="2" destOrd="0" presId="urn:microsoft.com/office/officeart/2018/2/layout/IconVerticalSolidList"/>
    <dgm:cxn modelId="{EACC1CF6-6578-443D-96B5-495DEC9596E1}" type="presParOf" srcId="{6C122F95-68A6-46A4-BB4B-D7DB7E3EBDE1}" destId="{0D8136AE-D8DA-4D4D-8A4C-A5EC9CECDCA4}" srcOrd="3" destOrd="0" presId="urn:microsoft.com/office/officeart/2018/2/layout/IconVerticalSolidList"/>
    <dgm:cxn modelId="{7E1F359A-1E74-4E21-82C7-46BA8EBC89A5}" type="presParOf" srcId="{47129E8D-E305-4F95-AC2B-F4C4BD7EE431}" destId="{85F7EDDA-0C86-4F20-83C6-9433B27CB4CD}" srcOrd="3" destOrd="0" presId="urn:microsoft.com/office/officeart/2018/2/layout/IconVerticalSolidList"/>
    <dgm:cxn modelId="{B66FCA7B-EBC9-4C21-AC9D-799AA57CA9E3}" type="presParOf" srcId="{47129E8D-E305-4F95-AC2B-F4C4BD7EE431}" destId="{179BCFF9-A085-46DC-AF02-2909B765B006}" srcOrd="4" destOrd="0" presId="urn:microsoft.com/office/officeart/2018/2/layout/IconVerticalSolidList"/>
    <dgm:cxn modelId="{EFCAE7BD-3844-4A82-8895-1726F1F4852C}" type="presParOf" srcId="{179BCFF9-A085-46DC-AF02-2909B765B006}" destId="{10EB6468-3AF0-46F5-9FE7-FAE3A45501D9}" srcOrd="0" destOrd="0" presId="urn:microsoft.com/office/officeart/2018/2/layout/IconVerticalSolidList"/>
    <dgm:cxn modelId="{A584DBFD-F61F-4F90-BB8D-FDB11A8144AB}" type="presParOf" srcId="{179BCFF9-A085-46DC-AF02-2909B765B006}" destId="{8D16D590-FCCE-4C34-84AB-9CB2771A154F}" srcOrd="1" destOrd="0" presId="urn:microsoft.com/office/officeart/2018/2/layout/IconVerticalSolidList"/>
    <dgm:cxn modelId="{BFAFA378-0AA3-4C46-8BB8-6AF100B5B1BD}" type="presParOf" srcId="{179BCFF9-A085-46DC-AF02-2909B765B006}" destId="{09DA440D-11F4-4CE5-9C59-0F492821FE23}" srcOrd="2" destOrd="0" presId="urn:microsoft.com/office/officeart/2018/2/layout/IconVerticalSolidList"/>
    <dgm:cxn modelId="{0B082336-B23F-48C1-BAC3-063484BE7DF1}" type="presParOf" srcId="{179BCFF9-A085-46DC-AF02-2909B765B006}" destId="{7BC7C064-18E9-4B88-9111-56676C966A55}" srcOrd="3" destOrd="0" presId="urn:microsoft.com/office/officeart/2018/2/layout/IconVerticalSolidList"/>
    <dgm:cxn modelId="{A4B85FEB-1446-4FC1-BBAA-FAC5AB178D09}" type="presParOf" srcId="{47129E8D-E305-4F95-AC2B-F4C4BD7EE431}" destId="{AB29BF1D-FF19-47B3-AFBF-AC1DA3290D5D}" srcOrd="5" destOrd="0" presId="urn:microsoft.com/office/officeart/2018/2/layout/IconVerticalSolidList"/>
    <dgm:cxn modelId="{E338E640-06B7-475F-A19B-0168EFAA9518}" type="presParOf" srcId="{47129E8D-E305-4F95-AC2B-F4C4BD7EE431}" destId="{5483AC3F-2970-4A95-8BA5-F134B0217874}" srcOrd="6" destOrd="0" presId="urn:microsoft.com/office/officeart/2018/2/layout/IconVerticalSolidList"/>
    <dgm:cxn modelId="{F8B3071C-72F2-4040-BAAA-E9B86B5042AC}" type="presParOf" srcId="{5483AC3F-2970-4A95-8BA5-F134B0217874}" destId="{50A8DDA0-F357-4734-B2FD-AF6AE6D2216C}" srcOrd="0" destOrd="0" presId="urn:microsoft.com/office/officeart/2018/2/layout/IconVerticalSolidList"/>
    <dgm:cxn modelId="{8BBE64C4-10AF-474C-85CC-4BDA38B73B13}" type="presParOf" srcId="{5483AC3F-2970-4A95-8BA5-F134B0217874}" destId="{4FFC346E-FD47-422B-97EA-8F56F6F12A95}" srcOrd="1" destOrd="0" presId="urn:microsoft.com/office/officeart/2018/2/layout/IconVerticalSolidList"/>
    <dgm:cxn modelId="{3363C7B2-E5F2-467B-93BD-ECD73FA65FD1}" type="presParOf" srcId="{5483AC3F-2970-4A95-8BA5-F134B0217874}" destId="{71FB94A5-B7C9-46AF-AB37-114CF39329D3}" srcOrd="2" destOrd="0" presId="urn:microsoft.com/office/officeart/2018/2/layout/IconVerticalSolidList"/>
    <dgm:cxn modelId="{AADAD0D7-4DC8-4169-96A7-9950B8769471}" type="presParOf" srcId="{5483AC3F-2970-4A95-8BA5-F134B0217874}" destId="{B53A987F-52D8-4FDA-8CBA-86917CE8EB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23B8BED-7DE3-4B94-BBE7-6F6D5365E1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99D2A58-F94F-48C9-92B1-5992754AB80A}">
      <dgm:prSet/>
      <dgm:spPr/>
      <dgm:t>
        <a:bodyPr/>
        <a:lstStyle/>
        <a:p>
          <a:r>
            <a:rPr lang="en-US"/>
            <a:t>Lots and Lots of testing</a:t>
          </a:r>
        </a:p>
      </dgm:t>
    </dgm:pt>
    <dgm:pt modelId="{3F439C75-EAC1-411E-935C-29891672E40C}" type="parTrans" cxnId="{F2843AFA-4251-4744-8046-860B8160E974}">
      <dgm:prSet/>
      <dgm:spPr/>
      <dgm:t>
        <a:bodyPr/>
        <a:lstStyle/>
        <a:p>
          <a:endParaRPr lang="en-US"/>
        </a:p>
      </dgm:t>
    </dgm:pt>
    <dgm:pt modelId="{C096172C-666B-422B-AD59-DE71A4AE09DF}" type="sibTrans" cxnId="{F2843AFA-4251-4744-8046-860B8160E974}">
      <dgm:prSet/>
      <dgm:spPr/>
      <dgm:t>
        <a:bodyPr/>
        <a:lstStyle/>
        <a:p>
          <a:endParaRPr lang="en-US"/>
        </a:p>
      </dgm:t>
    </dgm:pt>
    <dgm:pt modelId="{B10C4048-61BE-4C9D-9EAC-6999EDDF56F4}">
      <dgm:prSet/>
      <dgm:spPr/>
      <dgm:t>
        <a:bodyPr/>
        <a:lstStyle/>
        <a:p>
          <a:r>
            <a:rPr lang="en-US"/>
            <a:t>Get the users involved</a:t>
          </a:r>
        </a:p>
      </dgm:t>
    </dgm:pt>
    <dgm:pt modelId="{7D04498B-4276-4A3F-B476-0D6AB2A2E807}" type="parTrans" cxnId="{064C61A2-8D76-488E-A24E-C70DB5B256FE}">
      <dgm:prSet/>
      <dgm:spPr/>
      <dgm:t>
        <a:bodyPr/>
        <a:lstStyle/>
        <a:p>
          <a:endParaRPr lang="en-US"/>
        </a:p>
      </dgm:t>
    </dgm:pt>
    <dgm:pt modelId="{1DD7F75A-C00C-40B1-9562-7ABC7ECD324D}" type="sibTrans" cxnId="{064C61A2-8D76-488E-A24E-C70DB5B256FE}">
      <dgm:prSet/>
      <dgm:spPr/>
      <dgm:t>
        <a:bodyPr/>
        <a:lstStyle/>
        <a:p>
          <a:endParaRPr lang="en-US"/>
        </a:p>
      </dgm:t>
    </dgm:pt>
    <dgm:pt modelId="{33F11906-1C1B-44B1-92AB-FEF1577C0568}" type="pres">
      <dgm:prSet presAssocID="{F23B8BED-7DE3-4B94-BBE7-6F6D5365E1AF}" presName="root" presStyleCnt="0">
        <dgm:presLayoutVars>
          <dgm:dir/>
          <dgm:resizeHandles val="exact"/>
        </dgm:presLayoutVars>
      </dgm:prSet>
      <dgm:spPr/>
    </dgm:pt>
    <dgm:pt modelId="{1FB9AA68-A3FF-4B18-A564-62E5108C1D0B}" type="pres">
      <dgm:prSet presAssocID="{999D2A58-F94F-48C9-92B1-5992754AB80A}" presName="compNode" presStyleCnt="0"/>
      <dgm:spPr/>
    </dgm:pt>
    <dgm:pt modelId="{79EB0C73-D8B8-4C64-9FC1-73BABC6F02F1}" type="pres">
      <dgm:prSet presAssocID="{999D2A58-F94F-48C9-92B1-5992754AB80A}" presName="bgRect" presStyleLbl="bgShp" presStyleIdx="0" presStyleCnt="2"/>
      <dgm:spPr/>
    </dgm:pt>
    <dgm:pt modelId="{8A1EA6FA-97EE-4AFF-BC21-9A1A65EE4C65}" type="pres">
      <dgm:prSet presAssocID="{999D2A58-F94F-48C9-92B1-5992754AB8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9018B1F2-0AA4-4C2C-8B9C-20D5B4019ECA}" type="pres">
      <dgm:prSet presAssocID="{999D2A58-F94F-48C9-92B1-5992754AB80A}" presName="spaceRect" presStyleCnt="0"/>
      <dgm:spPr/>
    </dgm:pt>
    <dgm:pt modelId="{2BDBBB17-11C1-478D-893D-642F87D6C261}" type="pres">
      <dgm:prSet presAssocID="{999D2A58-F94F-48C9-92B1-5992754AB80A}" presName="parTx" presStyleLbl="revTx" presStyleIdx="0" presStyleCnt="2">
        <dgm:presLayoutVars>
          <dgm:chMax val="0"/>
          <dgm:chPref val="0"/>
        </dgm:presLayoutVars>
      </dgm:prSet>
      <dgm:spPr/>
    </dgm:pt>
    <dgm:pt modelId="{E03F9AA2-EF71-4CA9-967D-AE118EDCD3D4}" type="pres">
      <dgm:prSet presAssocID="{C096172C-666B-422B-AD59-DE71A4AE09DF}" presName="sibTrans" presStyleCnt="0"/>
      <dgm:spPr/>
    </dgm:pt>
    <dgm:pt modelId="{8F318EED-71A8-48E7-AD96-F34654F93D5A}" type="pres">
      <dgm:prSet presAssocID="{B10C4048-61BE-4C9D-9EAC-6999EDDF56F4}" presName="compNode" presStyleCnt="0"/>
      <dgm:spPr/>
    </dgm:pt>
    <dgm:pt modelId="{830257DE-966D-4676-8FE4-FFCE794EA56D}" type="pres">
      <dgm:prSet presAssocID="{B10C4048-61BE-4C9D-9EAC-6999EDDF56F4}" presName="bgRect" presStyleLbl="bgShp" presStyleIdx="1" presStyleCnt="2"/>
      <dgm:spPr/>
    </dgm:pt>
    <dgm:pt modelId="{FCCD8105-86D4-419E-BC9E-C5018022D841}" type="pres">
      <dgm:prSet presAssocID="{B10C4048-61BE-4C9D-9EAC-6999EDDF56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3EA61C-FC0E-4952-A581-F66C0977265D}" type="pres">
      <dgm:prSet presAssocID="{B10C4048-61BE-4C9D-9EAC-6999EDDF56F4}" presName="spaceRect" presStyleCnt="0"/>
      <dgm:spPr/>
    </dgm:pt>
    <dgm:pt modelId="{DF0AFD97-1354-4922-B4E4-D0957826ED52}" type="pres">
      <dgm:prSet presAssocID="{B10C4048-61BE-4C9D-9EAC-6999EDDF56F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098F4F-AB19-44A1-8246-6B7A1806AD83}" type="presOf" srcId="{B10C4048-61BE-4C9D-9EAC-6999EDDF56F4}" destId="{DF0AFD97-1354-4922-B4E4-D0957826ED52}" srcOrd="0" destOrd="0" presId="urn:microsoft.com/office/officeart/2018/2/layout/IconVerticalSolidList"/>
    <dgm:cxn modelId="{65C3F999-AC1F-4A56-A883-96EB55A13076}" type="presOf" srcId="{999D2A58-F94F-48C9-92B1-5992754AB80A}" destId="{2BDBBB17-11C1-478D-893D-642F87D6C261}" srcOrd="0" destOrd="0" presId="urn:microsoft.com/office/officeart/2018/2/layout/IconVerticalSolidList"/>
    <dgm:cxn modelId="{064C61A2-8D76-488E-A24E-C70DB5B256FE}" srcId="{F23B8BED-7DE3-4B94-BBE7-6F6D5365E1AF}" destId="{B10C4048-61BE-4C9D-9EAC-6999EDDF56F4}" srcOrd="1" destOrd="0" parTransId="{7D04498B-4276-4A3F-B476-0D6AB2A2E807}" sibTransId="{1DD7F75A-C00C-40B1-9562-7ABC7ECD324D}"/>
    <dgm:cxn modelId="{42DDD5DB-D9DE-4DBC-A58A-8D227FC5846F}" type="presOf" srcId="{F23B8BED-7DE3-4B94-BBE7-6F6D5365E1AF}" destId="{33F11906-1C1B-44B1-92AB-FEF1577C0568}" srcOrd="0" destOrd="0" presId="urn:microsoft.com/office/officeart/2018/2/layout/IconVerticalSolidList"/>
    <dgm:cxn modelId="{F2843AFA-4251-4744-8046-860B8160E974}" srcId="{F23B8BED-7DE3-4B94-BBE7-6F6D5365E1AF}" destId="{999D2A58-F94F-48C9-92B1-5992754AB80A}" srcOrd="0" destOrd="0" parTransId="{3F439C75-EAC1-411E-935C-29891672E40C}" sibTransId="{C096172C-666B-422B-AD59-DE71A4AE09DF}"/>
    <dgm:cxn modelId="{3B6B55A5-13B3-4DFF-A151-F12E8E968F6C}" type="presParOf" srcId="{33F11906-1C1B-44B1-92AB-FEF1577C0568}" destId="{1FB9AA68-A3FF-4B18-A564-62E5108C1D0B}" srcOrd="0" destOrd="0" presId="urn:microsoft.com/office/officeart/2018/2/layout/IconVerticalSolidList"/>
    <dgm:cxn modelId="{3B646CB1-A8D3-4C7C-AB67-8210A98745A1}" type="presParOf" srcId="{1FB9AA68-A3FF-4B18-A564-62E5108C1D0B}" destId="{79EB0C73-D8B8-4C64-9FC1-73BABC6F02F1}" srcOrd="0" destOrd="0" presId="urn:microsoft.com/office/officeart/2018/2/layout/IconVerticalSolidList"/>
    <dgm:cxn modelId="{775D84C3-B2F2-4B7E-AFDC-46F79C35ED85}" type="presParOf" srcId="{1FB9AA68-A3FF-4B18-A564-62E5108C1D0B}" destId="{8A1EA6FA-97EE-4AFF-BC21-9A1A65EE4C65}" srcOrd="1" destOrd="0" presId="urn:microsoft.com/office/officeart/2018/2/layout/IconVerticalSolidList"/>
    <dgm:cxn modelId="{D256233A-BEAF-4518-90F5-BA67C47761BE}" type="presParOf" srcId="{1FB9AA68-A3FF-4B18-A564-62E5108C1D0B}" destId="{9018B1F2-0AA4-4C2C-8B9C-20D5B4019ECA}" srcOrd="2" destOrd="0" presId="urn:microsoft.com/office/officeart/2018/2/layout/IconVerticalSolidList"/>
    <dgm:cxn modelId="{195E6030-2416-4DAB-A292-D2A3F7D56C33}" type="presParOf" srcId="{1FB9AA68-A3FF-4B18-A564-62E5108C1D0B}" destId="{2BDBBB17-11C1-478D-893D-642F87D6C261}" srcOrd="3" destOrd="0" presId="urn:microsoft.com/office/officeart/2018/2/layout/IconVerticalSolidList"/>
    <dgm:cxn modelId="{43DAB109-3C6E-4F67-99C6-5AF94E1DD63A}" type="presParOf" srcId="{33F11906-1C1B-44B1-92AB-FEF1577C0568}" destId="{E03F9AA2-EF71-4CA9-967D-AE118EDCD3D4}" srcOrd="1" destOrd="0" presId="urn:microsoft.com/office/officeart/2018/2/layout/IconVerticalSolidList"/>
    <dgm:cxn modelId="{19C4C8D5-C2C4-429B-9B5D-2D6D8F3B94C5}" type="presParOf" srcId="{33F11906-1C1B-44B1-92AB-FEF1577C0568}" destId="{8F318EED-71A8-48E7-AD96-F34654F93D5A}" srcOrd="2" destOrd="0" presId="urn:microsoft.com/office/officeart/2018/2/layout/IconVerticalSolidList"/>
    <dgm:cxn modelId="{E9BCD8EC-F522-4EEA-B245-6DDB64CF13B8}" type="presParOf" srcId="{8F318EED-71A8-48E7-AD96-F34654F93D5A}" destId="{830257DE-966D-4676-8FE4-FFCE794EA56D}" srcOrd="0" destOrd="0" presId="urn:microsoft.com/office/officeart/2018/2/layout/IconVerticalSolidList"/>
    <dgm:cxn modelId="{1DBE6843-5168-42A5-9A91-44B8289523E7}" type="presParOf" srcId="{8F318EED-71A8-48E7-AD96-F34654F93D5A}" destId="{FCCD8105-86D4-419E-BC9E-C5018022D841}" srcOrd="1" destOrd="0" presId="urn:microsoft.com/office/officeart/2018/2/layout/IconVerticalSolidList"/>
    <dgm:cxn modelId="{712F42C8-44A2-4F87-BF5C-0983EB0F07D6}" type="presParOf" srcId="{8F318EED-71A8-48E7-AD96-F34654F93D5A}" destId="{413EA61C-FC0E-4952-A581-F66C0977265D}" srcOrd="2" destOrd="0" presId="urn:microsoft.com/office/officeart/2018/2/layout/IconVerticalSolidList"/>
    <dgm:cxn modelId="{584BE37B-80B3-4986-AC3F-8DE14BC3BF40}" type="presParOf" srcId="{8F318EED-71A8-48E7-AD96-F34654F93D5A}" destId="{DF0AFD97-1354-4922-B4E4-D0957826ED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1AC84E8-66EF-4177-B780-5A821BD780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A5011B-34C7-422F-AD0F-EF931E7DA41D}">
      <dgm:prSet/>
      <dgm:spPr/>
      <dgm:t>
        <a:bodyPr/>
        <a:lstStyle/>
        <a:p>
          <a:r>
            <a:rPr lang="en-US"/>
            <a:t>Restructure Navigation (SiteMap)</a:t>
          </a:r>
        </a:p>
      </dgm:t>
    </dgm:pt>
    <dgm:pt modelId="{792F7420-716A-441F-B6FE-13029298F49A}" type="parTrans" cxnId="{35D562B3-BCA3-4918-B774-F5809696521D}">
      <dgm:prSet/>
      <dgm:spPr/>
      <dgm:t>
        <a:bodyPr/>
        <a:lstStyle/>
        <a:p>
          <a:endParaRPr lang="en-US"/>
        </a:p>
      </dgm:t>
    </dgm:pt>
    <dgm:pt modelId="{23AD0B7E-40B5-4222-AC81-508A54DF4533}" type="sibTrans" cxnId="{35D562B3-BCA3-4918-B774-F5809696521D}">
      <dgm:prSet/>
      <dgm:spPr/>
      <dgm:t>
        <a:bodyPr/>
        <a:lstStyle/>
        <a:p>
          <a:endParaRPr lang="en-US"/>
        </a:p>
      </dgm:t>
    </dgm:pt>
    <dgm:pt modelId="{F38998AB-D567-4B9F-BF01-DD6599DC82F8}">
      <dgm:prSet/>
      <dgm:spPr/>
      <dgm:t>
        <a:bodyPr/>
        <a:lstStyle/>
        <a:p>
          <a:r>
            <a:rPr lang="en-US"/>
            <a:t>Align all entity form layouts and designs</a:t>
          </a:r>
        </a:p>
      </dgm:t>
    </dgm:pt>
    <dgm:pt modelId="{27640D16-F19F-4962-8924-F6927AF3C9C7}" type="parTrans" cxnId="{8492B3F0-A2CE-4EFF-8320-9B8F7F5AFAE2}">
      <dgm:prSet/>
      <dgm:spPr/>
      <dgm:t>
        <a:bodyPr/>
        <a:lstStyle/>
        <a:p>
          <a:endParaRPr lang="en-US"/>
        </a:p>
      </dgm:t>
    </dgm:pt>
    <dgm:pt modelId="{F5372952-E60B-4E19-8697-E483973AE924}" type="sibTrans" cxnId="{8492B3F0-A2CE-4EFF-8320-9B8F7F5AFAE2}">
      <dgm:prSet/>
      <dgm:spPr/>
      <dgm:t>
        <a:bodyPr/>
        <a:lstStyle/>
        <a:p>
          <a:endParaRPr lang="en-US"/>
        </a:p>
      </dgm:t>
    </dgm:pt>
    <dgm:pt modelId="{91D7D5A8-D1E0-4D0D-8573-30089EA74A96}">
      <dgm:prSet/>
      <dgm:spPr/>
      <dgm:t>
        <a:bodyPr/>
        <a:lstStyle/>
        <a:p>
          <a:r>
            <a:rPr lang="en-US"/>
            <a:t>Restructure forms for usability</a:t>
          </a:r>
        </a:p>
      </dgm:t>
    </dgm:pt>
    <dgm:pt modelId="{515B34C2-BAC1-44C6-B18E-F58FE69ACF45}" type="parTrans" cxnId="{38736A70-DA93-46EB-9DCA-B0FC0CFC75AD}">
      <dgm:prSet/>
      <dgm:spPr/>
      <dgm:t>
        <a:bodyPr/>
        <a:lstStyle/>
        <a:p>
          <a:endParaRPr lang="en-US"/>
        </a:p>
      </dgm:t>
    </dgm:pt>
    <dgm:pt modelId="{37F05B02-5626-4EFC-9FFC-36D7FD55A98A}" type="sibTrans" cxnId="{38736A70-DA93-46EB-9DCA-B0FC0CFC75AD}">
      <dgm:prSet/>
      <dgm:spPr/>
      <dgm:t>
        <a:bodyPr/>
        <a:lstStyle/>
        <a:p>
          <a:endParaRPr lang="en-US"/>
        </a:p>
      </dgm:t>
    </dgm:pt>
    <dgm:pt modelId="{FF17AC9D-224C-4DF5-8BCE-024FA6A0B6D9}">
      <dgm:prSet/>
      <dgm:spPr/>
      <dgm:t>
        <a:bodyPr/>
        <a:lstStyle/>
        <a:p>
          <a:r>
            <a:rPr lang="en-US"/>
            <a:t>Upgrade all JavaScript to the v9 model</a:t>
          </a:r>
        </a:p>
      </dgm:t>
    </dgm:pt>
    <dgm:pt modelId="{AE9C75EC-4567-48D3-B36D-B5FD53974F52}" type="parTrans" cxnId="{C3EF2A38-C15B-41E1-9448-F87E9FDECDE9}">
      <dgm:prSet/>
      <dgm:spPr/>
      <dgm:t>
        <a:bodyPr/>
        <a:lstStyle/>
        <a:p>
          <a:endParaRPr lang="en-US"/>
        </a:p>
      </dgm:t>
    </dgm:pt>
    <dgm:pt modelId="{AC6F76C3-FFD1-4AA9-9FB0-1E42FC057EE6}" type="sibTrans" cxnId="{C3EF2A38-C15B-41E1-9448-F87E9FDECDE9}">
      <dgm:prSet/>
      <dgm:spPr/>
      <dgm:t>
        <a:bodyPr/>
        <a:lstStyle/>
        <a:p>
          <a:endParaRPr lang="en-US"/>
        </a:p>
      </dgm:t>
    </dgm:pt>
    <dgm:pt modelId="{17DC9F0D-3458-41F2-BD18-BD2ECEC30C4F}">
      <dgm:prSet/>
      <dgm:spPr/>
      <dgm:t>
        <a:bodyPr/>
        <a:lstStyle/>
        <a:p>
          <a:r>
            <a:rPr lang="en-US"/>
            <a:t>Remove unnecessary third-party solutions and JavaScript</a:t>
          </a:r>
        </a:p>
      </dgm:t>
    </dgm:pt>
    <dgm:pt modelId="{18CDE54B-BA5E-412D-B258-6BFBECA50B7D}" type="parTrans" cxnId="{776922A2-0383-4A33-9380-1EB478DBEC32}">
      <dgm:prSet/>
      <dgm:spPr/>
      <dgm:t>
        <a:bodyPr/>
        <a:lstStyle/>
        <a:p>
          <a:endParaRPr lang="en-US"/>
        </a:p>
      </dgm:t>
    </dgm:pt>
    <dgm:pt modelId="{DFB1E3B7-4D9D-48B2-9378-A5A05913B21D}" type="sibTrans" cxnId="{776922A2-0383-4A33-9380-1EB478DBEC32}">
      <dgm:prSet/>
      <dgm:spPr/>
      <dgm:t>
        <a:bodyPr/>
        <a:lstStyle/>
        <a:p>
          <a:endParaRPr lang="en-US"/>
        </a:p>
      </dgm:t>
    </dgm:pt>
    <dgm:pt modelId="{2E6AC5C3-3670-4F5D-BD83-B5AC978F9AB7}" type="pres">
      <dgm:prSet presAssocID="{61AC84E8-66EF-4177-B780-5A821BD7808B}" presName="root" presStyleCnt="0">
        <dgm:presLayoutVars>
          <dgm:dir/>
          <dgm:resizeHandles val="exact"/>
        </dgm:presLayoutVars>
      </dgm:prSet>
      <dgm:spPr/>
    </dgm:pt>
    <dgm:pt modelId="{50B6718E-2CD0-4FCA-9480-FADE2F02EFC1}" type="pres">
      <dgm:prSet presAssocID="{4CA5011B-34C7-422F-AD0F-EF931E7DA41D}" presName="compNode" presStyleCnt="0"/>
      <dgm:spPr/>
    </dgm:pt>
    <dgm:pt modelId="{15461ED9-AA85-4DA2-84A5-0522809CA42F}" type="pres">
      <dgm:prSet presAssocID="{4CA5011B-34C7-422F-AD0F-EF931E7DA41D}" presName="bgRect" presStyleLbl="bgShp" presStyleIdx="0" presStyleCnt="5"/>
      <dgm:spPr/>
    </dgm:pt>
    <dgm:pt modelId="{ADFD9DB8-EB4B-42E3-8797-2B384477551B}" type="pres">
      <dgm:prSet presAssocID="{4CA5011B-34C7-422F-AD0F-EF931E7DA4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5E939CEB-B739-4AED-8DC6-D0F2F3FBB3CC}" type="pres">
      <dgm:prSet presAssocID="{4CA5011B-34C7-422F-AD0F-EF931E7DA41D}" presName="spaceRect" presStyleCnt="0"/>
      <dgm:spPr/>
    </dgm:pt>
    <dgm:pt modelId="{529D7411-BD35-4141-AE25-726DC31E9731}" type="pres">
      <dgm:prSet presAssocID="{4CA5011B-34C7-422F-AD0F-EF931E7DA41D}" presName="parTx" presStyleLbl="revTx" presStyleIdx="0" presStyleCnt="5">
        <dgm:presLayoutVars>
          <dgm:chMax val="0"/>
          <dgm:chPref val="0"/>
        </dgm:presLayoutVars>
      </dgm:prSet>
      <dgm:spPr/>
    </dgm:pt>
    <dgm:pt modelId="{1025F938-081D-42E2-9900-F86720A7873C}" type="pres">
      <dgm:prSet presAssocID="{23AD0B7E-40B5-4222-AC81-508A54DF4533}" presName="sibTrans" presStyleCnt="0"/>
      <dgm:spPr/>
    </dgm:pt>
    <dgm:pt modelId="{6F696BF4-DB56-476D-92F5-A07070D1A914}" type="pres">
      <dgm:prSet presAssocID="{F38998AB-D567-4B9F-BF01-DD6599DC82F8}" presName="compNode" presStyleCnt="0"/>
      <dgm:spPr/>
    </dgm:pt>
    <dgm:pt modelId="{979FFDA3-CF48-4500-AB45-3FF8609C243B}" type="pres">
      <dgm:prSet presAssocID="{F38998AB-D567-4B9F-BF01-DD6599DC82F8}" presName="bgRect" presStyleLbl="bgShp" presStyleIdx="1" presStyleCnt="5"/>
      <dgm:spPr/>
    </dgm:pt>
    <dgm:pt modelId="{30621EF8-3EFF-4D25-98A3-51ACAC819885}" type="pres">
      <dgm:prSet presAssocID="{F38998AB-D567-4B9F-BF01-DD6599DC82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313FA22-D839-4D00-A71A-4720E48D5302}" type="pres">
      <dgm:prSet presAssocID="{F38998AB-D567-4B9F-BF01-DD6599DC82F8}" presName="spaceRect" presStyleCnt="0"/>
      <dgm:spPr/>
    </dgm:pt>
    <dgm:pt modelId="{E320D5F5-5B10-47C7-8A85-527A839CA678}" type="pres">
      <dgm:prSet presAssocID="{F38998AB-D567-4B9F-BF01-DD6599DC82F8}" presName="parTx" presStyleLbl="revTx" presStyleIdx="1" presStyleCnt="5">
        <dgm:presLayoutVars>
          <dgm:chMax val="0"/>
          <dgm:chPref val="0"/>
        </dgm:presLayoutVars>
      </dgm:prSet>
      <dgm:spPr/>
    </dgm:pt>
    <dgm:pt modelId="{6FAB9C4D-3C9F-4949-8002-E06B46C006F0}" type="pres">
      <dgm:prSet presAssocID="{F5372952-E60B-4E19-8697-E483973AE924}" presName="sibTrans" presStyleCnt="0"/>
      <dgm:spPr/>
    </dgm:pt>
    <dgm:pt modelId="{9FE033F2-0A15-4E11-9087-842ADAC05AA5}" type="pres">
      <dgm:prSet presAssocID="{91D7D5A8-D1E0-4D0D-8573-30089EA74A96}" presName="compNode" presStyleCnt="0"/>
      <dgm:spPr/>
    </dgm:pt>
    <dgm:pt modelId="{188E4117-9728-49A2-99A8-88945C9731FD}" type="pres">
      <dgm:prSet presAssocID="{91D7D5A8-D1E0-4D0D-8573-30089EA74A96}" presName="bgRect" presStyleLbl="bgShp" presStyleIdx="2" presStyleCnt="5"/>
      <dgm:spPr/>
    </dgm:pt>
    <dgm:pt modelId="{6D1AF3B2-A805-434C-BD5A-8A79425B95A0}" type="pres">
      <dgm:prSet presAssocID="{91D7D5A8-D1E0-4D0D-8573-30089EA74A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861485F-92DB-43D2-9866-B03840BF7D1F}" type="pres">
      <dgm:prSet presAssocID="{91D7D5A8-D1E0-4D0D-8573-30089EA74A96}" presName="spaceRect" presStyleCnt="0"/>
      <dgm:spPr/>
    </dgm:pt>
    <dgm:pt modelId="{312E106F-2949-4DBD-A482-FA95B9250DD2}" type="pres">
      <dgm:prSet presAssocID="{91D7D5A8-D1E0-4D0D-8573-30089EA74A96}" presName="parTx" presStyleLbl="revTx" presStyleIdx="2" presStyleCnt="5">
        <dgm:presLayoutVars>
          <dgm:chMax val="0"/>
          <dgm:chPref val="0"/>
        </dgm:presLayoutVars>
      </dgm:prSet>
      <dgm:spPr/>
    </dgm:pt>
    <dgm:pt modelId="{FC093E5E-1B23-4337-B091-5BC42C3E3645}" type="pres">
      <dgm:prSet presAssocID="{37F05B02-5626-4EFC-9FFC-36D7FD55A98A}" presName="sibTrans" presStyleCnt="0"/>
      <dgm:spPr/>
    </dgm:pt>
    <dgm:pt modelId="{E4DE2DBC-E4EF-449D-8CD2-D5B49BF209DF}" type="pres">
      <dgm:prSet presAssocID="{FF17AC9D-224C-4DF5-8BCE-024FA6A0B6D9}" presName="compNode" presStyleCnt="0"/>
      <dgm:spPr/>
    </dgm:pt>
    <dgm:pt modelId="{025C5A8A-8881-47E4-89B0-67818A2544F1}" type="pres">
      <dgm:prSet presAssocID="{FF17AC9D-224C-4DF5-8BCE-024FA6A0B6D9}" presName="bgRect" presStyleLbl="bgShp" presStyleIdx="3" presStyleCnt="5"/>
      <dgm:spPr/>
    </dgm:pt>
    <dgm:pt modelId="{8B55B4A8-9511-47E3-BB11-2EE8B3AFD6B2}" type="pres">
      <dgm:prSet presAssocID="{FF17AC9D-224C-4DF5-8BCE-024FA6A0B6D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C0AD434-A455-4878-9876-DB211FBB6254}" type="pres">
      <dgm:prSet presAssocID="{FF17AC9D-224C-4DF5-8BCE-024FA6A0B6D9}" presName="spaceRect" presStyleCnt="0"/>
      <dgm:spPr/>
    </dgm:pt>
    <dgm:pt modelId="{105A5CEC-612B-4DB6-B85B-C2DFDC004C2E}" type="pres">
      <dgm:prSet presAssocID="{FF17AC9D-224C-4DF5-8BCE-024FA6A0B6D9}" presName="parTx" presStyleLbl="revTx" presStyleIdx="3" presStyleCnt="5">
        <dgm:presLayoutVars>
          <dgm:chMax val="0"/>
          <dgm:chPref val="0"/>
        </dgm:presLayoutVars>
      </dgm:prSet>
      <dgm:spPr/>
    </dgm:pt>
    <dgm:pt modelId="{517899E1-A15F-492C-95D0-101DE93E0459}" type="pres">
      <dgm:prSet presAssocID="{AC6F76C3-FFD1-4AA9-9FB0-1E42FC057EE6}" presName="sibTrans" presStyleCnt="0"/>
      <dgm:spPr/>
    </dgm:pt>
    <dgm:pt modelId="{13040E87-854D-4BC7-B860-3B09AEF3FE2F}" type="pres">
      <dgm:prSet presAssocID="{17DC9F0D-3458-41F2-BD18-BD2ECEC30C4F}" presName="compNode" presStyleCnt="0"/>
      <dgm:spPr/>
    </dgm:pt>
    <dgm:pt modelId="{D3F4454D-0D92-4D04-A17F-C8065B438F3F}" type="pres">
      <dgm:prSet presAssocID="{17DC9F0D-3458-41F2-BD18-BD2ECEC30C4F}" presName="bgRect" presStyleLbl="bgShp" presStyleIdx="4" presStyleCnt="5"/>
      <dgm:spPr/>
    </dgm:pt>
    <dgm:pt modelId="{AE722C13-C255-4814-AC8D-4F92E451DC4E}" type="pres">
      <dgm:prSet presAssocID="{17DC9F0D-3458-41F2-BD18-BD2ECEC30C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B292F07-A79F-4018-B935-00A3AD7701D4}" type="pres">
      <dgm:prSet presAssocID="{17DC9F0D-3458-41F2-BD18-BD2ECEC30C4F}" presName="spaceRect" presStyleCnt="0"/>
      <dgm:spPr/>
    </dgm:pt>
    <dgm:pt modelId="{A050F2CB-04E1-43F8-84B8-D545E1E13F72}" type="pres">
      <dgm:prSet presAssocID="{17DC9F0D-3458-41F2-BD18-BD2ECEC30C4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3EF2A38-C15B-41E1-9448-F87E9FDECDE9}" srcId="{61AC84E8-66EF-4177-B780-5A821BD7808B}" destId="{FF17AC9D-224C-4DF5-8BCE-024FA6A0B6D9}" srcOrd="3" destOrd="0" parTransId="{AE9C75EC-4567-48D3-B36D-B5FD53974F52}" sibTransId="{AC6F76C3-FFD1-4AA9-9FB0-1E42FC057EE6}"/>
    <dgm:cxn modelId="{A0686F43-93E1-4314-84F9-E7466A04843C}" type="presOf" srcId="{F38998AB-D567-4B9F-BF01-DD6599DC82F8}" destId="{E320D5F5-5B10-47C7-8A85-527A839CA678}" srcOrd="0" destOrd="0" presId="urn:microsoft.com/office/officeart/2018/2/layout/IconVerticalSolidList"/>
    <dgm:cxn modelId="{38736A70-DA93-46EB-9DCA-B0FC0CFC75AD}" srcId="{61AC84E8-66EF-4177-B780-5A821BD7808B}" destId="{91D7D5A8-D1E0-4D0D-8573-30089EA74A96}" srcOrd="2" destOrd="0" parTransId="{515B34C2-BAC1-44C6-B18E-F58FE69ACF45}" sibTransId="{37F05B02-5626-4EFC-9FFC-36D7FD55A98A}"/>
    <dgm:cxn modelId="{CD885878-E3D9-4DAF-90D6-74ED597446ED}" type="presOf" srcId="{61AC84E8-66EF-4177-B780-5A821BD7808B}" destId="{2E6AC5C3-3670-4F5D-BD83-B5AC978F9AB7}" srcOrd="0" destOrd="0" presId="urn:microsoft.com/office/officeart/2018/2/layout/IconVerticalSolidList"/>
    <dgm:cxn modelId="{0F49147E-F3C4-4C0D-9A84-06040E6D0BD0}" type="presOf" srcId="{17DC9F0D-3458-41F2-BD18-BD2ECEC30C4F}" destId="{A050F2CB-04E1-43F8-84B8-D545E1E13F72}" srcOrd="0" destOrd="0" presId="urn:microsoft.com/office/officeart/2018/2/layout/IconVerticalSolidList"/>
    <dgm:cxn modelId="{B4E93291-8487-4834-A9B1-CCF464D7CCD3}" type="presOf" srcId="{FF17AC9D-224C-4DF5-8BCE-024FA6A0B6D9}" destId="{105A5CEC-612B-4DB6-B85B-C2DFDC004C2E}" srcOrd="0" destOrd="0" presId="urn:microsoft.com/office/officeart/2018/2/layout/IconVerticalSolidList"/>
    <dgm:cxn modelId="{776922A2-0383-4A33-9380-1EB478DBEC32}" srcId="{61AC84E8-66EF-4177-B780-5A821BD7808B}" destId="{17DC9F0D-3458-41F2-BD18-BD2ECEC30C4F}" srcOrd="4" destOrd="0" parTransId="{18CDE54B-BA5E-412D-B258-6BFBECA50B7D}" sibTransId="{DFB1E3B7-4D9D-48B2-9378-A5A05913B21D}"/>
    <dgm:cxn modelId="{35D562B3-BCA3-4918-B774-F5809696521D}" srcId="{61AC84E8-66EF-4177-B780-5A821BD7808B}" destId="{4CA5011B-34C7-422F-AD0F-EF931E7DA41D}" srcOrd="0" destOrd="0" parTransId="{792F7420-716A-441F-B6FE-13029298F49A}" sibTransId="{23AD0B7E-40B5-4222-AC81-508A54DF4533}"/>
    <dgm:cxn modelId="{9B1F8CCB-071D-44F0-9E89-F1A2EC2D3D32}" type="presOf" srcId="{91D7D5A8-D1E0-4D0D-8573-30089EA74A96}" destId="{312E106F-2949-4DBD-A482-FA95B9250DD2}" srcOrd="0" destOrd="0" presId="urn:microsoft.com/office/officeart/2018/2/layout/IconVerticalSolidList"/>
    <dgm:cxn modelId="{7201E1CD-1B9C-4B76-A166-3525A8CC344E}" type="presOf" srcId="{4CA5011B-34C7-422F-AD0F-EF931E7DA41D}" destId="{529D7411-BD35-4141-AE25-726DC31E9731}" srcOrd="0" destOrd="0" presId="urn:microsoft.com/office/officeart/2018/2/layout/IconVerticalSolidList"/>
    <dgm:cxn modelId="{8492B3F0-A2CE-4EFF-8320-9B8F7F5AFAE2}" srcId="{61AC84E8-66EF-4177-B780-5A821BD7808B}" destId="{F38998AB-D567-4B9F-BF01-DD6599DC82F8}" srcOrd="1" destOrd="0" parTransId="{27640D16-F19F-4962-8924-F6927AF3C9C7}" sibTransId="{F5372952-E60B-4E19-8697-E483973AE924}"/>
    <dgm:cxn modelId="{11FA4B10-072E-4CF7-B389-8E1463CFF6F5}" type="presParOf" srcId="{2E6AC5C3-3670-4F5D-BD83-B5AC978F9AB7}" destId="{50B6718E-2CD0-4FCA-9480-FADE2F02EFC1}" srcOrd="0" destOrd="0" presId="urn:microsoft.com/office/officeart/2018/2/layout/IconVerticalSolidList"/>
    <dgm:cxn modelId="{2CE1EC0F-3752-4E67-96D8-8A6E37E3634A}" type="presParOf" srcId="{50B6718E-2CD0-4FCA-9480-FADE2F02EFC1}" destId="{15461ED9-AA85-4DA2-84A5-0522809CA42F}" srcOrd="0" destOrd="0" presId="urn:microsoft.com/office/officeart/2018/2/layout/IconVerticalSolidList"/>
    <dgm:cxn modelId="{5808774A-58EF-42D4-B9F3-2A1D3EE234E3}" type="presParOf" srcId="{50B6718E-2CD0-4FCA-9480-FADE2F02EFC1}" destId="{ADFD9DB8-EB4B-42E3-8797-2B384477551B}" srcOrd="1" destOrd="0" presId="urn:microsoft.com/office/officeart/2018/2/layout/IconVerticalSolidList"/>
    <dgm:cxn modelId="{03C8BB24-501F-489B-961B-351E9FB386DA}" type="presParOf" srcId="{50B6718E-2CD0-4FCA-9480-FADE2F02EFC1}" destId="{5E939CEB-B739-4AED-8DC6-D0F2F3FBB3CC}" srcOrd="2" destOrd="0" presId="urn:microsoft.com/office/officeart/2018/2/layout/IconVerticalSolidList"/>
    <dgm:cxn modelId="{92E85451-6F48-4825-B7CC-25E8E981BEA9}" type="presParOf" srcId="{50B6718E-2CD0-4FCA-9480-FADE2F02EFC1}" destId="{529D7411-BD35-4141-AE25-726DC31E9731}" srcOrd="3" destOrd="0" presId="urn:microsoft.com/office/officeart/2018/2/layout/IconVerticalSolidList"/>
    <dgm:cxn modelId="{1B70826B-A1AB-4E16-866C-E13AD9BB6881}" type="presParOf" srcId="{2E6AC5C3-3670-4F5D-BD83-B5AC978F9AB7}" destId="{1025F938-081D-42E2-9900-F86720A7873C}" srcOrd="1" destOrd="0" presId="urn:microsoft.com/office/officeart/2018/2/layout/IconVerticalSolidList"/>
    <dgm:cxn modelId="{4FDD5524-48BE-44BC-9A5B-87074471CBFE}" type="presParOf" srcId="{2E6AC5C3-3670-4F5D-BD83-B5AC978F9AB7}" destId="{6F696BF4-DB56-476D-92F5-A07070D1A914}" srcOrd="2" destOrd="0" presId="urn:microsoft.com/office/officeart/2018/2/layout/IconVerticalSolidList"/>
    <dgm:cxn modelId="{4AAD83DB-6C0F-44EB-954E-2F7D1DE7D925}" type="presParOf" srcId="{6F696BF4-DB56-476D-92F5-A07070D1A914}" destId="{979FFDA3-CF48-4500-AB45-3FF8609C243B}" srcOrd="0" destOrd="0" presId="urn:microsoft.com/office/officeart/2018/2/layout/IconVerticalSolidList"/>
    <dgm:cxn modelId="{7943CF24-E85D-4C73-97FD-74576981F78B}" type="presParOf" srcId="{6F696BF4-DB56-476D-92F5-A07070D1A914}" destId="{30621EF8-3EFF-4D25-98A3-51ACAC819885}" srcOrd="1" destOrd="0" presId="urn:microsoft.com/office/officeart/2018/2/layout/IconVerticalSolidList"/>
    <dgm:cxn modelId="{1E1DE81C-F954-4A16-B1CD-23C18CB259EF}" type="presParOf" srcId="{6F696BF4-DB56-476D-92F5-A07070D1A914}" destId="{F313FA22-D839-4D00-A71A-4720E48D5302}" srcOrd="2" destOrd="0" presId="urn:microsoft.com/office/officeart/2018/2/layout/IconVerticalSolidList"/>
    <dgm:cxn modelId="{83F9B4AD-8ADF-462D-8EEE-E3BCC32EC890}" type="presParOf" srcId="{6F696BF4-DB56-476D-92F5-A07070D1A914}" destId="{E320D5F5-5B10-47C7-8A85-527A839CA678}" srcOrd="3" destOrd="0" presId="urn:microsoft.com/office/officeart/2018/2/layout/IconVerticalSolidList"/>
    <dgm:cxn modelId="{A8A78511-5A30-4552-9BD0-0587EC2EB9E4}" type="presParOf" srcId="{2E6AC5C3-3670-4F5D-BD83-B5AC978F9AB7}" destId="{6FAB9C4D-3C9F-4949-8002-E06B46C006F0}" srcOrd="3" destOrd="0" presId="urn:microsoft.com/office/officeart/2018/2/layout/IconVerticalSolidList"/>
    <dgm:cxn modelId="{F4F841DF-9588-4846-9227-6BAC6B461EF1}" type="presParOf" srcId="{2E6AC5C3-3670-4F5D-BD83-B5AC978F9AB7}" destId="{9FE033F2-0A15-4E11-9087-842ADAC05AA5}" srcOrd="4" destOrd="0" presId="urn:microsoft.com/office/officeart/2018/2/layout/IconVerticalSolidList"/>
    <dgm:cxn modelId="{BE43DE02-4C63-4BFF-9F14-390A6CFC64C3}" type="presParOf" srcId="{9FE033F2-0A15-4E11-9087-842ADAC05AA5}" destId="{188E4117-9728-49A2-99A8-88945C9731FD}" srcOrd="0" destOrd="0" presId="urn:microsoft.com/office/officeart/2018/2/layout/IconVerticalSolidList"/>
    <dgm:cxn modelId="{AE63601C-B32C-43AB-BFF0-45E0EBFE5C44}" type="presParOf" srcId="{9FE033F2-0A15-4E11-9087-842ADAC05AA5}" destId="{6D1AF3B2-A805-434C-BD5A-8A79425B95A0}" srcOrd="1" destOrd="0" presId="urn:microsoft.com/office/officeart/2018/2/layout/IconVerticalSolidList"/>
    <dgm:cxn modelId="{7ACB9C2D-7ED9-4371-B00C-D4A9D0979AFF}" type="presParOf" srcId="{9FE033F2-0A15-4E11-9087-842ADAC05AA5}" destId="{C861485F-92DB-43D2-9866-B03840BF7D1F}" srcOrd="2" destOrd="0" presId="urn:microsoft.com/office/officeart/2018/2/layout/IconVerticalSolidList"/>
    <dgm:cxn modelId="{F961F0FB-AB34-4DCF-88A2-5ECFE333C3EF}" type="presParOf" srcId="{9FE033F2-0A15-4E11-9087-842ADAC05AA5}" destId="{312E106F-2949-4DBD-A482-FA95B9250DD2}" srcOrd="3" destOrd="0" presId="urn:microsoft.com/office/officeart/2018/2/layout/IconVerticalSolidList"/>
    <dgm:cxn modelId="{A016F187-72EA-4858-B1BC-F136089E7180}" type="presParOf" srcId="{2E6AC5C3-3670-4F5D-BD83-B5AC978F9AB7}" destId="{FC093E5E-1B23-4337-B091-5BC42C3E3645}" srcOrd="5" destOrd="0" presId="urn:microsoft.com/office/officeart/2018/2/layout/IconVerticalSolidList"/>
    <dgm:cxn modelId="{933E83D4-006C-4EAB-86C6-D57748D6A062}" type="presParOf" srcId="{2E6AC5C3-3670-4F5D-BD83-B5AC978F9AB7}" destId="{E4DE2DBC-E4EF-449D-8CD2-D5B49BF209DF}" srcOrd="6" destOrd="0" presId="urn:microsoft.com/office/officeart/2018/2/layout/IconVerticalSolidList"/>
    <dgm:cxn modelId="{62DC0AFD-F8C9-4EAF-952D-D97ADCC131DE}" type="presParOf" srcId="{E4DE2DBC-E4EF-449D-8CD2-D5B49BF209DF}" destId="{025C5A8A-8881-47E4-89B0-67818A2544F1}" srcOrd="0" destOrd="0" presId="urn:microsoft.com/office/officeart/2018/2/layout/IconVerticalSolidList"/>
    <dgm:cxn modelId="{3A848A26-4782-4084-9C40-820BE20FC573}" type="presParOf" srcId="{E4DE2DBC-E4EF-449D-8CD2-D5B49BF209DF}" destId="{8B55B4A8-9511-47E3-BB11-2EE8B3AFD6B2}" srcOrd="1" destOrd="0" presId="urn:microsoft.com/office/officeart/2018/2/layout/IconVerticalSolidList"/>
    <dgm:cxn modelId="{EAA27BC9-DD82-40B2-840F-E148937C6AE2}" type="presParOf" srcId="{E4DE2DBC-E4EF-449D-8CD2-D5B49BF209DF}" destId="{2C0AD434-A455-4878-9876-DB211FBB6254}" srcOrd="2" destOrd="0" presId="urn:microsoft.com/office/officeart/2018/2/layout/IconVerticalSolidList"/>
    <dgm:cxn modelId="{2873A71D-9869-4727-BFB3-7914EE4CEC39}" type="presParOf" srcId="{E4DE2DBC-E4EF-449D-8CD2-D5B49BF209DF}" destId="{105A5CEC-612B-4DB6-B85B-C2DFDC004C2E}" srcOrd="3" destOrd="0" presId="urn:microsoft.com/office/officeart/2018/2/layout/IconVerticalSolidList"/>
    <dgm:cxn modelId="{1C220B99-AAEE-4D63-B01D-911A7893DB20}" type="presParOf" srcId="{2E6AC5C3-3670-4F5D-BD83-B5AC978F9AB7}" destId="{517899E1-A15F-492C-95D0-101DE93E0459}" srcOrd="7" destOrd="0" presId="urn:microsoft.com/office/officeart/2018/2/layout/IconVerticalSolidList"/>
    <dgm:cxn modelId="{E0EC00BF-FB43-4B12-BCF8-3AB9B252CF59}" type="presParOf" srcId="{2E6AC5C3-3670-4F5D-BD83-B5AC978F9AB7}" destId="{13040E87-854D-4BC7-B860-3B09AEF3FE2F}" srcOrd="8" destOrd="0" presId="urn:microsoft.com/office/officeart/2018/2/layout/IconVerticalSolidList"/>
    <dgm:cxn modelId="{B3C1604A-6C21-4D3F-9752-1D044E80E6B5}" type="presParOf" srcId="{13040E87-854D-4BC7-B860-3B09AEF3FE2F}" destId="{D3F4454D-0D92-4D04-A17F-C8065B438F3F}" srcOrd="0" destOrd="0" presId="urn:microsoft.com/office/officeart/2018/2/layout/IconVerticalSolidList"/>
    <dgm:cxn modelId="{45BFE1CE-71E8-4006-B98F-E90FFF76C867}" type="presParOf" srcId="{13040E87-854D-4BC7-B860-3B09AEF3FE2F}" destId="{AE722C13-C255-4814-AC8D-4F92E451DC4E}" srcOrd="1" destOrd="0" presId="urn:microsoft.com/office/officeart/2018/2/layout/IconVerticalSolidList"/>
    <dgm:cxn modelId="{E3808B49-5FD8-46F2-9C1C-36FB4C4AA8D5}" type="presParOf" srcId="{13040E87-854D-4BC7-B860-3B09AEF3FE2F}" destId="{9B292F07-A79F-4018-B935-00A3AD7701D4}" srcOrd="2" destOrd="0" presId="urn:microsoft.com/office/officeart/2018/2/layout/IconVerticalSolidList"/>
    <dgm:cxn modelId="{C7809190-7890-49B5-9826-900C6B0DB729}" type="presParOf" srcId="{13040E87-854D-4BC7-B860-3B09AEF3FE2F}" destId="{A050F2CB-04E1-43F8-84B8-D545E1E13F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B579F0-A710-4E25-A339-BFCFA83286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A884040-8E61-430B-B82B-20C490581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https://learn.xrmcoaches.com</a:t>
          </a:r>
          <a:endParaRPr lang="en-US"/>
        </a:p>
      </dgm:t>
    </dgm:pt>
    <dgm:pt modelId="{157624EB-31EB-4418-828A-54172A0B7FB5}" type="parTrans" cxnId="{20AC2413-9F23-48F9-9A0A-CF1DD8F88426}">
      <dgm:prSet/>
      <dgm:spPr/>
      <dgm:t>
        <a:bodyPr/>
        <a:lstStyle/>
        <a:p>
          <a:endParaRPr lang="en-US"/>
        </a:p>
      </dgm:t>
    </dgm:pt>
    <dgm:pt modelId="{52700171-326F-457C-9C2A-2C0AE8A16286}" type="sibTrans" cxnId="{20AC2413-9F23-48F9-9A0A-CF1DD8F88426}">
      <dgm:prSet/>
      <dgm:spPr/>
      <dgm:t>
        <a:bodyPr/>
        <a:lstStyle/>
        <a:p>
          <a:endParaRPr lang="en-US"/>
        </a:p>
      </dgm:t>
    </dgm:pt>
    <dgm:pt modelId="{F08AEB5E-FE85-4C50-AC43-441983152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Power Platform JavaScript Development</a:t>
          </a:r>
        </a:p>
      </dgm:t>
    </dgm:pt>
    <dgm:pt modelId="{900BFF0D-78B2-48E0-AB44-E790F44FA857}" type="parTrans" cxnId="{045724F1-E287-4F86-9F45-BD7B453023C1}">
      <dgm:prSet/>
      <dgm:spPr/>
      <dgm:t>
        <a:bodyPr/>
        <a:lstStyle/>
        <a:p>
          <a:endParaRPr lang="en-US"/>
        </a:p>
      </dgm:t>
    </dgm:pt>
    <dgm:pt modelId="{ADFFDB31-C5E7-48CE-877A-23E5CB849AD7}" type="sibTrans" cxnId="{045724F1-E287-4F86-9F45-BD7B453023C1}">
      <dgm:prSet/>
      <dgm:spPr/>
      <dgm:t>
        <a:bodyPr/>
        <a:lstStyle/>
        <a:p>
          <a:endParaRPr lang="en-US"/>
        </a:p>
      </dgm:t>
    </dgm:pt>
    <dgm:pt modelId="{218B7518-E0AC-4432-8866-76CAF206AB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Art and Science of Model-Driven App Design</a:t>
          </a:r>
        </a:p>
      </dgm:t>
    </dgm:pt>
    <dgm:pt modelId="{810D5CAD-1382-482F-B808-3D8ABAC418BB}" type="parTrans" cxnId="{5F00826E-7EE8-4A07-B3D9-47D919DA30D5}">
      <dgm:prSet/>
      <dgm:spPr/>
      <dgm:t>
        <a:bodyPr/>
        <a:lstStyle/>
        <a:p>
          <a:endParaRPr lang="en-US"/>
        </a:p>
      </dgm:t>
    </dgm:pt>
    <dgm:pt modelId="{768B933F-B224-4550-9A1B-315D09802625}" type="sibTrans" cxnId="{5F00826E-7EE8-4A07-B3D9-47D919DA30D5}">
      <dgm:prSet/>
      <dgm:spPr/>
      <dgm:t>
        <a:bodyPr/>
        <a:lstStyle/>
        <a:p>
          <a:endParaRPr lang="en-US"/>
        </a:p>
      </dgm:t>
    </dgm:pt>
    <dgm:pt modelId="{6A3EF199-267A-4BF3-927A-CA75E2C791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50% off through the end of April</a:t>
          </a:r>
          <a:br>
            <a:rPr lang="en-US"/>
          </a:br>
          <a:r>
            <a:rPr lang="en-US"/>
            <a:t>use code: </a:t>
          </a:r>
          <a:r>
            <a:rPr lang="en-US" b="1" u="sng"/>
            <a:t>inthistogether</a:t>
          </a:r>
          <a:r>
            <a:rPr lang="en-US" b="0" u="none"/>
            <a:t> at checkout</a:t>
          </a:r>
          <a:endParaRPr lang="en-US"/>
        </a:p>
      </dgm:t>
    </dgm:pt>
    <dgm:pt modelId="{1C74F154-3980-4DBF-AABA-1AB7B555A9F9}" type="parTrans" cxnId="{20C1D64A-ED8B-4EA9-8C91-CA14086A04C8}">
      <dgm:prSet/>
      <dgm:spPr/>
      <dgm:t>
        <a:bodyPr/>
        <a:lstStyle/>
        <a:p>
          <a:endParaRPr lang="en-US"/>
        </a:p>
      </dgm:t>
    </dgm:pt>
    <dgm:pt modelId="{84C3FC44-C86E-4377-BDC7-DA38CC04F04F}" type="sibTrans" cxnId="{20C1D64A-ED8B-4EA9-8C91-CA14086A04C8}">
      <dgm:prSet/>
      <dgm:spPr/>
      <dgm:t>
        <a:bodyPr/>
        <a:lstStyle/>
        <a:p>
          <a:endParaRPr lang="en-US"/>
        </a:p>
      </dgm:t>
    </dgm:pt>
    <dgm:pt modelId="{15312726-C422-4AAE-8AFB-BB52010603FE}" type="pres">
      <dgm:prSet presAssocID="{A9B579F0-A710-4E25-A339-BFCFA83286E7}" presName="root" presStyleCnt="0">
        <dgm:presLayoutVars>
          <dgm:dir/>
          <dgm:resizeHandles val="exact"/>
        </dgm:presLayoutVars>
      </dgm:prSet>
      <dgm:spPr/>
    </dgm:pt>
    <dgm:pt modelId="{B062A241-162D-4E52-9F26-63FD560818C0}" type="pres">
      <dgm:prSet presAssocID="{EA884040-8E61-430B-B82B-20C49058106E}" presName="compNode" presStyleCnt="0"/>
      <dgm:spPr/>
    </dgm:pt>
    <dgm:pt modelId="{46CB1FB1-F1F3-4175-A006-EBF501CEF881}" type="pres">
      <dgm:prSet presAssocID="{EA884040-8E61-430B-B82B-20C49058106E}" presName="bgRect" presStyleLbl="bgShp" presStyleIdx="0" presStyleCnt="4"/>
      <dgm:spPr/>
    </dgm:pt>
    <dgm:pt modelId="{4DE8067D-D16F-4662-9C5F-2DF6EF21F109}" type="pres">
      <dgm:prSet presAssocID="{EA884040-8E61-430B-B82B-20C49058106E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C9E385A-A29B-44F6-AC97-C2849D4FFB7F}" type="pres">
      <dgm:prSet presAssocID="{EA884040-8E61-430B-B82B-20C49058106E}" presName="spaceRect" presStyleCnt="0"/>
      <dgm:spPr/>
    </dgm:pt>
    <dgm:pt modelId="{1B4A47DA-12FE-45EA-8B7D-0AD2C650440E}" type="pres">
      <dgm:prSet presAssocID="{EA884040-8E61-430B-B82B-20C49058106E}" presName="parTx" presStyleLbl="revTx" presStyleIdx="0" presStyleCnt="4">
        <dgm:presLayoutVars>
          <dgm:chMax val="0"/>
          <dgm:chPref val="0"/>
        </dgm:presLayoutVars>
      </dgm:prSet>
      <dgm:spPr/>
    </dgm:pt>
    <dgm:pt modelId="{49835CFB-3B6E-4027-805A-DAA49C993FD9}" type="pres">
      <dgm:prSet presAssocID="{52700171-326F-457C-9C2A-2C0AE8A16286}" presName="sibTrans" presStyleCnt="0"/>
      <dgm:spPr/>
    </dgm:pt>
    <dgm:pt modelId="{5AC6A6B1-552E-4EAB-BDE0-3B580C29C0E6}" type="pres">
      <dgm:prSet presAssocID="{F08AEB5E-FE85-4C50-AC43-4419831526BB}" presName="compNode" presStyleCnt="0"/>
      <dgm:spPr/>
    </dgm:pt>
    <dgm:pt modelId="{F54C9CFD-C8AE-4112-BCD4-DDE5D3E53392}" type="pres">
      <dgm:prSet presAssocID="{F08AEB5E-FE85-4C50-AC43-4419831526BB}" presName="bgRect" presStyleLbl="bgShp" presStyleIdx="1" presStyleCnt="4"/>
      <dgm:spPr/>
    </dgm:pt>
    <dgm:pt modelId="{AFF62D9E-A7EC-4623-AC41-F2C55AC25EE6}" type="pres">
      <dgm:prSet presAssocID="{F08AEB5E-FE85-4C50-AC43-4419831526BB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CFB603-8C11-4B3B-BA55-F646246729D6}" type="pres">
      <dgm:prSet presAssocID="{F08AEB5E-FE85-4C50-AC43-4419831526BB}" presName="spaceRect" presStyleCnt="0"/>
      <dgm:spPr/>
    </dgm:pt>
    <dgm:pt modelId="{0FBA1F17-4EAE-4F87-9926-DCAFEF544860}" type="pres">
      <dgm:prSet presAssocID="{F08AEB5E-FE85-4C50-AC43-4419831526BB}" presName="parTx" presStyleLbl="revTx" presStyleIdx="1" presStyleCnt="4">
        <dgm:presLayoutVars>
          <dgm:chMax val="0"/>
          <dgm:chPref val="0"/>
        </dgm:presLayoutVars>
      </dgm:prSet>
      <dgm:spPr/>
    </dgm:pt>
    <dgm:pt modelId="{EC49600A-62FE-4FB5-8860-590A7BF36C7F}" type="pres">
      <dgm:prSet presAssocID="{ADFFDB31-C5E7-48CE-877A-23E5CB849AD7}" presName="sibTrans" presStyleCnt="0"/>
      <dgm:spPr/>
    </dgm:pt>
    <dgm:pt modelId="{B75618F3-25D6-45B8-80F7-2BC4DA723C16}" type="pres">
      <dgm:prSet presAssocID="{218B7518-E0AC-4432-8866-76CAF206ABCE}" presName="compNode" presStyleCnt="0"/>
      <dgm:spPr/>
    </dgm:pt>
    <dgm:pt modelId="{64C20214-94BE-49B8-9BDB-E886CCCD6B2D}" type="pres">
      <dgm:prSet presAssocID="{218B7518-E0AC-4432-8866-76CAF206ABCE}" presName="bgRect" presStyleLbl="bgShp" presStyleIdx="2" presStyleCnt="4"/>
      <dgm:spPr/>
    </dgm:pt>
    <dgm:pt modelId="{248A2A20-B206-4A66-AA6B-9602B45092C7}" type="pres">
      <dgm:prSet presAssocID="{218B7518-E0AC-4432-8866-76CAF206ABCE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EFBBE994-EF84-46C5-B33E-FABE3FD5BBE3}" type="pres">
      <dgm:prSet presAssocID="{218B7518-E0AC-4432-8866-76CAF206ABCE}" presName="spaceRect" presStyleCnt="0"/>
      <dgm:spPr/>
    </dgm:pt>
    <dgm:pt modelId="{66822091-FB75-4181-BEF2-36E63CC3FD61}" type="pres">
      <dgm:prSet presAssocID="{218B7518-E0AC-4432-8866-76CAF206ABCE}" presName="parTx" presStyleLbl="revTx" presStyleIdx="2" presStyleCnt="4">
        <dgm:presLayoutVars>
          <dgm:chMax val="0"/>
          <dgm:chPref val="0"/>
        </dgm:presLayoutVars>
      </dgm:prSet>
      <dgm:spPr/>
    </dgm:pt>
    <dgm:pt modelId="{F273F253-A065-409C-AC16-51500B1472E5}" type="pres">
      <dgm:prSet presAssocID="{768B933F-B224-4550-9A1B-315D09802625}" presName="sibTrans" presStyleCnt="0"/>
      <dgm:spPr/>
    </dgm:pt>
    <dgm:pt modelId="{77C72161-5BDB-4159-B3A3-006FD179A396}" type="pres">
      <dgm:prSet presAssocID="{6A3EF199-267A-4BF3-927A-CA75E2C791D8}" presName="compNode" presStyleCnt="0"/>
      <dgm:spPr/>
    </dgm:pt>
    <dgm:pt modelId="{5C5809D2-A7E1-4B96-A234-3B257ADF6E0B}" type="pres">
      <dgm:prSet presAssocID="{6A3EF199-267A-4BF3-927A-CA75E2C791D8}" presName="bgRect" presStyleLbl="bgShp" presStyleIdx="3" presStyleCnt="4"/>
      <dgm:spPr/>
    </dgm:pt>
    <dgm:pt modelId="{2FBAF856-B8B6-4888-8C5A-BDF528F94FDD}" type="pres">
      <dgm:prSet presAssocID="{6A3EF199-267A-4BF3-927A-CA75E2C791D8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1B7D863A-9BC9-473B-9510-7101BB2DBE25}" type="pres">
      <dgm:prSet presAssocID="{6A3EF199-267A-4BF3-927A-CA75E2C791D8}" presName="spaceRect" presStyleCnt="0"/>
      <dgm:spPr/>
    </dgm:pt>
    <dgm:pt modelId="{8BF34DAF-F38D-4A14-9B84-9BF92B53B042}" type="pres">
      <dgm:prSet presAssocID="{6A3EF199-267A-4BF3-927A-CA75E2C791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0AC2413-9F23-48F9-9A0A-CF1DD8F88426}" srcId="{A9B579F0-A710-4E25-A339-BFCFA83286E7}" destId="{EA884040-8E61-430B-B82B-20C49058106E}" srcOrd="0" destOrd="0" parTransId="{157624EB-31EB-4418-828A-54172A0B7FB5}" sibTransId="{52700171-326F-457C-9C2A-2C0AE8A16286}"/>
    <dgm:cxn modelId="{FDA4E019-1D0B-4C0E-9A4B-0A8555F8FEB5}" type="presOf" srcId="{A9B579F0-A710-4E25-A339-BFCFA83286E7}" destId="{15312726-C422-4AAE-8AFB-BB52010603FE}" srcOrd="0" destOrd="0" presId="urn:microsoft.com/office/officeart/2018/2/layout/IconVerticalSolidList"/>
    <dgm:cxn modelId="{9AAE592A-73EE-4C89-A0F0-662C80063358}" type="presOf" srcId="{F08AEB5E-FE85-4C50-AC43-4419831526BB}" destId="{0FBA1F17-4EAE-4F87-9926-DCAFEF544860}" srcOrd="0" destOrd="0" presId="urn:microsoft.com/office/officeart/2018/2/layout/IconVerticalSolidList"/>
    <dgm:cxn modelId="{20C1D64A-ED8B-4EA9-8C91-CA14086A04C8}" srcId="{A9B579F0-A710-4E25-A339-BFCFA83286E7}" destId="{6A3EF199-267A-4BF3-927A-CA75E2C791D8}" srcOrd="3" destOrd="0" parTransId="{1C74F154-3980-4DBF-AABA-1AB7B555A9F9}" sibTransId="{84C3FC44-C86E-4377-BDC7-DA38CC04F04F}"/>
    <dgm:cxn modelId="{5F00826E-7EE8-4A07-B3D9-47D919DA30D5}" srcId="{A9B579F0-A710-4E25-A339-BFCFA83286E7}" destId="{218B7518-E0AC-4432-8866-76CAF206ABCE}" srcOrd="2" destOrd="0" parTransId="{810D5CAD-1382-482F-B808-3D8ABAC418BB}" sibTransId="{768B933F-B224-4550-9A1B-315D09802625}"/>
    <dgm:cxn modelId="{95C88358-3612-477B-A456-059F89E252F0}" type="presOf" srcId="{EA884040-8E61-430B-B82B-20C49058106E}" destId="{1B4A47DA-12FE-45EA-8B7D-0AD2C650440E}" srcOrd="0" destOrd="0" presId="urn:microsoft.com/office/officeart/2018/2/layout/IconVerticalSolidList"/>
    <dgm:cxn modelId="{77533A9E-F1F1-4BB4-9A0E-670D3C7E4BA9}" type="presOf" srcId="{218B7518-E0AC-4432-8866-76CAF206ABCE}" destId="{66822091-FB75-4181-BEF2-36E63CC3FD61}" srcOrd="0" destOrd="0" presId="urn:microsoft.com/office/officeart/2018/2/layout/IconVerticalSolidList"/>
    <dgm:cxn modelId="{8F3702C9-1422-4542-AD2B-9E44D14D634C}" type="presOf" srcId="{6A3EF199-267A-4BF3-927A-CA75E2C791D8}" destId="{8BF34DAF-F38D-4A14-9B84-9BF92B53B042}" srcOrd="0" destOrd="0" presId="urn:microsoft.com/office/officeart/2018/2/layout/IconVerticalSolidList"/>
    <dgm:cxn modelId="{045724F1-E287-4F86-9F45-BD7B453023C1}" srcId="{A9B579F0-A710-4E25-A339-BFCFA83286E7}" destId="{F08AEB5E-FE85-4C50-AC43-4419831526BB}" srcOrd="1" destOrd="0" parTransId="{900BFF0D-78B2-48E0-AB44-E790F44FA857}" sibTransId="{ADFFDB31-C5E7-48CE-877A-23E5CB849AD7}"/>
    <dgm:cxn modelId="{BC31E5F9-6658-4EB1-9007-3B68D1D30DAF}" type="presParOf" srcId="{15312726-C422-4AAE-8AFB-BB52010603FE}" destId="{B062A241-162D-4E52-9F26-63FD560818C0}" srcOrd="0" destOrd="0" presId="urn:microsoft.com/office/officeart/2018/2/layout/IconVerticalSolidList"/>
    <dgm:cxn modelId="{495775FE-8032-42E1-922A-04F460CE8E3B}" type="presParOf" srcId="{B062A241-162D-4E52-9F26-63FD560818C0}" destId="{46CB1FB1-F1F3-4175-A006-EBF501CEF881}" srcOrd="0" destOrd="0" presId="urn:microsoft.com/office/officeart/2018/2/layout/IconVerticalSolidList"/>
    <dgm:cxn modelId="{60B09E52-025D-44B3-BC61-42959594F402}" type="presParOf" srcId="{B062A241-162D-4E52-9F26-63FD560818C0}" destId="{4DE8067D-D16F-4662-9C5F-2DF6EF21F109}" srcOrd="1" destOrd="0" presId="urn:microsoft.com/office/officeart/2018/2/layout/IconVerticalSolidList"/>
    <dgm:cxn modelId="{D4BBC88B-0822-4438-A4EE-14312DFCE79D}" type="presParOf" srcId="{B062A241-162D-4E52-9F26-63FD560818C0}" destId="{0C9E385A-A29B-44F6-AC97-C2849D4FFB7F}" srcOrd="2" destOrd="0" presId="urn:microsoft.com/office/officeart/2018/2/layout/IconVerticalSolidList"/>
    <dgm:cxn modelId="{E60E61DC-6250-4506-B066-B66305EFEA65}" type="presParOf" srcId="{B062A241-162D-4E52-9F26-63FD560818C0}" destId="{1B4A47DA-12FE-45EA-8B7D-0AD2C650440E}" srcOrd="3" destOrd="0" presId="urn:microsoft.com/office/officeart/2018/2/layout/IconVerticalSolidList"/>
    <dgm:cxn modelId="{7782FB79-50F1-4822-95E4-4ABAFCA85775}" type="presParOf" srcId="{15312726-C422-4AAE-8AFB-BB52010603FE}" destId="{49835CFB-3B6E-4027-805A-DAA49C993FD9}" srcOrd="1" destOrd="0" presId="urn:microsoft.com/office/officeart/2018/2/layout/IconVerticalSolidList"/>
    <dgm:cxn modelId="{6A2025E0-5AD8-4B9F-A3F0-4AA8C61BA643}" type="presParOf" srcId="{15312726-C422-4AAE-8AFB-BB52010603FE}" destId="{5AC6A6B1-552E-4EAB-BDE0-3B580C29C0E6}" srcOrd="2" destOrd="0" presId="urn:microsoft.com/office/officeart/2018/2/layout/IconVerticalSolidList"/>
    <dgm:cxn modelId="{DE66F192-AAC6-4831-ABE9-14296819E074}" type="presParOf" srcId="{5AC6A6B1-552E-4EAB-BDE0-3B580C29C0E6}" destId="{F54C9CFD-C8AE-4112-BCD4-DDE5D3E53392}" srcOrd="0" destOrd="0" presId="urn:microsoft.com/office/officeart/2018/2/layout/IconVerticalSolidList"/>
    <dgm:cxn modelId="{A370978E-4B64-41F0-92A1-4072DF7372A2}" type="presParOf" srcId="{5AC6A6B1-552E-4EAB-BDE0-3B580C29C0E6}" destId="{AFF62D9E-A7EC-4623-AC41-F2C55AC25EE6}" srcOrd="1" destOrd="0" presId="urn:microsoft.com/office/officeart/2018/2/layout/IconVerticalSolidList"/>
    <dgm:cxn modelId="{527A53C7-B1A9-4AF4-BF09-EEA53C54F150}" type="presParOf" srcId="{5AC6A6B1-552E-4EAB-BDE0-3B580C29C0E6}" destId="{8BCFB603-8C11-4B3B-BA55-F646246729D6}" srcOrd="2" destOrd="0" presId="urn:microsoft.com/office/officeart/2018/2/layout/IconVerticalSolidList"/>
    <dgm:cxn modelId="{F94DEAB3-C1FC-4B66-89D8-4B1705217C27}" type="presParOf" srcId="{5AC6A6B1-552E-4EAB-BDE0-3B580C29C0E6}" destId="{0FBA1F17-4EAE-4F87-9926-DCAFEF544860}" srcOrd="3" destOrd="0" presId="urn:microsoft.com/office/officeart/2018/2/layout/IconVerticalSolidList"/>
    <dgm:cxn modelId="{308E7379-58E5-464D-BD85-BE22C3FBC7F9}" type="presParOf" srcId="{15312726-C422-4AAE-8AFB-BB52010603FE}" destId="{EC49600A-62FE-4FB5-8860-590A7BF36C7F}" srcOrd="3" destOrd="0" presId="urn:microsoft.com/office/officeart/2018/2/layout/IconVerticalSolidList"/>
    <dgm:cxn modelId="{0E2C97E9-FC92-4455-8D4E-4A4991A41366}" type="presParOf" srcId="{15312726-C422-4AAE-8AFB-BB52010603FE}" destId="{B75618F3-25D6-45B8-80F7-2BC4DA723C16}" srcOrd="4" destOrd="0" presId="urn:microsoft.com/office/officeart/2018/2/layout/IconVerticalSolidList"/>
    <dgm:cxn modelId="{7FDE8BC2-CCC3-4253-B1FD-709865341C3C}" type="presParOf" srcId="{B75618F3-25D6-45B8-80F7-2BC4DA723C16}" destId="{64C20214-94BE-49B8-9BDB-E886CCCD6B2D}" srcOrd="0" destOrd="0" presId="urn:microsoft.com/office/officeart/2018/2/layout/IconVerticalSolidList"/>
    <dgm:cxn modelId="{6CD43EDC-431F-4F62-856D-0FB54DC8B4C6}" type="presParOf" srcId="{B75618F3-25D6-45B8-80F7-2BC4DA723C16}" destId="{248A2A20-B206-4A66-AA6B-9602B45092C7}" srcOrd="1" destOrd="0" presId="urn:microsoft.com/office/officeart/2018/2/layout/IconVerticalSolidList"/>
    <dgm:cxn modelId="{2CB29A2C-FE7D-4BC7-9BF1-2B6DBC2742BE}" type="presParOf" srcId="{B75618F3-25D6-45B8-80F7-2BC4DA723C16}" destId="{EFBBE994-EF84-46C5-B33E-FABE3FD5BBE3}" srcOrd="2" destOrd="0" presId="urn:microsoft.com/office/officeart/2018/2/layout/IconVerticalSolidList"/>
    <dgm:cxn modelId="{C18276B5-C613-4CD8-B168-96F6BE5932B3}" type="presParOf" srcId="{B75618F3-25D6-45B8-80F7-2BC4DA723C16}" destId="{66822091-FB75-4181-BEF2-36E63CC3FD61}" srcOrd="3" destOrd="0" presId="urn:microsoft.com/office/officeart/2018/2/layout/IconVerticalSolidList"/>
    <dgm:cxn modelId="{147E12BE-CF2E-4876-B0A6-759EA23C5A5F}" type="presParOf" srcId="{15312726-C422-4AAE-8AFB-BB52010603FE}" destId="{F273F253-A065-409C-AC16-51500B1472E5}" srcOrd="5" destOrd="0" presId="urn:microsoft.com/office/officeart/2018/2/layout/IconVerticalSolidList"/>
    <dgm:cxn modelId="{6A1E1A95-08E9-4A48-B0FA-C362A3CA9ED6}" type="presParOf" srcId="{15312726-C422-4AAE-8AFB-BB52010603FE}" destId="{77C72161-5BDB-4159-B3A3-006FD179A396}" srcOrd="6" destOrd="0" presId="urn:microsoft.com/office/officeart/2018/2/layout/IconVerticalSolidList"/>
    <dgm:cxn modelId="{B3B54230-876B-4D11-A3D7-48F2D93DF216}" type="presParOf" srcId="{77C72161-5BDB-4159-B3A3-006FD179A396}" destId="{5C5809D2-A7E1-4B96-A234-3B257ADF6E0B}" srcOrd="0" destOrd="0" presId="urn:microsoft.com/office/officeart/2018/2/layout/IconVerticalSolidList"/>
    <dgm:cxn modelId="{0C5EDBE7-DACD-45DC-888E-565CC50ACFA3}" type="presParOf" srcId="{77C72161-5BDB-4159-B3A3-006FD179A396}" destId="{2FBAF856-B8B6-4888-8C5A-BDF528F94FDD}" srcOrd="1" destOrd="0" presId="urn:microsoft.com/office/officeart/2018/2/layout/IconVerticalSolidList"/>
    <dgm:cxn modelId="{9921C7CF-8F96-42BC-8A73-B145B4C35917}" type="presParOf" srcId="{77C72161-5BDB-4159-B3A3-006FD179A396}" destId="{1B7D863A-9BC9-473B-9510-7101BB2DBE25}" srcOrd="2" destOrd="0" presId="urn:microsoft.com/office/officeart/2018/2/layout/IconVerticalSolidList"/>
    <dgm:cxn modelId="{6062F408-4613-4BD3-9FC5-C8EAF95BBB6E}" type="presParOf" srcId="{77C72161-5BDB-4159-B3A3-006FD179A396}" destId="{8BF34DAF-F38D-4A14-9B84-9BF92B53B0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BCD945-61A3-40E0-A0AD-93F1A70630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5BB779D-9D02-4B31-853D-B08D92A4E5FC}">
      <dgm:prSet/>
      <dgm:spPr/>
      <dgm:t>
        <a:bodyPr/>
        <a:lstStyle/>
        <a:p>
          <a:r>
            <a:rPr lang="en-US"/>
            <a:t>Eliminating Technical Debt</a:t>
          </a:r>
        </a:p>
      </dgm:t>
    </dgm:pt>
    <dgm:pt modelId="{1339FBE7-5A23-4BD0-BF65-D8E4ECFBE33D}" type="parTrans" cxnId="{09087D48-B75E-49BE-B1BE-99B06488BC7D}">
      <dgm:prSet/>
      <dgm:spPr/>
      <dgm:t>
        <a:bodyPr/>
        <a:lstStyle/>
        <a:p>
          <a:endParaRPr lang="en-US"/>
        </a:p>
      </dgm:t>
    </dgm:pt>
    <dgm:pt modelId="{4F724D7D-FA93-4B7E-A25E-77568725AA78}" type="sibTrans" cxnId="{09087D48-B75E-49BE-B1BE-99B06488BC7D}">
      <dgm:prSet/>
      <dgm:spPr/>
      <dgm:t>
        <a:bodyPr/>
        <a:lstStyle/>
        <a:p>
          <a:endParaRPr lang="en-US"/>
        </a:p>
      </dgm:t>
    </dgm:pt>
    <dgm:pt modelId="{124DC3E8-05A2-438B-BF07-F877C244C00A}">
      <dgm:prSet/>
      <dgm:spPr/>
      <dgm:t>
        <a:bodyPr/>
        <a:lstStyle/>
        <a:p>
          <a:r>
            <a:rPr lang="en-US"/>
            <a:t>The Art and Science of Model-Driven App Design</a:t>
          </a:r>
        </a:p>
      </dgm:t>
    </dgm:pt>
    <dgm:pt modelId="{354DF4ED-0D4D-4D15-843B-1EEB045DF3E3}" type="parTrans" cxnId="{2DF9E5D4-BE5B-4BE4-A530-969D15FA5B77}">
      <dgm:prSet/>
      <dgm:spPr/>
      <dgm:t>
        <a:bodyPr/>
        <a:lstStyle/>
        <a:p>
          <a:endParaRPr lang="en-US"/>
        </a:p>
      </dgm:t>
    </dgm:pt>
    <dgm:pt modelId="{B13F1905-3C9B-4305-BB8D-E586A5E58AC1}" type="sibTrans" cxnId="{2DF9E5D4-BE5B-4BE4-A530-969D15FA5B77}">
      <dgm:prSet/>
      <dgm:spPr/>
      <dgm:t>
        <a:bodyPr/>
        <a:lstStyle/>
        <a:p>
          <a:endParaRPr lang="en-US"/>
        </a:p>
      </dgm:t>
    </dgm:pt>
    <dgm:pt modelId="{85F82018-A7ED-42CD-9691-296D5E1D700F}" type="pres">
      <dgm:prSet presAssocID="{30BCD945-61A3-40E0-A0AD-93F1A70630CA}" presName="root" presStyleCnt="0">
        <dgm:presLayoutVars>
          <dgm:dir/>
          <dgm:resizeHandles val="exact"/>
        </dgm:presLayoutVars>
      </dgm:prSet>
      <dgm:spPr/>
    </dgm:pt>
    <dgm:pt modelId="{77561B1F-D94A-46E1-A735-6C7AD0691F59}" type="pres">
      <dgm:prSet presAssocID="{A5BB779D-9D02-4B31-853D-B08D92A4E5FC}" presName="compNode" presStyleCnt="0"/>
      <dgm:spPr/>
    </dgm:pt>
    <dgm:pt modelId="{A8FF799F-55F6-4310-B645-595A0FE154D7}" type="pres">
      <dgm:prSet presAssocID="{A5BB779D-9D02-4B31-853D-B08D92A4E5FC}" presName="bgRect" presStyleLbl="bgShp" presStyleIdx="0" presStyleCnt="2"/>
      <dgm:spPr/>
    </dgm:pt>
    <dgm:pt modelId="{53022E6C-D71C-4DDE-910D-8D979C509C7B}" type="pres">
      <dgm:prSet presAssocID="{A5BB779D-9D02-4B31-853D-B08D92A4E5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74649BA-9325-41AB-9E5D-5931E3C985E4}" type="pres">
      <dgm:prSet presAssocID="{A5BB779D-9D02-4B31-853D-B08D92A4E5FC}" presName="spaceRect" presStyleCnt="0"/>
      <dgm:spPr/>
    </dgm:pt>
    <dgm:pt modelId="{13E32558-44F6-4C1C-A8DE-4E99BF806D52}" type="pres">
      <dgm:prSet presAssocID="{A5BB779D-9D02-4B31-853D-B08D92A4E5FC}" presName="parTx" presStyleLbl="revTx" presStyleIdx="0" presStyleCnt="2">
        <dgm:presLayoutVars>
          <dgm:chMax val="0"/>
          <dgm:chPref val="0"/>
        </dgm:presLayoutVars>
      </dgm:prSet>
      <dgm:spPr/>
    </dgm:pt>
    <dgm:pt modelId="{DF71D492-BD73-4F07-9515-64528C1C6F86}" type="pres">
      <dgm:prSet presAssocID="{4F724D7D-FA93-4B7E-A25E-77568725AA78}" presName="sibTrans" presStyleCnt="0"/>
      <dgm:spPr/>
    </dgm:pt>
    <dgm:pt modelId="{7C56FB41-9102-41D8-B79C-FA24969168F5}" type="pres">
      <dgm:prSet presAssocID="{124DC3E8-05A2-438B-BF07-F877C244C00A}" presName="compNode" presStyleCnt="0"/>
      <dgm:spPr/>
    </dgm:pt>
    <dgm:pt modelId="{75B863C9-9DC9-4E9F-BB41-19D59B5533A8}" type="pres">
      <dgm:prSet presAssocID="{124DC3E8-05A2-438B-BF07-F877C244C00A}" presName="bgRect" presStyleLbl="bgShp" presStyleIdx="1" presStyleCnt="2"/>
      <dgm:spPr/>
    </dgm:pt>
    <dgm:pt modelId="{0830197F-FBFA-4501-A53A-2EACE9F99ACD}" type="pres">
      <dgm:prSet presAssocID="{124DC3E8-05A2-438B-BF07-F877C244C0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4A7AA75-7FA1-4D82-9517-02028F4F4312}" type="pres">
      <dgm:prSet presAssocID="{124DC3E8-05A2-438B-BF07-F877C244C00A}" presName="spaceRect" presStyleCnt="0"/>
      <dgm:spPr/>
    </dgm:pt>
    <dgm:pt modelId="{9D4BC897-64AD-4093-8A5F-95CDE01DFC0F}" type="pres">
      <dgm:prSet presAssocID="{124DC3E8-05A2-438B-BF07-F877C244C0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EE2030-F51A-4C6B-93B8-65DA95ABA11F}" type="presOf" srcId="{30BCD945-61A3-40E0-A0AD-93F1A70630CA}" destId="{85F82018-A7ED-42CD-9691-296D5E1D700F}" srcOrd="0" destOrd="0" presId="urn:microsoft.com/office/officeart/2018/2/layout/IconVerticalSolidList"/>
    <dgm:cxn modelId="{0C118C5F-85AA-4FB4-BDDD-182453B9AB99}" type="presOf" srcId="{124DC3E8-05A2-438B-BF07-F877C244C00A}" destId="{9D4BC897-64AD-4093-8A5F-95CDE01DFC0F}" srcOrd="0" destOrd="0" presId="urn:microsoft.com/office/officeart/2018/2/layout/IconVerticalSolidList"/>
    <dgm:cxn modelId="{09087D48-B75E-49BE-B1BE-99B06488BC7D}" srcId="{30BCD945-61A3-40E0-A0AD-93F1A70630CA}" destId="{A5BB779D-9D02-4B31-853D-B08D92A4E5FC}" srcOrd="0" destOrd="0" parTransId="{1339FBE7-5A23-4BD0-BF65-D8E4ECFBE33D}" sibTransId="{4F724D7D-FA93-4B7E-A25E-77568725AA78}"/>
    <dgm:cxn modelId="{B0B3C29C-374C-43E9-BA95-FEE15F5421B8}" type="presOf" srcId="{A5BB779D-9D02-4B31-853D-B08D92A4E5FC}" destId="{13E32558-44F6-4C1C-A8DE-4E99BF806D52}" srcOrd="0" destOrd="0" presId="urn:microsoft.com/office/officeart/2018/2/layout/IconVerticalSolidList"/>
    <dgm:cxn modelId="{2DF9E5D4-BE5B-4BE4-A530-969D15FA5B77}" srcId="{30BCD945-61A3-40E0-A0AD-93F1A70630CA}" destId="{124DC3E8-05A2-438B-BF07-F877C244C00A}" srcOrd="1" destOrd="0" parTransId="{354DF4ED-0D4D-4D15-843B-1EEB045DF3E3}" sibTransId="{B13F1905-3C9B-4305-BB8D-E586A5E58AC1}"/>
    <dgm:cxn modelId="{85A298E5-A460-480D-88A0-0588810131A9}" type="presParOf" srcId="{85F82018-A7ED-42CD-9691-296D5E1D700F}" destId="{77561B1F-D94A-46E1-A735-6C7AD0691F59}" srcOrd="0" destOrd="0" presId="urn:microsoft.com/office/officeart/2018/2/layout/IconVerticalSolidList"/>
    <dgm:cxn modelId="{AF48C4B9-6051-4705-ABD1-8D0EF497331E}" type="presParOf" srcId="{77561B1F-D94A-46E1-A735-6C7AD0691F59}" destId="{A8FF799F-55F6-4310-B645-595A0FE154D7}" srcOrd="0" destOrd="0" presId="urn:microsoft.com/office/officeart/2018/2/layout/IconVerticalSolidList"/>
    <dgm:cxn modelId="{3817FBAB-7215-4CC7-9B15-D7CEB4DC36EE}" type="presParOf" srcId="{77561B1F-D94A-46E1-A735-6C7AD0691F59}" destId="{53022E6C-D71C-4DDE-910D-8D979C509C7B}" srcOrd="1" destOrd="0" presId="urn:microsoft.com/office/officeart/2018/2/layout/IconVerticalSolidList"/>
    <dgm:cxn modelId="{B196F058-7428-4861-A58D-F3274A196924}" type="presParOf" srcId="{77561B1F-D94A-46E1-A735-6C7AD0691F59}" destId="{274649BA-9325-41AB-9E5D-5931E3C985E4}" srcOrd="2" destOrd="0" presId="urn:microsoft.com/office/officeart/2018/2/layout/IconVerticalSolidList"/>
    <dgm:cxn modelId="{EB8C9652-5783-4582-BDC4-7B1AFBF47D5B}" type="presParOf" srcId="{77561B1F-D94A-46E1-A735-6C7AD0691F59}" destId="{13E32558-44F6-4C1C-A8DE-4E99BF806D52}" srcOrd="3" destOrd="0" presId="urn:microsoft.com/office/officeart/2018/2/layout/IconVerticalSolidList"/>
    <dgm:cxn modelId="{EB1E3204-5D89-4616-8CD2-138B8836E9B4}" type="presParOf" srcId="{85F82018-A7ED-42CD-9691-296D5E1D700F}" destId="{DF71D492-BD73-4F07-9515-64528C1C6F86}" srcOrd="1" destOrd="0" presId="urn:microsoft.com/office/officeart/2018/2/layout/IconVerticalSolidList"/>
    <dgm:cxn modelId="{1BF29013-7789-4351-A035-9067C5E71BF2}" type="presParOf" srcId="{85F82018-A7ED-42CD-9691-296D5E1D700F}" destId="{7C56FB41-9102-41D8-B79C-FA24969168F5}" srcOrd="2" destOrd="0" presId="urn:microsoft.com/office/officeart/2018/2/layout/IconVerticalSolidList"/>
    <dgm:cxn modelId="{EAAC52AF-9FE8-462C-8C0C-B2724952CEA1}" type="presParOf" srcId="{7C56FB41-9102-41D8-B79C-FA24969168F5}" destId="{75B863C9-9DC9-4E9F-BB41-19D59B5533A8}" srcOrd="0" destOrd="0" presId="urn:microsoft.com/office/officeart/2018/2/layout/IconVerticalSolidList"/>
    <dgm:cxn modelId="{5E072AC7-F00D-4671-A3EF-75031C5D372B}" type="presParOf" srcId="{7C56FB41-9102-41D8-B79C-FA24969168F5}" destId="{0830197F-FBFA-4501-A53A-2EACE9F99ACD}" srcOrd="1" destOrd="0" presId="urn:microsoft.com/office/officeart/2018/2/layout/IconVerticalSolidList"/>
    <dgm:cxn modelId="{6C279B7E-2241-47BC-BE8D-09662CBBF20E}" type="presParOf" srcId="{7C56FB41-9102-41D8-B79C-FA24969168F5}" destId="{D4A7AA75-7FA1-4D82-9517-02028F4F4312}" srcOrd="2" destOrd="0" presId="urn:microsoft.com/office/officeart/2018/2/layout/IconVerticalSolidList"/>
    <dgm:cxn modelId="{196BFDDD-02B6-429A-A6CD-28877050E447}" type="presParOf" srcId="{7C56FB41-9102-41D8-B79C-FA24969168F5}" destId="{9D4BC897-64AD-4093-8A5F-95CDE01DFC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77CB8B-E6D2-4390-B0B4-A4FB0A774B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4C57A2-286F-4DEC-990C-57C70D214C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https://runone.powerappsportals.com</a:t>
          </a:r>
          <a:endParaRPr lang="en-US"/>
        </a:p>
      </dgm:t>
    </dgm:pt>
    <dgm:pt modelId="{E2FBFB55-768C-4835-8CFE-24C5EBE9CBA9}" type="parTrans" cxnId="{CC8871FE-7C88-4DB3-9E01-0B59618EC825}">
      <dgm:prSet/>
      <dgm:spPr/>
      <dgm:t>
        <a:bodyPr/>
        <a:lstStyle/>
        <a:p>
          <a:endParaRPr lang="en-US"/>
        </a:p>
      </dgm:t>
    </dgm:pt>
    <dgm:pt modelId="{4465ECF6-E1AF-4D7E-B337-6E32EAF2D5F9}" type="sibTrans" cxnId="{CC8871FE-7C88-4DB3-9E01-0B59618EC825}">
      <dgm:prSet/>
      <dgm:spPr/>
      <dgm:t>
        <a:bodyPr/>
        <a:lstStyle/>
        <a:p>
          <a:endParaRPr lang="en-US"/>
        </a:p>
      </dgm:t>
    </dgm:pt>
    <dgm:pt modelId="{9F7F12C1-B7F9-4B8C-AFA8-6DDD7889D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After 1 December, 2020, all environments will be updated to Unified Interface</a:t>
          </a:r>
        </a:p>
      </dgm:t>
    </dgm:pt>
    <dgm:pt modelId="{E26C0A5B-71E3-42ED-AE63-61141005A5F1}" type="parTrans" cxnId="{C4EB5CD8-0463-4809-A9E4-D186DAD7B6AE}">
      <dgm:prSet/>
      <dgm:spPr/>
      <dgm:t>
        <a:bodyPr/>
        <a:lstStyle/>
        <a:p>
          <a:endParaRPr lang="en-US"/>
        </a:p>
      </dgm:t>
    </dgm:pt>
    <dgm:pt modelId="{EC8206E1-C4F6-49C2-B7B7-C608BCBA522A}" type="sibTrans" cxnId="{C4EB5CD8-0463-4809-A9E4-D186DAD7B6AE}">
      <dgm:prSet/>
      <dgm:spPr/>
      <dgm:t>
        <a:bodyPr/>
        <a:lstStyle/>
        <a:p>
          <a:endParaRPr lang="en-US"/>
        </a:p>
      </dgm:t>
    </dgm:pt>
    <dgm:pt modelId="{D09F66EF-B1BE-4A23-A225-00206B2424AC}" type="pres">
      <dgm:prSet presAssocID="{3F77CB8B-E6D2-4390-B0B4-A4FB0A774BDC}" presName="root" presStyleCnt="0">
        <dgm:presLayoutVars>
          <dgm:dir/>
          <dgm:resizeHandles val="exact"/>
        </dgm:presLayoutVars>
      </dgm:prSet>
      <dgm:spPr/>
    </dgm:pt>
    <dgm:pt modelId="{FFF82654-16B6-49D4-91C8-503E92EFF86A}" type="pres">
      <dgm:prSet presAssocID="{644C57A2-286F-4DEC-990C-57C70D214C9F}" presName="compNode" presStyleCnt="0"/>
      <dgm:spPr/>
    </dgm:pt>
    <dgm:pt modelId="{7425972B-D46B-46E2-AA74-2756B7ECE0BA}" type="pres">
      <dgm:prSet presAssocID="{644C57A2-286F-4DEC-990C-57C70D214C9F}" presName="bgRect" presStyleLbl="bgShp" presStyleIdx="0" presStyleCnt="2"/>
      <dgm:spPr/>
    </dgm:pt>
    <dgm:pt modelId="{50ACD7D9-35A4-4D67-9AA9-251C6814CE7B}" type="pres">
      <dgm:prSet presAssocID="{644C57A2-286F-4DEC-990C-57C70D214C9F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9424A9F-A26F-4FB3-8DA3-07109D8C0513}" type="pres">
      <dgm:prSet presAssocID="{644C57A2-286F-4DEC-990C-57C70D214C9F}" presName="spaceRect" presStyleCnt="0"/>
      <dgm:spPr/>
    </dgm:pt>
    <dgm:pt modelId="{DE06DF6D-7EBE-4A5E-A1C4-81637474A8F3}" type="pres">
      <dgm:prSet presAssocID="{644C57A2-286F-4DEC-990C-57C70D214C9F}" presName="parTx" presStyleLbl="revTx" presStyleIdx="0" presStyleCnt="2">
        <dgm:presLayoutVars>
          <dgm:chMax val="0"/>
          <dgm:chPref val="0"/>
        </dgm:presLayoutVars>
      </dgm:prSet>
      <dgm:spPr/>
    </dgm:pt>
    <dgm:pt modelId="{FDB90720-7073-4323-9499-4992D4AF6856}" type="pres">
      <dgm:prSet presAssocID="{4465ECF6-E1AF-4D7E-B337-6E32EAF2D5F9}" presName="sibTrans" presStyleCnt="0"/>
      <dgm:spPr/>
    </dgm:pt>
    <dgm:pt modelId="{1134814A-7A7E-41E0-805F-CDE51CE8066E}" type="pres">
      <dgm:prSet presAssocID="{9F7F12C1-B7F9-4B8C-AFA8-6DDD7889DA6D}" presName="compNode" presStyleCnt="0"/>
      <dgm:spPr/>
    </dgm:pt>
    <dgm:pt modelId="{13D16FEA-1C76-4EE8-A228-B0BB0511810A}" type="pres">
      <dgm:prSet presAssocID="{9F7F12C1-B7F9-4B8C-AFA8-6DDD7889DA6D}" presName="bgRect" presStyleLbl="bgShp" presStyleIdx="1" presStyleCnt="2"/>
      <dgm:spPr/>
    </dgm:pt>
    <dgm:pt modelId="{1C9A6C95-CEA7-4622-8C63-FF706C8D7A80}" type="pres">
      <dgm:prSet presAssocID="{9F7F12C1-B7F9-4B8C-AFA8-6DDD7889DA6D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AC831B9-749C-4936-BF52-D058E6974C9B}" type="pres">
      <dgm:prSet presAssocID="{9F7F12C1-B7F9-4B8C-AFA8-6DDD7889DA6D}" presName="spaceRect" presStyleCnt="0"/>
      <dgm:spPr/>
    </dgm:pt>
    <dgm:pt modelId="{03692593-3254-4BD7-B563-E50853ED0673}" type="pres">
      <dgm:prSet presAssocID="{9F7F12C1-B7F9-4B8C-AFA8-6DDD7889DA6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14A9A56-73BA-4AB0-9DC2-F71FECD06BD3}" type="presOf" srcId="{9F7F12C1-B7F9-4B8C-AFA8-6DDD7889DA6D}" destId="{03692593-3254-4BD7-B563-E50853ED0673}" srcOrd="0" destOrd="0" presId="urn:microsoft.com/office/officeart/2018/2/layout/IconVerticalSolidList"/>
    <dgm:cxn modelId="{6266FE99-B455-4D7E-BC43-276DA3077A2F}" type="presOf" srcId="{644C57A2-286F-4DEC-990C-57C70D214C9F}" destId="{DE06DF6D-7EBE-4A5E-A1C4-81637474A8F3}" srcOrd="0" destOrd="0" presId="urn:microsoft.com/office/officeart/2018/2/layout/IconVerticalSolidList"/>
    <dgm:cxn modelId="{D97181C2-58DF-4459-B35A-830F0B7B465F}" type="presOf" srcId="{3F77CB8B-E6D2-4390-B0B4-A4FB0A774BDC}" destId="{D09F66EF-B1BE-4A23-A225-00206B2424AC}" srcOrd="0" destOrd="0" presId="urn:microsoft.com/office/officeart/2018/2/layout/IconVerticalSolidList"/>
    <dgm:cxn modelId="{C4EB5CD8-0463-4809-A9E4-D186DAD7B6AE}" srcId="{3F77CB8B-E6D2-4390-B0B4-A4FB0A774BDC}" destId="{9F7F12C1-B7F9-4B8C-AFA8-6DDD7889DA6D}" srcOrd="1" destOrd="0" parTransId="{E26C0A5B-71E3-42ED-AE63-61141005A5F1}" sibTransId="{EC8206E1-C4F6-49C2-B7B7-C608BCBA522A}"/>
    <dgm:cxn modelId="{CC8871FE-7C88-4DB3-9E01-0B59618EC825}" srcId="{3F77CB8B-E6D2-4390-B0B4-A4FB0A774BDC}" destId="{644C57A2-286F-4DEC-990C-57C70D214C9F}" srcOrd="0" destOrd="0" parTransId="{E2FBFB55-768C-4835-8CFE-24C5EBE9CBA9}" sibTransId="{4465ECF6-E1AF-4D7E-B337-6E32EAF2D5F9}"/>
    <dgm:cxn modelId="{FF106453-7C83-475B-8637-E45EC53A590E}" type="presParOf" srcId="{D09F66EF-B1BE-4A23-A225-00206B2424AC}" destId="{FFF82654-16B6-49D4-91C8-503E92EFF86A}" srcOrd="0" destOrd="0" presId="urn:microsoft.com/office/officeart/2018/2/layout/IconVerticalSolidList"/>
    <dgm:cxn modelId="{61D92404-9130-478F-AF2C-5838B1EB025E}" type="presParOf" srcId="{FFF82654-16B6-49D4-91C8-503E92EFF86A}" destId="{7425972B-D46B-46E2-AA74-2756B7ECE0BA}" srcOrd="0" destOrd="0" presId="urn:microsoft.com/office/officeart/2018/2/layout/IconVerticalSolidList"/>
    <dgm:cxn modelId="{8315FCA4-A366-4B92-A2C7-3CDEFA47330C}" type="presParOf" srcId="{FFF82654-16B6-49D4-91C8-503E92EFF86A}" destId="{50ACD7D9-35A4-4D67-9AA9-251C6814CE7B}" srcOrd="1" destOrd="0" presId="urn:microsoft.com/office/officeart/2018/2/layout/IconVerticalSolidList"/>
    <dgm:cxn modelId="{3A5F9B29-6E1D-4ACD-B958-6C35E01ED787}" type="presParOf" srcId="{FFF82654-16B6-49D4-91C8-503E92EFF86A}" destId="{39424A9F-A26F-4FB3-8DA3-07109D8C0513}" srcOrd="2" destOrd="0" presId="urn:microsoft.com/office/officeart/2018/2/layout/IconVerticalSolidList"/>
    <dgm:cxn modelId="{716370E2-D667-4C72-81E0-5E602581BAF6}" type="presParOf" srcId="{FFF82654-16B6-49D4-91C8-503E92EFF86A}" destId="{DE06DF6D-7EBE-4A5E-A1C4-81637474A8F3}" srcOrd="3" destOrd="0" presId="urn:microsoft.com/office/officeart/2018/2/layout/IconVerticalSolidList"/>
    <dgm:cxn modelId="{127F44C1-3D66-4659-BB55-EB568E79AFAA}" type="presParOf" srcId="{D09F66EF-B1BE-4A23-A225-00206B2424AC}" destId="{FDB90720-7073-4323-9499-4992D4AF6856}" srcOrd="1" destOrd="0" presId="urn:microsoft.com/office/officeart/2018/2/layout/IconVerticalSolidList"/>
    <dgm:cxn modelId="{4F878E3E-6C45-441B-AD84-A6EF970931F4}" type="presParOf" srcId="{D09F66EF-B1BE-4A23-A225-00206B2424AC}" destId="{1134814A-7A7E-41E0-805F-CDE51CE8066E}" srcOrd="2" destOrd="0" presId="urn:microsoft.com/office/officeart/2018/2/layout/IconVerticalSolidList"/>
    <dgm:cxn modelId="{D241A48B-055D-4E29-B81E-0F82CAD72956}" type="presParOf" srcId="{1134814A-7A7E-41E0-805F-CDE51CE8066E}" destId="{13D16FEA-1C76-4EE8-A228-B0BB0511810A}" srcOrd="0" destOrd="0" presId="urn:microsoft.com/office/officeart/2018/2/layout/IconVerticalSolidList"/>
    <dgm:cxn modelId="{CBA61FE8-1A19-4055-BA5A-CB54D404BE3A}" type="presParOf" srcId="{1134814A-7A7E-41E0-805F-CDE51CE8066E}" destId="{1C9A6C95-CEA7-4622-8C63-FF706C8D7A80}" srcOrd="1" destOrd="0" presId="urn:microsoft.com/office/officeart/2018/2/layout/IconVerticalSolidList"/>
    <dgm:cxn modelId="{42D61F1C-B569-4E9E-819E-B42C1E68798C}" type="presParOf" srcId="{1134814A-7A7E-41E0-805F-CDE51CE8066E}" destId="{1AC831B9-749C-4936-BF52-D058E6974C9B}" srcOrd="2" destOrd="0" presId="urn:microsoft.com/office/officeart/2018/2/layout/IconVerticalSolidList"/>
    <dgm:cxn modelId="{77A3C4B2-1ACD-4D02-8EAA-3C67357F074F}" type="presParOf" srcId="{1134814A-7A7E-41E0-805F-CDE51CE8066E}" destId="{03692593-3254-4BD7-B563-E50853ED06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E24200-08AA-486B-A872-D1830C59A2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78B494B-683D-476C-8976-58461CA294AE}">
      <dgm:prSet/>
      <dgm:spPr/>
      <dgm:t>
        <a:bodyPr/>
        <a:lstStyle/>
        <a:p>
          <a:r>
            <a:rPr lang="en-US"/>
            <a:t>Make a copy of your Production environment into a Sandbox environment</a:t>
          </a:r>
        </a:p>
      </dgm:t>
    </dgm:pt>
    <dgm:pt modelId="{3F6D2173-A578-4DCB-8CFB-E034BAAE59B2}" type="parTrans" cxnId="{AF56E505-4AE3-4515-93ED-3C98B3BC0279}">
      <dgm:prSet/>
      <dgm:spPr/>
      <dgm:t>
        <a:bodyPr/>
        <a:lstStyle/>
        <a:p>
          <a:endParaRPr lang="en-US"/>
        </a:p>
      </dgm:t>
    </dgm:pt>
    <dgm:pt modelId="{B0A10983-B159-40DE-AF12-533E7994315C}" type="sibTrans" cxnId="{AF56E505-4AE3-4515-93ED-3C98B3BC0279}">
      <dgm:prSet/>
      <dgm:spPr/>
      <dgm:t>
        <a:bodyPr/>
        <a:lstStyle/>
        <a:p>
          <a:endParaRPr lang="en-US"/>
        </a:p>
      </dgm:t>
    </dgm:pt>
    <dgm:pt modelId="{D72DCF81-5AF1-4ADE-8E9A-0FE0AD12F953}">
      <dgm:prSet/>
      <dgm:spPr/>
      <dgm:t>
        <a:bodyPr/>
        <a:lstStyle/>
        <a:p>
          <a:r>
            <a:rPr lang="en-US"/>
            <a:t>Make sure the Solution Checker is installed</a:t>
          </a:r>
        </a:p>
      </dgm:t>
    </dgm:pt>
    <dgm:pt modelId="{4AA0B7E2-E0F7-4115-8C41-DEFC66CBA49A}" type="parTrans" cxnId="{19776746-3A27-4A7A-AA0A-FC6E6C8D1121}">
      <dgm:prSet/>
      <dgm:spPr/>
      <dgm:t>
        <a:bodyPr/>
        <a:lstStyle/>
        <a:p>
          <a:endParaRPr lang="en-US"/>
        </a:p>
      </dgm:t>
    </dgm:pt>
    <dgm:pt modelId="{D8EC7B55-A4A3-47B1-A446-3C0F7A53D47A}" type="sibTrans" cxnId="{19776746-3A27-4A7A-AA0A-FC6E6C8D1121}">
      <dgm:prSet/>
      <dgm:spPr/>
      <dgm:t>
        <a:bodyPr/>
        <a:lstStyle/>
        <a:p>
          <a:endParaRPr lang="en-US"/>
        </a:p>
      </dgm:t>
    </dgm:pt>
    <dgm:pt modelId="{805DA416-7E09-45C1-9B46-8958CB55C0E6}">
      <dgm:prSet/>
      <dgm:spPr/>
      <dgm:t>
        <a:bodyPr/>
        <a:lstStyle/>
        <a:p>
          <a:r>
            <a:rPr lang="en-US" b="1" u="sng" dirty="0"/>
            <a:t>OR</a:t>
          </a:r>
          <a:r>
            <a:rPr lang="en-US" dirty="0"/>
            <a:t>, Install and run the Solution Checker in your Production environment</a:t>
          </a:r>
        </a:p>
      </dgm:t>
    </dgm:pt>
    <dgm:pt modelId="{3049690D-197E-48DD-8F00-13B5261F7298}" type="parTrans" cxnId="{F07483CF-8C9E-402B-A759-DACC6C4CD795}">
      <dgm:prSet/>
      <dgm:spPr/>
      <dgm:t>
        <a:bodyPr/>
        <a:lstStyle/>
        <a:p>
          <a:endParaRPr lang="en-US"/>
        </a:p>
      </dgm:t>
    </dgm:pt>
    <dgm:pt modelId="{FF80D2FF-E325-4447-8ED7-308701992AE5}" type="sibTrans" cxnId="{F07483CF-8C9E-402B-A759-DACC6C4CD795}">
      <dgm:prSet/>
      <dgm:spPr/>
      <dgm:t>
        <a:bodyPr/>
        <a:lstStyle/>
        <a:p>
          <a:endParaRPr lang="en-US"/>
        </a:p>
      </dgm:t>
    </dgm:pt>
    <dgm:pt modelId="{1FB43DF7-5D93-45FE-98D1-1230519E6E8A}" type="pres">
      <dgm:prSet presAssocID="{0AE24200-08AA-486B-A872-D1830C59A260}" presName="root" presStyleCnt="0">
        <dgm:presLayoutVars>
          <dgm:dir/>
          <dgm:resizeHandles val="exact"/>
        </dgm:presLayoutVars>
      </dgm:prSet>
      <dgm:spPr/>
    </dgm:pt>
    <dgm:pt modelId="{803D40F5-D57A-4B44-8294-69677CCAFB37}" type="pres">
      <dgm:prSet presAssocID="{678B494B-683D-476C-8976-58461CA294AE}" presName="compNode" presStyleCnt="0"/>
      <dgm:spPr/>
    </dgm:pt>
    <dgm:pt modelId="{C0C84BD1-0396-4D73-8874-8CA9A1831DE2}" type="pres">
      <dgm:prSet presAssocID="{678B494B-683D-476C-8976-58461CA294AE}" presName="bgRect" presStyleLbl="bgShp" presStyleIdx="0" presStyleCnt="3"/>
      <dgm:spPr/>
    </dgm:pt>
    <dgm:pt modelId="{32153B26-0A83-4B3C-B507-7E1AEA20B445}" type="pres">
      <dgm:prSet presAssocID="{678B494B-683D-476C-8976-58461CA294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59EDB47-4352-4FE7-B4AF-C644BA05CDF7}" type="pres">
      <dgm:prSet presAssocID="{678B494B-683D-476C-8976-58461CA294AE}" presName="spaceRect" presStyleCnt="0"/>
      <dgm:spPr/>
    </dgm:pt>
    <dgm:pt modelId="{E9D2C27C-05CF-4C66-9102-ED435F772AB3}" type="pres">
      <dgm:prSet presAssocID="{678B494B-683D-476C-8976-58461CA294AE}" presName="parTx" presStyleLbl="revTx" presStyleIdx="0" presStyleCnt="3">
        <dgm:presLayoutVars>
          <dgm:chMax val="0"/>
          <dgm:chPref val="0"/>
        </dgm:presLayoutVars>
      </dgm:prSet>
      <dgm:spPr/>
    </dgm:pt>
    <dgm:pt modelId="{D925736C-1A75-4E2F-B0E2-ABB4E33CFF94}" type="pres">
      <dgm:prSet presAssocID="{B0A10983-B159-40DE-AF12-533E7994315C}" presName="sibTrans" presStyleCnt="0"/>
      <dgm:spPr/>
    </dgm:pt>
    <dgm:pt modelId="{1A49233B-E817-40E6-A9EF-05011CD44CFA}" type="pres">
      <dgm:prSet presAssocID="{D72DCF81-5AF1-4ADE-8E9A-0FE0AD12F953}" presName="compNode" presStyleCnt="0"/>
      <dgm:spPr/>
    </dgm:pt>
    <dgm:pt modelId="{976A96F5-A807-4CC9-BBC5-59551B221542}" type="pres">
      <dgm:prSet presAssocID="{D72DCF81-5AF1-4ADE-8E9A-0FE0AD12F953}" presName="bgRect" presStyleLbl="bgShp" presStyleIdx="1" presStyleCnt="3"/>
      <dgm:spPr/>
    </dgm:pt>
    <dgm:pt modelId="{803C6F30-AF4E-4832-A4EE-F898588E01C1}" type="pres">
      <dgm:prSet presAssocID="{D72DCF81-5AF1-4ADE-8E9A-0FE0AD12F9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0923EF-ADD6-49E4-87C7-AAFDA238FA19}" type="pres">
      <dgm:prSet presAssocID="{D72DCF81-5AF1-4ADE-8E9A-0FE0AD12F953}" presName="spaceRect" presStyleCnt="0"/>
      <dgm:spPr/>
    </dgm:pt>
    <dgm:pt modelId="{74210666-FFAF-4FA1-BF04-5B8C1C6FFDFA}" type="pres">
      <dgm:prSet presAssocID="{D72DCF81-5AF1-4ADE-8E9A-0FE0AD12F953}" presName="parTx" presStyleLbl="revTx" presStyleIdx="1" presStyleCnt="3">
        <dgm:presLayoutVars>
          <dgm:chMax val="0"/>
          <dgm:chPref val="0"/>
        </dgm:presLayoutVars>
      </dgm:prSet>
      <dgm:spPr/>
    </dgm:pt>
    <dgm:pt modelId="{30047E14-AE57-4623-9ED0-D613EBEA30E1}" type="pres">
      <dgm:prSet presAssocID="{D8EC7B55-A4A3-47B1-A446-3C0F7A53D47A}" presName="sibTrans" presStyleCnt="0"/>
      <dgm:spPr/>
    </dgm:pt>
    <dgm:pt modelId="{172D145A-1663-4BB1-A7ED-4D27B138C175}" type="pres">
      <dgm:prSet presAssocID="{805DA416-7E09-45C1-9B46-8958CB55C0E6}" presName="compNode" presStyleCnt="0"/>
      <dgm:spPr/>
    </dgm:pt>
    <dgm:pt modelId="{80C81928-7367-43F0-B987-68E1385CBE7F}" type="pres">
      <dgm:prSet presAssocID="{805DA416-7E09-45C1-9B46-8958CB55C0E6}" presName="bgRect" presStyleLbl="bgShp" presStyleIdx="2" presStyleCnt="3"/>
      <dgm:spPr/>
    </dgm:pt>
    <dgm:pt modelId="{E117B858-3B6C-4D27-B626-6700C4AD7717}" type="pres">
      <dgm:prSet presAssocID="{805DA416-7E09-45C1-9B46-8958CB55C0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D5539115-260D-450E-9CF4-6555CFC9B303}" type="pres">
      <dgm:prSet presAssocID="{805DA416-7E09-45C1-9B46-8958CB55C0E6}" presName="spaceRect" presStyleCnt="0"/>
      <dgm:spPr/>
    </dgm:pt>
    <dgm:pt modelId="{4D95765D-5427-43D0-A3E8-5252CDD7CE7C}" type="pres">
      <dgm:prSet presAssocID="{805DA416-7E09-45C1-9B46-8958CB55C0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56E505-4AE3-4515-93ED-3C98B3BC0279}" srcId="{0AE24200-08AA-486B-A872-D1830C59A260}" destId="{678B494B-683D-476C-8976-58461CA294AE}" srcOrd="0" destOrd="0" parTransId="{3F6D2173-A578-4DCB-8CFB-E034BAAE59B2}" sibTransId="{B0A10983-B159-40DE-AF12-533E7994315C}"/>
    <dgm:cxn modelId="{51C2A042-56C0-46A9-A7A6-BDADCA036DCF}" type="presOf" srcId="{0AE24200-08AA-486B-A872-D1830C59A260}" destId="{1FB43DF7-5D93-45FE-98D1-1230519E6E8A}" srcOrd="0" destOrd="0" presId="urn:microsoft.com/office/officeart/2018/2/layout/IconVerticalSolidList"/>
    <dgm:cxn modelId="{19776746-3A27-4A7A-AA0A-FC6E6C8D1121}" srcId="{0AE24200-08AA-486B-A872-D1830C59A260}" destId="{D72DCF81-5AF1-4ADE-8E9A-0FE0AD12F953}" srcOrd="1" destOrd="0" parTransId="{4AA0B7E2-E0F7-4115-8C41-DEFC66CBA49A}" sibTransId="{D8EC7B55-A4A3-47B1-A446-3C0F7A53D47A}"/>
    <dgm:cxn modelId="{02433C92-F084-491F-8BEC-74A9BF854B56}" type="presOf" srcId="{678B494B-683D-476C-8976-58461CA294AE}" destId="{E9D2C27C-05CF-4C66-9102-ED435F772AB3}" srcOrd="0" destOrd="0" presId="urn:microsoft.com/office/officeart/2018/2/layout/IconVerticalSolidList"/>
    <dgm:cxn modelId="{2A7977AA-AE5C-4AD3-86F4-C93BE45F053C}" type="presOf" srcId="{805DA416-7E09-45C1-9B46-8958CB55C0E6}" destId="{4D95765D-5427-43D0-A3E8-5252CDD7CE7C}" srcOrd="0" destOrd="0" presId="urn:microsoft.com/office/officeart/2018/2/layout/IconVerticalSolidList"/>
    <dgm:cxn modelId="{F07483CF-8C9E-402B-A759-DACC6C4CD795}" srcId="{0AE24200-08AA-486B-A872-D1830C59A260}" destId="{805DA416-7E09-45C1-9B46-8958CB55C0E6}" srcOrd="2" destOrd="0" parTransId="{3049690D-197E-48DD-8F00-13B5261F7298}" sibTransId="{FF80D2FF-E325-4447-8ED7-308701992AE5}"/>
    <dgm:cxn modelId="{67532FD1-FCF4-43AB-8DC4-CA2D6971B574}" type="presOf" srcId="{D72DCF81-5AF1-4ADE-8E9A-0FE0AD12F953}" destId="{74210666-FFAF-4FA1-BF04-5B8C1C6FFDFA}" srcOrd="0" destOrd="0" presId="urn:microsoft.com/office/officeart/2018/2/layout/IconVerticalSolidList"/>
    <dgm:cxn modelId="{BDA63692-E6A0-4BF8-A52B-8194C5BF0F40}" type="presParOf" srcId="{1FB43DF7-5D93-45FE-98D1-1230519E6E8A}" destId="{803D40F5-D57A-4B44-8294-69677CCAFB37}" srcOrd="0" destOrd="0" presId="urn:microsoft.com/office/officeart/2018/2/layout/IconVerticalSolidList"/>
    <dgm:cxn modelId="{1E50865D-7669-4ABE-A420-31B6CC24425D}" type="presParOf" srcId="{803D40F5-D57A-4B44-8294-69677CCAFB37}" destId="{C0C84BD1-0396-4D73-8874-8CA9A1831DE2}" srcOrd="0" destOrd="0" presId="urn:microsoft.com/office/officeart/2018/2/layout/IconVerticalSolidList"/>
    <dgm:cxn modelId="{BF7ACDAB-860F-4ADA-9307-1D5A8386CB14}" type="presParOf" srcId="{803D40F5-D57A-4B44-8294-69677CCAFB37}" destId="{32153B26-0A83-4B3C-B507-7E1AEA20B445}" srcOrd="1" destOrd="0" presId="urn:microsoft.com/office/officeart/2018/2/layout/IconVerticalSolidList"/>
    <dgm:cxn modelId="{DD190B91-F813-412E-967D-B8FE17BAA22E}" type="presParOf" srcId="{803D40F5-D57A-4B44-8294-69677CCAFB37}" destId="{B59EDB47-4352-4FE7-B4AF-C644BA05CDF7}" srcOrd="2" destOrd="0" presId="urn:microsoft.com/office/officeart/2018/2/layout/IconVerticalSolidList"/>
    <dgm:cxn modelId="{18ABD7AC-D68B-47DB-9BDD-58BD3980918B}" type="presParOf" srcId="{803D40F5-D57A-4B44-8294-69677CCAFB37}" destId="{E9D2C27C-05CF-4C66-9102-ED435F772AB3}" srcOrd="3" destOrd="0" presId="urn:microsoft.com/office/officeart/2018/2/layout/IconVerticalSolidList"/>
    <dgm:cxn modelId="{0140A264-D204-4DC4-9F97-C3ADA700632A}" type="presParOf" srcId="{1FB43DF7-5D93-45FE-98D1-1230519E6E8A}" destId="{D925736C-1A75-4E2F-B0E2-ABB4E33CFF94}" srcOrd="1" destOrd="0" presId="urn:microsoft.com/office/officeart/2018/2/layout/IconVerticalSolidList"/>
    <dgm:cxn modelId="{B9833F1C-777B-43A9-90F6-AEE1710FE7D5}" type="presParOf" srcId="{1FB43DF7-5D93-45FE-98D1-1230519E6E8A}" destId="{1A49233B-E817-40E6-A9EF-05011CD44CFA}" srcOrd="2" destOrd="0" presId="urn:microsoft.com/office/officeart/2018/2/layout/IconVerticalSolidList"/>
    <dgm:cxn modelId="{056894BE-B356-4B7E-AD51-63404F9F2B96}" type="presParOf" srcId="{1A49233B-E817-40E6-A9EF-05011CD44CFA}" destId="{976A96F5-A807-4CC9-BBC5-59551B221542}" srcOrd="0" destOrd="0" presId="urn:microsoft.com/office/officeart/2018/2/layout/IconVerticalSolidList"/>
    <dgm:cxn modelId="{4BB89094-0954-4D01-BD80-E3EE0340BAA7}" type="presParOf" srcId="{1A49233B-E817-40E6-A9EF-05011CD44CFA}" destId="{803C6F30-AF4E-4832-A4EE-F898588E01C1}" srcOrd="1" destOrd="0" presId="urn:microsoft.com/office/officeart/2018/2/layout/IconVerticalSolidList"/>
    <dgm:cxn modelId="{5D1271C9-3599-4BB7-8057-695B625CC98A}" type="presParOf" srcId="{1A49233B-E817-40E6-A9EF-05011CD44CFA}" destId="{1B0923EF-ADD6-49E4-87C7-AAFDA238FA19}" srcOrd="2" destOrd="0" presId="urn:microsoft.com/office/officeart/2018/2/layout/IconVerticalSolidList"/>
    <dgm:cxn modelId="{E72F616A-3BE7-455B-AC58-7090BBCC0381}" type="presParOf" srcId="{1A49233B-E817-40E6-A9EF-05011CD44CFA}" destId="{74210666-FFAF-4FA1-BF04-5B8C1C6FFDFA}" srcOrd="3" destOrd="0" presId="urn:microsoft.com/office/officeart/2018/2/layout/IconVerticalSolidList"/>
    <dgm:cxn modelId="{02A4B60E-5079-41D0-A7C4-C60FAAF6F49C}" type="presParOf" srcId="{1FB43DF7-5D93-45FE-98D1-1230519E6E8A}" destId="{30047E14-AE57-4623-9ED0-D613EBEA30E1}" srcOrd="3" destOrd="0" presId="urn:microsoft.com/office/officeart/2018/2/layout/IconVerticalSolidList"/>
    <dgm:cxn modelId="{9943B3CF-BB01-440E-988E-1FD225F5F352}" type="presParOf" srcId="{1FB43DF7-5D93-45FE-98D1-1230519E6E8A}" destId="{172D145A-1663-4BB1-A7ED-4D27B138C175}" srcOrd="4" destOrd="0" presId="urn:microsoft.com/office/officeart/2018/2/layout/IconVerticalSolidList"/>
    <dgm:cxn modelId="{BF23EA03-E65F-443E-8C8F-AB626283B6DD}" type="presParOf" srcId="{172D145A-1663-4BB1-A7ED-4D27B138C175}" destId="{80C81928-7367-43F0-B987-68E1385CBE7F}" srcOrd="0" destOrd="0" presId="urn:microsoft.com/office/officeart/2018/2/layout/IconVerticalSolidList"/>
    <dgm:cxn modelId="{CFAED922-9118-4DDA-9975-A4258FDC5DCA}" type="presParOf" srcId="{172D145A-1663-4BB1-A7ED-4D27B138C175}" destId="{E117B858-3B6C-4D27-B626-6700C4AD7717}" srcOrd="1" destOrd="0" presId="urn:microsoft.com/office/officeart/2018/2/layout/IconVerticalSolidList"/>
    <dgm:cxn modelId="{27D0CD58-444D-4802-A60D-0CB76C71A8BE}" type="presParOf" srcId="{172D145A-1663-4BB1-A7ED-4D27B138C175}" destId="{D5539115-260D-450E-9CF4-6555CFC9B303}" srcOrd="2" destOrd="0" presId="urn:microsoft.com/office/officeart/2018/2/layout/IconVerticalSolidList"/>
    <dgm:cxn modelId="{B879B192-4B02-49E3-A8FA-365B023303CF}" type="presParOf" srcId="{172D145A-1663-4BB1-A7ED-4D27B138C175}" destId="{4D95765D-5427-43D0-A3E8-5252CDD7CE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D708FA-6D20-4B7C-9FA4-91F1F2B2C0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A2BECBC-9D22-4DEE-8EB3-25ECDF77B3B3}">
      <dgm:prSet/>
      <dgm:spPr/>
      <dgm:t>
        <a:bodyPr/>
        <a:lstStyle/>
        <a:p>
          <a:r>
            <a:rPr lang="en-US"/>
            <a:t>Client API (that means JavaScript)</a:t>
          </a:r>
        </a:p>
      </dgm:t>
    </dgm:pt>
    <dgm:pt modelId="{F109A7D5-801C-49F6-A2EE-617784CD66D3}" type="parTrans" cxnId="{1DCB8176-3288-4700-819D-BC71591FBF23}">
      <dgm:prSet/>
      <dgm:spPr/>
      <dgm:t>
        <a:bodyPr/>
        <a:lstStyle/>
        <a:p>
          <a:endParaRPr lang="en-US"/>
        </a:p>
      </dgm:t>
    </dgm:pt>
    <dgm:pt modelId="{2004906B-304A-4368-A476-E92E89B29332}" type="sibTrans" cxnId="{1DCB8176-3288-4700-819D-BC71591FBF23}">
      <dgm:prSet/>
      <dgm:spPr/>
      <dgm:t>
        <a:bodyPr/>
        <a:lstStyle/>
        <a:p>
          <a:endParaRPr lang="en-US"/>
        </a:p>
      </dgm:t>
    </dgm:pt>
    <dgm:pt modelId="{18057F93-9084-4BE8-B3D0-8111244CE06F}">
      <dgm:prSet/>
      <dgm:spPr/>
      <dgm:t>
        <a:bodyPr/>
        <a:lstStyle/>
        <a:p>
          <a:r>
            <a:rPr lang="en-US"/>
            <a:t>Process Dialogs</a:t>
          </a:r>
        </a:p>
      </dgm:t>
    </dgm:pt>
    <dgm:pt modelId="{0B414AC0-54CE-4AB7-8518-A2A64365D73D}" type="parTrans" cxnId="{8EAC17CE-2A13-426F-85F0-D3366553A227}">
      <dgm:prSet/>
      <dgm:spPr/>
      <dgm:t>
        <a:bodyPr/>
        <a:lstStyle/>
        <a:p>
          <a:endParaRPr lang="en-US"/>
        </a:p>
      </dgm:t>
    </dgm:pt>
    <dgm:pt modelId="{90110C8D-C45D-4B3E-BF4B-0C2828A94375}" type="sibTrans" cxnId="{8EAC17CE-2A13-426F-85F0-D3366553A227}">
      <dgm:prSet/>
      <dgm:spPr/>
      <dgm:t>
        <a:bodyPr/>
        <a:lstStyle/>
        <a:p>
          <a:endParaRPr lang="en-US"/>
        </a:p>
      </dgm:t>
    </dgm:pt>
    <dgm:pt modelId="{9A94993E-5224-42D6-A955-1CC6AFB10B97}">
      <dgm:prSet/>
      <dgm:spPr/>
      <dgm:t>
        <a:bodyPr/>
        <a:lstStyle/>
        <a:p>
          <a:r>
            <a:rPr lang="en-US"/>
            <a:t>Task Flows</a:t>
          </a:r>
        </a:p>
      </dgm:t>
    </dgm:pt>
    <dgm:pt modelId="{DBD74638-8AD7-47EE-AAF5-B8AB9E20F55D}" type="parTrans" cxnId="{9FA342BF-57A2-499F-9243-5B02D8D00484}">
      <dgm:prSet/>
      <dgm:spPr/>
      <dgm:t>
        <a:bodyPr/>
        <a:lstStyle/>
        <a:p>
          <a:endParaRPr lang="en-US"/>
        </a:p>
      </dgm:t>
    </dgm:pt>
    <dgm:pt modelId="{54E62056-BBDE-4029-8290-89587B492BDD}" type="sibTrans" cxnId="{9FA342BF-57A2-499F-9243-5B02D8D00484}">
      <dgm:prSet/>
      <dgm:spPr/>
      <dgm:t>
        <a:bodyPr/>
        <a:lstStyle/>
        <a:p>
          <a:endParaRPr lang="en-US"/>
        </a:p>
      </dgm:t>
    </dgm:pt>
    <dgm:pt modelId="{64FE5398-F905-4D97-8988-48F5EF721255}">
      <dgm:prSet/>
      <dgm:spPr/>
      <dgm:t>
        <a:bodyPr/>
        <a:lstStyle/>
        <a:p>
          <a:r>
            <a:rPr lang="en-US"/>
            <a:t>Service Scheduling</a:t>
          </a:r>
        </a:p>
      </dgm:t>
    </dgm:pt>
    <dgm:pt modelId="{65FB56C0-A2EA-4901-9B36-CC1F15DE44D1}" type="parTrans" cxnId="{793A78FE-C08C-4357-AD21-7171151C5B20}">
      <dgm:prSet/>
      <dgm:spPr/>
      <dgm:t>
        <a:bodyPr/>
        <a:lstStyle/>
        <a:p>
          <a:endParaRPr lang="en-US"/>
        </a:p>
      </dgm:t>
    </dgm:pt>
    <dgm:pt modelId="{0B8B1C2F-24E4-42D9-9B32-F19B179EEA7C}" type="sibTrans" cxnId="{793A78FE-C08C-4357-AD21-7171151C5B20}">
      <dgm:prSet/>
      <dgm:spPr/>
      <dgm:t>
        <a:bodyPr/>
        <a:lstStyle/>
        <a:p>
          <a:endParaRPr lang="en-US"/>
        </a:p>
      </dgm:t>
    </dgm:pt>
    <dgm:pt modelId="{1EFF30D2-101E-46DE-90CC-E07560E4687D}" type="pres">
      <dgm:prSet presAssocID="{24D708FA-6D20-4B7C-9FA4-91F1F2B2C0F7}" presName="root" presStyleCnt="0">
        <dgm:presLayoutVars>
          <dgm:dir/>
          <dgm:resizeHandles val="exact"/>
        </dgm:presLayoutVars>
      </dgm:prSet>
      <dgm:spPr/>
    </dgm:pt>
    <dgm:pt modelId="{068C2E24-E79B-4EEF-A54A-F7B3A4BA6063}" type="pres">
      <dgm:prSet presAssocID="{CA2BECBC-9D22-4DEE-8EB3-25ECDF77B3B3}" presName="compNode" presStyleCnt="0"/>
      <dgm:spPr/>
    </dgm:pt>
    <dgm:pt modelId="{5B95732C-A749-472C-A9EF-2B96352CFC98}" type="pres">
      <dgm:prSet presAssocID="{CA2BECBC-9D22-4DEE-8EB3-25ECDF77B3B3}" presName="bgRect" presStyleLbl="bgShp" presStyleIdx="0" presStyleCnt="4"/>
      <dgm:spPr/>
    </dgm:pt>
    <dgm:pt modelId="{66E408EA-4BB3-44EC-A9A2-FC635B752CBE}" type="pres">
      <dgm:prSet presAssocID="{CA2BECBC-9D22-4DEE-8EB3-25ECDF77B3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04F197C-2668-4F00-B7C0-AA5259F42BA7}" type="pres">
      <dgm:prSet presAssocID="{CA2BECBC-9D22-4DEE-8EB3-25ECDF77B3B3}" presName="spaceRect" presStyleCnt="0"/>
      <dgm:spPr/>
    </dgm:pt>
    <dgm:pt modelId="{0416094F-F009-4F3E-A53D-134CD2E086BD}" type="pres">
      <dgm:prSet presAssocID="{CA2BECBC-9D22-4DEE-8EB3-25ECDF77B3B3}" presName="parTx" presStyleLbl="revTx" presStyleIdx="0" presStyleCnt="4">
        <dgm:presLayoutVars>
          <dgm:chMax val="0"/>
          <dgm:chPref val="0"/>
        </dgm:presLayoutVars>
      </dgm:prSet>
      <dgm:spPr/>
    </dgm:pt>
    <dgm:pt modelId="{F8F0E07D-4BB5-4272-B6C1-897AFE6C8D3D}" type="pres">
      <dgm:prSet presAssocID="{2004906B-304A-4368-A476-E92E89B29332}" presName="sibTrans" presStyleCnt="0"/>
      <dgm:spPr/>
    </dgm:pt>
    <dgm:pt modelId="{85B7E019-FCC8-4042-A18C-EFEE6C12D595}" type="pres">
      <dgm:prSet presAssocID="{18057F93-9084-4BE8-B3D0-8111244CE06F}" presName="compNode" presStyleCnt="0"/>
      <dgm:spPr/>
    </dgm:pt>
    <dgm:pt modelId="{C3273057-DC70-459C-BA17-DF24CE7AA1BB}" type="pres">
      <dgm:prSet presAssocID="{18057F93-9084-4BE8-B3D0-8111244CE06F}" presName="bgRect" presStyleLbl="bgShp" presStyleIdx="1" presStyleCnt="4"/>
      <dgm:spPr/>
    </dgm:pt>
    <dgm:pt modelId="{1CD61BF9-56F7-41AC-B3B8-4D6C850FCDD6}" type="pres">
      <dgm:prSet presAssocID="{18057F93-9084-4BE8-B3D0-8111244CE0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6E8D02B8-3CD5-4694-867C-1A9D663046A9}" type="pres">
      <dgm:prSet presAssocID="{18057F93-9084-4BE8-B3D0-8111244CE06F}" presName="spaceRect" presStyleCnt="0"/>
      <dgm:spPr/>
    </dgm:pt>
    <dgm:pt modelId="{5EDBC015-FFF3-46E4-9D2F-0977ADEDAF43}" type="pres">
      <dgm:prSet presAssocID="{18057F93-9084-4BE8-B3D0-8111244CE06F}" presName="parTx" presStyleLbl="revTx" presStyleIdx="1" presStyleCnt="4">
        <dgm:presLayoutVars>
          <dgm:chMax val="0"/>
          <dgm:chPref val="0"/>
        </dgm:presLayoutVars>
      </dgm:prSet>
      <dgm:spPr/>
    </dgm:pt>
    <dgm:pt modelId="{A444C173-9B2E-494A-8056-4FF8E2BA51BA}" type="pres">
      <dgm:prSet presAssocID="{90110C8D-C45D-4B3E-BF4B-0C2828A94375}" presName="sibTrans" presStyleCnt="0"/>
      <dgm:spPr/>
    </dgm:pt>
    <dgm:pt modelId="{32C12E0E-C11C-4686-B41C-96E29FF371AE}" type="pres">
      <dgm:prSet presAssocID="{9A94993E-5224-42D6-A955-1CC6AFB10B97}" presName="compNode" presStyleCnt="0"/>
      <dgm:spPr/>
    </dgm:pt>
    <dgm:pt modelId="{0D3BA624-BB1F-4A4A-8D12-6A8F1056597D}" type="pres">
      <dgm:prSet presAssocID="{9A94993E-5224-42D6-A955-1CC6AFB10B97}" presName="bgRect" presStyleLbl="bgShp" presStyleIdx="2" presStyleCnt="4"/>
      <dgm:spPr/>
    </dgm:pt>
    <dgm:pt modelId="{632F75C1-3F94-4C3E-8BE4-EE22F7C664CA}" type="pres">
      <dgm:prSet presAssocID="{9A94993E-5224-42D6-A955-1CC6AFB10B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24C914D-E206-42CF-B997-27A9431EFD1C}" type="pres">
      <dgm:prSet presAssocID="{9A94993E-5224-42D6-A955-1CC6AFB10B97}" presName="spaceRect" presStyleCnt="0"/>
      <dgm:spPr/>
    </dgm:pt>
    <dgm:pt modelId="{318E3D39-7042-4F8B-9B65-B1F01302C2D3}" type="pres">
      <dgm:prSet presAssocID="{9A94993E-5224-42D6-A955-1CC6AFB10B97}" presName="parTx" presStyleLbl="revTx" presStyleIdx="2" presStyleCnt="4">
        <dgm:presLayoutVars>
          <dgm:chMax val="0"/>
          <dgm:chPref val="0"/>
        </dgm:presLayoutVars>
      </dgm:prSet>
      <dgm:spPr/>
    </dgm:pt>
    <dgm:pt modelId="{F6E3EF31-DBE4-4D07-B77E-3EC7CF47F006}" type="pres">
      <dgm:prSet presAssocID="{54E62056-BBDE-4029-8290-89587B492BDD}" presName="sibTrans" presStyleCnt="0"/>
      <dgm:spPr/>
    </dgm:pt>
    <dgm:pt modelId="{7E19C7E5-7BA2-4744-B839-5558138F5151}" type="pres">
      <dgm:prSet presAssocID="{64FE5398-F905-4D97-8988-48F5EF721255}" presName="compNode" presStyleCnt="0"/>
      <dgm:spPr/>
    </dgm:pt>
    <dgm:pt modelId="{7BCABBE7-BD57-41A4-A32C-7A5D383A8F31}" type="pres">
      <dgm:prSet presAssocID="{64FE5398-F905-4D97-8988-48F5EF721255}" presName="bgRect" presStyleLbl="bgShp" presStyleIdx="3" presStyleCnt="4"/>
      <dgm:spPr/>
    </dgm:pt>
    <dgm:pt modelId="{FE0425CD-2F6D-4866-AD26-5C77D71C1C36}" type="pres">
      <dgm:prSet presAssocID="{64FE5398-F905-4D97-8988-48F5EF7212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B7312F4-9991-4A72-A1D4-A0BBEA3F364F}" type="pres">
      <dgm:prSet presAssocID="{64FE5398-F905-4D97-8988-48F5EF721255}" presName="spaceRect" presStyleCnt="0"/>
      <dgm:spPr/>
    </dgm:pt>
    <dgm:pt modelId="{64DA85FE-8EC0-4F97-9E1E-DAC17100282B}" type="pres">
      <dgm:prSet presAssocID="{64FE5398-F905-4D97-8988-48F5EF7212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062C13-5443-4A01-AB48-92A8EFC45B2A}" type="presOf" srcId="{CA2BECBC-9D22-4DEE-8EB3-25ECDF77B3B3}" destId="{0416094F-F009-4F3E-A53D-134CD2E086BD}" srcOrd="0" destOrd="0" presId="urn:microsoft.com/office/officeart/2018/2/layout/IconVerticalSolidList"/>
    <dgm:cxn modelId="{7638FF69-4F46-49FC-A573-D23AD6A2D0BA}" type="presOf" srcId="{9A94993E-5224-42D6-A955-1CC6AFB10B97}" destId="{318E3D39-7042-4F8B-9B65-B1F01302C2D3}" srcOrd="0" destOrd="0" presId="urn:microsoft.com/office/officeart/2018/2/layout/IconVerticalSolidList"/>
    <dgm:cxn modelId="{DC405B72-13CC-4E9E-A769-F0D543047DD5}" type="presOf" srcId="{18057F93-9084-4BE8-B3D0-8111244CE06F}" destId="{5EDBC015-FFF3-46E4-9D2F-0977ADEDAF43}" srcOrd="0" destOrd="0" presId="urn:microsoft.com/office/officeart/2018/2/layout/IconVerticalSolidList"/>
    <dgm:cxn modelId="{1DCB8176-3288-4700-819D-BC71591FBF23}" srcId="{24D708FA-6D20-4B7C-9FA4-91F1F2B2C0F7}" destId="{CA2BECBC-9D22-4DEE-8EB3-25ECDF77B3B3}" srcOrd="0" destOrd="0" parTransId="{F109A7D5-801C-49F6-A2EE-617784CD66D3}" sibTransId="{2004906B-304A-4368-A476-E92E89B29332}"/>
    <dgm:cxn modelId="{9FA342BF-57A2-499F-9243-5B02D8D00484}" srcId="{24D708FA-6D20-4B7C-9FA4-91F1F2B2C0F7}" destId="{9A94993E-5224-42D6-A955-1CC6AFB10B97}" srcOrd="2" destOrd="0" parTransId="{DBD74638-8AD7-47EE-AAF5-B8AB9E20F55D}" sibTransId="{54E62056-BBDE-4029-8290-89587B492BDD}"/>
    <dgm:cxn modelId="{8EAC17CE-2A13-426F-85F0-D3366553A227}" srcId="{24D708FA-6D20-4B7C-9FA4-91F1F2B2C0F7}" destId="{18057F93-9084-4BE8-B3D0-8111244CE06F}" srcOrd="1" destOrd="0" parTransId="{0B414AC0-54CE-4AB7-8518-A2A64365D73D}" sibTransId="{90110C8D-C45D-4B3E-BF4B-0C2828A94375}"/>
    <dgm:cxn modelId="{E8DB32EC-7CE3-4080-BFD9-F9486C6EEDB0}" type="presOf" srcId="{24D708FA-6D20-4B7C-9FA4-91F1F2B2C0F7}" destId="{1EFF30D2-101E-46DE-90CC-E07560E4687D}" srcOrd="0" destOrd="0" presId="urn:microsoft.com/office/officeart/2018/2/layout/IconVerticalSolidList"/>
    <dgm:cxn modelId="{E15A1DFA-6722-4928-9749-0F95C09E4004}" type="presOf" srcId="{64FE5398-F905-4D97-8988-48F5EF721255}" destId="{64DA85FE-8EC0-4F97-9E1E-DAC17100282B}" srcOrd="0" destOrd="0" presId="urn:microsoft.com/office/officeart/2018/2/layout/IconVerticalSolidList"/>
    <dgm:cxn modelId="{793A78FE-C08C-4357-AD21-7171151C5B20}" srcId="{24D708FA-6D20-4B7C-9FA4-91F1F2B2C0F7}" destId="{64FE5398-F905-4D97-8988-48F5EF721255}" srcOrd="3" destOrd="0" parTransId="{65FB56C0-A2EA-4901-9B36-CC1F15DE44D1}" sibTransId="{0B8B1C2F-24E4-42D9-9B32-F19B179EEA7C}"/>
    <dgm:cxn modelId="{9F03F994-8546-49D7-94B1-248DB8FC599E}" type="presParOf" srcId="{1EFF30D2-101E-46DE-90CC-E07560E4687D}" destId="{068C2E24-E79B-4EEF-A54A-F7B3A4BA6063}" srcOrd="0" destOrd="0" presId="urn:microsoft.com/office/officeart/2018/2/layout/IconVerticalSolidList"/>
    <dgm:cxn modelId="{1B6C7470-561A-4AF1-B685-12CC0E162782}" type="presParOf" srcId="{068C2E24-E79B-4EEF-A54A-F7B3A4BA6063}" destId="{5B95732C-A749-472C-A9EF-2B96352CFC98}" srcOrd="0" destOrd="0" presId="urn:microsoft.com/office/officeart/2018/2/layout/IconVerticalSolidList"/>
    <dgm:cxn modelId="{CEC120C7-CF6B-4469-B0B5-33A3881D6024}" type="presParOf" srcId="{068C2E24-E79B-4EEF-A54A-F7B3A4BA6063}" destId="{66E408EA-4BB3-44EC-A9A2-FC635B752CBE}" srcOrd="1" destOrd="0" presId="urn:microsoft.com/office/officeart/2018/2/layout/IconVerticalSolidList"/>
    <dgm:cxn modelId="{48B78D79-5894-4F5C-97A1-9108CFF95F04}" type="presParOf" srcId="{068C2E24-E79B-4EEF-A54A-F7B3A4BA6063}" destId="{704F197C-2668-4F00-B7C0-AA5259F42BA7}" srcOrd="2" destOrd="0" presId="urn:microsoft.com/office/officeart/2018/2/layout/IconVerticalSolidList"/>
    <dgm:cxn modelId="{5D3182C9-E404-41BE-A24B-7C8955B2863B}" type="presParOf" srcId="{068C2E24-E79B-4EEF-A54A-F7B3A4BA6063}" destId="{0416094F-F009-4F3E-A53D-134CD2E086BD}" srcOrd="3" destOrd="0" presId="urn:microsoft.com/office/officeart/2018/2/layout/IconVerticalSolidList"/>
    <dgm:cxn modelId="{C581898E-12AA-49B9-B340-58B90A74047D}" type="presParOf" srcId="{1EFF30D2-101E-46DE-90CC-E07560E4687D}" destId="{F8F0E07D-4BB5-4272-B6C1-897AFE6C8D3D}" srcOrd="1" destOrd="0" presId="urn:microsoft.com/office/officeart/2018/2/layout/IconVerticalSolidList"/>
    <dgm:cxn modelId="{F7FDE4CB-C24E-456D-8403-65D15F975D72}" type="presParOf" srcId="{1EFF30D2-101E-46DE-90CC-E07560E4687D}" destId="{85B7E019-FCC8-4042-A18C-EFEE6C12D595}" srcOrd="2" destOrd="0" presId="urn:microsoft.com/office/officeart/2018/2/layout/IconVerticalSolidList"/>
    <dgm:cxn modelId="{21D98946-18BD-48DC-BBDE-9596A6A38A46}" type="presParOf" srcId="{85B7E019-FCC8-4042-A18C-EFEE6C12D595}" destId="{C3273057-DC70-459C-BA17-DF24CE7AA1BB}" srcOrd="0" destOrd="0" presId="urn:microsoft.com/office/officeart/2018/2/layout/IconVerticalSolidList"/>
    <dgm:cxn modelId="{8813970B-69AB-4593-B0D4-0FED72C237FF}" type="presParOf" srcId="{85B7E019-FCC8-4042-A18C-EFEE6C12D595}" destId="{1CD61BF9-56F7-41AC-B3B8-4D6C850FCDD6}" srcOrd="1" destOrd="0" presId="urn:microsoft.com/office/officeart/2018/2/layout/IconVerticalSolidList"/>
    <dgm:cxn modelId="{1F5BDF4A-C9CA-4D0C-BAD7-B031D6B4681F}" type="presParOf" srcId="{85B7E019-FCC8-4042-A18C-EFEE6C12D595}" destId="{6E8D02B8-3CD5-4694-867C-1A9D663046A9}" srcOrd="2" destOrd="0" presId="urn:microsoft.com/office/officeart/2018/2/layout/IconVerticalSolidList"/>
    <dgm:cxn modelId="{4C17CCA2-4636-4BCE-90D8-045695D9F334}" type="presParOf" srcId="{85B7E019-FCC8-4042-A18C-EFEE6C12D595}" destId="{5EDBC015-FFF3-46E4-9D2F-0977ADEDAF43}" srcOrd="3" destOrd="0" presId="urn:microsoft.com/office/officeart/2018/2/layout/IconVerticalSolidList"/>
    <dgm:cxn modelId="{C02776B9-9560-4ABC-BF24-5B22F5C0269F}" type="presParOf" srcId="{1EFF30D2-101E-46DE-90CC-E07560E4687D}" destId="{A444C173-9B2E-494A-8056-4FF8E2BA51BA}" srcOrd="3" destOrd="0" presId="urn:microsoft.com/office/officeart/2018/2/layout/IconVerticalSolidList"/>
    <dgm:cxn modelId="{BDD54BE4-774F-4FF2-A5F9-FC33C48DBFDA}" type="presParOf" srcId="{1EFF30D2-101E-46DE-90CC-E07560E4687D}" destId="{32C12E0E-C11C-4686-B41C-96E29FF371AE}" srcOrd="4" destOrd="0" presId="urn:microsoft.com/office/officeart/2018/2/layout/IconVerticalSolidList"/>
    <dgm:cxn modelId="{2FFF9239-90DE-474D-96FE-27F58BEFD758}" type="presParOf" srcId="{32C12E0E-C11C-4686-B41C-96E29FF371AE}" destId="{0D3BA624-BB1F-4A4A-8D12-6A8F1056597D}" srcOrd="0" destOrd="0" presId="urn:microsoft.com/office/officeart/2018/2/layout/IconVerticalSolidList"/>
    <dgm:cxn modelId="{FA210B6B-1D31-4E48-B08B-7BD722623BC5}" type="presParOf" srcId="{32C12E0E-C11C-4686-B41C-96E29FF371AE}" destId="{632F75C1-3F94-4C3E-8BE4-EE22F7C664CA}" srcOrd="1" destOrd="0" presId="urn:microsoft.com/office/officeart/2018/2/layout/IconVerticalSolidList"/>
    <dgm:cxn modelId="{E046D54D-9413-49FC-9EF2-5424680AD189}" type="presParOf" srcId="{32C12E0E-C11C-4686-B41C-96E29FF371AE}" destId="{A24C914D-E206-42CF-B997-27A9431EFD1C}" srcOrd="2" destOrd="0" presId="urn:microsoft.com/office/officeart/2018/2/layout/IconVerticalSolidList"/>
    <dgm:cxn modelId="{00CB8ED5-7DB2-416E-ACC9-C8FFDBE9D9BB}" type="presParOf" srcId="{32C12E0E-C11C-4686-B41C-96E29FF371AE}" destId="{318E3D39-7042-4F8B-9B65-B1F01302C2D3}" srcOrd="3" destOrd="0" presId="urn:microsoft.com/office/officeart/2018/2/layout/IconVerticalSolidList"/>
    <dgm:cxn modelId="{3C4142C4-F5F6-44E1-8ECC-B888EF75BE63}" type="presParOf" srcId="{1EFF30D2-101E-46DE-90CC-E07560E4687D}" destId="{F6E3EF31-DBE4-4D07-B77E-3EC7CF47F006}" srcOrd="5" destOrd="0" presId="urn:microsoft.com/office/officeart/2018/2/layout/IconVerticalSolidList"/>
    <dgm:cxn modelId="{C85193DD-45FC-43DD-9949-96811F09E9AF}" type="presParOf" srcId="{1EFF30D2-101E-46DE-90CC-E07560E4687D}" destId="{7E19C7E5-7BA2-4744-B839-5558138F5151}" srcOrd="6" destOrd="0" presId="urn:microsoft.com/office/officeart/2018/2/layout/IconVerticalSolidList"/>
    <dgm:cxn modelId="{41D2ABCF-CA94-495B-AF0C-67D929377BC2}" type="presParOf" srcId="{7E19C7E5-7BA2-4744-B839-5558138F5151}" destId="{7BCABBE7-BD57-41A4-A32C-7A5D383A8F31}" srcOrd="0" destOrd="0" presId="urn:microsoft.com/office/officeart/2018/2/layout/IconVerticalSolidList"/>
    <dgm:cxn modelId="{1C623178-F67C-4D2B-BBFC-2D3EAA75D93B}" type="presParOf" srcId="{7E19C7E5-7BA2-4744-B839-5558138F5151}" destId="{FE0425CD-2F6D-4866-AD26-5C77D71C1C36}" srcOrd="1" destOrd="0" presId="urn:microsoft.com/office/officeart/2018/2/layout/IconVerticalSolidList"/>
    <dgm:cxn modelId="{5F92E488-C4EA-498D-A55E-3D021C3F2973}" type="presParOf" srcId="{7E19C7E5-7BA2-4744-B839-5558138F5151}" destId="{8B7312F4-9991-4A72-A1D4-A0BBEA3F364F}" srcOrd="2" destOrd="0" presId="urn:microsoft.com/office/officeart/2018/2/layout/IconVerticalSolidList"/>
    <dgm:cxn modelId="{792B02F4-DF03-40DF-B902-73D584A50FDC}" type="presParOf" srcId="{7E19C7E5-7BA2-4744-B839-5558138F5151}" destId="{64DA85FE-8EC0-4F97-9E1E-DAC1710028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BC6B9C-88F2-4332-8F65-78C931F8C8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A77F1B7-D086-4FD8-BB81-0D2C90810124}">
      <dgm:prSet/>
      <dgm:spPr/>
      <dgm:t>
        <a:bodyPr/>
        <a:lstStyle/>
        <a:p>
          <a:r>
            <a:rPr lang="en-US"/>
            <a:t>Must be run on a solution</a:t>
          </a:r>
        </a:p>
      </dgm:t>
    </dgm:pt>
    <dgm:pt modelId="{FE057866-803F-4883-9454-F284FF2657D8}" type="parTrans" cxnId="{0A9DF656-7190-40B3-AAF7-8FECFF2B04AC}">
      <dgm:prSet/>
      <dgm:spPr/>
      <dgm:t>
        <a:bodyPr/>
        <a:lstStyle/>
        <a:p>
          <a:endParaRPr lang="en-US"/>
        </a:p>
      </dgm:t>
    </dgm:pt>
    <dgm:pt modelId="{50FF952D-350F-42C3-B276-E55B01AE376F}" type="sibTrans" cxnId="{0A9DF656-7190-40B3-AAF7-8FECFF2B04AC}">
      <dgm:prSet/>
      <dgm:spPr/>
      <dgm:t>
        <a:bodyPr/>
        <a:lstStyle/>
        <a:p>
          <a:endParaRPr lang="en-US"/>
        </a:p>
      </dgm:t>
    </dgm:pt>
    <dgm:pt modelId="{4D6DC025-0483-4464-96AE-81CB9349E7A7}">
      <dgm:prSet/>
      <dgm:spPr/>
      <dgm:t>
        <a:bodyPr/>
        <a:lstStyle/>
        <a:p>
          <a:r>
            <a:rPr lang="en-US"/>
            <a:t>Cannot be run on the Default Solution</a:t>
          </a:r>
        </a:p>
      </dgm:t>
    </dgm:pt>
    <dgm:pt modelId="{C34D65EE-B9E7-4631-A743-8910E5B7472C}" type="parTrans" cxnId="{055FE4E1-9524-428A-8EF9-1E89FCE50687}">
      <dgm:prSet/>
      <dgm:spPr/>
      <dgm:t>
        <a:bodyPr/>
        <a:lstStyle/>
        <a:p>
          <a:endParaRPr lang="en-US"/>
        </a:p>
      </dgm:t>
    </dgm:pt>
    <dgm:pt modelId="{B2D1D58C-2939-4DC7-A290-2E814F598E5F}" type="sibTrans" cxnId="{055FE4E1-9524-428A-8EF9-1E89FCE50687}">
      <dgm:prSet/>
      <dgm:spPr/>
      <dgm:t>
        <a:bodyPr/>
        <a:lstStyle/>
        <a:p>
          <a:endParaRPr lang="en-US"/>
        </a:p>
      </dgm:t>
    </dgm:pt>
    <dgm:pt modelId="{D4CB2941-3B63-41D4-BE56-4FB1BDA77977}">
      <dgm:prSet/>
      <dgm:spPr/>
      <dgm:t>
        <a:bodyPr/>
        <a:lstStyle/>
        <a:p>
          <a:r>
            <a:rPr lang="en-US"/>
            <a:t>Cannot be run on a Microsoft solution</a:t>
          </a:r>
        </a:p>
      </dgm:t>
    </dgm:pt>
    <dgm:pt modelId="{4445B12D-9453-4BE9-AC25-B02E9BFCCC78}" type="parTrans" cxnId="{3648A4F8-FBA3-48D9-A20B-79F55C6CB56A}">
      <dgm:prSet/>
      <dgm:spPr/>
      <dgm:t>
        <a:bodyPr/>
        <a:lstStyle/>
        <a:p>
          <a:endParaRPr lang="en-US"/>
        </a:p>
      </dgm:t>
    </dgm:pt>
    <dgm:pt modelId="{B2777BAA-3F13-41A2-89E6-A0DA26968EF9}" type="sibTrans" cxnId="{3648A4F8-FBA3-48D9-A20B-79F55C6CB56A}">
      <dgm:prSet/>
      <dgm:spPr/>
      <dgm:t>
        <a:bodyPr/>
        <a:lstStyle/>
        <a:p>
          <a:endParaRPr lang="en-US"/>
        </a:p>
      </dgm:t>
    </dgm:pt>
    <dgm:pt modelId="{B50B6372-DD75-45D1-BDE4-20B0B4134D07}">
      <dgm:prSet/>
      <dgm:spPr/>
      <dgm:t>
        <a:bodyPr/>
        <a:lstStyle/>
        <a:p>
          <a:r>
            <a:rPr lang="en-US"/>
            <a:t>Cannon be run on third-party solutions (managed)</a:t>
          </a:r>
        </a:p>
      </dgm:t>
    </dgm:pt>
    <dgm:pt modelId="{2EAFA77F-7A40-467E-800C-0BB73FCEFA46}" type="parTrans" cxnId="{B7358084-5D83-4051-86A2-6F8340BADD68}">
      <dgm:prSet/>
      <dgm:spPr/>
      <dgm:t>
        <a:bodyPr/>
        <a:lstStyle/>
        <a:p>
          <a:endParaRPr lang="en-US"/>
        </a:p>
      </dgm:t>
    </dgm:pt>
    <dgm:pt modelId="{30A15EA2-3C94-439A-9446-8BA4E5555CA6}" type="sibTrans" cxnId="{B7358084-5D83-4051-86A2-6F8340BADD68}">
      <dgm:prSet/>
      <dgm:spPr/>
      <dgm:t>
        <a:bodyPr/>
        <a:lstStyle/>
        <a:p>
          <a:endParaRPr lang="en-US"/>
        </a:p>
      </dgm:t>
    </dgm:pt>
    <dgm:pt modelId="{B8F54ABB-A2DA-49DF-8A4C-85C4F35EB107}" type="pres">
      <dgm:prSet presAssocID="{25BC6B9C-88F2-4332-8F65-78C931F8C855}" presName="root" presStyleCnt="0">
        <dgm:presLayoutVars>
          <dgm:dir/>
          <dgm:resizeHandles val="exact"/>
        </dgm:presLayoutVars>
      </dgm:prSet>
      <dgm:spPr/>
    </dgm:pt>
    <dgm:pt modelId="{05002030-C9DC-4A69-B0B1-6909314FE114}" type="pres">
      <dgm:prSet presAssocID="{AA77F1B7-D086-4FD8-BB81-0D2C90810124}" presName="compNode" presStyleCnt="0"/>
      <dgm:spPr/>
    </dgm:pt>
    <dgm:pt modelId="{64A1CA2E-3A8C-402E-91BD-CC4D218F62B5}" type="pres">
      <dgm:prSet presAssocID="{AA77F1B7-D086-4FD8-BB81-0D2C90810124}" presName="bgRect" presStyleLbl="bgShp" presStyleIdx="0" presStyleCnt="4"/>
      <dgm:spPr/>
    </dgm:pt>
    <dgm:pt modelId="{6397CA69-23EB-41DF-8F87-AE7DE46BBA2A}" type="pres">
      <dgm:prSet presAssocID="{AA77F1B7-D086-4FD8-BB81-0D2C908101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D0372731-E707-447A-BA85-4F98C77C6071}" type="pres">
      <dgm:prSet presAssocID="{AA77F1B7-D086-4FD8-BB81-0D2C90810124}" presName="spaceRect" presStyleCnt="0"/>
      <dgm:spPr/>
    </dgm:pt>
    <dgm:pt modelId="{9F6523C1-F559-439C-ABBB-67DCF6CCC7AA}" type="pres">
      <dgm:prSet presAssocID="{AA77F1B7-D086-4FD8-BB81-0D2C90810124}" presName="parTx" presStyleLbl="revTx" presStyleIdx="0" presStyleCnt="4">
        <dgm:presLayoutVars>
          <dgm:chMax val="0"/>
          <dgm:chPref val="0"/>
        </dgm:presLayoutVars>
      </dgm:prSet>
      <dgm:spPr/>
    </dgm:pt>
    <dgm:pt modelId="{721DA21C-27AF-4200-A3A5-29DCFC92FFBB}" type="pres">
      <dgm:prSet presAssocID="{50FF952D-350F-42C3-B276-E55B01AE376F}" presName="sibTrans" presStyleCnt="0"/>
      <dgm:spPr/>
    </dgm:pt>
    <dgm:pt modelId="{32386BCB-9BAB-4F27-A6A3-7C068701D902}" type="pres">
      <dgm:prSet presAssocID="{4D6DC025-0483-4464-96AE-81CB9349E7A7}" presName="compNode" presStyleCnt="0"/>
      <dgm:spPr/>
    </dgm:pt>
    <dgm:pt modelId="{DE8C55A5-874A-4006-AAAF-3AECD2DD7330}" type="pres">
      <dgm:prSet presAssocID="{4D6DC025-0483-4464-96AE-81CB9349E7A7}" presName="bgRect" presStyleLbl="bgShp" presStyleIdx="1" presStyleCnt="4"/>
      <dgm:spPr/>
    </dgm:pt>
    <dgm:pt modelId="{96623676-146A-4921-9D7C-0C54C6CD6A90}" type="pres">
      <dgm:prSet presAssocID="{4D6DC025-0483-4464-96AE-81CB9349E7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4228304-0303-4C4C-BF67-AA5D108C95F7}" type="pres">
      <dgm:prSet presAssocID="{4D6DC025-0483-4464-96AE-81CB9349E7A7}" presName="spaceRect" presStyleCnt="0"/>
      <dgm:spPr/>
    </dgm:pt>
    <dgm:pt modelId="{27A57205-7B5B-4510-AB15-E4EFC4DB1A52}" type="pres">
      <dgm:prSet presAssocID="{4D6DC025-0483-4464-96AE-81CB9349E7A7}" presName="parTx" presStyleLbl="revTx" presStyleIdx="1" presStyleCnt="4">
        <dgm:presLayoutVars>
          <dgm:chMax val="0"/>
          <dgm:chPref val="0"/>
        </dgm:presLayoutVars>
      </dgm:prSet>
      <dgm:spPr/>
    </dgm:pt>
    <dgm:pt modelId="{850B5940-B26B-44AD-8BAE-BD1CADA568F4}" type="pres">
      <dgm:prSet presAssocID="{B2D1D58C-2939-4DC7-A290-2E814F598E5F}" presName="sibTrans" presStyleCnt="0"/>
      <dgm:spPr/>
    </dgm:pt>
    <dgm:pt modelId="{D9E17749-F0F5-4D66-B5E2-D9423FDBEA6C}" type="pres">
      <dgm:prSet presAssocID="{D4CB2941-3B63-41D4-BE56-4FB1BDA77977}" presName="compNode" presStyleCnt="0"/>
      <dgm:spPr/>
    </dgm:pt>
    <dgm:pt modelId="{8AAEA3D1-BDDC-408F-8B38-E06E84C87C28}" type="pres">
      <dgm:prSet presAssocID="{D4CB2941-3B63-41D4-BE56-4FB1BDA77977}" presName="bgRect" presStyleLbl="bgShp" presStyleIdx="2" presStyleCnt="4"/>
      <dgm:spPr/>
    </dgm:pt>
    <dgm:pt modelId="{74B9FFD2-33EA-4566-B45E-954033C0015A}" type="pres">
      <dgm:prSet presAssocID="{D4CB2941-3B63-41D4-BE56-4FB1BDA779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B5435DE1-F9DA-4986-9AAC-81DE99776034}" type="pres">
      <dgm:prSet presAssocID="{D4CB2941-3B63-41D4-BE56-4FB1BDA77977}" presName="spaceRect" presStyleCnt="0"/>
      <dgm:spPr/>
    </dgm:pt>
    <dgm:pt modelId="{262CDA84-B4E6-42D3-84D4-926F54FB5CFB}" type="pres">
      <dgm:prSet presAssocID="{D4CB2941-3B63-41D4-BE56-4FB1BDA77977}" presName="parTx" presStyleLbl="revTx" presStyleIdx="2" presStyleCnt="4">
        <dgm:presLayoutVars>
          <dgm:chMax val="0"/>
          <dgm:chPref val="0"/>
        </dgm:presLayoutVars>
      </dgm:prSet>
      <dgm:spPr/>
    </dgm:pt>
    <dgm:pt modelId="{984E517F-209B-4144-B382-480DD89D5782}" type="pres">
      <dgm:prSet presAssocID="{B2777BAA-3F13-41A2-89E6-A0DA26968EF9}" presName="sibTrans" presStyleCnt="0"/>
      <dgm:spPr/>
    </dgm:pt>
    <dgm:pt modelId="{96D4525B-C478-4C65-A82B-A65304A9488D}" type="pres">
      <dgm:prSet presAssocID="{B50B6372-DD75-45D1-BDE4-20B0B4134D07}" presName="compNode" presStyleCnt="0"/>
      <dgm:spPr/>
    </dgm:pt>
    <dgm:pt modelId="{9333F64C-CBDD-4325-A3E3-0B417E9D1778}" type="pres">
      <dgm:prSet presAssocID="{B50B6372-DD75-45D1-BDE4-20B0B4134D07}" presName="bgRect" presStyleLbl="bgShp" presStyleIdx="3" presStyleCnt="4"/>
      <dgm:spPr/>
    </dgm:pt>
    <dgm:pt modelId="{B3B6FBE5-E3E3-4D8D-A6D3-9FA2D8B0140E}" type="pres">
      <dgm:prSet presAssocID="{B50B6372-DD75-45D1-BDE4-20B0B4134D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991F0EAD-F308-4D80-BD0A-E107E1E49BBE}" type="pres">
      <dgm:prSet presAssocID="{B50B6372-DD75-45D1-BDE4-20B0B4134D07}" presName="spaceRect" presStyleCnt="0"/>
      <dgm:spPr/>
    </dgm:pt>
    <dgm:pt modelId="{1EC3727F-616A-476A-8101-5C2C9459BBCE}" type="pres">
      <dgm:prSet presAssocID="{B50B6372-DD75-45D1-BDE4-20B0B4134D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71C30B-174A-4F61-88C2-DEBD116D3064}" type="presOf" srcId="{B50B6372-DD75-45D1-BDE4-20B0B4134D07}" destId="{1EC3727F-616A-476A-8101-5C2C9459BBCE}" srcOrd="0" destOrd="0" presId="urn:microsoft.com/office/officeart/2018/2/layout/IconVerticalSolidList"/>
    <dgm:cxn modelId="{70986217-4C16-4BC3-8208-5358150666CA}" type="presOf" srcId="{D4CB2941-3B63-41D4-BE56-4FB1BDA77977}" destId="{262CDA84-B4E6-42D3-84D4-926F54FB5CFB}" srcOrd="0" destOrd="0" presId="urn:microsoft.com/office/officeart/2018/2/layout/IconVerticalSolidList"/>
    <dgm:cxn modelId="{0A9DF656-7190-40B3-AAF7-8FECFF2B04AC}" srcId="{25BC6B9C-88F2-4332-8F65-78C931F8C855}" destId="{AA77F1B7-D086-4FD8-BB81-0D2C90810124}" srcOrd="0" destOrd="0" parTransId="{FE057866-803F-4883-9454-F284FF2657D8}" sibTransId="{50FF952D-350F-42C3-B276-E55B01AE376F}"/>
    <dgm:cxn modelId="{B7358084-5D83-4051-86A2-6F8340BADD68}" srcId="{25BC6B9C-88F2-4332-8F65-78C931F8C855}" destId="{B50B6372-DD75-45D1-BDE4-20B0B4134D07}" srcOrd="3" destOrd="0" parTransId="{2EAFA77F-7A40-467E-800C-0BB73FCEFA46}" sibTransId="{30A15EA2-3C94-439A-9446-8BA4E5555CA6}"/>
    <dgm:cxn modelId="{335B4DAE-E77B-4861-BA6B-D4B384F196F4}" type="presOf" srcId="{4D6DC025-0483-4464-96AE-81CB9349E7A7}" destId="{27A57205-7B5B-4510-AB15-E4EFC4DB1A52}" srcOrd="0" destOrd="0" presId="urn:microsoft.com/office/officeart/2018/2/layout/IconVerticalSolidList"/>
    <dgm:cxn modelId="{055FE4E1-9524-428A-8EF9-1E89FCE50687}" srcId="{25BC6B9C-88F2-4332-8F65-78C931F8C855}" destId="{4D6DC025-0483-4464-96AE-81CB9349E7A7}" srcOrd="1" destOrd="0" parTransId="{C34D65EE-B9E7-4631-A743-8910E5B7472C}" sibTransId="{B2D1D58C-2939-4DC7-A290-2E814F598E5F}"/>
    <dgm:cxn modelId="{4EA3E2EA-4D80-48B2-9D6C-BED2C6B4CE8D}" type="presOf" srcId="{AA77F1B7-D086-4FD8-BB81-0D2C90810124}" destId="{9F6523C1-F559-439C-ABBB-67DCF6CCC7AA}" srcOrd="0" destOrd="0" presId="urn:microsoft.com/office/officeart/2018/2/layout/IconVerticalSolidList"/>
    <dgm:cxn modelId="{3648A4F8-FBA3-48D9-A20B-79F55C6CB56A}" srcId="{25BC6B9C-88F2-4332-8F65-78C931F8C855}" destId="{D4CB2941-3B63-41D4-BE56-4FB1BDA77977}" srcOrd="2" destOrd="0" parTransId="{4445B12D-9453-4BE9-AC25-B02E9BFCCC78}" sibTransId="{B2777BAA-3F13-41A2-89E6-A0DA26968EF9}"/>
    <dgm:cxn modelId="{DED473FF-A513-4747-9096-B796A5563503}" type="presOf" srcId="{25BC6B9C-88F2-4332-8F65-78C931F8C855}" destId="{B8F54ABB-A2DA-49DF-8A4C-85C4F35EB107}" srcOrd="0" destOrd="0" presId="urn:microsoft.com/office/officeart/2018/2/layout/IconVerticalSolidList"/>
    <dgm:cxn modelId="{E6715934-7845-4C36-B007-85EF03064F0E}" type="presParOf" srcId="{B8F54ABB-A2DA-49DF-8A4C-85C4F35EB107}" destId="{05002030-C9DC-4A69-B0B1-6909314FE114}" srcOrd="0" destOrd="0" presId="urn:microsoft.com/office/officeart/2018/2/layout/IconVerticalSolidList"/>
    <dgm:cxn modelId="{B97FC2BB-CF3A-4E5B-BA22-ECFF73F01E2F}" type="presParOf" srcId="{05002030-C9DC-4A69-B0B1-6909314FE114}" destId="{64A1CA2E-3A8C-402E-91BD-CC4D218F62B5}" srcOrd="0" destOrd="0" presId="urn:microsoft.com/office/officeart/2018/2/layout/IconVerticalSolidList"/>
    <dgm:cxn modelId="{8DAB8874-F09F-4510-91ED-8BF9C23618B5}" type="presParOf" srcId="{05002030-C9DC-4A69-B0B1-6909314FE114}" destId="{6397CA69-23EB-41DF-8F87-AE7DE46BBA2A}" srcOrd="1" destOrd="0" presId="urn:microsoft.com/office/officeart/2018/2/layout/IconVerticalSolidList"/>
    <dgm:cxn modelId="{DFFBED0F-4A11-4941-A7C1-AC73EB769BEE}" type="presParOf" srcId="{05002030-C9DC-4A69-B0B1-6909314FE114}" destId="{D0372731-E707-447A-BA85-4F98C77C6071}" srcOrd="2" destOrd="0" presId="urn:microsoft.com/office/officeart/2018/2/layout/IconVerticalSolidList"/>
    <dgm:cxn modelId="{4EB5C35C-2638-401D-B17B-806B128EA711}" type="presParOf" srcId="{05002030-C9DC-4A69-B0B1-6909314FE114}" destId="{9F6523C1-F559-439C-ABBB-67DCF6CCC7AA}" srcOrd="3" destOrd="0" presId="urn:microsoft.com/office/officeart/2018/2/layout/IconVerticalSolidList"/>
    <dgm:cxn modelId="{1DFD6330-1250-423A-9DC3-B6572B254D6B}" type="presParOf" srcId="{B8F54ABB-A2DA-49DF-8A4C-85C4F35EB107}" destId="{721DA21C-27AF-4200-A3A5-29DCFC92FFBB}" srcOrd="1" destOrd="0" presId="urn:microsoft.com/office/officeart/2018/2/layout/IconVerticalSolidList"/>
    <dgm:cxn modelId="{63455773-99B4-4CDB-9D71-56000F00BC5E}" type="presParOf" srcId="{B8F54ABB-A2DA-49DF-8A4C-85C4F35EB107}" destId="{32386BCB-9BAB-4F27-A6A3-7C068701D902}" srcOrd="2" destOrd="0" presId="urn:microsoft.com/office/officeart/2018/2/layout/IconVerticalSolidList"/>
    <dgm:cxn modelId="{E4571284-A377-4CF8-9B55-154E87F65F34}" type="presParOf" srcId="{32386BCB-9BAB-4F27-A6A3-7C068701D902}" destId="{DE8C55A5-874A-4006-AAAF-3AECD2DD7330}" srcOrd="0" destOrd="0" presId="urn:microsoft.com/office/officeart/2018/2/layout/IconVerticalSolidList"/>
    <dgm:cxn modelId="{10C671D8-6D95-45B8-9279-AB6464E9139B}" type="presParOf" srcId="{32386BCB-9BAB-4F27-A6A3-7C068701D902}" destId="{96623676-146A-4921-9D7C-0C54C6CD6A90}" srcOrd="1" destOrd="0" presId="urn:microsoft.com/office/officeart/2018/2/layout/IconVerticalSolidList"/>
    <dgm:cxn modelId="{CCFA9F71-8D48-4A45-9FD0-722745994809}" type="presParOf" srcId="{32386BCB-9BAB-4F27-A6A3-7C068701D902}" destId="{C4228304-0303-4C4C-BF67-AA5D108C95F7}" srcOrd="2" destOrd="0" presId="urn:microsoft.com/office/officeart/2018/2/layout/IconVerticalSolidList"/>
    <dgm:cxn modelId="{C3754DF7-F41F-4A53-9CCF-AFDD4592542A}" type="presParOf" srcId="{32386BCB-9BAB-4F27-A6A3-7C068701D902}" destId="{27A57205-7B5B-4510-AB15-E4EFC4DB1A52}" srcOrd="3" destOrd="0" presId="urn:microsoft.com/office/officeart/2018/2/layout/IconVerticalSolidList"/>
    <dgm:cxn modelId="{EE47FF3C-B3DF-49A0-8C1C-80941749F08E}" type="presParOf" srcId="{B8F54ABB-A2DA-49DF-8A4C-85C4F35EB107}" destId="{850B5940-B26B-44AD-8BAE-BD1CADA568F4}" srcOrd="3" destOrd="0" presId="urn:microsoft.com/office/officeart/2018/2/layout/IconVerticalSolidList"/>
    <dgm:cxn modelId="{BDDC3856-ED10-4709-B046-8D2931FF6B83}" type="presParOf" srcId="{B8F54ABB-A2DA-49DF-8A4C-85C4F35EB107}" destId="{D9E17749-F0F5-4D66-B5E2-D9423FDBEA6C}" srcOrd="4" destOrd="0" presId="urn:microsoft.com/office/officeart/2018/2/layout/IconVerticalSolidList"/>
    <dgm:cxn modelId="{F3828B97-F2AC-4EC3-8330-6E3C78FED56F}" type="presParOf" srcId="{D9E17749-F0F5-4D66-B5E2-D9423FDBEA6C}" destId="{8AAEA3D1-BDDC-408F-8B38-E06E84C87C28}" srcOrd="0" destOrd="0" presId="urn:microsoft.com/office/officeart/2018/2/layout/IconVerticalSolidList"/>
    <dgm:cxn modelId="{B35FEBA3-F269-4E17-95AD-ECAE0FDB132C}" type="presParOf" srcId="{D9E17749-F0F5-4D66-B5E2-D9423FDBEA6C}" destId="{74B9FFD2-33EA-4566-B45E-954033C0015A}" srcOrd="1" destOrd="0" presId="urn:microsoft.com/office/officeart/2018/2/layout/IconVerticalSolidList"/>
    <dgm:cxn modelId="{0CF9A911-3D35-47F1-8B3A-0DFBE75DDC87}" type="presParOf" srcId="{D9E17749-F0F5-4D66-B5E2-D9423FDBEA6C}" destId="{B5435DE1-F9DA-4986-9AAC-81DE99776034}" srcOrd="2" destOrd="0" presId="urn:microsoft.com/office/officeart/2018/2/layout/IconVerticalSolidList"/>
    <dgm:cxn modelId="{886ECD1D-3BDB-48C5-A02E-A06413575ACE}" type="presParOf" srcId="{D9E17749-F0F5-4D66-B5E2-D9423FDBEA6C}" destId="{262CDA84-B4E6-42D3-84D4-926F54FB5CFB}" srcOrd="3" destOrd="0" presId="urn:microsoft.com/office/officeart/2018/2/layout/IconVerticalSolidList"/>
    <dgm:cxn modelId="{B30AAEBD-DAAC-4333-9042-36B55A055DE1}" type="presParOf" srcId="{B8F54ABB-A2DA-49DF-8A4C-85C4F35EB107}" destId="{984E517F-209B-4144-B382-480DD89D5782}" srcOrd="5" destOrd="0" presId="urn:microsoft.com/office/officeart/2018/2/layout/IconVerticalSolidList"/>
    <dgm:cxn modelId="{DBA01E15-7F8E-4222-859E-AC56BC809B98}" type="presParOf" srcId="{B8F54ABB-A2DA-49DF-8A4C-85C4F35EB107}" destId="{96D4525B-C478-4C65-A82B-A65304A9488D}" srcOrd="6" destOrd="0" presId="urn:microsoft.com/office/officeart/2018/2/layout/IconVerticalSolidList"/>
    <dgm:cxn modelId="{A2E2D41A-65ED-4774-ACE2-0A5254493919}" type="presParOf" srcId="{96D4525B-C478-4C65-A82B-A65304A9488D}" destId="{9333F64C-CBDD-4325-A3E3-0B417E9D1778}" srcOrd="0" destOrd="0" presId="urn:microsoft.com/office/officeart/2018/2/layout/IconVerticalSolidList"/>
    <dgm:cxn modelId="{301749A3-E758-4DE5-ACC5-CBBD2FE2EB1C}" type="presParOf" srcId="{96D4525B-C478-4C65-A82B-A65304A9488D}" destId="{B3B6FBE5-E3E3-4D8D-A6D3-9FA2D8B0140E}" srcOrd="1" destOrd="0" presId="urn:microsoft.com/office/officeart/2018/2/layout/IconVerticalSolidList"/>
    <dgm:cxn modelId="{0CBA9142-9312-4998-A293-0B7681A14A43}" type="presParOf" srcId="{96D4525B-C478-4C65-A82B-A65304A9488D}" destId="{991F0EAD-F308-4D80-BD0A-E107E1E49BBE}" srcOrd="2" destOrd="0" presId="urn:microsoft.com/office/officeart/2018/2/layout/IconVerticalSolidList"/>
    <dgm:cxn modelId="{4D8BB6A7-7D1F-4CC4-8F85-E567C15A186B}" type="presParOf" srcId="{96D4525B-C478-4C65-A82B-A65304A9488D}" destId="{1EC3727F-616A-476A-8101-5C2C9459BB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8E534E-A395-415A-91B3-BC0842C11B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7740D5-D701-4BC8-A7DC-7AF945F48964}">
      <dgm:prSet/>
      <dgm:spPr/>
      <dgm:t>
        <a:bodyPr/>
        <a:lstStyle/>
        <a:p>
          <a:r>
            <a:rPr lang="en-US" dirty="0"/>
            <a:t>Initiate</a:t>
          </a:r>
        </a:p>
      </dgm:t>
    </dgm:pt>
    <dgm:pt modelId="{E3D34FF6-CB09-41EA-8C21-082CB9E76B3A}" type="parTrans" cxnId="{BFD8C6DA-C7B8-4B12-B13D-467AB5E9D05B}">
      <dgm:prSet/>
      <dgm:spPr/>
      <dgm:t>
        <a:bodyPr/>
        <a:lstStyle/>
        <a:p>
          <a:endParaRPr lang="en-US"/>
        </a:p>
      </dgm:t>
    </dgm:pt>
    <dgm:pt modelId="{7897DBEE-8BAB-4634-86BE-1B40A5F3D333}" type="sibTrans" cxnId="{BFD8C6DA-C7B8-4B12-B13D-467AB5E9D05B}">
      <dgm:prSet/>
      <dgm:spPr/>
      <dgm:t>
        <a:bodyPr/>
        <a:lstStyle/>
        <a:p>
          <a:endParaRPr lang="en-US"/>
        </a:p>
      </dgm:t>
    </dgm:pt>
    <dgm:pt modelId="{A0D3A3C9-DBC0-4066-AC92-B013980040FB}">
      <dgm:prSet/>
      <dgm:spPr/>
      <dgm:t>
        <a:bodyPr/>
        <a:lstStyle/>
        <a:p>
          <a:r>
            <a:rPr lang="en-US" dirty="0"/>
            <a:t>Explore</a:t>
          </a:r>
        </a:p>
      </dgm:t>
    </dgm:pt>
    <dgm:pt modelId="{2184D9BF-E5BD-4D4A-8036-6A4DDFD3C60B}" type="parTrans" cxnId="{FB534C91-B67B-4C31-A5BD-08FFEC4CAD0D}">
      <dgm:prSet/>
      <dgm:spPr/>
      <dgm:t>
        <a:bodyPr/>
        <a:lstStyle/>
        <a:p>
          <a:endParaRPr lang="en-US"/>
        </a:p>
      </dgm:t>
    </dgm:pt>
    <dgm:pt modelId="{802AD9EA-C904-4733-B5F6-8827FCCD1D36}" type="sibTrans" cxnId="{FB534C91-B67B-4C31-A5BD-08FFEC4CAD0D}">
      <dgm:prSet/>
      <dgm:spPr/>
      <dgm:t>
        <a:bodyPr/>
        <a:lstStyle/>
        <a:p>
          <a:endParaRPr lang="en-US"/>
        </a:p>
      </dgm:t>
    </dgm:pt>
    <dgm:pt modelId="{4CF7C99A-E663-4C26-BA4A-ACB0E60ADC43}">
      <dgm:prSet/>
      <dgm:spPr/>
      <dgm:t>
        <a:bodyPr/>
        <a:lstStyle/>
        <a:p>
          <a:r>
            <a:rPr lang="en-US" dirty="0"/>
            <a:t>Transition</a:t>
          </a:r>
        </a:p>
      </dgm:t>
    </dgm:pt>
    <dgm:pt modelId="{87EFF286-147C-4A8A-BF5A-EA1C2BC2BCCB}" type="parTrans" cxnId="{6FBC6721-16BC-4DDB-A564-EC6F76586493}">
      <dgm:prSet/>
      <dgm:spPr/>
      <dgm:t>
        <a:bodyPr/>
        <a:lstStyle/>
        <a:p>
          <a:endParaRPr lang="en-US"/>
        </a:p>
      </dgm:t>
    </dgm:pt>
    <dgm:pt modelId="{574A4484-F16A-4849-8D60-3EDD0C359098}" type="sibTrans" cxnId="{6FBC6721-16BC-4DDB-A564-EC6F76586493}">
      <dgm:prSet/>
      <dgm:spPr/>
      <dgm:t>
        <a:bodyPr/>
        <a:lstStyle/>
        <a:p>
          <a:endParaRPr lang="en-US"/>
        </a:p>
      </dgm:t>
    </dgm:pt>
    <dgm:pt modelId="{193F0008-CE66-4B5F-A8C2-33220FF57040}">
      <dgm:prSet/>
      <dgm:spPr/>
      <dgm:t>
        <a:bodyPr/>
        <a:lstStyle/>
        <a:p>
          <a:r>
            <a:rPr lang="en-US" dirty="0"/>
            <a:t>Optimize</a:t>
          </a:r>
        </a:p>
      </dgm:t>
    </dgm:pt>
    <dgm:pt modelId="{59FFB789-316B-4AFB-9A90-73EA3C390E65}" type="parTrans" cxnId="{6C33F920-1F35-4122-BE1A-E7D959784A76}">
      <dgm:prSet/>
      <dgm:spPr/>
      <dgm:t>
        <a:bodyPr/>
        <a:lstStyle/>
        <a:p>
          <a:endParaRPr lang="en-US"/>
        </a:p>
      </dgm:t>
    </dgm:pt>
    <dgm:pt modelId="{76D644A8-2466-4452-9BE8-5478355EE3F8}" type="sibTrans" cxnId="{6C33F920-1F35-4122-BE1A-E7D959784A76}">
      <dgm:prSet/>
      <dgm:spPr/>
      <dgm:t>
        <a:bodyPr/>
        <a:lstStyle/>
        <a:p>
          <a:endParaRPr lang="en-US"/>
        </a:p>
      </dgm:t>
    </dgm:pt>
    <dgm:pt modelId="{AD415FBB-F9E5-4497-B345-FFB1B0576A90}" type="pres">
      <dgm:prSet presAssocID="{038E534E-A395-415A-91B3-BC0842C11B44}" presName="root" presStyleCnt="0">
        <dgm:presLayoutVars>
          <dgm:dir/>
          <dgm:resizeHandles val="exact"/>
        </dgm:presLayoutVars>
      </dgm:prSet>
      <dgm:spPr/>
    </dgm:pt>
    <dgm:pt modelId="{69615C04-EDEF-46BA-829F-7D6598FCBD17}" type="pres">
      <dgm:prSet presAssocID="{E77740D5-D701-4BC8-A7DC-7AF945F48964}" presName="compNode" presStyleCnt="0"/>
      <dgm:spPr/>
    </dgm:pt>
    <dgm:pt modelId="{735B43D6-5BCA-4D08-83E3-6E14FAEE66AC}" type="pres">
      <dgm:prSet presAssocID="{E77740D5-D701-4BC8-A7DC-7AF945F48964}" presName="bgRect" presStyleLbl="bgShp" presStyleIdx="0" presStyleCnt="4"/>
      <dgm:spPr/>
    </dgm:pt>
    <dgm:pt modelId="{BBC35E35-1D8F-403C-AF26-46248630C8B3}" type="pres">
      <dgm:prSet presAssocID="{E77740D5-D701-4BC8-A7DC-7AF945F489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76EEB01-A3B4-4DE5-9D47-E26147B5F812}" type="pres">
      <dgm:prSet presAssocID="{E77740D5-D701-4BC8-A7DC-7AF945F48964}" presName="spaceRect" presStyleCnt="0"/>
      <dgm:spPr/>
    </dgm:pt>
    <dgm:pt modelId="{35F47CAA-99F0-4EE1-BCC3-F4DDE48818AF}" type="pres">
      <dgm:prSet presAssocID="{E77740D5-D701-4BC8-A7DC-7AF945F48964}" presName="parTx" presStyleLbl="revTx" presStyleIdx="0" presStyleCnt="4">
        <dgm:presLayoutVars>
          <dgm:chMax val="0"/>
          <dgm:chPref val="0"/>
        </dgm:presLayoutVars>
      </dgm:prSet>
      <dgm:spPr/>
    </dgm:pt>
    <dgm:pt modelId="{F11D1207-CF65-4148-8859-B732FDF8CC51}" type="pres">
      <dgm:prSet presAssocID="{7897DBEE-8BAB-4634-86BE-1B40A5F3D333}" presName="sibTrans" presStyleCnt="0"/>
      <dgm:spPr/>
    </dgm:pt>
    <dgm:pt modelId="{04F324EA-CAA9-4BE6-890A-A335D0E1F658}" type="pres">
      <dgm:prSet presAssocID="{A0D3A3C9-DBC0-4066-AC92-B013980040FB}" presName="compNode" presStyleCnt="0"/>
      <dgm:spPr/>
    </dgm:pt>
    <dgm:pt modelId="{41BF0814-E516-403E-8A84-5B3695AA056C}" type="pres">
      <dgm:prSet presAssocID="{A0D3A3C9-DBC0-4066-AC92-B013980040FB}" presName="bgRect" presStyleLbl="bgShp" presStyleIdx="1" presStyleCnt="4"/>
      <dgm:spPr/>
    </dgm:pt>
    <dgm:pt modelId="{6D3131B3-61C3-47F2-85B2-044CF590B9E0}" type="pres">
      <dgm:prSet presAssocID="{A0D3A3C9-DBC0-4066-AC92-B013980040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1A63135A-22D6-4901-8EFD-3B4B72D8F6CC}" type="pres">
      <dgm:prSet presAssocID="{A0D3A3C9-DBC0-4066-AC92-B013980040FB}" presName="spaceRect" presStyleCnt="0"/>
      <dgm:spPr/>
    </dgm:pt>
    <dgm:pt modelId="{5BBE5A75-7407-4B12-9B97-249F76FCAA36}" type="pres">
      <dgm:prSet presAssocID="{A0D3A3C9-DBC0-4066-AC92-B013980040FB}" presName="parTx" presStyleLbl="revTx" presStyleIdx="1" presStyleCnt="4">
        <dgm:presLayoutVars>
          <dgm:chMax val="0"/>
          <dgm:chPref val="0"/>
        </dgm:presLayoutVars>
      </dgm:prSet>
      <dgm:spPr/>
    </dgm:pt>
    <dgm:pt modelId="{9AB5C53F-9C20-4A41-9AF6-66E46B828EE8}" type="pres">
      <dgm:prSet presAssocID="{802AD9EA-C904-4733-B5F6-8827FCCD1D36}" presName="sibTrans" presStyleCnt="0"/>
      <dgm:spPr/>
    </dgm:pt>
    <dgm:pt modelId="{9C0F9066-766D-4F0F-9126-CBEC8249566A}" type="pres">
      <dgm:prSet presAssocID="{4CF7C99A-E663-4C26-BA4A-ACB0E60ADC43}" presName="compNode" presStyleCnt="0"/>
      <dgm:spPr/>
    </dgm:pt>
    <dgm:pt modelId="{395EB5C9-7D73-4D9E-9EF9-C1CED82E1779}" type="pres">
      <dgm:prSet presAssocID="{4CF7C99A-E663-4C26-BA4A-ACB0E60ADC43}" presName="bgRect" presStyleLbl="bgShp" presStyleIdx="2" presStyleCnt="4"/>
      <dgm:spPr/>
    </dgm:pt>
    <dgm:pt modelId="{0A45CA2D-F5D5-4BF3-8A3B-30D74C13A399}" type="pres">
      <dgm:prSet presAssocID="{4CF7C99A-E663-4C26-BA4A-ACB0E60ADC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1B50306-0300-488F-85F9-1EAFC75DAF11}" type="pres">
      <dgm:prSet presAssocID="{4CF7C99A-E663-4C26-BA4A-ACB0E60ADC43}" presName="spaceRect" presStyleCnt="0"/>
      <dgm:spPr/>
    </dgm:pt>
    <dgm:pt modelId="{D315C7C5-A624-4FA6-806B-802BEF3FC5E4}" type="pres">
      <dgm:prSet presAssocID="{4CF7C99A-E663-4C26-BA4A-ACB0E60ADC43}" presName="parTx" presStyleLbl="revTx" presStyleIdx="2" presStyleCnt="4">
        <dgm:presLayoutVars>
          <dgm:chMax val="0"/>
          <dgm:chPref val="0"/>
        </dgm:presLayoutVars>
      </dgm:prSet>
      <dgm:spPr/>
    </dgm:pt>
    <dgm:pt modelId="{B09DC280-8007-46DA-9412-3D919524B787}" type="pres">
      <dgm:prSet presAssocID="{574A4484-F16A-4849-8D60-3EDD0C359098}" presName="sibTrans" presStyleCnt="0"/>
      <dgm:spPr/>
    </dgm:pt>
    <dgm:pt modelId="{4B6DB382-062C-4DAB-AE8F-6D1A02A7BF5C}" type="pres">
      <dgm:prSet presAssocID="{193F0008-CE66-4B5F-A8C2-33220FF57040}" presName="compNode" presStyleCnt="0"/>
      <dgm:spPr/>
    </dgm:pt>
    <dgm:pt modelId="{A14FF9C2-A25A-4739-AF59-AD28F0A92393}" type="pres">
      <dgm:prSet presAssocID="{193F0008-CE66-4B5F-A8C2-33220FF57040}" presName="bgRect" presStyleLbl="bgShp" presStyleIdx="3" presStyleCnt="4"/>
      <dgm:spPr/>
    </dgm:pt>
    <dgm:pt modelId="{B67B5EB1-ECD9-4530-890F-8F904B1D1331}" type="pres">
      <dgm:prSet presAssocID="{193F0008-CE66-4B5F-A8C2-33220FF570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3A9FA57-6597-442D-AAD6-B123B8762FD2}" type="pres">
      <dgm:prSet presAssocID="{193F0008-CE66-4B5F-A8C2-33220FF57040}" presName="spaceRect" presStyleCnt="0"/>
      <dgm:spPr/>
    </dgm:pt>
    <dgm:pt modelId="{D83D7584-74C2-49BC-A69D-36825981F300}" type="pres">
      <dgm:prSet presAssocID="{193F0008-CE66-4B5F-A8C2-33220FF570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1B9520-C56B-4991-B6B5-287364A05C64}" type="presOf" srcId="{193F0008-CE66-4B5F-A8C2-33220FF57040}" destId="{D83D7584-74C2-49BC-A69D-36825981F300}" srcOrd="0" destOrd="0" presId="urn:microsoft.com/office/officeart/2018/2/layout/IconVerticalSolidList"/>
    <dgm:cxn modelId="{6C33F920-1F35-4122-BE1A-E7D959784A76}" srcId="{038E534E-A395-415A-91B3-BC0842C11B44}" destId="{193F0008-CE66-4B5F-A8C2-33220FF57040}" srcOrd="3" destOrd="0" parTransId="{59FFB789-316B-4AFB-9A90-73EA3C390E65}" sibTransId="{76D644A8-2466-4452-9BE8-5478355EE3F8}"/>
    <dgm:cxn modelId="{6FBC6721-16BC-4DDB-A564-EC6F76586493}" srcId="{038E534E-A395-415A-91B3-BC0842C11B44}" destId="{4CF7C99A-E663-4C26-BA4A-ACB0E60ADC43}" srcOrd="2" destOrd="0" parTransId="{87EFF286-147C-4A8A-BF5A-EA1C2BC2BCCB}" sibTransId="{574A4484-F16A-4849-8D60-3EDD0C359098}"/>
    <dgm:cxn modelId="{1B157F3D-FDC7-4D77-BE08-2CF0B8F7FE26}" type="presOf" srcId="{038E534E-A395-415A-91B3-BC0842C11B44}" destId="{AD415FBB-F9E5-4497-B345-FFB1B0576A90}" srcOrd="0" destOrd="0" presId="urn:microsoft.com/office/officeart/2018/2/layout/IconVerticalSolidList"/>
    <dgm:cxn modelId="{1C6AE45F-4208-4C43-8DFA-CEE0E216A63E}" type="presOf" srcId="{A0D3A3C9-DBC0-4066-AC92-B013980040FB}" destId="{5BBE5A75-7407-4B12-9B97-249F76FCAA36}" srcOrd="0" destOrd="0" presId="urn:microsoft.com/office/officeart/2018/2/layout/IconVerticalSolidList"/>
    <dgm:cxn modelId="{FB534C91-B67B-4C31-A5BD-08FFEC4CAD0D}" srcId="{038E534E-A395-415A-91B3-BC0842C11B44}" destId="{A0D3A3C9-DBC0-4066-AC92-B013980040FB}" srcOrd="1" destOrd="0" parTransId="{2184D9BF-E5BD-4D4A-8036-6A4DDFD3C60B}" sibTransId="{802AD9EA-C904-4733-B5F6-8827FCCD1D36}"/>
    <dgm:cxn modelId="{BFD8C6DA-C7B8-4B12-B13D-467AB5E9D05B}" srcId="{038E534E-A395-415A-91B3-BC0842C11B44}" destId="{E77740D5-D701-4BC8-A7DC-7AF945F48964}" srcOrd="0" destOrd="0" parTransId="{E3D34FF6-CB09-41EA-8C21-082CB9E76B3A}" sibTransId="{7897DBEE-8BAB-4634-86BE-1B40A5F3D333}"/>
    <dgm:cxn modelId="{1D932FDF-ADB7-4119-AF26-07ABA415FA72}" type="presOf" srcId="{4CF7C99A-E663-4C26-BA4A-ACB0E60ADC43}" destId="{D315C7C5-A624-4FA6-806B-802BEF3FC5E4}" srcOrd="0" destOrd="0" presId="urn:microsoft.com/office/officeart/2018/2/layout/IconVerticalSolidList"/>
    <dgm:cxn modelId="{BF2CF4E3-1F72-46A6-A144-929DE472B626}" type="presOf" srcId="{E77740D5-D701-4BC8-A7DC-7AF945F48964}" destId="{35F47CAA-99F0-4EE1-BCC3-F4DDE48818AF}" srcOrd="0" destOrd="0" presId="urn:microsoft.com/office/officeart/2018/2/layout/IconVerticalSolidList"/>
    <dgm:cxn modelId="{8E6BEAED-2CFA-4A4C-8F1D-3FC932C511DF}" type="presParOf" srcId="{AD415FBB-F9E5-4497-B345-FFB1B0576A90}" destId="{69615C04-EDEF-46BA-829F-7D6598FCBD17}" srcOrd="0" destOrd="0" presId="urn:microsoft.com/office/officeart/2018/2/layout/IconVerticalSolidList"/>
    <dgm:cxn modelId="{27DCFA46-6859-407F-902B-05BBBE841C43}" type="presParOf" srcId="{69615C04-EDEF-46BA-829F-7D6598FCBD17}" destId="{735B43D6-5BCA-4D08-83E3-6E14FAEE66AC}" srcOrd="0" destOrd="0" presId="urn:microsoft.com/office/officeart/2018/2/layout/IconVerticalSolidList"/>
    <dgm:cxn modelId="{51C5DC12-0619-4A15-8470-9E7DFA5E1A9D}" type="presParOf" srcId="{69615C04-EDEF-46BA-829F-7D6598FCBD17}" destId="{BBC35E35-1D8F-403C-AF26-46248630C8B3}" srcOrd="1" destOrd="0" presId="urn:microsoft.com/office/officeart/2018/2/layout/IconVerticalSolidList"/>
    <dgm:cxn modelId="{FEF2DCDE-B3CD-4DF7-B6A8-267850230FC5}" type="presParOf" srcId="{69615C04-EDEF-46BA-829F-7D6598FCBD17}" destId="{576EEB01-A3B4-4DE5-9D47-E26147B5F812}" srcOrd="2" destOrd="0" presId="urn:microsoft.com/office/officeart/2018/2/layout/IconVerticalSolidList"/>
    <dgm:cxn modelId="{90B80854-212E-475A-9932-7A1A3496C44F}" type="presParOf" srcId="{69615C04-EDEF-46BA-829F-7D6598FCBD17}" destId="{35F47CAA-99F0-4EE1-BCC3-F4DDE48818AF}" srcOrd="3" destOrd="0" presId="urn:microsoft.com/office/officeart/2018/2/layout/IconVerticalSolidList"/>
    <dgm:cxn modelId="{823901E9-713E-43A5-A803-A48A405C0FCB}" type="presParOf" srcId="{AD415FBB-F9E5-4497-B345-FFB1B0576A90}" destId="{F11D1207-CF65-4148-8859-B732FDF8CC51}" srcOrd="1" destOrd="0" presId="urn:microsoft.com/office/officeart/2018/2/layout/IconVerticalSolidList"/>
    <dgm:cxn modelId="{020336AA-FED4-4969-B7AC-2E2626A7A65E}" type="presParOf" srcId="{AD415FBB-F9E5-4497-B345-FFB1B0576A90}" destId="{04F324EA-CAA9-4BE6-890A-A335D0E1F658}" srcOrd="2" destOrd="0" presId="urn:microsoft.com/office/officeart/2018/2/layout/IconVerticalSolidList"/>
    <dgm:cxn modelId="{DAEDF0F6-FEAF-451E-88E3-F661B4151760}" type="presParOf" srcId="{04F324EA-CAA9-4BE6-890A-A335D0E1F658}" destId="{41BF0814-E516-403E-8A84-5B3695AA056C}" srcOrd="0" destOrd="0" presId="urn:microsoft.com/office/officeart/2018/2/layout/IconVerticalSolidList"/>
    <dgm:cxn modelId="{B3FB2BEE-33D0-4D91-85C4-BDC2A6355782}" type="presParOf" srcId="{04F324EA-CAA9-4BE6-890A-A335D0E1F658}" destId="{6D3131B3-61C3-47F2-85B2-044CF590B9E0}" srcOrd="1" destOrd="0" presId="urn:microsoft.com/office/officeart/2018/2/layout/IconVerticalSolidList"/>
    <dgm:cxn modelId="{3E69A4E8-3FEC-4D43-B67C-A5DD8BD823C6}" type="presParOf" srcId="{04F324EA-CAA9-4BE6-890A-A335D0E1F658}" destId="{1A63135A-22D6-4901-8EFD-3B4B72D8F6CC}" srcOrd="2" destOrd="0" presId="urn:microsoft.com/office/officeart/2018/2/layout/IconVerticalSolidList"/>
    <dgm:cxn modelId="{EB1EB42D-E196-4FCC-9BCF-957240DB07EF}" type="presParOf" srcId="{04F324EA-CAA9-4BE6-890A-A335D0E1F658}" destId="{5BBE5A75-7407-4B12-9B97-249F76FCAA36}" srcOrd="3" destOrd="0" presId="urn:microsoft.com/office/officeart/2018/2/layout/IconVerticalSolidList"/>
    <dgm:cxn modelId="{01C9BC01-3913-476A-B678-BE78021BD436}" type="presParOf" srcId="{AD415FBB-F9E5-4497-B345-FFB1B0576A90}" destId="{9AB5C53F-9C20-4A41-9AF6-66E46B828EE8}" srcOrd="3" destOrd="0" presId="urn:microsoft.com/office/officeart/2018/2/layout/IconVerticalSolidList"/>
    <dgm:cxn modelId="{8F011DC0-6ABA-4911-A46A-4B9632C7586D}" type="presParOf" srcId="{AD415FBB-F9E5-4497-B345-FFB1B0576A90}" destId="{9C0F9066-766D-4F0F-9126-CBEC8249566A}" srcOrd="4" destOrd="0" presId="urn:microsoft.com/office/officeart/2018/2/layout/IconVerticalSolidList"/>
    <dgm:cxn modelId="{D7475B01-006D-411E-B18B-9630D12164B0}" type="presParOf" srcId="{9C0F9066-766D-4F0F-9126-CBEC8249566A}" destId="{395EB5C9-7D73-4D9E-9EF9-C1CED82E1779}" srcOrd="0" destOrd="0" presId="urn:microsoft.com/office/officeart/2018/2/layout/IconVerticalSolidList"/>
    <dgm:cxn modelId="{F7A78B68-8282-424B-9D45-3478086EFB9E}" type="presParOf" srcId="{9C0F9066-766D-4F0F-9126-CBEC8249566A}" destId="{0A45CA2D-F5D5-4BF3-8A3B-30D74C13A399}" srcOrd="1" destOrd="0" presId="urn:microsoft.com/office/officeart/2018/2/layout/IconVerticalSolidList"/>
    <dgm:cxn modelId="{1809F1FE-80F4-4E19-B5FD-BE9AF27DC229}" type="presParOf" srcId="{9C0F9066-766D-4F0F-9126-CBEC8249566A}" destId="{01B50306-0300-488F-85F9-1EAFC75DAF11}" srcOrd="2" destOrd="0" presId="urn:microsoft.com/office/officeart/2018/2/layout/IconVerticalSolidList"/>
    <dgm:cxn modelId="{7F4F9300-99EB-4C01-A2E0-086D5F164BC9}" type="presParOf" srcId="{9C0F9066-766D-4F0F-9126-CBEC8249566A}" destId="{D315C7C5-A624-4FA6-806B-802BEF3FC5E4}" srcOrd="3" destOrd="0" presId="urn:microsoft.com/office/officeart/2018/2/layout/IconVerticalSolidList"/>
    <dgm:cxn modelId="{3CE43C3A-C530-4613-868B-4E1D85E76D4F}" type="presParOf" srcId="{AD415FBB-F9E5-4497-B345-FFB1B0576A90}" destId="{B09DC280-8007-46DA-9412-3D919524B787}" srcOrd="5" destOrd="0" presId="urn:microsoft.com/office/officeart/2018/2/layout/IconVerticalSolidList"/>
    <dgm:cxn modelId="{58BCFE4E-7D05-418F-A2DC-335A9BA9BBD1}" type="presParOf" srcId="{AD415FBB-F9E5-4497-B345-FFB1B0576A90}" destId="{4B6DB382-062C-4DAB-AE8F-6D1A02A7BF5C}" srcOrd="6" destOrd="0" presId="urn:microsoft.com/office/officeart/2018/2/layout/IconVerticalSolidList"/>
    <dgm:cxn modelId="{E5D9FAF9-AAA4-4A3C-A750-8E8880CC07A1}" type="presParOf" srcId="{4B6DB382-062C-4DAB-AE8F-6D1A02A7BF5C}" destId="{A14FF9C2-A25A-4739-AF59-AD28F0A92393}" srcOrd="0" destOrd="0" presId="urn:microsoft.com/office/officeart/2018/2/layout/IconVerticalSolidList"/>
    <dgm:cxn modelId="{1AC27F74-8303-4D90-8FEB-AB2183A87C8D}" type="presParOf" srcId="{4B6DB382-062C-4DAB-AE8F-6D1A02A7BF5C}" destId="{B67B5EB1-ECD9-4530-890F-8F904B1D1331}" srcOrd="1" destOrd="0" presId="urn:microsoft.com/office/officeart/2018/2/layout/IconVerticalSolidList"/>
    <dgm:cxn modelId="{59B2C1B1-7D84-4CA6-8B5D-C708185CD2CA}" type="presParOf" srcId="{4B6DB382-062C-4DAB-AE8F-6D1A02A7BF5C}" destId="{A3A9FA57-6597-442D-AAD6-B123B8762FD2}" srcOrd="2" destOrd="0" presId="urn:microsoft.com/office/officeart/2018/2/layout/IconVerticalSolidList"/>
    <dgm:cxn modelId="{673AA267-01E2-4C0D-840F-1AF7CCA97C26}" type="presParOf" srcId="{4B6DB382-062C-4DAB-AE8F-6D1A02A7BF5C}" destId="{D83D7584-74C2-49BC-A69D-36825981F3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5944BA-1EA6-441D-AD87-BA641865BF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4AC0C24-E911-4589-9EB9-A2CB5FB37A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new and different in the Unified Interface?</a:t>
          </a:r>
        </a:p>
        <a:p>
          <a:endParaRPr lang="en-US" dirty="0"/>
        </a:p>
      </dgm:t>
    </dgm:pt>
    <dgm:pt modelId="{B215E430-7F5F-4E2A-87F7-801B38ADB769}" type="parTrans" cxnId="{E939AC82-1EF9-421E-9BF5-5CCA7B458100}">
      <dgm:prSet/>
      <dgm:spPr/>
      <dgm:t>
        <a:bodyPr/>
        <a:lstStyle/>
        <a:p>
          <a:endParaRPr lang="en-US"/>
        </a:p>
      </dgm:t>
    </dgm:pt>
    <dgm:pt modelId="{BB3C7711-0637-445D-9D9C-A8191674DA50}" type="sibTrans" cxnId="{E939AC82-1EF9-421E-9BF5-5CCA7B458100}">
      <dgm:prSet/>
      <dgm:spPr/>
      <dgm:t>
        <a:bodyPr/>
        <a:lstStyle/>
        <a:p>
          <a:endParaRPr lang="en-US"/>
        </a:p>
      </dgm:t>
    </dgm:pt>
    <dgm:pt modelId="{0D8002B2-E8D6-435E-A0B4-EE5D9BFD5715}" type="pres">
      <dgm:prSet presAssocID="{2F5944BA-1EA6-441D-AD87-BA641865BF6B}" presName="root" presStyleCnt="0">
        <dgm:presLayoutVars>
          <dgm:dir/>
          <dgm:resizeHandles val="exact"/>
        </dgm:presLayoutVars>
      </dgm:prSet>
      <dgm:spPr/>
    </dgm:pt>
    <dgm:pt modelId="{610A6301-8A63-4F39-BDC1-639FFF907387}" type="pres">
      <dgm:prSet presAssocID="{F4AC0C24-E911-4589-9EB9-A2CB5FB37A82}" presName="compNode" presStyleCnt="0"/>
      <dgm:spPr/>
    </dgm:pt>
    <dgm:pt modelId="{9D41632A-850E-4BE4-8432-14B76A726AC7}" type="pres">
      <dgm:prSet presAssocID="{F4AC0C24-E911-4589-9EB9-A2CB5FB37A82}" presName="bgRect" presStyleLbl="bgShp" presStyleIdx="0" presStyleCnt="1"/>
      <dgm:spPr/>
    </dgm:pt>
    <dgm:pt modelId="{5701C027-E5FC-40F1-84D9-B5BC2AEACF65}" type="pres">
      <dgm:prSet presAssocID="{F4AC0C24-E911-4589-9EB9-A2CB5FB37A8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C1CD3E-F70C-4D8E-9E1B-B93C671B3FAC}" type="pres">
      <dgm:prSet presAssocID="{F4AC0C24-E911-4589-9EB9-A2CB5FB37A82}" presName="spaceRect" presStyleCnt="0"/>
      <dgm:spPr/>
    </dgm:pt>
    <dgm:pt modelId="{B59D7D92-7364-47D2-A63F-1B47A2EFE15B}" type="pres">
      <dgm:prSet presAssocID="{F4AC0C24-E911-4589-9EB9-A2CB5FB37A82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8730474-7FFA-491E-A3A4-6CC280B1339F}" type="presOf" srcId="{F4AC0C24-E911-4589-9EB9-A2CB5FB37A82}" destId="{B59D7D92-7364-47D2-A63F-1B47A2EFE15B}" srcOrd="0" destOrd="0" presId="urn:microsoft.com/office/officeart/2018/2/layout/IconVerticalSolidList"/>
    <dgm:cxn modelId="{E939AC82-1EF9-421E-9BF5-5CCA7B458100}" srcId="{2F5944BA-1EA6-441D-AD87-BA641865BF6B}" destId="{F4AC0C24-E911-4589-9EB9-A2CB5FB37A82}" srcOrd="0" destOrd="0" parTransId="{B215E430-7F5F-4E2A-87F7-801B38ADB769}" sibTransId="{BB3C7711-0637-445D-9D9C-A8191674DA50}"/>
    <dgm:cxn modelId="{3AF79ED4-B9D0-4BA1-A903-CCDC9112A684}" type="presOf" srcId="{2F5944BA-1EA6-441D-AD87-BA641865BF6B}" destId="{0D8002B2-E8D6-435E-A0B4-EE5D9BFD5715}" srcOrd="0" destOrd="0" presId="urn:microsoft.com/office/officeart/2018/2/layout/IconVerticalSolidList"/>
    <dgm:cxn modelId="{9F60311B-3431-4534-BDCF-2BA044FDC947}" type="presParOf" srcId="{0D8002B2-E8D6-435E-A0B4-EE5D9BFD5715}" destId="{610A6301-8A63-4F39-BDC1-639FFF907387}" srcOrd="0" destOrd="0" presId="urn:microsoft.com/office/officeart/2018/2/layout/IconVerticalSolidList"/>
    <dgm:cxn modelId="{FAFAA2D2-E478-4115-868B-D74951DE3B8D}" type="presParOf" srcId="{610A6301-8A63-4F39-BDC1-639FFF907387}" destId="{9D41632A-850E-4BE4-8432-14B76A726AC7}" srcOrd="0" destOrd="0" presId="urn:microsoft.com/office/officeart/2018/2/layout/IconVerticalSolidList"/>
    <dgm:cxn modelId="{A00C882E-5F38-463C-BB8D-1A524B00EC6B}" type="presParOf" srcId="{610A6301-8A63-4F39-BDC1-639FFF907387}" destId="{5701C027-E5FC-40F1-84D9-B5BC2AEACF65}" srcOrd="1" destOrd="0" presId="urn:microsoft.com/office/officeart/2018/2/layout/IconVerticalSolidList"/>
    <dgm:cxn modelId="{E76384FD-287E-4B04-A45C-1C6D8B58A607}" type="presParOf" srcId="{610A6301-8A63-4F39-BDC1-639FFF907387}" destId="{E3C1CD3E-F70C-4D8E-9E1B-B93C671B3FAC}" srcOrd="2" destOrd="0" presId="urn:microsoft.com/office/officeart/2018/2/layout/IconVerticalSolidList"/>
    <dgm:cxn modelId="{1457745A-25A1-461E-B6E4-1732C83B3C39}" type="presParOf" srcId="{610A6301-8A63-4F39-BDC1-639FFF907387}" destId="{B59D7D92-7364-47D2-A63F-1B47A2EFE1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D0293-7514-408A-8B5E-75A95EC3A70E}">
      <dsp:nvSpPr>
        <dsp:cNvPr id="0" name=""/>
        <dsp:cNvSpPr/>
      </dsp:nvSpPr>
      <dsp:spPr>
        <a:xfrm>
          <a:off x="0" y="0"/>
          <a:ext cx="30401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4DC4A8-1964-45BC-901B-52463C74CC8F}">
      <dsp:nvSpPr>
        <dsp:cNvPr id="0" name=""/>
        <dsp:cNvSpPr/>
      </dsp:nvSpPr>
      <dsp:spPr>
        <a:xfrm>
          <a:off x="0" y="0"/>
          <a:ext cx="3040158" cy="668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mitch@xrmcoaches.com</a:t>
          </a:r>
        </a:p>
      </dsp:txBody>
      <dsp:txXfrm>
        <a:off x="0" y="0"/>
        <a:ext cx="3040158" cy="668092"/>
      </dsp:txXfrm>
    </dsp:sp>
    <dsp:sp modelId="{231A45E0-246A-476F-97BD-B030E40B70A3}">
      <dsp:nvSpPr>
        <dsp:cNvPr id="0" name=""/>
        <dsp:cNvSpPr/>
      </dsp:nvSpPr>
      <dsp:spPr>
        <a:xfrm>
          <a:off x="0" y="668092"/>
          <a:ext cx="30401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0DC3F6-522E-4AE0-86CE-CCB39AF725C9}">
      <dsp:nvSpPr>
        <dsp:cNvPr id="0" name=""/>
        <dsp:cNvSpPr/>
      </dsp:nvSpPr>
      <dsp:spPr>
        <a:xfrm>
          <a:off x="0" y="668092"/>
          <a:ext cx="3040158" cy="668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@</a:t>
          </a:r>
          <a:r>
            <a:rPr lang="en-US" sz="1900" b="1" kern="1200" dirty="0" err="1"/>
            <a:t>mitchmilam</a:t>
          </a:r>
          <a:endParaRPr lang="en-US" sz="1900" b="1" kern="1200" dirty="0"/>
        </a:p>
      </dsp:txBody>
      <dsp:txXfrm>
        <a:off x="0" y="668092"/>
        <a:ext cx="3040158" cy="668092"/>
      </dsp:txXfrm>
    </dsp:sp>
    <dsp:sp modelId="{B5A67A0F-B2CF-46A7-ABE8-9EDDF17475C8}">
      <dsp:nvSpPr>
        <dsp:cNvPr id="0" name=""/>
        <dsp:cNvSpPr/>
      </dsp:nvSpPr>
      <dsp:spPr>
        <a:xfrm>
          <a:off x="0" y="1336184"/>
          <a:ext cx="30401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A4991B-7739-48D4-9DA6-FC3F454F785D}">
      <dsp:nvSpPr>
        <dsp:cNvPr id="0" name=""/>
        <dsp:cNvSpPr/>
      </dsp:nvSpPr>
      <dsp:spPr>
        <a:xfrm>
          <a:off x="0" y="1336184"/>
          <a:ext cx="3040158" cy="668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linkedin.com/in/mitchmilam</a:t>
          </a:r>
        </a:p>
      </dsp:txBody>
      <dsp:txXfrm>
        <a:off x="0" y="1336184"/>
        <a:ext cx="3040158" cy="668092"/>
      </dsp:txXfrm>
    </dsp:sp>
    <dsp:sp modelId="{071EE56F-D604-48FD-AE45-9240BFBDC51A}">
      <dsp:nvSpPr>
        <dsp:cNvPr id="0" name=""/>
        <dsp:cNvSpPr/>
      </dsp:nvSpPr>
      <dsp:spPr>
        <a:xfrm>
          <a:off x="0" y="2004276"/>
          <a:ext cx="304015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FC414-5B10-46DC-93CD-2FB88A3716CF}">
      <dsp:nvSpPr>
        <dsp:cNvPr id="0" name=""/>
        <dsp:cNvSpPr/>
      </dsp:nvSpPr>
      <dsp:spPr>
        <a:xfrm>
          <a:off x="0" y="2004276"/>
          <a:ext cx="3040158" cy="668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youtube.com/xRMCoaches</a:t>
          </a:r>
        </a:p>
      </dsp:txBody>
      <dsp:txXfrm>
        <a:off x="0" y="2004276"/>
        <a:ext cx="3040158" cy="6680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1632A-850E-4BE4-8432-14B76A726AC7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1C027-E5FC-40F1-84D9-B5BC2AEACF65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D7D92-7364-47D2-A63F-1B47A2EFE15B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Super Quick Test</a:t>
          </a:r>
        </a:p>
      </dsp:txBody>
      <dsp:txXfrm>
        <a:off x="1072424" y="1832"/>
        <a:ext cx="3812778" cy="928506"/>
      </dsp:txXfrm>
    </dsp:sp>
    <dsp:sp modelId="{BE7489A5-D59E-4089-8E5D-FAD23F8978C3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ABA7E-04C8-4C67-A07A-43DFFC50260B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44EF7-56C5-4853-90E7-E94610CB7EF1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 Parallel Test App</a:t>
          </a:r>
        </a:p>
      </dsp:txBody>
      <dsp:txXfrm>
        <a:off x="1072424" y="1162464"/>
        <a:ext cx="3812778" cy="928506"/>
      </dsp:txXfrm>
    </dsp:sp>
    <dsp:sp modelId="{7598E7A4-F765-4577-853A-7AB207464B33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CB45A-60CD-42FC-971F-1FDC8044961D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0F7F8-7FE0-43DD-82C7-8314A1E11F6B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and Launch a Pilot App</a:t>
          </a:r>
        </a:p>
      </dsp:txBody>
      <dsp:txXfrm>
        <a:off x="1072424" y="2323097"/>
        <a:ext cx="3812778" cy="928506"/>
      </dsp:txXfrm>
    </dsp:sp>
    <dsp:sp modelId="{FC099C0B-52C9-420A-812D-2EC91FD11D7C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6C402-1359-4ACC-A78C-4E318F86B345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D1395-8CE9-4D86-A501-F7C815492D66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Review and Follow-up</a:t>
          </a:r>
        </a:p>
      </dsp:txBody>
      <dsp:txXfrm>
        <a:off x="1072424" y="3483730"/>
        <a:ext cx="3812778" cy="9285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8FC15-128E-4F33-A8C8-163185D3A6A0}">
      <dsp:nvSpPr>
        <dsp:cNvPr id="0" name=""/>
        <dsp:cNvSpPr/>
      </dsp:nvSpPr>
      <dsp:spPr>
        <a:xfrm>
          <a:off x="0" y="3448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10ADC-56DF-493C-A500-EF9FDD06C168}">
      <dsp:nvSpPr>
        <dsp:cNvPr id="0" name=""/>
        <dsp:cNvSpPr/>
      </dsp:nvSpPr>
      <dsp:spPr>
        <a:xfrm>
          <a:off x="222194" y="168717"/>
          <a:ext cx="403990" cy="40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D5B8-9C73-4CA4-8B0B-398546DCF21D}">
      <dsp:nvSpPr>
        <dsp:cNvPr id="0" name=""/>
        <dsp:cNvSpPr/>
      </dsp:nvSpPr>
      <dsp:spPr>
        <a:xfrm>
          <a:off x="848380" y="3448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Determine the transition path</a:t>
          </a:r>
        </a:p>
      </dsp:txBody>
      <dsp:txXfrm>
        <a:off x="848380" y="3448"/>
        <a:ext cx="4036822" cy="734528"/>
      </dsp:txXfrm>
    </dsp:sp>
    <dsp:sp modelId="{A0CEB72A-A255-4219-9D9B-588C8FCE8085}">
      <dsp:nvSpPr>
        <dsp:cNvPr id="0" name=""/>
        <dsp:cNvSpPr/>
      </dsp:nvSpPr>
      <dsp:spPr>
        <a:xfrm>
          <a:off x="0" y="921609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044D6-B5CE-4AAA-826B-B003A822CACC}">
      <dsp:nvSpPr>
        <dsp:cNvPr id="0" name=""/>
        <dsp:cNvSpPr/>
      </dsp:nvSpPr>
      <dsp:spPr>
        <a:xfrm>
          <a:off x="222194" y="1086878"/>
          <a:ext cx="403990" cy="40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FB09F-490B-4E0D-A7D0-AB252FC569D5}">
      <dsp:nvSpPr>
        <dsp:cNvPr id="0" name=""/>
        <dsp:cNvSpPr/>
      </dsp:nvSpPr>
      <dsp:spPr>
        <a:xfrm>
          <a:off x="848380" y="921609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 compulsory changes</a:t>
          </a:r>
        </a:p>
      </dsp:txBody>
      <dsp:txXfrm>
        <a:off x="848380" y="921609"/>
        <a:ext cx="4036822" cy="734528"/>
      </dsp:txXfrm>
    </dsp:sp>
    <dsp:sp modelId="{9D7249F7-2264-448E-AE91-A13B402392E5}">
      <dsp:nvSpPr>
        <dsp:cNvPr id="0" name=""/>
        <dsp:cNvSpPr/>
      </dsp:nvSpPr>
      <dsp:spPr>
        <a:xfrm>
          <a:off x="0" y="1839770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24DA0-A75B-4390-94B3-A672F0276A3F}">
      <dsp:nvSpPr>
        <dsp:cNvPr id="0" name=""/>
        <dsp:cNvSpPr/>
      </dsp:nvSpPr>
      <dsp:spPr>
        <a:xfrm>
          <a:off x="222194" y="2005039"/>
          <a:ext cx="403990" cy="40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1B38B-2F92-41E7-AF73-F9D980E99A88}">
      <dsp:nvSpPr>
        <dsp:cNvPr id="0" name=""/>
        <dsp:cNvSpPr/>
      </dsp:nvSpPr>
      <dsp:spPr>
        <a:xfrm>
          <a:off x="848380" y="1839770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Rethink the user experience</a:t>
          </a:r>
        </a:p>
      </dsp:txBody>
      <dsp:txXfrm>
        <a:off x="848380" y="1839770"/>
        <a:ext cx="4036822" cy="734528"/>
      </dsp:txXfrm>
    </dsp:sp>
    <dsp:sp modelId="{A98911B1-6941-445F-8344-CC71F4D9EA64}">
      <dsp:nvSpPr>
        <dsp:cNvPr id="0" name=""/>
        <dsp:cNvSpPr/>
      </dsp:nvSpPr>
      <dsp:spPr>
        <a:xfrm>
          <a:off x="0" y="275793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84183-6082-4DBB-A8AD-0DEAC7755426}">
      <dsp:nvSpPr>
        <dsp:cNvPr id="0" name=""/>
        <dsp:cNvSpPr/>
      </dsp:nvSpPr>
      <dsp:spPr>
        <a:xfrm>
          <a:off x="222194" y="2923199"/>
          <a:ext cx="403990" cy="40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F0B97-4D24-4455-9C34-F49D66CFCD37}">
      <dsp:nvSpPr>
        <dsp:cNvPr id="0" name=""/>
        <dsp:cNvSpPr/>
      </dsp:nvSpPr>
      <dsp:spPr>
        <a:xfrm>
          <a:off x="848380" y="275793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Put the user first</a:t>
          </a:r>
        </a:p>
      </dsp:txBody>
      <dsp:txXfrm>
        <a:off x="848380" y="2757931"/>
        <a:ext cx="4036822" cy="734528"/>
      </dsp:txXfrm>
    </dsp:sp>
    <dsp:sp modelId="{C6A4D38E-8F53-4D1C-B6C3-C1D668D35265}">
      <dsp:nvSpPr>
        <dsp:cNvPr id="0" name=""/>
        <dsp:cNvSpPr/>
      </dsp:nvSpPr>
      <dsp:spPr>
        <a:xfrm>
          <a:off x="0" y="367609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D0266-F2BA-40EB-A758-5C381CB138E4}">
      <dsp:nvSpPr>
        <dsp:cNvPr id="0" name=""/>
        <dsp:cNvSpPr/>
      </dsp:nvSpPr>
      <dsp:spPr>
        <a:xfrm>
          <a:off x="222194" y="3841360"/>
          <a:ext cx="403990" cy="403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08F6B-A0C9-4216-868F-8129592CC890}">
      <dsp:nvSpPr>
        <dsp:cNvPr id="0" name=""/>
        <dsp:cNvSpPr/>
      </dsp:nvSpPr>
      <dsp:spPr>
        <a:xfrm>
          <a:off x="848380" y="367609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 methodology alignment</a:t>
          </a:r>
        </a:p>
      </dsp:txBody>
      <dsp:txXfrm>
        <a:off x="848380" y="3676091"/>
        <a:ext cx="4036822" cy="7345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378D-9018-4302-A11F-D4D2FD2F7FCF}">
      <dsp:nvSpPr>
        <dsp:cNvPr id="0" name=""/>
        <dsp:cNvSpPr/>
      </dsp:nvSpPr>
      <dsp:spPr>
        <a:xfrm>
          <a:off x="0" y="538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06948-DBD3-4A56-8E4A-DF4D2C08A8CF}">
      <dsp:nvSpPr>
        <dsp:cNvPr id="0" name=""/>
        <dsp:cNvSpPr/>
      </dsp:nvSpPr>
      <dsp:spPr>
        <a:xfrm>
          <a:off x="381408" y="284231"/>
          <a:ext cx="693470" cy="69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E87C3-118F-4669-87CC-270F911CC003}">
      <dsp:nvSpPr>
        <dsp:cNvPr id="0" name=""/>
        <dsp:cNvSpPr/>
      </dsp:nvSpPr>
      <dsp:spPr>
        <a:xfrm>
          <a:off x="1456287" y="538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Monitor, review, and innovate</a:t>
          </a:r>
        </a:p>
      </dsp:txBody>
      <dsp:txXfrm>
        <a:off x="1456287" y="538"/>
        <a:ext cx="3428915" cy="1260854"/>
      </dsp:txXfrm>
    </dsp:sp>
    <dsp:sp modelId="{A1DCC080-F6E0-4929-80AF-25A7F805F9D1}">
      <dsp:nvSpPr>
        <dsp:cNvPr id="0" name=""/>
        <dsp:cNvSpPr/>
      </dsp:nvSpPr>
      <dsp:spPr>
        <a:xfrm>
          <a:off x="0" y="1576607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AC844-4839-4CB8-8177-7D407ED27C89}">
      <dsp:nvSpPr>
        <dsp:cNvPr id="0" name=""/>
        <dsp:cNvSpPr/>
      </dsp:nvSpPr>
      <dsp:spPr>
        <a:xfrm>
          <a:off x="381408" y="1860299"/>
          <a:ext cx="693470" cy="69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8F719-070E-4BDD-A0A9-D4F8336AF680}">
      <dsp:nvSpPr>
        <dsp:cNvPr id="0" name=""/>
        <dsp:cNvSpPr/>
      </dsp:nvSpPr>
      <dsp:spPr>
        <a:xfrm>
          <a:off x="1456287" y="1576607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 experience</a:t>
          </a:r>
        </a:p>
      </dsp:txBody>
      <dsp:txXfrm>
        <a:off x="1456287" y="1576607"/>
        <a:ext cx="3428915" cy="1260854"/>
      </dsp:txXfrm>
    </dsp:sp>
    <dsp:sp modelId="{C44D25E4-3BCD-4B73-BC8A-E68DB9B383D3}">
      <dsp:nvSpPr>
        <dsp:cNvPr id="0" name=""/>
        <dsp:cNvSpPr/>
      </dsp:nvSpPr>
      <dsp:spPr>
        <a:xfrm>
          <a:off x="0" y="3152675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2ABB1-9CDF-4ADF-97C1-C74114F0091E}">
      <dsp:nvSpPr>
        <dsp:cNvPr id="0" name=""/>
        <dsp:cNvSpPr/>
      </dsp:nvSpPr>
      <dsp:spPr>
        <a:xfrm>
          <a:off x="381408" y="3436367"/>
          <a:ext cx="693470" cy="69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EF3DC-2D15-4C20-8E61-D416DDC9EA69}">
      <dsp:nvSpPr>
        <dsp:cNvPr id="0" name=""/>
        <dsp:cNvSpPr/>
      </dsp:nvSpPr>
      <dsp:spPr>
        <a:xfrm>
          <a:off x="1456287" y="3152675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Release Cadence</a:t>
          </a:r>
        </a:p>
      </dsp:txBody>
      <dsp:txXfrm>
        <a:off x="1456287" y="3152675"/>
        <a:ext cx="3428915" cy="12608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C47BF-1765-48F6-8E73-A44FAE1B7A1B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E3E0C-549C-4D35-9CCA-40F10E13F363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86F92-C676-4E29-978F-97B66A13D723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may not be as scary as you think</a:t>
          </a:r>
        </a:p>
      </dsp:txBody>
      <dsp:txXfrm>
        <a:off x="1072424" y="1832"/>
        <a:ext cx="3812778" cy="928506"/>
      </dsp:txXfrm>
    </dsp:sp>
    <dsp:sp modelId="{0E9AECBF-39A0-4704-9FBA-FF99ECC28D79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763C0-E103-492C-9138-5986E8F7D2B8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80564-0FA6-4258-8DE7-05932B1F33A4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may also be more scary than you think</a:t>
          </a:r>
        </a:p>
      </dsp:txBody>
      <dsp:txXfrm>
        <a:off x="1072424" y="1162464"/>
        <a:ext cx="3812778" cy="928506"/>
      </dsp:txXfrm>
    </dsp:sp>
    <dsp:sp modelId="{EDE44BF0-C1CF-4F50-A55F-52E1217D6A43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C90B4-F620-4581-9669-F0EEC8EA8F6B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6CF1-ABD9-48B0-9D33-1F8619490DE4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lot will depend on the age of your system and the amount of changes made</a:t>
          </a:r>
        </a:p>
      </dsp:txBody>
      <dsp:txXfrm>
        <a:off x="1072424" y="2323097"/>
        <a:ext cx="3812778" cy="928506"/>
      </dsp:txXfrm>
    </dsp:sp>
    <dsp:sp modelId="{0869EAE5-64B3-4F75-8DBF-8E16E9A8F175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73035-3CDC-43FF-BB67-29AC1566C8E0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197B0-EAA8-4E24-8705-2CB10642E572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NOW is the time to take action</a:t>
          </a:r>
        </a:p>
      </dsp:txBody>
      <dsp:txXfrm>
        <a:off x="1072424" y="3483730"/>
        <a:ext cx="3812778" cy="9285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21001-7199-41C9-9771-0A0AA75E219E}">
      <dsp:nvSpPr>
        <dsp:cNvPr id="0" name=""/>
        <dsp:cNvSpPr/>
      </dsp:nvSpPr>
      <dsp:spPr>
        <a:xfrm>
          <a:off x="0" y="538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C7A8C-54D9-4AE8-9CDB-45EF6BF31FBA}">
      <dsp:nvSpPr>
        <dsp:cNvPr id="0" name=""/>
        <dsp:cNvSpPr/>
      </dsp:nvSpPr>
      <dsp:spPr>
        <a:xfrm>
          <a:off x="381408" y="284231"/>
          <a:ext cx="693470" cy="69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D48D7-6842-4DD4-8EDC-A81DE00DEF20}">
      <dsp:nvSpPr>
        <dsp:cNvPr id="0" name=""/>
        <dsp:cNvSpPr/>
      </dsp:nvSpPr>
      <dsp:spPr>
        <a:xfrm>
          <a:off x="1456287" y="538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the Sandbox</a:t>
          </a:r>
        </a:p>
      </dsp:txBody>
      <dsp:txXfrm>
        <a:off x="1456287" y="538"/>
        <a:ext cx="3428915" cy="1260854"/>
      </dsp:txXfrm>
    </dsp:sp>
    <dsp:sp modelId="{6B18598F-50C6-46BF-9F08-454554758608}">
      <dsp:nvSpPr>
        <dsp:cNvPr id="0" name=""/>
        <dsp:cNvSpPr/>
      </dsp:nvSpPr>
      <dsp:spPr>
        <a:xfrm>
          <a:off x="0" y="1576607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A4F4-2A72-42DC-818F-03E06EC7A32B}">
      <dsp:nvSpPr>
        <dsp:cNvPr id="0" name=""/>
        <dsp:cNvSpPr/>
      </dsp:nvSpPr>
      <dsp:spPr>
        <a:xfrm>
          <a:off x="381408" y="1860299"/>
          <a:ext cx="693470" cy="69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769DE-F269-443F-84CD-D5C71D0EF7E0}">
      <dsp:nvSpPr>
        <dsp:cNvPr id="0" name=""/>
        <dsp:cNvSpPr/>
      </dsp:nvSpPr>
      <dsp:spPr>
        <a:xfrm>
          <a:off x="1456287" y="1576607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 Unified Interface Only</a:t>
          </a:r>
        </a:p>
      </dsp:txBody>
      <dsp:txXfrm>
        <a:off x="1456287" y="1576607"/>
        <a:ext cx="3428915" cy="1260854"/>
      </dsp:txXfrm>
    </dsp:sp>
    <dsp:sp modelId="{CC1060AE-37E2-46DC-B122-15BB2D47C2F7}">
      <dsp:nvSpPr>
        <dsp:cNvPr id="0" name=""/>
        <dsp:cNvSpPr/>
      </dsp:nvSpPr>
      <dsp:spPr>
        <a:xfrm>
          <a:off x="0" y="3152675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4C2DD-ACAF-4B88-9BBB-7A41F2A8FF92}">
      <dsp:nvSpPr>
        <dsp:cNvPr id="0" name=""/>
        <dsp:cNvSpPr/>
      </dsp:nvSpPr>
      <dsp:spPr>
        <a:xfrm>
          <a:off x="381408" y="3436367"/>
          <a:ext cx="693470" cy="69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E1C3B-BA87-42F2-824F-8A7FA3E78532}">
      <dsp:nvSpPr>
        <dsp:cNvPr id="0" name=""/>
        <dsp:cNvSpPr/>
      </dsp:nvSpPr>
      <dsp:spPr>
        <a:xfrm>
          <a:off x="1456287" y="3152675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the Dynamics 365 – Custom Application</a:t>
          </a:r>
        </a:p>
      </dsp:txBody>
      <dsp:txXfrm>
        <a:off x="1456287" y="3152675"/>
        <a:ext cx="3428915" cy="12608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FEAE0-BE44-4A57-8517-2C2D64BFE9C5}">
      <dsp:nvSpPr>
        <dsp:cNvPr id="0" name=""/>
        <dsp:cNvSpPr/>
      </dsp:nvSpPr>
      <dsp:spPr>
        <a:xfrm>
          <a:off x="0" y="538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FD71-985B-4E26-B139-8E1E53A2B5F4}">
      <dsp:nvSpPr>
        <dsp:cNvPr id="0" name=""/>
        <dsp:cNvSpPr/>
      </dsp:nvSpPr>
      <dsp:spPr>
        <a:xfrm>
          <a:off x="381408" y="284231"/>
          <a:ext cx="693470" cy="69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9B3D2-2B2E-4F05-96AC-3C52CA35406A}">
      <dsp:nvSpPr>
        <dsp:cNvPr id="0" name=""/>
        <dsp:cNvSpPr/>
      </dsp:nvSpPr>
      <dsp:spPr>
        <a:xfrm>
          <a:off x="1456287" y="538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JavaScript upgrade</a:t>
          </a:r>
        </a:p>
      </dsp:txBody>
      <dsp:txXfrm>
        <a:off x="1456287" y="538"/>
        <a:ext cx="3428915" cy="1260854"/>
      </dsp:txXfrm>
    </dsp:sp>
    <dsp:sp modelId="{ECB9AC11-1D7A-47F6-B34E-10DDD22272E4}">
      <dsp:nvSpPr>
        <dsp:cNvPr id="0" name=""/>
        <dsp:cNvSpPr/>
      </dsp:nvSpPr>
      <dsp:spPr>
        <a:xfrm>
          <a:off x="0" y="1576607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1429E-E0E3-4D70-9DC9-18BA44ECF9C3}">
      <dsp:nvSpPr>
        <dsp:cNvPr id="0" name=""/>
        <dsp:cNvSpPr/>
      </dsp:nvSpPr>
      <dsp:spPr>
        <a:xfrm>
          <a:off x="381408" y="1860299"/>
          <a:ext cx="693470" cy="69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5416A-E5F1-4059-8601-485DA8CEDB81}">
      <dsp:nvSpPr>
        <dsp:cNvPr id="0" name=""/>
        <dsp:cNvSpPr/>
      </dsp:nvSpPr>
      <dsp:spPr>
        <a:xfrm>
          <a:off x="1456287" y="1576607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Model-Driven App design</a:t>
          </a:r>
        </a:p>
      </dsp:txBody>
      <dsp:txXfrm>
        <a:off x="1456287" y="1576607"/>
        <a:ext cx="3428915" cy="1260854"/>
      </dsp:txXfrm>
    </dsp:sp>
    <dsp:sp modelId="{18175BC3-D212-41A0-A196-495C5AA1EBB3}">
      <dsp:nvSpPr>
        <dsp:cNvPr id="0" name=""/>
        <dsp:cNvSpPr/>
      </dsp:nvSpPr>
      <dsp:spPr>
        <a:xfrm>
          <a:off x="0" y="3152675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3277C-558C-4E94-A9D5-B524A0BFA454}">
      <dsp:nvSpPr>
        <dsp:cNvPr id="0" name=""/>
        <dsp:cNvSpPr/>
      </dsp:nvSpPr>
      <dsp:spPr>
        <a:xfrm>
          <a:off x="381408" y="3436367"/>
          <a:ext cx="693470" cy="69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B5F9B-598A-4BE0-8956-4A078AAFE689}">
      <dsp:nvSpPr>
        <dsp:cNvPr id="0" name=""/>
        <dsp:cNvSpPr/>
      </dsp:nvSpPr>
      <dsp:spPr>
        <a:xfrm>
          <a:off x="1456287" y="3152675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Third-party solutions</a:t>
          </a:r>
        </a:p>
      </dsp:txBody>
      <dsp:txXfrm>
        <a:off x="1456287" y="3152675"/>
        <a:ext cx="3428915" cy="12608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5BA41-0BD7-444A-BD97-1C7C3B8AB786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8372D-C78F-4F99-B31C-D6EE7D9EBB2E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46924-E96B-46CC-BDD2-5D5D85551666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Optimize navigation (SiteMap)</a:t>
          </a:r>
        </a:p>
      </dsp:txBody>
      <dsp:txXfrm>
        <a:off x="1072424" y="1832"/>
        <a:ext cx="3812778" cy="928506"/>
      </dsp:txXfrm>
    </dsp:sp>
    <dsp:sp modelId="{ED95408A-CA5D-4F1A-97B0-3590823F90F8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CC2F4-E35B-4FCC-83DA-4C1D1F70C010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136AE-D8DA-4D4D-8A4C-A5EC9CECDCA4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 your icons to SVG</a:t>
          </a:r>
        </a:p>
      </dsp:txBody>
      <dsp:txXfrm>
        <a:off x="1072424" y="1162464"/>
        <a:ext cx="3812778" cy="928506"/>
      </dsp:txXfrm>
    </dsp:sp>
    <dsp:sp modelId="{10EB6468-3AF0-46F5-9FE7-FAE3A45501D9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6D590-FCCE-4C34-84AB-9CB2771A154F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7C064-18E9-4B88-9111-56676C966A55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Review and update form layout</a:t>
          </a:r>
        </a:p>
      </dsp:txBody>
      <dsp:txXfrm>
        <a:off x="1072424" y="2323097"/>
        <a:ext cx="3812778" cy="928506"/>
      </dsp:txXfrm>
    </dsp:sp>
    <dsp:sp modelId="{50A8DDA0-F357-4734-B2FD-AF6AE6D2216C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C346E-FD47-422B-97EA-8F56F6F12A95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A987F-52D8-4FDA-8CBA-86917CE8EB07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newer technologies</a:t>
          </a:r>
        </a:p>
      </dsp:txBody>
      <dsp:txXfrm>
        <a:off x="1072424" y="3483730"/>
        <a:ext cx="3812778" cy="92850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B0C73-D8B8-4C64-9FC1-73BABC6F02F1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EA6FA-97EE-4AFF-BC21-9A1A65EE4C65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BBB17-11C1-478D-893D-642F87D6C261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Lots and Lots of testing</a:t>
          </a:r>
        </a:p>
      </dsp:txBody>
      <dsp:txXfrm>
        <a:off x="1529474" y="717286"/>
        <a:ext cx="3355728" cy="1324220"/>
      </dsp:txXfrm>
    </dsp:sp>
    <dsp:sp modelId="{830257DE-966D-4676-8FE4-FFCE794EA56D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D8105-86D4-419E-BC9E-C5018022D841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AFD97-1354-4922-B4E4-D0957826ED52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Get the users involved</a:t>
          </a:r>
        </a:p>
      </dsp:txBody>
      <dsp:txXfrm>
        <a:off x="1529474" y="2372562"/>
        <a:ext cx="3355728" cy="13242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61ED9-AA85-4DA2-84A5-0522809CA42F}">
      <dsp:nvSpPr>
        <dsp:cNvPr id="0" name=""/>
        <dsp:cNvSpPr/>
      </dsp:nvSpPr>
      <dsp:spPr>
        <a:xfrm>
          <a:off x="0" y="3448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D9DB8-EB4B-42E3-8797-2B384477551B}">
      <dsp:nvSpPr>
        <dsp:cNvPr id="0" name=""/>
        <dsp:cNvSpPr/>
      </dsp:nvSpPr>
      <dsp:spPr>
        <a:xfrm>
          <a:off x="222194" y="168717"/>
          <a:ext cx="403990" cy="40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D7411-BD35-4141-AE25-726DC31E9731}">
      <dsp:nvSpPr>
        <dsp:cNvPr id="0" name=""/>
        <dsp:cNvSpPr/>
      </dsp:nvSpPr>
      <dsp:spPr>
        <a:xfrm>
          <a:off x="848380" y="3448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Restructure Navigation (SiteMap)</a:t>
          </a:r>
        </a:p>
      </dsp:txBody>
      <dsp:txXfrm>
        <a:off x="848380" y="3448"/>
        <a:ext cx="4036822" cy="734528"/>
      </dsp:txXfrm>
    </dsp:sp>
    <dsp:sp modelId="{979FFDA3-CF48-4500-AB45-3FF8609C243B}">
      <dsp:nvSpPr>
        <dsp:cNvPr id="0" name=""/>
        <dsp:cNvSpPr/>
      </dsp:nvSpPr>
      <dsp:spPr>
        <a:xfrm>
          <a:off x="0" y="921609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21EF8-3EFF-4D25-98A3-51ACAC819885}">
      <dsp:nvSpPr>
        <dsp:cNvPr id="0" name=""/>
        <dsp:cNvSpPr/>
      </dsp:nvSpPr>
      <dsp:spPr>
        <a:xfrm>
          <a:off x="222194" y="1086878"/>
          <a:ext cx="403990" cy="40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D5F5-5B10-47C7-8A85-527A839CA678}">
      <dsp:nvSpPr>
        <dsp:cNvPr id="0" name=""/>
        <dsp:cNvSpPr/>
      </dsp:nvSpPr>
      <dsp:spPr>
        <a:xfrm>
          <a:off x="848380" y="921609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Align all entity form layouts and designs</a:t>
          </a:r>
        </a:p>
      </dsp:txBody>
      <dsp:txXfrm>
        <a:off x="848380" y="921609"/>
        <a:ext cx="4036822" cy="734528"/>
      </dsp:txXfrm>
    </dsp:sp>
    <dsp:sp modelId="{188E4117-9728-49A2-99A8-88945C9731FD}">
      <dsp:nvSpPr>
        <dsp:cNvPr id="0" name=""/>
        <dsp:cNvSpPr/>
      </dsp:nvSpPr>
      <dsp:spPr>
        <a:xfrm>
          <a:off x="0" y="1839770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AF3B2-A805-434C-BD5A-8A79425B95A0}">
      <dsp:nvSpPr>
        <dsp:cNvPr id="0" name=""/>
        <dsp:cNvSpPr/>
      </dsp:nvSpPr>
      <dsp:spPr>
        <a:xfrm>
          <a:off x="222194" y="2005039"/>
          <a:ext cx="403990" cy="40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E106F-2949-4DBD-A482-FA95B9250DD2}">
      <dsp:nvSpPr>
        <dsp:cNvPr id="0" name=""/>
        <dsp:cNvSpPr/>
      </dsp:nvSpPr>
      <dsp:spPr>
        <a:xfrm>
          <a:off x="848380" y="1839770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Restructure forms for usability</a:t>
          </a:r>
        </a:p>
      </dsp:txBody>
      <dsp:txXfrm>
        <a:off x="848380" y="1839770"/>
        <a:ext cx="4036822" cy="734528"/>
      </dsp:txXfrm>
    </dsp:sp>
    <dsp:sp modelId="{025C5A8A-8881-47E4-89B0-67818A2544F1}">
      <dsp:nvSpPr>
        <dsp:cNvPr id="0" name=""/>
        <dsp:cNvSpPr/>
      </dsp:nvSpPr>
      <dsp:spPr>
        <a:xfrm>
          <a:off x="0" y="275793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5B4A8-9511-47E3-BB11-2EE8B3AFD6B2}">
      <dsp:nvSpPr>
        <dsp:cNvPr id="0" name=""/>
        <dsp:cNvSpPr/>
      </dsp:nvSpPr>
      <dsp:spPr>
        <a:xfrm>
          <a:off x="222194" y="2923199"/>
          <a:ext cx="403990" cy="40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A5CEC-612B-4DB6-B85B-C2DFDC004C2E}">
      <dsp:nvSpPr>
        <dsp:cNvPr id="0" name=""/>
        <dsp:cNvSpPr/>
      </dsp:nvSpPr>
      <dsp:spPr>
        <a:xfrm>
          <a:off x="848380" y="275793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Upgrade all JavaScript to the v9 model</a:t>
          </a:r>
        </a:p>
      </dsp:txBody>
      <dsp:txXfrm>
        <a:off x="848380" y="2757931"/>
        <a:ext cx="4036822" cy="734528"/>
      </dsp:txXfrm>
    </dsp:sp>
    <dsp:sp modelId="{D3F4454D-0D92-4D04-A17F-C8065B438F3F}">
      <dsp:nvSpPr>
        <dsp:cNvPr id="0" name=""/>
        <dsp:cNvSpPr/>
      </dsp:nvSpPr>
      <dsp:spPr>
        <a:xfrm>
          <a:off x="0" y="367609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22C13-C255-4814-AC8D-4F92E451DC4E}">
      <dsp:nvSpPr>
        <dsp:cNvPr id="0" name=""/>
        <dsp:cNvSpPr/>
      </dsp:nvSpPr>
      <dsp:spPr>
        <a:xfrm>
          <a:off x="222194" y="3841360"/>
          <a:ext cx="403990" cy="403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0F2CB-04E1-43F8-84B8-D545E1E13F72}">
      <dsp:nvSpPr>
        <dsp:cNvPr id="0" name=""/>
        <dsp:cNvSpPr/>
      </dsp:nvSpPr>
      <dsp:spPr>
        <a:xfrm>
          <a:off x="848380" y="367609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 unnecessary third-party solutions and JavaScript</a:t>
          </a:r>
        </a:p>
      </dsp:txBody>
      <dsp:txXfrm>
        <a:off x="848380" y="3676091"/>
        <a:ext cx="4036822" cy="734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B1FB1-F1F3-4175-A006-EBF501CEF881}">
      <dsp:nvSpPr>
        <dsp:cNvPr id="0" name=""/>
        <dsp:cNvSpPr/>
      </dsp:nvSpPr>
      <dsp:spPr>
        <a:xfrm>
          <a:off x="0" y="1713"/>
          <a:ext cx="4697730" cy="86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8067D-D16F-4662-9C5F-2DF6EF21F109}">
      <dsp:nvSpPr>
        <dsp:cNvPr id="0" name=""/>
        <dsp:cNvSpPr/>
      </dsp:nvSpPr>
      <dsp:spPr>
        <a:xfrm>
          <a:off x="262703" y="197112"/>
          <a:ext cx="477641" cy="477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A47DA-12FE-45EA-8B7D-0AD2C650440E}">
      <dsp:nvSpPr>
        <dsp:cNvPr id="0" name=""/>
        <dsp:cNvSpPr/>
      </dsp:nvSpPr>
      <dsp:spPr>
        <a:xfrm>
          <a:off x="1003047" y="1713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3"/>
            </a:rPr>
            <a:t>https://learn.xrmcoaches.com</a:t>
          </a:r>
          <a:endParaRPr lang="en-US" sz="1800" kern="1200"/>
        </a:p>
      </dsp:txBody>
      <dsp:txXfrm>
        <a:off x="1003047" y="1713"/>
        <a:ext cx="3694682" cy="868439"/>
      </dsp:txXfrm>
    </dsp:sp>
    <dsp:sp modelId="{F54C9CFD-C8AE-4112-BCD4-DDE5D3E53392}">
      <dsp:nvSpPr>
        <dsp:cNvPr id="0" name=""/>
        <dsp:cNvSpPr/>
      </dsp:nvSpPr>
      <dsp:spPr>
        <a:xfrm>
          <a:off x="0" y="1087263"/>
          <a:ext cx="4697730" cy="86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62D9E-A7EC-4623-AC41-F2C55AC25EE6}">
      <dsp:nvSpPr>
        <dsp:cNvPr id="0" name=""/>
        <dsp:cNvSpPr/>
      </dsp:nvSpPr>
      <dsp:spPr>
        <a:xfrm>
          <a:off x="262703" y="1282662"/>
          <a:ext cx="477641" cy="47764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1F17-4EAE-4F87-9926-DCAFEF544860}">
      <dsp:nvSpPr>
        <dsp:cNvPr id="0" name=""/>
        <dsp:cNvSpPr/>
      </dsp:nvSpPr>
      <dsp:spPr>
        <a:xfrm>
          <a:off x="1003047" y="1087263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Power Platform JavaScript Development</a:t>
          </a:r>
        </a:p>
      </dsp:txBody>
      <dsp:txXfrm>
        <a:off x="1003047" y="1087263"/>
        <a:ext cx="3694682" cy="868439"/>
      </dsp:txXfrm>
    </dsp:sp>
    <dsp:sp modelId="{64C20214-94BE-49B8-9BDB-E886CCCD6B2D}">
      <dsp:nvSpPr>
        <dsp:cNvPr id="0" name=""/>
        <dsp:cNvSpPr/>
      </dsp:nvSpPr>
      <dsp:spPr>
        <a:xfrm>
          <a:off x="0" y="2172812"/>
          <a:ext cx="4697730" cy="86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A2A20-B206-4A66-AA6B-9602B45092C7}">
      <dsp:nvSpPr>
        <dsp:cNvPr id="0" name=""/>
        <dsp:cNvSpPr/>
      </dsp:nvSpPr>
      <dsp:spPr>
        <a:xfrm>
          <a:off x="262703" y="2368211"/>
          <a:ext cx="477641" cy="47764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22091-FB75-4181-BEF2-36E63CC3FD61}">
      <dsp:nvSpPr>
        <dsp:cNvPr id="0" name=""/>
        <dsp:cNvSpPr/>
      </dsp:nvSpPr>
      <dsp:spPr>
        <a:xfrm>
          <a:off x="1003047" y="2172812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Art and Science of Model-Driven App Design</a:t>
          </a:r>
        </a:p>
      </dsp:txBody>
      <dsp:txXfrm>
        <a:off x="1003047" y="2172812"/>
        <a:ext cx="3694682" cy="868439"/>
      </dsp:txXfrm>
    </dsp:sp>
    <dsp:sp modelId="{5C5809D2-A7E1-4B96-A234-3B257ADF6E0B}">
      <dsp:nvSpPr>
        <dsp:cNvPr id="0" name=""/>
        <dsp:cNvSpPr/>
      </dsp:nvSpPr>
      <dsp:spPr>
        <a:xfrm>
          <a:off x="0" y="3258362"/>
          <a:ext cx="4697730" cy="86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F856-B8B6-4888-8C5A-BDF528F94FDD}">
      <dsp:nvSpPr>
        <dsp:cNvPr id="0" name=""/>
        <dsp:cNvSpPr/>
      </dsp:nvSpPr>
      <dsp:spPr>
        <a:xfrm>
          <a:off x="262703" y="3453761"/>
          <a:ext cx="477641" cy="47764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34DAF-F38D-4A14-9B84-9BF92B53B042}">
      <dsp:nvSpPr>
        <dsp:cNvPr id="0" name=""/>
        <dsp:cNvSpPr/>
      </dsp:nvSpPr>
      <dsp:spPr>
        <a:xfrm>
          <a:off x="1003047" y="3258362"/>
          <a:ext cx="3694682" cy="86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10" tIns="91910" rIns="91910" bIns="919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50% off through the end of April</a:t>
          </a:r>
          <a:br>
            <a:rPr lang="en-US" sz="1800" kern="1200"/>
          </a:br>
          <a:r>
            <a:rPr lang="en-US" sz="1800" kern="1200"/>
            <a:t>use code: </a:t>
          </a:r>
          <a:r>
            <a:rPr lang="en-US" sz="1800" b="1" u="sng" kern="1200"/>
            <a:t>inthistogether</a:t>
          </a:r>
          <a:r>
            <a:rPr lang="en-US" sz="1800" b="0" u="none" kern="1200"/>
            <a:t> at checkout</a:t>
          </a:r>
          <a:endParaRPr lang="en-US" sz="1800" kern="1200"/>
        </a:p>
      </dsp:txBody>
      <dsp:txXfrm>
        <a:off x="1003047" y="3258362"/>
        <a:ext cx="3694682" cy="868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F799F-55F6-4310-B645-595A0FE154D7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22E6C-D71C-4DDE-910D-8D979C509C7B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32558-44F6-4C1C-A8DE-4E99BF806D52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Eliminating Technical Debt</a:t>
          </a:r>
        </a:p>
      </dsp:txBody>
      <dsp:txXfrm>
        <a:off x="1529474" y="717286"/>
        <a:ext cx="3355728" cy="1324220"/>
      </dsp:txXfrm>
    </dsp:sp>
    <dsp:sp modelId="{75B863C9-9DC9-4E9F-BB41-19D59B5533A8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0197F-FBFA-4501-A53A-2EACE9F99ACD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BC897-64AD-4093-8A5F-95CDE01DFC0F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Art and Science of Model-Driven App Design</a:t>
          </a:r>
        </a:p>
      </dsp:txBody>
      <dsp:txXfrm>
        <a:off x="1529474" y="2372562"/>
        <a:ext cx="3355728" cy="1324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972B-D46B-46E2-AA74-2756B7ECE0BA}">
      <dsp:nvSpPr>
        <dsp:cNvPr id="0" name=""/>
        <dsp:cNvSpPr/>
      </dsp:nvSpPr>
      <dsp:spPr>
        <a:xfrm>
          <a:off x="0" y="718665"/>
          <a:ext cx="4941519" cy="13267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CD7D9-35A4-4D67-9AA9-251C6814CE7B}">
      <dsp:nvSpPr>
        <dsp:cNvPr id="0" name=""/>
        <dsp:cNvSpPr/>
      </dsp:nvSpPr>
      <dsp:spPr>
        <a:xfrm>
          <a:off x="401347" y="1017188"/>
          <a:ext cx="729721" cy="729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6DF6D-7EBE-4A5E-A1C4-81637474A8F3}">
      <dsp:nvSpPr>
        <dsp:cNvPr id="0" name=""/>
        <dsp:cNvSpPr/>
      </dsp:nvSpPr>
      <dsp:spPr>
        <a:xfrm>
          <a:off x="1532416" y="718665"/>
          <a:ext cx="3409102" cy="1326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16" tIns="140416" rIns="140416" bIns="14041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hlinkClick xmlns:r="http://schemas.openxmlformats.org/officeDocument/2006/relationships" r:id="rId3"/>
            </a:rPr>
            <a:t>https://runone.powerappsportals.com</a:t>
          </a:r>
          <a:endParaRPr lang="en-US" sz="1500" kern="1200"/>
        </a:p>
      </dsp:txBody>
      <dsp:txXfrm>
        <a:off x="1532416" y="718665"/>
        <a:ext cx="3409102" cy="1326767"/>
      </dsp:txXfrm>
    </dsp:sp>
    <dsp:sp modelId="{13D16FEA-1C76-4EE8-A228-B0BB0511810A}">
      <dsp:nvSpPr>
        <dsp:cNvPr id="0" name=""/>
        <dsp:cNvSpPr/>
      </dsp:nvSpPr>
      <dsp:spPr>
        <a:xfrm>
          <a:off x="0" y="2377124"/>
          <a:ext cx="4941519" cy="13267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A6C95-CEA7-4622-8C63-FF706C8D7A80}">
      <dsp:nvSpPr>
        <dsp:cNvPr id="0" name=""/>
        <dsp:cNvSpPr/>
      </dsp:nvSpPr>
      <dsp:spPr>
        <a:xfrm>
          <a:off x="401347" y="2675646"/>
          <a:ext cx="729721" cy="72972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92593-3254-4BD7-B563-E50853ED0673}">
      <dsp:nvSpPr>
        <dsp:cNvPr id="0" name=""/>
        <dsp:cNvSpPr/>
      </dsp:nvSpPr>
      <dsp:spPr>
        <a:xfrm>
          <a:off x="1532416" y="2377124"/>
          <a:ext cx="3409102" cy="1326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16" tIns="140416" rIns="140416" bIns="14041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After 1 December, 2020, all environments will be updated to Unified Interface</a:t>
          </a:r>
        </a:p>
      </dsp:txBody>
      <dsp:txXfrm>
        <a:off x="1532416" y="2377124"/>
        <a:ext cx="3409102" cy="13267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84BD1-0396-4D73-8874-8CA9A1831DE2}">
      <dsp:nvSpPr>
        <dsp:cNvPr id="0" name=""/>
        <dsp:cNvSpPr/>
      </dsp:nvSpPr>
      <dsp:spPr>
        <a:xfrm>
          <a:off x="0" y="538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53B26-0A83-4B3C-B507-7E1AEA20B445}">
      <dsp:nvSpPr>
        <dsp:cNvPr id="0" name=""/>
        <dsp:cNvSpPr/>
      </dsp:nvSpPr>
      <dsp:spPr>
        <a:xfrm>
          <a:off x="381408" y="284231"/>
          <a:ext cx="693470" cy="69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2C27C-05CF-4C66-9102-ED435F772AB3}">
      <dsp:nvSpPr>
        <dsp:cNvPr id="0" name=""/>
        <dsp:cNvSpPr/>
      </dsp:nvSpPr>
      <dsp:spPr>
        <a:xfrm>
          <a:off x="1456287" y="538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 a copy of your Production environment into a Sandbox environment</a:t>
          </a:r>
        </a:p>
      </dsp:txBody>
      <dsp:txXfrm>
        <a:off x="1456287" y="538"/>
        <a:ext cx="3428915" cy="1260854"/>
      </dsp:txXfrm>
    </dsp:sp>
    <dsp:sp modelId="{976A96F5-A807-4CC9-BBC5-59551B221542}">
      <dsp:nvSpPr>
        <dsp:cNvPr id="0" name=""/>
        <dsp:cNvSpPr/>
      </dsp:nvSpPr>
      <dsp:spPr>
        <a:xfrm>
          <a:off x="0" y="1576607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C6F30-AF4E-4832-A4EE-F898588E01C1}">
      <dsp:nvSpPr>
        <dsp:cNvPr id="0" name=""/>
        <dsp:cNvSpPr/>
      </dsp:nvSpPr>
      <dsp:spPr>
        <a:xfrm>
          <a:off x="381408" y="1860299"/>
          <a:ext cx="693470" cy="69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10666-FFAF-4FA1-BF04-5B8C1C6FFDFA}">
      <dsp:nvSpPr>
        <dsp:cNvPr id="0" name=""/>
        <dsp:cNvSpPr/>
      </dsp:nvSpPr>
      <dsp:spPr>
        <a:xfrm>
          <a:off x="1456287" y="1576607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 sure the Solution Checker is installed</a:t>
          </a:r>
        </a:p>
      </dsp:txBody>
      <dsp:txXfrm>
        <a:off x="1456287" y="1576607"/>
        <a:ext cx="3428915" cy="1260854"/>
      </dsp:txXfrm>
    </dsp:sp>
    <dsp:sp modelId="{80C81928-7367-43F0-B987-68E1385CBE7F}">
      <dsp:nvSpPr>
        <dsp:cNvPr id="0" name=""/>
        <dsp:cNvSpPr/>
      </dsp:nvSpPr>
      <dsp:spPr>
        <a:xfrm>
          <a:off x="0" y="3152675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7B858-3B6C-4D27-B626-6700C4AD7717}">
      <dsp:nvSpPr>
        <dsp:cNvPr id="0" name=""/>
        <dsp:cNvSpPr/>
      </dsp:nvSpPr>
      <dsp:spPr>
        <a:xfrm>
          <a:off x="381408" y="3436367"/>
          <a:ext cx="693470" cy="69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5765D-5427-43D0-A3E8-5252CDD7CE7C}">
      <dsp:nvSpPr>
        <dsp:cNvPr id="0" name=""/>
        <dsp:cNvSpPr/>
      </dsp:nvSpPr>
      <dsp:spPr>
        <a:xfrm>
          <a:off x="1456287" y="3152675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/>
            <a:t>OR</a:t>
          </a:r>
          <a:r>
            <a:rPr lang="en-US" sz="2100" kern="1200" dirty="0"/>
            <a:t>, Install and run the Solution Checker in your Production environment</a:t>
          </a:r>
        </a:p>
      </dsp:txBody>
      <dsp:txXfrm>
        <a:off x="1456287" y="3152675"/>
        <a:ext cx="3428915" cy="12608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5732C-A749-472C-A9EF-2B96352CFC98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408EA-4BB3-44EC-A9A2-FC635B752CBE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6094F-F009-4F3E-A53D-134CD2E086BD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 API (that means JavaScript)</a:t>
          </a:r>
        </a:p>
      </dsp:txBody>
      <dsp:txXfrm>
        <a:off x="1072424" y="1832"/>
        <a:ext cx="3812778" cy="928506"/>
      </dsp:txXfrm>
    </dsp:sp>
    <dsp:sp modelId="{C3273057-DC70-459C-BA17-DF24CE7AA1BB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61BF9-56F7-41AC-B3B8-4D6C850FCDD6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BC015-FFF3-46E4-9D2F-0977ADEDAF43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 Dialogs</a:t>
          </a:r>
        </a:p>
      </dsp:txBody>
      <dsp:txXfrm>
        <a:off x="1072424" y="1162464"/>
        <a:ext cx="3812778" cy="928506"/>
      </dsp:txXfrm>
    </dsp:sp>
    <dsp:sp modelId="{0D3BA624-BB1F-4A4A-8D12-6A8F1056597D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F75C1-3F94-4C3E-8BE4-EE22F7C664CA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E3D39-7042-4F8B-9B65-B1F01302C2D3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Task Flows</a:t>
          </a:r>
        </a:p>
      </dsp:txBody>
      <dsp:txXfrm>
        <a:off x="1072424" y="2323097"/>
        <a:ext cx="3812778" cy="928506"/>
      </dsp:txXfrm>
    </dsp:sp>
    <dsp:sp modelId="{7BCABBE7-BD57-41A4-A32C-7A5D383A8F31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425CD-2F6D-4866-AD26-5C77D71C1C36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A85FE-8EC0-4F97-9E1E-DAC17100282B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Service Scheduling</a:t>
          </a:r>
        </a:p>
      </dsp:txBody>
      <dsp:txXfrm>
        <a:off x="1072424" y="3483730"/>
        <a:ext cx="3812778" cy="928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1CA2E-3A8C-402E-91BD-CC4D218F62B5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7CA69-23EB-41DF-8F87-AE7DE46BBA2A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523C1-F559-439C-ABBB-67DCF6CCC7AA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Must be run on a solution</a:t>
          </a:r>
        </a:p>
      </dsp:txBody>
      <dsp:txXfrm>
        <a:off x="1072424" y="1832"/>
        <a:ext cx="3812778" cy="928506"/>
      </dsp:txXfrm>
    </dsp:sp>
    <dsp:sp modelId="{DE8C55A5-874A-4006-AAAF-3AECD2DD7330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23676-146A-4921-9D7C-0C54C6CD6A90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57205-7B5B-4510-AB15-E4EFC4DB1A52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Cannot be run on the Default Solution</a:t>
          </a:r>
        </a:p>
      </dsp:txBody>
      <dsp:txXfrm>
        <a:off x="1072424" y="1162464"/>
        <a:ext cx="3812778" cy="928506"/>
      </dsp:txXfrm>
    </dsp:sp>
    <dsp:sp modelId="{8AAEA3D1-BDDC-408F-8B38-E06E84C87C28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9FFD2-33EA-4566-B45E-954033C0015A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CDA84-B4E6-42D3-84D4-926F54FB5CFB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Cannot be run on a Microsoft solution</a:t>
          </a:r>
        </a:p>
      </dsp:txBody>
      <dsp:txXfrm>
        <a:off x="1072424" y="2323097"/>
        <a:ext cx="3812778" cy="928506"/>
      </dsp:txXfrm>
    </dsp:sp>
    <dsp:sp modelId="{9333F64C-CBDD-4325-A3E3-0B417E9D1778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6FBE5-E3E3-4D8D-A6D3-9FA2D8B0140E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3727F-616A-476A-8101-5C2C9459BBCE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Cannon be run on third-party solutions (managed)</a:t>
          </a:r>
        </a:p>
      </dsp:txBody>
      <dsp:txXfrm>
        <a:off x="1072424" y="3483730"/>
        <a:ext cx="3812778" cy="9285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B43D6-5BCA-4D08-83E3-6E14FAEE66AC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35E35-1D8F-403C-AF26-46248630C8B3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47CAA-99F0-4EE1-BCC3-F4DDE48818AF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Initiate</a:t>
          </a:r>
        </a:p>
      </dsp:txBody>
      <dsp:txXfrm>
        <a:off x="1072424" y="1832"/>
        <a:ext cx="3812778" cy="928506"/>
      </dsp:txXfrm>
    </dsp:sp>
    <dsp:sp modelId="{41BF0814-E516-403E-8A84-5B3695AA056C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131B3-61C3-47F2-85B2-044CF590B9E0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E5A75-7407-4B12-9B97-249F76FCAA36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Explore</a:t>
          </a:r>
        </a:p>
      </dsp:txBody>
      <dsp:txXfrm>
        <a:off x="1072424" y="1162464"/>
        <a:ext cx="3812778" cy="928506"/>
      </dsp:txXfrm>
    </dsp:sp>
    <dsp:sp modelId="{395EB5C9-7D73-4D9E-9EF9-C1CED82E1779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5CA2D-F5D5-4BF3-8A3B-30D74C13A399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5C7C5-A624-4FA6-806B-802BEF3FC5E4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Transition</a:t>
          </a:r>
        </a:p>
      </dsp:txBody>
      <dsp:txXfrm>
        <a:off x="1072424" y="2323097"/>
        <a:ext cx="3812778" cy="928506"/>
      </dsp:txXfrm>
    </dsp:sp>
    <dsp:sp modelId="{A14FF9C2-A25A-4739-AF59-AD28F0A92393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B5EB1-ECD9-4530-890F-8F904B1D1331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D7584-74C2-49BC-A69D-36825981F300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Optimize</a:t>
          </a:r>
        </a:p>
      </dsp:txBody>
      <dsp:txXfrm>
        <a:off x="1072424" y="3483730"/>
        <a:ext cx="3812778" cy="9285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1632A-850E-4BE4-8432-14B76A726AC7}">
      <dsp:nvSpPr>
        <dsp:cNvPr id="0" name=""/>
        <dsp:cNvSpPr/>
      </dsp:nvSpPr>
      <dsp:spPr>
        <a:xfrm>
          <a:off x="0" y="1544924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1C027-E5FC-40F1-84D9-B5BC2AEACF65}">
      <dsp:nvSpPr>
        <dsp:cNvPr id="0" name=""/>
        <dsp:cNvSpPr/>
      </dsp:nvSpPr>
      <dsp:spPr>
        <a:xfrm>
          <a:off x="400576" y="1842873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D7D92-7364-47D2-A63F-1B47A2EFE15B}">
      <dsp:nvSpPr>
        <dsp:cNvPr id="0" name=""/>
        <dsp:cNvSpPr/>
      </dsp:nvSpPr>
      <dsp:spPr>
        <a:xfrm>
          <a:off x="1529474" y="1544924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is new and different in the Unified Interface?</a:t>
          </a:r>
        </a:p>
        <a:p>
          <a:pPr marL="0" lvl="0" indent="0" algn="l" defTabSz="889000"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529474" y="1544924"/>
        <a:ext cx="3355728" cy="132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B9613-7C7B-45A5-BC21-C6BB9CAF962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20A3E-3D17-4318-A36F-27D2A819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499" y="1234395"/>
            <a:ext cx="7187701" cy="3724840"/>
          </a:xfrm>
        </p:spPr>
        <p:txBody>
          <a:bodyPr anchor="ctr">
            <a:noAutofit/>
          </a:bodyPr>
          <a:lstStyle/>
          <a:p>
            <a:r>
              <a:rPr lang="en-US" sz="8000" b="1" dirty="0">
                <a:latin typeface="+mn-lt"/>
              </a:rPr>
              <a:t>Moving to the Unified Interface</a:t>
            </a:r>
            <a:endParaRPr lang="en-US" sz="8625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</a:rPr>
              <a:t>SnapShot</a:t>
            </a:r>
            <a:r>
              <a:rPr lang="en-US" sz="7200" b="1" dirty="0">
                <a:solidFill>
                  <a:schemeClr val="bg1"/>
                </a:solidFill>
              </a:rPr>
              <a:t>! </a:t>
            </a:r>
            <a:r>
              <a:rPr lang="en-US" sz="3200" b="1" dirty="0">
                <a:solidFill>
                  <a:schemeClr val="bg1"/>
                </a:solidFill>
              </a:rPr>
              <a:t>for the POWER PLATFORM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54FC4-4CFD-4C84-A1DB-2436E322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3930536"/>
            <a:ext cx="149195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B32ED-932F-415E-BCCF-C50F084D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Checker Results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3EC280-00DE-498E-B427-203F9BAE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256419"/>
            <a:ext cx="8360229" cy="365760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A68B18B-6D37-488B-BF14-660E38951D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4AB81E1-4189-486F-854A-8E66888D48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DA1D-BB45-4F00-BD64-315E5F236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Solution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4C92-DE7E-49CD-9102-96AD256A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97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DA1D-BB45-4F00-BD64-315E5F236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Microsoft Guidance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4C92-DE7E-49CD-9102-96AD256A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Unified Interface Playbook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5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EBFEB-6C07-4F0E-9537-4A4FD0B0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Unified Interface Playbook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ECA55B-E141-4F29-9CA0-23FD8ABDD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9490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02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6364-5E47-48A8-9846-FA74AA2D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Initiate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45368D-5255-4139-B6E3-F3B019D39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233608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33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6364-5E47-48A8-9846-FA74AA2D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45368D-5255-4139-B6E3-F3B019D39D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74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DC8-0658-456C-9AEF-4D5EBC34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Transition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EC838E-AABD-4DE1-9817-C167FC76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19492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376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F2D9D-6C0F-41B1-A660-42703BA8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Optimize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F2C9F6-0E45-49DD-94A5-5EC3EBC5A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213492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24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DA1D-BB45-4F00-BD64-315E5F236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4C92-DE7E-49CD-9102-96AD256A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0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8820A-675F-4D4E-9AE0-ABDFE0E2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Thinking Ahead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74948D-F9E3-4F2A-940F-9FC0B06B1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248826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4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476786"/>
            <a:ext cx="8356656" cy="1861602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569853"/>
            <a:ext cx="7729890" cy="994173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" r="1999"/>
          <a:stretch/>
        </p:blipFill>
        <p:spPr>
          <a:xfrm>
            <a:off x="4574169" y="1869282"/>
            <a:ext cx="3601803" cy="267252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235738"/>
              </p:ext>
            </p:extLst>
          </p:nvPr>
        </p:nvGraphicFramePr>
        <p:xfrm>
          <a:off x="1068678" y="1870837"/>
          <a:ext cx="3040158" cy="267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687D8780-3306-439C-832E-44D15B7AF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47" y="4339590"/>
            <a:ext cx="1477819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09D00-EC94-4BA5-9FA4-3C6FD643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Just Test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30F7E3-D76C-49F5-9F42-014E45B63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58262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445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EC5D0-AA6F-4881-88A3-A0940106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 an Upgrade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EA85E2-324B-4B5D-9F8A-345DE5423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306239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522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23DCC-7821-4583-9AD3-67FFAB95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Model-Driven App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07B786-8F1E-4A74-9CB7-10228CC2B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26449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33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D7FF6-65DB-4072-A254-85035A66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90D08D-ECDE-4BD0-8C14-BC1E7A8F6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890600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93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DA1D-BB45-4F00-BD64-315E5F236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4C92-DE7E-49CD-9102-96AD256A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80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B32ED-932F-415E-BCCF-C50F084D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Study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4AB81E1-4189-486F-854A-8E66888D48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B01A0-7AAD-4E2A-9CDD-2DA304A6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23950"/>
            <a:ext cx="913687" cy="3840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EA965-B177-4DDC-94F9-DAE5995D0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10" y="1166408"/>
            <a:ext cx="762378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653D2-2E04-4A8C-A19C-09C7B30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Action Items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AE0F73-6503-4146-AF24-0D080D814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88334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22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48" y="1256420"/>
            <a:ext cx="2780703" cy="3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60" y="1256420"/>
            <a:ext cx="4062079" cy="3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8B0D-8BDB-466F-9BEE-33B58BBC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5294"/>
            <a:ext cx="2530602" cy="4128516"/>
          </a:xfrm>
        </p:spPr>
        <p:txBody>
          <a:bodyPr>
            <a:normAutofit/>
          </a:bodyPr>
          <a:lstStyle/>
          <a:p>
            <a:r>
              <a:rPr lang="en-US"/>
              <a:t>Dynamics 365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DE08F1-4A2B-412F-A01D-6EC0C1BB5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842988"/>
              </p:ext>
            </p:extLst>
          </p:nvPr>
        </p:nvGraphicFramePr>
        <p:xfrm>
          <a:off x="3819906" y="465294"/>
          <a:ext cx="469773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60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DA1D-BB45-4F00-BD64-315E5F236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4C92-DE7E-49CD-9102-96AD256A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2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70D6B-BB6B-45AA-BA23-4150D646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Previous Webinars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F2675-0572-474A-B9F0-57EE4E687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930599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59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227693"/>
            <a:ext cx="3251495" cy="44225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6851A-433D-4FDB-BF2F-76125C0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477843"/>
            <a:ext cx="2851707" cy="394227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Know Your Upgrade Date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A86175-2063-4C45-9AA5-E3C51A66D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237642"/>
              </p:ext>
            </p:extLst>
          </p:nvPr>
        </p:nvGraphicFramePr>
        <p:xfrm>
          <a:off x="3875238" y="227693"/>
          <a:ext cx="4941519" cy="442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16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3FBC3-E3BB-42AF-B3D8-2C972FE6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Prepare Your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3CAA01-1872-49D9-B8C6-BD6F5F848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340370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18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9F303-BE51-4AFB-B88F-1CF6341F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 Checker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A1457-5A47-4096-BDD8-F0A4BBD85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789394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95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65A50-B4F7-45CA-89E7-20B02192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 Checker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FE47B8-C25D-43AB-8B3D-7600D3E9E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401048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6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411</Words>
  <Application>Microsoft Office PowerPoint</Application>
  <PresentationFormat>On-screen Show (16:9)</PresentationFormat>
  <Paragraphs>94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Moving to the Unified Interface</vt:lpstr>
      <vt:lpstr>Mitch Milam</vt:lpstr>
      <vt:lpstr>Dynamics 365 Training</vt:lpstr>
      <vt:lpstr>Getting Started</vt:lpstr>
      <vt:lpstr>Previous Webinars</vt:lpstr>
      <vt:lpstr>Know Your Upgrade Date</vt:lpstr>
      <vt:lpstr>Prepare Your Environment</vt:lpstr>
      <vt:lpstr>Solution Checker</vt:lpstr>
      <vt:lpstr>Solution Checker</vt:lpstr>
      <vt:lpstr>Solution Checker Results</vt:lpstr>
      <vt:lpstr>Solution Checker</vt:lpstr>
      <vt:lpstr>Microsoft Guidance</vt:lpstr>
      <vt:lpstr>Unified Interface Playbook</vt:lpstr>
      <vt:lpstr>Initiate</vt:lpstr>
      <vt:lpstr>Explore</vt:lpstr>
      <vt:lpstr>Transition</vt:lpstr>
      <vt:lpstr>Optimize</vt:lpstr>
      <vt:lpstr>Next Steps</vt:lpstr>
      <vt:lpstr>Thinking Ahead</vt:lpstr>
      <vt:lpstr>Just Test It</vt:lpstr>
      <vt:lpstr>Develop an Upgrade Strategy</vt:lpstr>
      <vt:lpstr>Model-Driven App design</vt:lpstr>
      <vt:lpstr>Testing</vt:lpstr>
      <vt:lpstr>Case Study</vt:lpstr>
      <vt:lpstr>Case Study</vt:lpstr>
      <vt:lpstr>Action Items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to the Unified Interface</dc:title>
  <dc:creator>Mitch Milam</dc:creator>
  <cp:lastModifiedBy>Mitch Milam</cp:lastModifiedBy>
  <cp:revision>2</cp:revision>
  <dcterms:created xsi:type="dcterms:W3CDTF">2020-04-10T14:39:59Z</dcterms:created>
  <dcterms:modified xsi:type="dcterms:W3CDTF">2020-10-29T19:28:36Z</dcterms:modified>
</cp:coreProperties>
</file>