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352" r:id="rId2"/>
    <p:sldId id="353" r:id="rId3"/>
    <p:sldId id="355" r:id="rId4"/>
    <p:sldId id="356" r:id="rId5"/>
    <p:sldId id="357" r:id="rId6"/>
    <p:sldId id="293" r:id="rId7"/>
    <p:sldId id="302" r:id="rId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384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E5C58-67AE-43B6-8C62-C120DD48E95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104D1E-92E5-4802-A282-C7632AAF9CA4}">
      <dgm:prSet/>
      <dgm:spPr/>
      <dgm:t>
        <a:bodyPr/>
        <a:lstStyle/>
        <a:p>
          <a:r>
            <a:rPr lang="en-US"/>
            <a:t>Ask Mitch</a:t>
          </a:r>
          <a:endParaRPr lang="en-US"/>
        </a:p>
      </dgm:t>
    </dgm:pt>
    <dgm:pt modelId="{04E393A7-EDB9-4968-BEE4-B0719BE47265}" type="parTrans" cxnId="{A12F8824-3BC8-4952-8218-C533F96D6F43}">
      <dgm:prSet/>
      <dgm:spPr/>
      <dgm:t>
        <a:bodyPr/>
        <a:lstStyle/>
        <a:p>
          <a:endParaRPr lang="en-US"/>
        </a:p>
      </dgm:t>
    </dgm:pt>
    <dgm:pt modelId="{F102599B-87FD-4D3F-A580-38830F087CB2}" type="sibTrans" cxnId="{A12F8824-3BC8-4952-8218-C533F96D6F43}">
      <dgm:prSet/>
      <dgm:spPr/>
      <dgm:t>
        <a:bodyPr/>
        <a:lstStyle/>
        <a:p>
          <a:endParaRPr lang="en-US"/>
        </a:p>
      </dgm:t>
    </dgm:pt>
    <dgm:pt modelId="{782423AE-7301-41CD-B4CF-72B0993E7598}" type="pres">
      <dgm:prSet presAssocID="{6ABE5C58-67AE-43B6-8C62-C120DD48E95A}" presName="compositeShape" presStyleCnt="0">
        <dgm:presLayoutVars>
          <dgm:chMax val="7"/>
          <dgm:dir/>
          <dgm:resizeHandles val="exact"/>
        </dgm:presLayoutVars>
      </dgm:prSet>
      <dgm:spPr/>
    </dgm:pt>
    <dgm:pt modelId="{606A9461-9156-4A4B-A0A0-E469BDBAA235}" type="pres">
      <dgm:prSet presAssocID="{79104D1E-92E5-4802-A282-C7632AAF9CA4}" presName="circ1TxSh" presStyleLbl="vennNode1" presStyleIdx="0" presStyleCnt="1"/>
      <dgm:spPr/>
    </dgm:pt>
  </dgm:ptLst>
  <dgm:cxnLst>
    <dgm:cxn modelId="{A12F8824-3BC8-4952-8218-C533F96D6F43}" srcId="{6ABE5C58-67AE-43B6-8C62-C120DD48E95A}" destId="{79104D1E-92E5-4802-A282-C7632AAF9CA4}" srcOrd="0" destOrd="0" parTransId="{04E393A7-EDB9-4968-BEE4-B0719BE47265}" sibTransId="{F102599B-87FD-4D3F-A580-38830F087CB2}"/>
    <dgm:cxn modelId="{37999B88-9B27-4B4D-A722-401C6888EC4E}" type="presOf" srcId="{6ABE5C58-67AE-43B6-8C62-C120DD48E95A}" destId="{782423AE-7301-41CD-B4CF-72B0993E7598}" srcOrd="0" destOrd="0" presId="urn:microsoft.com/office/officeart/2005/8/layout/venn1"/>
    <dgm:cxn modelId="{C888B1E8-F553-4F4E-8D1F-28FDF2C904C9}" type="presOf" srcId="{79104D1E-92E5-4802-A282-C7632AAF9CA4}" destId="{606A9461-9156-4A4B-A0A0-E469BDBAA235}" srcOrd="0" destOrd="0" presId="urn:microsoft.com/office/officeart/2005/8/layout/venn1"/>
    <dgm:cxn modelId="{BAD7DBEF-1690-4313-A266-F318AFC2BB7D}" type="presParOf" srcId="{782423AE-7301-41CD-B4CF-72B0993E7598}" destId="{606A9461-9156-4A4B-A0A0-E469BDBAA235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A9461-9156-4A4B-A0A0-E469BDBAA235}">
      <dsp:nvSpPr>
        <dsp:cNvPr id="0" name=""/>
        <dsp:cNvSpPr/>
      </dsp:nvSpPr>
      <dsp:spPr>
        <a:xfrm>
          <a:off x="2417564" y="0"/>
          <a:ext cx="3394472" cy="339447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Ask Mitch</a:t>
          </a:r>
          <a:endParaRPr lang="en-US" sz="6500" kern="1200"/>
        </a:p>
      </dsp:txBody>
      <dsp:txXfrm>
        <a:off x="2914673" y="497109"/>
        <a:ext cx="2400254" cy="2400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knowledgebits" TargetMode="External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rmcoaches.com/freestuf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Open Q &amp; A</a:t>
            </a:r>
            <a:br>
              <a:rPr lang="en-US" sz="6600" dirty="0"/>
            </a:br>
            <a:r>
              <a:rPr lang="en-US" sz="4000" dirty="0"/>
              <a:t>May 19, 2017</a:t>
            </a:r>
            <a:endParaRPr lang="en-US" sz="66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Training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3000" dirty="0"/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102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Introducing…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46828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00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19382</TotalTime>
  <Words>32</Words>
  <Application>Microsoft Office PowerPoint</Application>
  <PresentationFormat>On-screen Show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Open Q &amp; A May 19, 2017</vt:lpstr>
      <vt:lpstr>Mitch Milam</vt:lpstr>
      <vt:lpstr>Webinar Housekeeping</vt:lpstr>
      <vt:lpstr>2017 Training Resources</vt:lpstr>
      <vt:lpstr>And Introducing…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583</cp:revision>
  <cp:lastPrinted>2014-08-04T20:14:51Z</cp:lastPrinted>
  <dcterms:created xsi:type="dcterms:W3CDTF">2014-08-03T21:50:47Z</dcterms:created>
  <dcterms:modified xsi:type="dcterms:W3CDTF">2017-05-19T14:36:26Z</dcterms:modified>
</cp:coreProperties>
</file>