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95" r:id="rId2"/>
    <p:sldId id="396" r:id="rId3"/>
    <p:sldId id="397" r:id="rId4"/>
    <p:sldId id="425" r:id="rId5"/>
    <p:sldId id="398" r:id="rId6"/>
    <p:sldId id="399" r:id="rId7"/>
    <p:sldId id="400" r:id="rId8"/>
    <p:sldId id="401" r:id="rId9"/>
    <p:sldId id="346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293" r:id="rId19"/>
    <p:sldId id="302" r:id="rId2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01580DE-B92E-4228-A1AB-C91C6845CAC1}">
          <p14:sldIdLst>
            <p14:sldId id="395"/>
            <p14:sldId id="396"/>
            <p14:sldId id="397"/>
            <p14:sldId id="425"/>
            <p14:sldId id="398"/>
            <p14:sldId id="399"/>
            <p14:sldId id="400"/>
          </p14:sldIdLst>
        </p14:section>
        <p14:section name="Overview" id="{7381CF88-10B2-4466-AEF8-B49E94AD8595}">
          <p14:sldIdLst>
            <p14:sldId id="401"/>
            <p14:sldId id="346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</p14:sldIdLst>
        </p14:section>
        <p14:section name="Summary" id="{935D7200-6590-4DD3-A3CD-B3D7C066C570}">
          <p14:sldIdLst>
            <p14:sldId id="29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94676" autoAdjust="0"/>
  </p:normalViewPr>
  <p:slideViewPr>
    <p:cSldViewPr>
      <p:cViewPr varScale="1">
        <p:scale>
          <a:sx n="143" d="100"/>
          <a:sy n="143" d="100"/>
        </p:scale>
        <p:origin x="38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1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5031BA-696B-437B-A53B-B364ACCB74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C0CB91-75DF-49FA-BB0F-13D4E5851B06}">
      <dgm:prSet/>
      <dgm:spPr/>
      <dgm:t>
        <a:bodyPr/>
        <a:lstStyle/>
        <a:p>
          <a:r>
            <a:rPr lang="en-US"/>
            <a:t>Note</a:t>
          </a:r>
          <a:endParaRPr lang="en-US"/>
        </a:p>
      </dgm:t>
    </dgm:pt>
    <dgm:pt modelId="{A863FA06-7188-4B2C-B22E-16E3E21A0212}" type="parTrans" cxnId="{519ACE79-2C8E-421E-99A5-E77D66B57B81}">
      <dgm:prSet/>
      <dgm:spPr/>
      <dgm:t>
        <a:bodyPr/>
        <a:lstStyle/>
        <a:p>
          <a:endParaRPr lang="en-US"/>
        </a:p>
      </dgm:t>
    </dgm:pt>
    <dgm:pt modelId="{A5DC6524-E303-4499-8D86-C901516213D3}" type="sibTrans" cxnId="{519ACE79-2C8E-421E-99A5-E77D66B57B81}">
      <dgm:prSet/>
      <dgm:spPr/>
      <dgm:t>
        <a:bodyPr/>
        <a:lstStyle/>
        <a:p>
          <a:endParaRPr lang="en-US"/>
        </a:p>
      </dgm:t>
    </dgm:pt>
    <dgm:pt modelId="{BBB35D22-4AEA-48DE-A355-77C8DAAECED9}">
      <dgm:prSet/>
      <dgm:spPr/>
      <dgm:t>
        <a:bodyPr/>
        <a:lstStyle/>
        <a:p>
          <a:r>
            <a:rPr lang="en-US"/>
            <a:t>Activity</a:t>
          </a:r>
          <a:endParaRPr lang="en-US"/>
        </a:p>
      </dgm:t>
    </dgm:pt>
    <dgm:pt modelId="{0E4679B8-3155-45AE-B65A-C19E6D7E1208}" type="parTrans" cxnId="{C9CFF447-AE76-4885-BF6C-095A9AA65441}">
      <dgm:prSet/>
      <dgm:spPr/>
      <dgm:t>
        <a:bodyPr/>
        <a:lstStyle/>
        <a:p>
          <a:endParaRPr lang="en-US"/>
        </a:p>
      </dgm:t>
    </dgm:pt>
    <dgm:pt modelId="{54C6E7C1-4712-4526-8735-0A73ED833E7B}" type="sibTrans" cxnId="{C9CFF447-AE76-4885-BF6C-095A9AA65441}">
      <dgm:prSet/>
      <dgm:spPr/>
      <dgm:t>
        <a:bodyPr/>
        <a:lstStyle/>
        <a:p>
          <a:endParaRPr lang="en-US"/>
        </a:p>
      </dgm:t>
    </dgm:pt>
    <dgm:pt modelId="{B71AAA08-B4E4-400F-A8C9-D73C68D99FD7}">
      <dgm:prSet/>
      <dgm:spPr/>
      <dgm:t>
        <a:bodyPr/>
        <a:lstStyle/>
        <a:p>
          <a:r>
            <a:rPr lang="en-US"/>
            <a:t>Document (SharePoint or Attachment)</a:t>
          </a:r>
          <a:endParaRPr lang="en-US"/>
        </a:p>
      </dgm:t>
    </dgm:pt>
    <dgm:pt modelId="{FADD38FC-3DCA-4975-B7CD-AED65D6451A5}" type="parTrans" cxnId="{CE6764BD-6EEF-4FF3-A2DA-82C06C9CCDBC}">
      <dgm:prSet/>
      <dgm:spPr/>
      <dgm:t>
        <a:bodyPr/>
        <a:lstStyle/>
        <a:p>
          <a:endParaRPr lang="en-US"/>
        </a:p>
      </dgm:t>
    </dgm:pt>
    <dgm:pt modelId="{046B28EA-BC9C-46B2-8C9A-C957E5FC7CE0}" type="sibTrans" cxnId="{CE6764BD-6EEF-4FF3-A2DA-82C06C9CCDBC}">
      <dgm:prSet/>
      <dgm:spPr/>
      <dgm:t>
        <a:bodyPr/>
        <a:lstStyle/>
        <a:p>
          <a:endParaRPr lang="en-US"/>
        </a:p>
      </dgm:t>
    </dgm:pt>
    <dgm:pt modelId="{6B8E1D9A-8C9D-471F-9C8D-CE6C030F9324}">
      <dgm:prSet/>
      <dgm:spPr/>
      <dgm:t>
        <a:bodyPr/>
        <a:lstStyle/>
        <a:p>
          <a:r>
            <a:rPr lang="en-US"/>
            <a:t>OneNote</a:t>
          </a:r>
          <a:endParaRPr lang="en-US"/>
        </a:p>
      </dgm:t>
    </dgm:pt>
    <dgm:pt modelId="{03DBB77C-55DB-4EC3-80AB-579E6DC98DF2}" type="parTrans" cxnId="{14401344-7B44-45D1-894E-880E78B88BB5}">
      <dgm:prSet/>
      <dgm:spPr/>
      <dgm:t>
        <a:bodyPr/>
        <a:lstStyle/>
        <a:p>
          <a:endParaRPr lang="en-US"/>
        </a:p>
      </dgm:t>
    </dgm:pt>
    <dgm:pt modelId="{B4300469-FAAB-4D64-B040-D6E898FB16E1}" type="sibTrans" cxnId="{14401344-7B44-45D1-894E-880E78B88BB5}">
      <dgm:prSet/>
      <dgm:spPr/>
      <dgm:t>
        <a:bodyPr/>
        <a:lstStyle/>
        <a:p>
          <a:endParaRPr lang="en-US"/>
        </a:p>
      </dgm:t>
    </dgm:pt>
    <dgm:pt modelId="{A9FAEDF2-F200-4C1B-9455-868D560F08E9}">
      <dgm:prSet/>
      <dgm:spPr/>
      <dgm:t>
        <a:bodyPr/>
        <a:lstStyle/>
        <a:p>
          <a:r>
            <a:rPr lang="en-US"/>
            <a:t>Yammer</a:t>
          </a:r>
          <a:endParaRPr lang="en-US"/>
        </a:p>
      </dgm:t>
    </dgm:pt>
    <dgm:pt modelId="{E4F4E4D2-6739-44E9-A6EE-8BACA6AC6982}" type="parTrans" cxnId="{6AE9157A-7E56-479A-B30C-574F553517CE}">
      <dgm:prSet/>
      <dgm:spPr/>
      <dgm:t>
        <a:bodyPr/>
        <a:lstStyle/>
        <a:p>
          <a:endParaRPr lang="en-US"/>
        </a:p>
      </dgm:t>
    </dgm:pt>
    <dgm:pt modelId="{EBC70CDD-70C8-477B-A3DC-FC265BDD4C84}" type="sibTrans" cxnId="{6AE9157A-7E56-479A-B30C-574F553517CE}">
      <dgm:prSet/>
      <dgm:spPr/>
      <dgm:t>
        <a:bodyPr/>
        <a:lstStyle/>
        <a:p>
          <a:endParaRPr lang="en-US"/>
        </a:p>
      </dgm:t>
    </dgm:pt>
    <dgm:pt modelId="{FD6D43DE-0065-435A-A2ED-FCDA364C9C25}">
      <dgm:prSet/>
      <dgm:spPr/>
      <dgm:t>
        <a:bodyPr/>
        <a:lstStyle/>
        <a:p>
          <a:r>
            <a:rPr lang="en-US"/>
            <a:t>Office 365 Groups</a:t>
          </a:r>
          <a:endParaRPr lang="en-US"/>
        </a:p>
      </dgm:t>
    </dgm:pt>
    <dgm:pt modelId="{B1565A5D-4181-4F61-978D-0F566D0A091F}" type="parTrans" cxnId="{AC2B4A90-BD35-47E2-9587-937143228CDD}">
      <dgm:prSet/>
      <dgm:spPr/>
      <dgm:t>
        <a:bodyPr/>
        <a:lstStyle/>
        <a:p>
          <a:endParaRPr lang="en-US"/>
        </a:p>
      </dgm:t>
    </dgm:pt>
    <dgm:pt modelId="{295143F8-F8C7-4153-B5E9-EB0ADA7E18F0}" type="sibTrans" cxnId="{AC2B4A90-BD35-47E2-9587-937143228CDD}">
      <dgm:prSet/>
      <dgm:spPr/>
      <dgm:t>
        <a:bodyPr/>
        <a:lstStyle/>
        <a:p>
          <a:endParaRPr lang="en-US"/>
        </a:p>
      </dgm:t>
    </dgm:pt>
    <dgm:pt modelId="{E8D69169-F2BE-47C9-9E35-AB594D540642}" type="pres">
      <dgm:prSet presAssocID="{115031BA-696B-437B-A53B-B364ACCB74DE}" presName="linear" presStyleCnt="0">
        <dgm:presLayoutVars>
          <dgm:animLvl val="lvl"/>
          <dgm:resizeHandles val="exact"/>
        </dgm:presLayoutVars>
      </dgm:prSet>
      <dgm:spPr/>
    </dgm:pt>
    <dgm:pt modelId="{4120F111-CD22-4921-A726-6890733CCD3C}" type="pres">
      <dgm:prSet presAssocID="{21C0CB91-75DF-49FA-BB0F-13D4E5851B0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0253B7A-7226-492B-A9F6-676C653B2ADE}" type="pres">
      <dgm:prSet presAssocID="{A5DC6524-E303-4499-8D86-C901516213D3}" presName="spacer" presStyleCnt="0"/>
      <dgm:spPr/>
    </dgm:pt>
    <dgm:pt modelId="{DF30AB16-1C7C-490B-A2BC-2563456E5D4F}" type="pres">
      <dgm:prSet presAssocID="{BBB35D22-4AEA-48DE-A355-77C8DAAECED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89B3CA3-A605-4FA8-ACDD-95DCF2B4BA26}" type="pres">
      <dgm:prSet presAssocID="{54C6E7C1-4712-4526-8735-0A73ED833E7B}" presName="spacer" presStyleCnt="0"/>
      <dgm:spPr/>
    </dgm:pt>
    <dgm:pt modelId="{C31776B1-843B-45B2-AD60-2A5AECA9D8D5}" type="pres">
      <dgm:prSet presAssocID="{B71AAA08-B4E4-400F-A8C9-D73C68D99FD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CD7AA2C-FFF2-452B-8B5F-71A4A37AFBBF}" type="pres">
      <dgm:prSet presAssocID="{046B28EA-BC9C-46B2-8C9A-C957E5FC7CE0}" presName="spacer" presStyleCnt="0"/>
      <dgm:spPr/>
    </dgm:pt>
    <dgm:pt modelId="{4E4917FC-8FFC-4534-9F8F-434904C30F18}" type="pres">
      <dgm:prSet presAssocID="{6B8E1D9A-8C9D-471F-9C8D-CE6C030F932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0154056-21A7-405A-8052-5B32BFD8EAC2}" type="pres">
      <dgm:prSet presAssocID="{B4300469-FAAB-4D64-B040-D6E898FB16E1}" presName="spacer" presStyleCnt="0"/>
      <dgm:spPr/>
    </dgm:pt>
    <dgm:pt modelId="{296D111B-5C9E-4ECD-BC40-CFEFE83020F0}" type="pres">
      <dgm:prSet presAssocID="{A9FAEDF2-F200-4C1B-9455-868D560F08E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47DC891-F5BB-4FCB-AA9D-D97C2EC97B7F}" type="pres">
      <dgm:prSet presAssocID="{EBC70CDD-70C8-477B-A3DC-FC265BDD4C84}" presName="spacer" presStyleCnt="0"/>
      <dgm:spPr/>
    </dgm:pt>
    <dgm:pt modelId="{2C0BD9F2-69E5-46A8-802C-E07AA279B1EC}" type="pres">
      <dgm:prSet presAssocID="{FD6D43DE-0065-435A-A2ED-FCDA364C9C2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E6764BD-6EEF-4FF3-A2DA-82C06C9CCDBC}" srcId="{115031BA-696B-437B-A53B-B364ACCB74DE}" destId="{B71AAA08-B4E4-400F-A8C9-D73C68D99FD7}" srcOrd="2" destOrd="0" parTransId="{FADD38FC-3DCA-4975-B7CD-AED65D6451A5}" sibTransId="{046B28EA-BC9C-46B2-8C9A-C957E5FC7CE0}"/>
    <dgm:cxn modelId="{C9CFF447-AE76-4885-BF6C-095A9AA65441}" srcId="{115031BA-696B-437B-A53B-B364ACCB74DE}" destId="{BBB35D22-4AEA-48DE-A355-77C8DAAECED9}" srcOrd="1" destOrd="0" parTransId="{0E4679B8-3155-45AE-B65A-C19E6D7E1208}" sibTransId="{54C6E7C1-4712-4526-8735-0A73ED833E7B}"/>
    <dgm:cxn modelId="{519ACE79-2C8E-421E-99A5-E77D66B57B81}" srcId="{115031BA-696B-437B-A53B-B364ACCB74DE}" destId="{21C0CB91-75DF-49FA-BB0F-13D4E5851B06}" srcOrd="0" destOrd="0" parTransId="{A863FA06-7188-4B2C-B22E-16E3E21A0212}" sibTransId="{A5DC6524-E303-4499-8D86-C901516213D3}"/>
    <dgm:cxn modelId="{DD94BA6B-22BA-45E9-800A-E3C00E43120E}" type="presOf" srcId="{A9FAEDF2-F200-4C1B-9455-868D560F08E9}" destId="{296D111B-5C9E-4ECD-BC40-CFEFE83020F0}" srcOrd="0" destOrd="0" presId="urn:microsoft.com/office/officeart/2005/8/layout/vList2"/>
    <dgm:cxn modelId="{6F4A9385-29B9-4E7B-BFE1-36B8CEFF309E}" type="presOf" srcId="{6B8E1D9A-8C9D-471F-9C8D-CE6C030F9324}" destId="{4E4917FC-8FFC-4534-9F8F-434904C30F18}" srcOrd="0" destOrd="0" presId="urn:microsoft.com/office/officeart/2005/8/layout/vList2"/>
    <dgm:cxn modelId="{30CBB5AF-A1D2-4889-9499-713E74CC2D69}" type="presOf" srcId="{21C0CB91-75DF-49FA-BB0F-13D4E5851B06}" destId="{4120F111-CD22-4921-A726-6890733CCD3C}" srcOrd="0" destOrd="0" presId="urn:microsoft.com/office/officeart/2005/8/layout/vList2"/>
    <dgm:cxn modelId="{41AD8EB7-3F39-43D9-B762-BE7015E0E1E4}" type="presOf" srcId="{FD6D43DE-0065-435A-A2ED-FCDA364C9C25}" destId="{2C0BD9F2-69E5-46A8-802C-E07AA279B1EC}" srcOrd="0" destOrd="0" presId="urn:microsoft.com/office/officeart/2005/8/layout/vList2"/>
    <dgm:cxn modelId="{08EFC609-5CE9-4B0E-B494-4BB7B7A5313B}" type="presOf" srcId="{115031BA-696B-437B-A53B-B364ACCB74DE}" destId="{E8D69169-F2BE-47C9-9E35-AB594D540642}" srcOrd="0" destOrd="0" presId="urn:microsoft.com/office/officeart/2005/8/layout/vList2"/>
    <dgm:cxn modelId="{6AE9157A-7E56-479A-B30C-574F553517CE}" srcId="{115031BA-696B-437B-A53B-B364ACCB74DE}" destId="{A9FAEDF2-F200-4C1B-9455-868D560F08E9}" srcOrd="4" destOrd="0" parTransId="{E4F4E4D2-6739-44E9-A6EE-8BACA6AC6982}" sibTransId="{EBC70CDD-70C8-477B-A3DC-FC265BDD4C84}"/>
    <dgm:cxn modelId="{3F3C55D7-B56A-4088-812F-F4537F89110A}" type="presOf" srcId="{B71AAA08-B4E4-400F-A8C9-D73C68D99FD7}" destId="{C31776B1-843B-45B2-AD60-2A5AECA9D8D5}" srcOrd="0" destOrd="0" presId="urn:microsoft.com/office/officeart/2005/8/layout/vList2"/>
    <dgm:cxn modelId="{AC2B4A90-BD35-47E2-9587-937143228CDD}" srcId="{115031BA-696B-437B-A53B-B364ACCB74DE}" destId="{FD6D43DE-0065-435A-A2ED-FCDA364C9C25}" srcOrd="5" destOrd="0" parTransId="{B1565A5D-4181-4F61-978D-0F566D0A091F}" sibTransId="{295143F8-F8C7-4153-B5E9-EB0ADA7E18F0}"/>
    <dgm:cxn modelId="{14401344-7B44-45D1-894E-880E78B88BB5}" srcId="{115031BA-696B-437B-A53B-B364ACCB74DE}" destId="{6B8E1D9A-8C9D-471F-9C8D-CE6C030F9324}" srcOrd="3" destOrd="0" parTransId="{03DBB77C-55DB-4EC3-80AB-579E6DC98DF2}" sibTransId="{B4300469-FAAB-4D64-B040-D6E898FB16E1}"/>
    <dgm:cxn modelId="{1BB10A56-F582-4E07-9376-66F18AA751A2}" type="presOf" srcId="{BBB35D22-4AEA-48DE-A355-77C8DAAECED9}" destId="{DF30AB16-1C7C-490B-A2BC-2563456E5D4F}" srcOrd="0" destOrd="0" presId="urn:microsoft.com/office/officeart/2005/8/layout/vList2"/>
    <dgm:cxn modelId="{DDD46503-34DA-435B-AD37-D779EBEA1D34}" type="presParOf" srcId="{E8D69169-F2BE-47C9-9E35-AB594D540642}" destId="{4120F111-CD22-4921-A726-6890733CCD3C}" srcOrd="0" destOrd="0" presId="urn:microsoft.com/office/officeart/2005/8/layout/vList2"/>
    <dgm:cxn modelId="{859B8F1A-1FAC-4939-9060-ECFE64472003}" type="presParOf" srcId="{E8D69169-F2BE-47C9-9E35-AB594D540642}" destId="{10253B7A-7226-492B-A9F6-676C653B2ADE}" srcOrd="1" destOrd="0" presId="urn:microsoft.com/office/officeart/2005/8/layout/vList2"/>
    <dgm:cxn modelId="{DD3B7703-CB36-4C2F-96F8-4456601F5494}" type="presParOf" srcId="{E8D69169-F2BE-47C9-9E35-AB594D540642}" destId="{DF30AB16-1C7C-490B-A2BC-2563456E5D4F}" srcOrd="2" destOrd="0" presId="urn:microsoft.com/office/officeart/2005/8/layout/vList2"/>
    <dgm:cxn modelId="{C29E3530-D95F-43CE-AC72-E47454D2F700}" type="presParOf" srcId="{E8D69169-F2BE-47C9-9E35-AB594D540642}" destId="{689B3CA3-A605-4FA8-ACDD-95DCF2B4BA26}" srcOrd="3" destOrd="0" presId="urn:microsoft.com/office/officeart/2005/8/layout/vList2"/>
    <dgm:cxn modelId="{81128563-2FF3-48DC-B6D2-F4BEB2B32499}" type="presParOf" srcId="{E8D69169-F2BE-47C9-9E35-AB594D540642}" destId="{C31776B1-843B-45B2-AD60-2A5AECA9D8D5}" srcOrd="4" destOrd="0" presId="urn:microsoft.com/office/officeart/2005/8/layout/vList2"/>
    <dgm:cxn modelId="{BCE66631-198D-49A1-8E48-C15B5377E96B}" type="presParOf" srcId="{E8D69169-F2BE-47C9-9E35-AB594D540642}" destId="{7CD7AA2C-FFF2-452B-8B5F-71A4A37AFBBF}" srcOrd="5" destOrd="0" presId="urn:microsoft.com/office/officeart/2005/8/layout/vList2"/>
    <dgm:cxn modelId="{A9CB81E4-F49B-4304-9514-B4F24EFC28AB}" type="presParOf" srcId="{E8D69169-F2BE-47C9-9E35-AB594D540642}" destId="{4E4917FC-8FFC-4534-9F8F-434904C30F18}" srcOrd="6" destOrd="0" presId="urn:microsoft.com/office/officeart/2005/8/layout/vList2"/>
    <dgm:cxn modelId="{04DEE9FF-15F1-447F-83E1-D8451D87934F}" type="presParOf" srcId="{E8D69169-F2BE-47C9-9E35-AB594D540642}" destId="{90154056-21A7-405A-8052-5B32BFD8EAC2}" srcOrd="7" destOrd="0" presId="urn:microsoft.com/office/officeart/2005/8/layout/vList2"/>
    <dgm:cxn modelId="{476D1D93-9D42-49F5-9B33-7BD77D3A3441}" type="presParOf" srcId="{E8D69169-F2BE-47C9-9E35-AB594D540642}" destId="{296D111B-5C9E-4ECD-BC40-CFEFE83020F0}" srcOrd="8" destOrd="0" presId="urn:microsoft.com/office/officeart/2005/8/layout/vList2"/>
    <dgm:cxn modelId="{8B89F695-2BE0-419D-BAA3-561DE238C5B6}" type="presParOf" srcId="{E8D69169-F2BE-47C9-9E35-AB594D540642}" destId="{A47DC891-F5BB-4FCB-AA9D-D97C2EC97B7F}" srcOrd="9" destOrd="0" presId="urn:microsoft.com/office/officeart/2005/8/layout/vList2"/>
    <dgm:cxn modelId="{E4A51286-3293-42F5-81EA-AD2B6255EBEC}" type="presParOf" srcId="{E8D69169-F2BE-47C9-9E35-AB594D540642}" destId="{2C0BD9F2-69E5-46A8-802C-E07AA279B1E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5388F9-81EA-4E22-8782-9463B7708A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830672-703C-4964-BE1A-DF34D5EAC6E1}">
      <dgm:prSet/>
      <dgm:spPr/>
      <dgm:t>
        <a:bodyPr/>
        <a:lstStyle/>
        <a:p>
          <a:r>
            <a:rPr lang="en-US"/>
            <a:t>Activities roll-up from Contacts to Accounts</a:t>
          </a:r>
          <a:endParaRPr lang="en-US"/>
        </a:p>
      </dgm:t>
    </dgm:pt>
    <dgm:pt modelId="{2E141A42-6DF2-43B3-96B2-06F7BE27C904}" type="parTrans" cxnId="{EFB1A164-E710-4FF6-A01A-74A82FA5E6CE}">
      <dgm:prSet/>
      <dgm:spPr/>
      <dgm:t>
        <a:bodyPr/>
        <a:lstStyle/>
        <a:p>
          <a:endParaRPr lang="en-US"/>
        </a:p>
      </dgm:t>
    </dgm:pt>
    <dgm:pt modelId="{F765EB4B-5E61-4D4A-9C06-6446C8D3C4B6}" type="sibTrans" cxnId="{EFB1A164-E710-4FF6-A01A-74A82FA5E6CE}">
      <dgm:prSet/>
      <dgm:spPr/>
      <dgm:t>
        <a:bodyPr/>
        <a:lstStyle/>
        <a:p>
          <a:endParaRPr lang="en-US"/>
        </a:p>
      </dgm:t>
    </dgm:pt>
    <dgm:pt modelId="{1D0B469A-4A6E-4A3F-B088-8EEE1156D352}">
      <dgm:prSet/>
      <dgm:spPr/>
      <dgm:t>
        <a:bodyPr/>
        <a:lstStyle/>
        <a:p>
          <a:r>
            <a:rPr lang="en-US"/>
            <a:t>Notes do not roll-up</a:t>
          </a:r>
          <a:endParaRPr lang="en-US"/>
        </a:p>
      </dgm:t>
    </dgm:pt>
    <dgm:pt modelId="{EEC9C643-68A4-4B1F-877B-9CEE7E54195F}" type="parTrans" cxnId="{6C93D22E-0E9C-4EB7-B46B-E954E1977160}">
      <dgm:prSet/>
      <dgm:spPr/>
      <dgm:t>
        <a:bodyPr/>
        <a:lstStyle/>
        <a:p>
          <a:endParaRPr lang="en-US"/>
        </a:p>
      </dgm:t>
    </dgm:pt>
    <dgm:pt modelId="{B99CBE0C-E660-494B-A62C-26A61D9E35DB}" type="sibTrans" cxnId="{6C93D22E-0E9C-4EB7-B46B-E954E1977160}">
      <dgm:prSet/>
      <dgm:spPr/>
      <dgm:t>
        <a:bodyPr/>
        <a:lstStyle/>
        <a:p>
          <a:endParaRPr lang="en-US"/>
        </a:p>
      </dgm:t>
    </dgm:pt>
    <dgm:pt modelId="{77C1C221-C6FF-49EA-B0DD-51EBB04876D1}">
      <dgm:prSet/>
      <dgm:spPr/>
      <dgm:t>
        <a:bodyPr/>
        <a:lstStyle/>
        <a:p>
          <a:r>
            <a:rPr lang="en-US"/>
            <a:t>Activities have categories, notes do not</a:t>
          </a:r>
          <a:endParaRPr lang="en-US"/>
        </a:p>
      </dgm:t>
    </dgm:pt>
    <dgm:pt modelId="{A9235B09-4151-4836-BC12-9B4DC98B16E0}" type="parTrans" cxnId="{E52CD523-4FC4-4F12-99D6-2EF3816D5C11}">
      <dgm:prSet/>
      <dgm:spPr/>
      <dgm:t>
        <a:bodyPr/>
        <a:lstStyle/>
        <a:p>
          <a:endParaRPr lang="en-US"/>
        </a:p>
      </dgm:t>
    </dgm:pt>
    <dgm:pt modelId="{C935934C-92D9-40A8-9883-1137C3651CF2}" type="sibTrans" cxnId="{E52CD523-4FC4-4F12-99D6-2EF3816D5C11}">
      <dgm:prSet/>
      <dgm:spPr/>
      <dgm:t>
        <a:bodyPr/>
        <a:lstStyle/>
        <a:p>
          <a:endParaRPr lang="en-US"/>
        </a:p>
      </dgm:t>
    </dgm:pt>
    <dgm:pt modelId="{C1C36590-B015-4671-B4EF-A7CA5ED385DC}">
      <dgm:prSet/>
      <dgm:spPr/>
      <dgm:t>
        <a:bodyPr/>
        <a:lstStyle/>
        <a:p>
          <a:r>
            <a:rPr lang="en-US"/>
            <a:t>You may add custom fields to activities, not notes</a:t>
          </a:r>
          <a:endParaRPr lang="en-US"/>
        </a:p>
      </dgm:t>
    </dgm:pt>
    <dgm:pt modelId="{51F38315-34A1-4FD3-B266-BDE96BEEDF81}" type="parTrans" cxnId="{7578A86F-AE8A-427D-8185-0363950C3EDA}">
      <dgm:prSet/>
      <dgm:spPr/>
      <dgm:t>
        <a:bodyPr/>
        <a:lstStyle/>
        <a:p>
          <a:endParaRPr lang="en-US"/>
        </a:p>
      </dgm:t>
    </dgm:pt>
    <dgm:pt modelId="{5762C6C7-FE21-421A-B833-B8DA2FB33E2C}" type="sibTrans" cxnId="{7578A86F-AE8A-427D-8185-0363950C3EDA}">
      <dgm:prSet/>
      <dgm:spPr/>
      <dgm:t>
        <a:bodyPr/>
        <a:lstStyle/>
        <a:p>
          <a:endParaRPr lang="en-US"/>
        </a:p>
      </dgm:t>
    </dgm:pt>
    <dgm:pt modelId="{4B38F8ED-E416-4C5D-8CEE-364439B86C8B}">
      <dgm:prSet/>
      <dgm:spPr/>
      <dgm:t>
        <a:bodyPr/>
        <a:lstStyle/>
        <a:p>
          <a:r>
            <a:rPr lang="en-US"/>
            <a:t>Searchability</a:t>
          </a:r>
          <a:endParaRPr lang="en-US"/>
        </a:p>
      </dgm:t>
    </dgm:pt>
    <dgm:pt modelId="{C30FE7CE-8FDC-4299-8DB6-C41BBEEAA452}" type="parTrans" cxnId="{49E28C28-6781-45A9-9CE3-65E200DDDB10}">
      <dgm:prSet/>
      <dgm:spPr/>
      <dgm:t>
        <a:bodyPr/>
        <a:lstStyle/>
        <a:p>
          <a:endParaRPr lang="en-US"/>
        </a:p>
      </dgm:t>
    </dgm:pt>
    <dgm:pt modelId="{F00A31FA-0481-43FC-AB40-3555CD0B1EFA}" type="sibTrans" cxnId="{49E28C28-6781-45A9-9CE3-65E200DDDB10}">
      <dgm:prSet/>
      <dgm:spPr/>
      <dgm:t>
        <a:bodyPr/>
        <a:lstStyle/>
        <a:p>
          <a:endParaRPr lang="en-US"/>
        </a:p>
      </dgm:t>
    </dgm:pt>
    <dgm:pt modelId="{7F0B6D11-B47E-42DD-8D5A-A4BD0158601F}" type="pres">
      <dgm:prSet presAssocID="{C15388F9-81EA-4E22-8782-9463B7708A9B}" presName="linear" presStyleCnt="0">
        <dgm:presLayoutVars>
          <dgm:animLvl val="lvl"/>
          <dgm:resizeHandles val="exact"/>
        </dgm:presLayoutVars>
      </dgm:prSet>
      <dgm:spPr/>
    </dgm:pt>
    <dgm:pt modelId="{C8E7F435-D7F7-46C4-9F9C-4027D38C68E2}" type="pres">
      <dgm:prSet presAssocID="{1E830672-703C-4964-BE1A-DF34D5EAC6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F44E372-DC4C-4040-A0F2-F17259D780DA}" type="pres">
      <dgm:prSet presAssocID="{F765EB4B-5E61-4D4A-9C06-6446C8D3C4B6}" presName="spacer" presStyleCnt="0"/>
      <dgm:spPr/>
    </dgm:pt>
    <dgm:pt modelId="{F406FEA2-1CEE-4F08-B845-7FCEB92B7BFE}" type="pres">
      <dgm:prSet presAssocID="{1D0B469A-4A6E-4A3F-B088-8EEE1156D35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9377E37-4277-43B0-9136-001BF8B45D0B}" type="pres">
      <dgm:prSet presAssocID="{B99CBE0C-E660-494B-A62C-26A61D9E35DB}" presName="spacer" presStyleCnt="0"/>
      <dgm:spPr/>
    </dgm:pt>
    <dgm:pt modelId="{D0554011-5FFC-4908-BCD3-1C002249FCB4}" type="pres">
      <dgm:prSet presAssocID="{77C1C221-C6FF-49EA-B0DD-51EBB04876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86F72DF-4B96-4DAD-98DC-4B704174A181}" type="pres">
      <dgm:prSet presAssocID="{C935934C-92D9-40A8-9883-1137C3651CF2}" presName="spacer" presStyleCnt="0"/>
      <dgm:spPr/>
    </dgm:pt>
    <dgm:pt modelId="{F2DA85D3-7AE5-4947-8A89-048A86C08E1D}" type="pres">
      <dgm:prSet presAssocID="{C1C36590-B015-4671-B4EF-A7CA5ED385D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A532A9E-221C-47A6-89F7-03F53D07CFE2}" type="pres">
      <dgm:prSet presAssocID="{5762C6C7-FE21-421A-B833-B8DA2FB33E2C}" presName="spacer" presStyleCnt="0"/>
      <dgm:spPr/>
    </dgm:pt>
    <dgm:pt modelId="{CD93D4D6-339C-4CFB-9BF6-B292F4B434E4}" type="pres">
      <dgm:prSet presAssocID="{4B38F8ED-E416-4C5D-8CEE-364439B86C8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578A86F-AE8A-427D-8185-0363950C3EDA}" srcId="{C15388F9-81EA-4E22-8782-9463B7708A9B}" destId="{C1C36590-B015-4671-B4EF-A7CA5ED385DC}" srcOrd="3" destOrd="0" parTransId="{51F38315-34A1-4FD3-B266-BDE96BEEDF81}" sibTransId="{5762C6C7-FE21-421A-B833-B8DA2FB33E2C}"/>
    <dgm:cxn modelId="{1E7B1B6F-FCAE-40DD-8F6E-9ED02357091E}" type="presOf" srcId="{4B38F8ED-E416-4C5D-8CEE-364439B86C8B}" destId="{CD93D4D6-339C-4CFB-9BF6-B292F4B434E4}" srcOrd="0" destOrd="0" presId="urn:microsoft.com/office/officeart/2005/8/layout/vList2"/>
    <dgm:cxn modelId="{C519510D-B155-44C7-97E1-B39BF3E11FA5}" type="presOf" srcId="{1D0B469A-4A6E-4A3F-B088-8EEE1156D352}" destId="{F406FEA2-1CEE-4F08-B845-7FCEB92B7BFE}" srcOrd="0" destOrd="0" presId="urn:microsoft.com/office/officeart/2005/8/layout/vList2"/>
    <dgm:cxn modelId="{E52CD523-4FC4-4F12-99D6-2EF3816D5C11}" srcId="{C15388F9-81EA-4E22-8782-9463B7708A9B}" destId="{77C1C221-C6FF-49EA-B0DD-51EBB04876D1}" srcOrd="2" destOrd="0" parTransId="{A9235B09-4151-4836-BC12-9B4DC98B16E0}" sibTransId="{C935934C-92D9-40A8-9883-1137C3651CF2}"/>
    <dgm:cxn modelId="{08268646-E8E8-41AC-876F-38E124108D54}" type="presOf" srcId="{1E830672-703C-4964-BE1A-DF34D5EAC6E1}" destId="{C8E7F435-D7F7-46C4-9F9C-4027D38C68E2}" srcOrd="0" destOrd="0" presId="urn:microsoft.com/office/officeart/2005/8/layout/vList2"/>
    <dgm:cxn modelId="{DF54C131-46B5-49CB-980F-09F003C9DDC7}" type="presOf" srcId="{C15388F9-81EA-4E22-8782-9463B7708A9B}" destId="{7F0B6D11-B47E-42DD-8D5A-A4BD0158601F}" srcOrd="0" destOrd="0" presId="urn:microsoft.com/office/officeart/2005/8/layout/vList2"/>
    <dgm:cxn modelId="{C85CED37-A0CC-493B-82C7-235E74DAFB55}" type="presOf" srcId="{77C1C221-C6FF-49EA-B0DD-51EBB04876D1}" destId="{D0554011-5FFC-4908-BCD3-1C002249FCB4}" srcOrd="0" destOrd="0" presId="urn:microsoft.com/office/officeart/2005/8/layout/vList2"/>
    <dgm:cxn modelId="{EFB1A164-E710-4FF6-A01A-74A82FA5E6CE}" srcId="{C15388F9-81EA-4E22-8782-9463B7708A9B}" destId="{1E830672-703C-4964-BE1A-DF34D5EAC6E1}" srcOrd="0" destOrd="0" parTransId="{2E141A42-6DF2-43B3-96B2-06F7BE27C904}" sibTransId="{F765EB4B-5E61-4D4A-9C06-6446C8D3C4B6}"/>
    <dgm:cxn modelId="{49E28C28-6781-45A9-9CE3-65E200DDDB10}" srcId="{C15388F9-81EA-4E22-8782-9463B7708A9B}" destId="{4B38F8ED-E416-4C5D-8CEE-364439B86C8B}" srcOrd="4" destOrd="0" parTransId="{C30FE7CE-8FDC-4299-8DB6-C41BBEEAA452}" sibTransId="{F00A31FA-0481-43FC-AB40-3555CD0B1EFA}"/>
    <dgm:cxn modelId="{9099938C-2494-4738-824A-DCF2FCA9F63C}" type="presOf" srcId="{C1C36590-B015-4671-B4EF-A7CA5ED385DC}" destId="{F2DA85D3-7AE5-4947-8A89-048A86C08E1D}" srcOrd="0" destOrd="0" presId="urn:microsoft.com/office/officeart/2005/8/layout/vList2"/>
    <dgm:cxn modelId="{6C93D22E-0E9C-4EB7-B46B-E954E1977160}" srcId="{C15388F9-81EA-4E22-8782-9463B7708A9B}" destId="{1D0B469A-4A6E-4A3F-B088-8EEE1156D352}" srcOrd="1" destOrd="0" parTransId="{EEC9C643-68A4-4B1F-877B-9CEE7E54195F}" sibTransId="{B99CBE0C-E660-494B-A62C-26A61D9E35DB}"/>
    <dgm:cxn modelId="{83A6CACB-B29D-4066-8C63-C7320922802D}" type="presParOf" srcId="{7F0B6D11-B47E-42DD-8D5A-A4BD0158601F}" destId="{C8E7F435-D7F7-46C4-9F9C-4027D38C68E2}" srcOrd="0" destOrd="0" presId="urn:microsoft.com/office/officeart/2005/8/layout/vList2"/>
    <dgm:cxn modelId="{3C650C6C-72C4-45F2-8416-B640453062FD}" type="presParOf" srcId="{7F0B6D11-B47E-42DD-8D5A-A4BD0158601F}" destId="{FF44E372-DC4C-4040-A0F2-F17259D780DA}" srcOrd="1" destOrd="0" presId="urn:microsoft.com/office/officeart/2005/8/layout/vList2"/>
    <dgm:cxn modelId="{DF9A9511-5119-43B5-9FF0-A5CFF7197102}" type="presParOf" srcId="{7F0B6D11-B47E-42DD-8D5A-A4BD0158601F}" destId="{F406FEA2-1CEE-4F08-B845-7FCEB92B7BFE}" srcOrd="2" destOrd="0" presId="urn:microsoft.com/office/officeart/2005/8/layout/vList2"/>
    <dgm:cxn modelId="{802EF211-2B14-4D21-8A99-D273945ADC7A}" type="presParOf" srcId="{7F0B6D11-B47E-42DD-8D5A-A4BD0158601F}" destId="{D9377E37-4277-43B0-9136-001BF8B45D0B}" srcOrd="3" destOrd="0" presId="urn:microsoft.com/office/officeart/2005/8/layout/vList2"/>
    <dgm:cxn modelId="{B4782D46-C599-42F2-97F7-1E7C99F6E953}" type="presParOf" srcId="{7F0B6D11-B47E-42DD-8D5A-A4BD0158601F}" destId="{D0554011-5FFC-4908-BCD3-1C002249FCB4}" srcOrd="4" destOrd="0" presId="urn:microsoft.com/office/officeart/2005/8/layout/vList2"/>
    <dgm:cxn modelId="{BEF4EFF2-9AC0-44B0-A8FF-0797683FDEF2}" type="presParOf" srcId="{7F0B6D11-B47E-42DD-8D5A-A4BD0158601F}" destId="{A86F72DF-4B96-4DAD-98DC-4B704174A181}" srcOrd="5" destOrd="0" presId="urn:microsoft.com/office/officeart/2005/8/layout/vList2"/>
    <dgm:cxn modelId="{532171CF-6C71-4036-B97C-03174F03FEC7}" type="presParOf" srcId="{7F0B6D11-B47E-42DD-8D5A-A4BD0158601F}" destId="{F2DA85D3-7AE5-4947-8A89-048A86C08E1D}" srcOrd="6" destOrd="0" presId="urn:microsoft.com/office/officeart/2005/8/layout/vList2"/>
    <dgm:cxn modelId="{0048BE06-4778-4F54-90D7-52A3C585129A}" type="presParOf" srcId="{7F0B6D11-B47E-42DD-8D5A-A4BD0158601F}" destId="{BA532A9E-221C-47A6-89F7-03F53D07CFE2}" srcOrd="7" destOrd="0" presId="urn:microsoft.com/office/officeart/2005/8/layout/vList2"/>
    <dgm:cxn modelId="{D5829D91-1C4C-480D-B348-F715DEBE383D}" type="presParOf" srcId="{7F0B6D11-B47E-42DD-8D5A-A4BD0158601F}" destId="{CD93D4D6-339C-4CFB-9BF6-B292F4B434E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D20FBD-C3A7-4637-837E-22AF2728BD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4DD478-6104-43D6-90A2-2962BFBBBD3A}">
      <dgm:prSet/>
      <dgm:spPr/>
      <dgm:t>
        <a:bodyPr/>
        <a:lstStyle/>
        <a:p>
          <a:r>
            <a:rPr lang="en-US" dirty="0"/>
            <a:t>Who?</a:t>
          </a:r>
        </a:p>
      </dgm:t>
    </dgm:pt>
    <dgm:pt modelId="{D0322563-5735-4517-962E-2D8511ED54CC}" type="parTrans" cxnId="{95F9294A-C20A-424D-BD14-90FBC25D7461}">
      <dgm:prSet/>
      <dgm:spPr/>
      <dgm:t>
        <a:bodyPr/>
        <a:lstStyle/>
        <a:p>
          <a:endParaRPr lang="en-US"/>
        </a:p>
      </dgm:t>
    </dgm:pt>
    <dgm:pt modelId="{AAEC4FB7-5218-47B9-B4BE-B4BEFF282D86}" type="sibTrans" cxnId="{95F9294A-C20A-424D-BD14-90FBC25D7461}">
      <dgm:prSet/>
      <dgm:spPr/>
      <dgm:t>
        <a:bodyPr/>
        <a:lstStyle/>
        <a:p>
          <a:endParaRPr lang="en-US"/>
        </a:p>
      </dgm:t>
    </dgm:pt>
    <dgm:pt modelId="{4E497331-9B99-45E0-9929-E540DAC7FF0F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1D226CB-D8EF-4B9D-924A-C4FE93865DB7}" type="parTrans" cxnId="{5477CC91-D3C3-45A5-891A-5983006A202E}">
      <dgm:prSet/>
      <dgm:spPr/>
      <dgm:t>
        <a:bodyPr/>
        <a:lstStyle/>
        <a:p>
          <a:endParaRPr lang="en-US"/>
        </a:p>
      </dgm:t>
    </dgm:pt>
    <dgm:pt modelId="{31C9F89C-24CD-4ADA-8A8B-B6940D8BAF9E}" type="sibTrans" cxnId="{5477CC91-D3C3-45A5-891A-5983006A202E}">
      <dgm:prSet/>
      <dgm:spPr/>
      <dgm:t>
        <a:bodyPr/>
        <a:lstStyle/>
        <a:p>
          <a:endParaRPr lang="en-US"/>
        </a:p>
      </dgm:t>
    </dgm:pt>
    <dgm:pt modelId="{B581205A-CA0A-4807-9147-447E2CCDE9AF}">
      <dgm:prSet/>
      <dgm:spPr/>
      <dgm:t>
        <a:bodyPr/>
        <a:lstStyle/>
        <a:p>
          <a:r>
            <a:rPr lang="en-US" dirty="0"/>
            <a:t>What?</a:t>
          </a:r>
        </a:p>
      </dgm:t>
    </dgm:pt>
    <dgm:pt modelId="{BD805E5C-B191-4458-9524-1F5E4B760F90}" type="parTrans" cxnId="{8EFCA9FC-24D2-4A1E-A8CE-526BE1C80D96}">
      <dgm:prSet/>
      <dgm:spPr/>
      <dgm:t>
        <a:bodyPr/>
        <a:lstStyle/>
        <a:p>
          <a:endParaRPr lang="en-US"/>
        </a:p>
      </dgm:t>
    </dgm:pt>
    <dgm:pt modelId="{90D897FC-37D4-4933-A70F-40FE2750DFB8}" type="sibTrans" cxnId="{8EFCA9FC-24D2-4A1E-A8CE-526BE1C80D96}">
      <dgm:prSet/>
      <dgm:spPr/>
      <dgm:t>
        <a:bodyPr/>
        <a:lstStyle/>
        <a:p>
          <a:endParaRPr lang="en-US"/>
        </a:p>
      </dgm:t>
    </dgm:pt>
    <dgm:pt modelId="{B4688600-6F09-4AF1-9187-F7870C5C8B68}">
      <dgm:prSet/>
      <dgm:spPr/>
      <dgm:t>
        <a:bodyPr/>
        <a:lstStyle/>
        <a:p>
          <a:r>
            <a:rPr lang="en-US" dirty="0"/>
            <a:t>Why?</a:t>
          </a:r>
        </a:p>
      </dgm:t>
    </dgm:pt>
    <dgm:pt modelId="{589B969F-A33E-49CF-9E31-CDCFB1881624}" type="parTrans" cxnId="{A6DFA2D7-7307-402B-BF93-A72196FA5F46}">
      <dgm:prSet/>
      <dgm:spPr/>
      <dgm:t>
        <a:bodyPr/>
        <a:lstStyle/>
        <a:p>
          <a:endParaRPr lang="en-US"/>
        </a:p>
      </dgm:t>
    </dgm:pt>
    <dgm:pt modelId="{E6F85DD0-A14A-4096-A6A8-D4F08E157D16}" type="sibTrans" cxnId="{A6DFA2D7-7307-402B-BF93-A72196FA5F46}">
      <dgm:prSet/>
      <dgm:spPr/>
      <dgm:t>
        <a:bodyPr/>
        <a:lstStyle/>
        <a:p>
          <a:endParaRPr lang="en-US"/>
        </a:p>
      </dgm:t>
    </dgm:pt>
    <dgm:pt modelId="{480B3DB4-E642-4073-91B9-91CAA9F4B976}">
      <dgm:prSet/>
      <dgm:spPr/>
      <dgm:t>
        <a:bodyPr/>
        <a:lstStyle/>
        <a:p>
          <a:r>
            <a:rPr lang="en-US" dirty="0"/>
            <a:t>Annotation, Thread, or Conversation?</a:t>
          </a:r>
        </a:p>
      </dgm:t>
    </dgm:pt>
    <dgm:pt modelId="{1C67E1A8-C290-4FFF-AD14-5591BE73D17E}" type="parTrans" cxnId="{61C0D625-0B0A-4663-95FB-FE8F2ED937CE}">
      <dgm:prSet/>
      <dgm:spPr/>
    </dgm:pt>
    <dgm:pt modelId="{7ADF83A2-3E52-4EB9-BB4E-733296375D80}" type="sibTrans" cxnId="{61C0D625-0B0A-4663-95FB-FE8F2ED937CE}">
      <dgm:prSet/>
      <dgm:spPr/>
    </dgm:pt>
    <dgm:pt modelId="{76850D40-A151-414D-9280-025B5819734C}" type="pres">
      <dgm:prSet presAssocID="{12D20FBD-C3A7-4637-837E-22AF2728BDBA}" presName="linear" presStyleCnt="0">
        <dgm:presLayoutVars>
          <dgm:animLvl val="lvl"/>
          <dgm:resizeHandles val="exact"/>
        </dgm:presLayoutVars>
      </dgm:prSet>
      <dgm:spPr/>
    </dgm:pt>
    <dgm:pt modelId="{8C3E97C4-FE41-4BCC-8D4E-3A3C521D8196}" type="pres">
      <dgm:prSet presAssocID="{1E4DD478-6104-43D6-90A2-2962BFBBBD3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9EBF5C0-5AA6-4BFC-A048-C61E2F3F5150}" type="pres">
      <dgm:prSet presAssocID="{AAEC4FB7-5218-47B9-B4BE-B4BEFF282D86}" presName="spacer" presStyleCnt="0"/>
      <dgm:spPr/>
    </dgm:pt>
    <dgm:pt modelId="{73092D04-B7A0-46EE-A638-1CAD21ADB382}" type="pres">
      <dgm:prSet presAssocID="{4E497331-9B99-45E0-9929-E540DAC7FF0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36DEC4B-826F-45BF-BAF7-9A636FAE711F}" type="pres">
      <dgm:prSet presAssocID="{31C9F89C-24CD-4ADA-8A8B-B6940D8BAF9E}" presName="spacer" presStyleCnt="0"/>
      <dgm:spPr/>
    </dgm:pt>
    <dgm:pt modelId="{83EAA9A6-A732-449D-910C-DE5DEA48CC9C}" type="pres">
      <dgm:prSet presAssocID="{B581205A-CA0A-4807-9147-447E2CCDE9A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575DD54-0974-4A86-946E-F3303F48AA14}" type="pres">
      <dgm:prSet presAssocID="{90D897FC-37D4-4933-A70F-40FE2750DFB8}" presName="spacer" presStyleCnt="0"/>
      <dgm:spPr/>
    </dgm:pt>
    <dgm:pt modelId="{B19C0940-2B89-485B-93F1-1ADE999A5F98}" type="pres">
      <dgm:prSet presAssocID="{B4688600-6F09-4AF1-9187-F7870C5C8B6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F5ABA60-31F3-4C56-BAFC-0A29B29E5B62}" type="pres">
      <dgm:prSet presAssocID="{E6F85DD0-A14A-4096-A6A8-D4F08E157D16}" presName="spacer" presStyleCnt="0"/>
      <dgm:spPr/>
    </dgm:pt>
    <dgm:pt modelId="{20BD56F9-609F-4DFC-8930-23D6E36CB8E5}" type="pres">
      <dgm:prSet presAssocID="{480B3DB4-E642-4073-91B9-91CAA9F4B97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477CC91-D3C3-45A5-891A-5983006A202E}" srcId="{12D20FBD-C3A7-4637-837E-22AF2728BDBA}" destId="{4E497331-9B99-45E0-9929-E540DAC7FF0F}" srcOrd="1" destOrd="0" parTransId="{01D226CB-D8EF-4B9D-924A-C4FE93865DB7}" sibTransId="{31C9F89C-24CD-4ADA-8A8B-B6940D8BAF9E}"/>
    <dgm:cxn modelId="{63EBEE2D-0840-4F2A-95C1-11EED480D824}" type="presOf" srcId="{12D20FBD-C3A7-4637-837E-22AF2728BDBA}" destId="{76850D40-A151-414D-9280-025B5819734C}" srcOrd="0" destOrd="0" presId="urn:microsoft.com/office/officeart/2005/8/layout/vList2"/>
    <dgm:cxn modelId="{8EFCA9FC-24D2-4A1E-A8CE-526BE1C80D96}" srcId="{12D20FBD-C3A7-4637-837E-22AF2728BDBA}" destId="{B581205A-CA0A-4807-9147-447E2CCDE9AF}" srcOrd="2" destOrd="0" parTransId="{BD805E5C-B191-4458-9524-1F5E4B760F90}" sibTransId="{90D897FC-37D4-4933-A70F-40FE2750DFB8}"/>
    <dgm:cxn modelId="{FFA80ACD-7117-43A1-99CA-07847A4186B6}" type="presOf" srcId="{1E4DD478-6104-43D6-90A2-2962BFBBBD3A}" destId="{8C3E97C4-FE41-4BCC-8D4E-3A3C521D8196}" srcOrd="0" destOrd="0" presId="urn:microsoft.com/office/officeart/2005/8/layout/vList2"/>
    <dgm:cxn modelId="{A65C9AEF-8E9D-4B40-B9ED-2B802E045DF8}" type="presOf" srcId="{480B3DB4-E642-4073-91B9-91CAA9F4B976}" destId="{20BD56F9-609F-4DFC-8930-23D6E36CB8E5}" srcOrd="0" destOrd="0" presId="urn:microsoft.com/office/officeart/2005/8/layout/vList2"/>
    <dgm:cxn modelId="{008D80AD-3F0D-485F-981B-806218CDF95F}" type="presOf" srcId="{B4688600-6F09-4AF1-9187-F7870C5C8B68}" destId="{B19C0940-2B89-485B-93F1-1ADE999A5F98}" srcOrd="0" destOrd="0" presId="urn:microsoft.com/office/officeart/2005/8/layout/vList2"/>
    <dgm:cxn modelId="{28600F00-9CA2-4118-9E38-5FACAB13C4F5}" type="presOf" srcId="{B581205A-CA0A-4807-9147-447E2CCDE9AF}" destId="{83EAA9A6-A732-449D-910C-DE5DEA48CC9C}" srcOrd="0" destOrd="0" presId="urn:microsoft.com/office/officeart/2005/8/layout/vList2"/>
    <dgm:cxn modelId="{61C0D625-0B0A-4663-95FB-FE8F2ED937CE}" srcId="{12D20FBD-C3A7-4637-837E-22AF2728BDBA}" destId="{480B3DB4-E642-4073-91B9-91CAA9F4B976}" srcOrd="4" destOrd="0" parTransId="{1C67E1A8-C290-4FFF-AD14-5591BE73D17E}" sibTransId="{7ADF83A2-3E52-4EB9-BB4E-733296375D80}"/>
    <dgm:cxn modelId="{A6DFA2D7-7307-402B-BF93-A72196FA5F46}" srcId="{12D20FBD-C3A7-4637-837E-22AF2728BDBA}" destId="{B4688600-6F09-4AF1-9187-F7870C5C8B68}" srcOrd="3" destOrd="0" parTransId="{589B969F-A33E-49CF-9E31-CDCFB1881624}" sibTransId="{E6F85DD0-A14A-4096-A6A8-D4F08E157D16}"/>
    <dgm:cxn modelId="{504BF7A6-CEA6-4607-BB2F-0BBCCCCBFD65}" type="presOf" srcId="{4E497331-9B99-45E0-9929-E540DAC7FF0F}" destId="{73092D04-B7A0-46EE-A638-1CAD21ADB382}" srcOrd="0" destOrd="0" presId="urn:microsoft.com/office/officeart/2005/8/layout/vList2"/>
    <dgm:cxn modelId="{95F9294A-C20A-424D-BD14-90FBC25D7461}" srcId="{12D20FBD-C3A7-4637-837E-22AF2728BDBA}" destId="{1E4DD478-6104-43D6-90A2-2962BFBBBD3A}" srcOrd="0" destOrd="0" parTransId="{D0322563-5735-4517-962E-2D8511ED54CC}" sibTransId="{AAEC4FB7-5218-47B9-B4BE-B4BEFF282D86}"/>
    <dgm:cxn modelId="{0F7D119D-598A-4DC5-9D62-DBB45D0EC9F0}" type="presParOf" srcId="{76850D40-A151-414D-9280-025B5819734C}" destId="{8C3E97C4-FE41-4BCC-8D4E-3A3C521D8196}" srcOrd="0" destOrd="0" presId="urn:microsoft.com/office/officeart/2005/8/layout/vList2"/>
    <dgm:cxn modelId="{513A5438-8AAB-4653-9FB2-94894927F287}" type="presParOf" srcId="{76850D40-A151-414D-9280-025B5819734C}" destId="{79EBF5C0-5AA6-4BFC-A048-C61E2F3F5150}" srcOrd="1" destOrd="0" presId="urn:microsoft.com/office/officeart/2005/8/layout/vList2"/>
    <dgm:cxn modelId="{BABDB239-9EEA-4CC2-9B53-9434D994FF7A}" type="presParOf" srcId="{76850D40-A151-414D-9280-025B5819734C}" destId="{73092D04-B7A0-46EE-A638-1CAD21ADB382}" srcOrd="2" destOrd="0" presId="urn:microsoft.com/office/officeart/2005/8/layout/vList2"/>
    <dgm:cxn modelId="{DCE07F08-CAFD-4BD6-8BEE-85423E8F9C4D}" type="presParOf" srcId="{76850D40-A151-414D-9280-025B5819734C}" destId="{636DEC4B-826F-45BF-BAF7-9A636FAE711F}" srcOrd="3" destOrd="0" presId="urn:microsoft.com/office/officeart/2005/8/layout/vList2"/>
    <dgm:cxn modelId="{A06973AE-8C99-4A81-8E28-310F374888FA}" type="presParOf" srcId="{76850D40-A151-414D-9280-025B5819734C}" destId="{83EAA9A6-A732-449D-910C-DE5DEA48CC9C}" srcOrd="4" destOrd="0" presId="urn:microsoft.com/office/officeart/2005/8/layout/vList2"/>
    <dgm:cxn modelId="{B8E4B90D-FF02-4052-8E27-454D25BAC766}" type="presParOf" srcId="{76850D40-A151-414D-9280-025B5819734C}" destId="{1575DD54-0974-4A86-946E-F3303F48AA14}" srcOrd="5" destOrd="0" presId="urn:microsoft.com/office/officeart/2005/8/layout/vList2"/>
    <dgm:cxn modelId="{13D3867F-E6EA-45F9-AA50-F78E481119FF}" type="presParOf" srcId="{76850D40-A151-414D-9280-025B5819734C}" destId="{B19C0940-2B89-485B-93F1-1ADE999A5F98}" srcOrd="6" destOrd="0" presId="urn:microsoft.com/office/officeart/2005/8/layout/vList2"/>
    <dgm:cxn modelId="{18DED942-1D2B-436B-B2A6-0FB87C239CF2}" type="presParOf" srcId="{76850D40-A151-414D-9280-025B5819734C}" destId="{BF5ABA60-31F3-4C56-BAFC-0A29B29E5B62}" srcOrd="7" destOrd="0" presId="urn:microsoft.com/office/officeart/2005/8/layout/vList2"/>
    <dgm:cxn modelId="{BB0E16EC-7CA1-4B53-8482-79578EBD5EB3}" type="presParOf" srcId="{76850D40-A151-414D-9280-025B5819734C}" destId="{20BD56F9-609F-4DFC-8930-23D6E36CB8E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0F111-CD22-4921-A726-6890733CCD3C}">
      <dsp:nvSpPr>
        <dsp:cNvPr id="0" name=""/>
        <dsp:cNvSpPr/>
      </dsp:nvSpPr>
      <dsp:spPr>
        <a:xfrm>
          <a:off x="0" y="3498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Note</a:t>
          </a:r>
          <a:endParaRPr lang="en-US" sz="2100" kern="1200"/>
        </a:p>
      </dsp:txBody>
      <dsp:txXfrm>
        <a:off x="24588" y="59569"/>
        <a:ext cx="8180424" cy="454509"/>
      </dsp:txXfrm>
    </dsp:sp>
    <dsp:sp modelId="{DF30AB16-1C7C-490B-A2BC-2563456E5D4F}">
      <dsp:nvSpPr>
        <dsp:cNvPr id="0" name=""/>
        <dsp:cNvSpPr/>
      </dsp:nvSpPr>
      <dsp:spPr>
        <a:xfrm>
          <a:off x="0" y="59914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Activity</a:t>
          </a:r>
          <a:endParaRPr lang="en-US" sz="2100" kern="1200"/>
        </a:p>
      </dsp:txBody>
      <dsp:txXfrm>
        <a:off x="24588" y="623734"/>
        <a:ext cx="8180424" cy="454509"/>
      </dsp:txXfrm>
    </dsp:sp>
    <dsp:sp modelId="{C31776B1-843B-45B2-AD60-2A5AECA9D8D5}">
      <dsp:nvSpPr>
        <dsp:cNvPr id="0" name=""/>
        <dsp:cNvSpPr/>
      </dsp:nvSpPr>
      <dsp:spPr>
        <a:xfrm>
          <a:off x="0" y="1163310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Document (SharePoint or Attachment)</a:t>
          </a:r>
          <a:endParaRPr lang="en-US" sz="2100" kern="1200"/>
        </a:p>
      </dsp:txBody>
      <dsp:txXfrm>
        <a:off x="24588" y="1187898"/>
        <a:ext cx="8180424" cy="454509"/>
      </dsp:txXfrm>
    </dsp:sp>
    <dsp:sp modelId="{4E4917FC-8FFC-4534-9F8F-434904C30F18}">
      <dsp:nvSpPr>
        <dsp:cNvPr id="0" name=""/>
        <dsp:cNvSpPr/>
      </dsp:nvSpPr>
      <dsp:spPr>
        <a:xfrm>
          <a:off x="0" y="172747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OneNote</a:t>
          </a:r>
          <a:endParaRPr lang="en-US" sz="2100" kern="1200"/>
        </a:p>
      </dsp:txBody>
      <dsp:txXfrm>
        <a:off x="24588" y="1752064"/>
        <a:ext cx="8180424" cy="454509"/>
      </dsp:txXfrm>
    </dsp:sp>
    <dsp:sp modelId="{296D111B-5C9E-4ECD-BC40-CFEFE83020F0}">
      <dsp:nvSpPr>
        <dsp:cNvPr id="0" name=""/>
        <dsp:cNvSpPr/>
      </dsp:nvSpPr>
      <dsp:spPr>
        <a:xfrm>
          <a:off x="0" y="229164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Yammer</a:t>
          </a:r>
          <a:endParaRPr lang="en-US" sz="2100" kern="1200"/>
        </a:p>
      </dsp:txBody>
      <dsp:txXfrm>
        <a:off x="24588" y="2316229"/>
        <a:ext cx="8180424" cy="454509"/>
      </dsp:txXfrm>
    </dsp:sp>
    <dsp:sp modelId="{2C0BD9F2-69E5-46A8-802C-E07AA279B1EC}">
      <dsp:nvSpPr>
        <dsp:cNvPr id="0" name=""/>
        <dsp:cNvSpPr/>
      </dsp:nvSpPr>
      <dsp:spPr>
        <a:xfrm>
          <a:off x="0" y="285580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Office 365 Groups</a:t>
          </a:r>
          <a:endParaRPr lang="en-US" sz="2100" kern="1200"/>
        </a:p>
      </dsp:txBody>
      <dsp:txXfrm>
        <a:off x="24588" y="2880394"/>
        <a:ext cx="8180424" cy="454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7F435-D7F7-46C4-9F9C-4027D38C68E2}">
      <dsp:nvSpPr>
        <dsp:cNvPr id="0" name=""/>
        <dsp:cNvSpPr/>
      </dsp:nvSpPr>
      <dsp:spPr>
        <a:xfrm>
          <a:off x="0" y="541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Activities roll-up from Contacts to Accounts</a:t>
          </a:r>
          <a:endParaRPr lang="en-US" sz="2500" kern="1200"/>
        </a:p>
      </dsp:txBody>
      <dsp:txXfrm>
        <a:off x="29271" y="83444"/>
        <a:ext cx="8171058" cy="541083"/>
      </dsp:txXfrm>
    </dsp:sp>
    <dsp:sp modelId="{F406FEA2-1CEE-4F08-B845-7FCEB92B7BFE}">
      <dsp:nvSpPr>
        <dsp:cNvPr id="0" name=""/>
        <dsp:cNvSpPr/>
      </dsp:nvSpPr>
      <dsp:spPr>
        <a:xfrm>
          <a:off x="0" y="72579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Notes do not roll-up</a:t>
          </a:r>
          <a:endParaRPr lang="en-US" sz="2500" kern="1200"/>
        </a:p>
      </dsp:txBody>
      <dsp:txXfrm>
        <a:off x="29271" y="755069"/>
        <a:ext cx="8171058" cy="541083"/>
      </dsp:txXfrm>
    </dsp:sp>
    <dsp:sp modelId="{D0554011-5FFC-4908-BCD3-1C002249FCB4}">
      <dsp:nvSpPr>
        <dsp:cNvPr id="0" name=""/>
        <dsp:cNvSpPr/>
      </dsp:nvSpPr>
      <dsp:spPr>
        <a:xfrm>
          <a:off x="0" y="139742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Activities have categories, notes do not</a:t>
          </a:r>
          <a:endParaRPr lang="en-US" sz="2500" kern="1200"/>
        </a:p>
      </dsp:txBody>
      <dsp:txXfrm>
        <a:off x="29271" y="1426694"/>
        <a:ext cx="8171058" cy="541083"/>
      </dsp:txXfrm>
    </dsp:sp>
    <dsp:sp modelId="{F2DA85D3-7AE5-4947-8A89-048A86C08E1D}">
      <dsp:nvSpPr>
        <dsp:cNvPr id="0" name=""/>
        <dsp:cNvSpPr/>
      </dsp:nvSpPr>
      <dsp:spPr>
        <a:xfrm>
          <a:off x="0" y="206904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may add custom fields to activities, not notes</a:t>
          </a:r>
          <a:endParaRPr lang="en-US" sz="2500" kern="1200"/>
        </a:p>
      </dsp:txBody>
      <dsp:txXfrm>
        <a:off x="29271" y="2098319"/>
        <a:ext cx="8171058" cy="541083"/>
      </dsp:txXfrm>
    </dsp:sp>
    <dsp:sp modelId="{CD93D4D6-339C-4CFB-9BF6-B292F4B434E4}">
      <dsp:nvSpPr>
        <dsp:cNvPr id="0" name=""/>
        <dsp:cNvSpPr/>
      </dsp:nvSpPr>
      <dsp:spPr>
        <a:xfrm>
          <a:off x="0" y="27406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Searchability</a:t>
          </a:r>
          <a:endParaRPr lang="en-US" sz="2500" kern="1200"/>
        </a:p>
      </dsp:txBody>
      <dsp:txXfrm>
        <a:off x="29271" y="2769944"/>
        <a:ext cx="8171058" cy="541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E97C4-FE41-4BCC-8D4E-3A3C521D8196}">
      <dsp:nvSpPr>
        <dsp:cNvPr id="0" name=""/>
        <dsp:cNvSpPr/>
      </dsp:nvSpPr>
      <dsp:spPr>
        <a:xfrm>
          <a:off x="0" y="541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Who?</a:t>
          </a:r>
        </a:p>
      </dsp:txBody>
      <dsp:txXfrm>
        <a:off x="29271" y="83444"/>
        <a:ext cx="8171058" cy="541083"/>
      </dsp:txXfrm>
    </dsp:sp>
    <dsp:sp modelId="{73092D04-B7A0-46EE-A638-1CAD21ADB382}">
      <dsp:nvSpPr>
        <dsp:cNvPr id="0" name=""/>
        <dsp:cNvSpPr/>
      </dsp:nvSpPr>
      <dsp:spPr>
        <a:xfrm>
          <a:off x="0" y="72579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When?</a:t>
          </a:r>
        </a:p>
      </dsp:txBody>
      <dsp:txXfrm>
        <a:off x="29271" y="755069"/>
        <a:ext cx="8171058" cy="541083"/>
      </dsp:txXfrm>
    </dsp:sp>
    <dsp:sp modelId="{83EAA9A6-A732-449D-910C-DE5DEA48CC9C}">
      <dsp:nvSpPr>
        <dsp:cNvPr id="0" name=""/>
        <dsp:cNvSpPr/>
      </dsp:nvSpPr>
      <dsp:spPr>
        <a:xfrm>
          <a:off x="0" y="139742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What?</a:t>
          </a:r>
        </a:p>
      </dsp:txBody>
      <dsp:txXfrm>
        <a:off x="29271" y="1426694"/>
        <a:ext cx="8171058" cy="541083"/>
      </dsp:txXfrm>
    </dsp:sp>
    <dsp:sp modelId="{B19C0940-2B89-485B-93F1-1ADE999A5F98}">
      <dsp:nvSpPr>
        <dsp:cNvPr id="0" name=""/>
        <dsp:cNvSpPr/>
      </dsp:nvSpPr>
      <dsp:spPr>
        <a:xfrm>
          <a:off x="0" y="206904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Why?</a:t>
          </a:r>
        </a:p>
      </dsp:txBody>
      <dsp:txXfrm>
        <a:off x="29271" y="2098319"/>
        <a:ext cx="8171058" cy="541083"/>
      </dsp:txXfrm>
    </dsp:sp>
    <dsp:sp modelId="{20BD56F9-609F-4DFC-8930-23D6E36CB8E5}">
      <dsp:nvSpPr>
        <dsp:cNvPr id="0" name=""/>
        <dsp:cNvSpPr/>
      </dsp:nvSpPr>
      <dsp:spPr>
        <a:xfrm>
          <a:off x="0" y="27406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Annotation, Thread, or Conversation?</a:t>
          </a:r>
        </a:p>
      </dsp:txBody>
      <dsp:txXfrm>
        <a:off x="29271" y="2769944"/>
        <a:ext cx="8171058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7A7C1-5420-4BDD-862C-0C6061DEB6A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18CC4-085B-42E4-A198-BA7D60304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file:///C:\Users\Mitch\Dropbox\Books\CRM%20Deep%20Dive%20-%20Security\Cover\DeepDriveSecurityFINAL-SecondEdition.jpg" TargetMode="External"/><Relationship Id="rId4" Type="http://schemas.openxmlformats.org/officeDocument/2006/relationships/hyperlink" Target="http://www.xrmcoaches.com/freestuf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7661"/>
            <a:ext cx="7772400" cy="757907"/>
          </a:xfrm>
        </p:spPr>
        <p:txBody>
          <a:bodyPr>
            <a:noAutofit/>
          </a:bodyPr>
          <a:lstStyle/>
          <a:p>
            <a:r>
              <a:rPr lang="en-US" sz="6000" dirty="0"/>
              <a:t>All About Notes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62035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vs. Activities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50662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63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Conversations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61505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01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(Note)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Tied to a specific record</a:t>
            </a:r>
          </a:p>
          <a:p>
            <a:r>
              <a:rPr lang="en-US" dirty="0"/>
              <a:t>May be text or an attached document</a:t>
            </a:r>
          </a:p>
          <a:p>
            <a:r>
              <a:rPr lang="en-US" dirty="0"/>
              <a:t>Documents are not editable</a:t>
            </a:r>
          </a:p>
          <a:p>
            <a:r>
              <a:rPr lang="en-US" dirty="0"/>
              <a:t>Annotation entity may not be customized</a:t>
            </a:r>
          </a:p>
          <a:p>
            <a:r>
              <a:rPr lang="en-US" dirty="0"/>
              <a:t>Notes are not editable in some earlier versions of Dynamics CRM</a:t>
            </a:r>
          </a:p>
        </p:txBody>
      </p:sp>
    </p:spTree>
    <p:extLst>
      <p:ext uri="{BB962C8B-B14F-4D97-AF65-F5344CB8AC3E}">
        <p14:creationId xmlns:p14="http://schemas.microsoft.com/office/powerpoint/2010/main" val="86156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Category-specific</a:t>
            </a:r>
          </a:p>
          <a:p>
            <a:r>
              <a:rPr lang="en-US" dirty="0"/>
              <a:t>Customizable</a:t>
            </a:r>
          </a:p>
          <a:p>
            <a:r>
              <a:rPr lang="en-US" dirty="0"/>
              <a:t>Rolls-up to parent entity (Account) for certain related 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6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as an Annotation or in SharePoint</a:t>
            </a:r>
          </a:p>
          <a:p>
            <a:r>
              <a:rPr lang="en-US" dirty="0"/>
              <a:t>SharePoint allows for modification, versioning, etc.</a:t>
            </a:r>
          </a:p>
        </p:txBody>
      </p:sp>
    </p:spTree>
    <p:extLst>
      <p:ext uri="{BB962C8B-B14F-4D97-AF65-F5344CB8AC3E}">
        <p14:creationId xmlns:p14="http://schemas.microsoft.com/office/powerpoint/2010/main" val="125452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robust editing capability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2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conversations within a group or team</a:t>
            </a:r>
          </a:p>
          <a:p>
            <a:r>
              <a:rPr lang="en-US" dirty="0"/>
              <a:t>Saves all conversations so a history is available</a:t>
            </a:r>
          </a:p>
        </p:txBody>
      </p:sp>
    </p:spTree>
    <p:extLst>
      <p:ext uri="{BB962C8B-B14F-4D97-AF65-F5344CB8AC3E}">
        <p14:creationId xmlns:p14="http://schemas.microsoft.com/office/powerpoint/2010/main" val="339583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many features of conversations and documents</a:t>
            </a:r>
          </a:p>
          <a:p>
            <a:r>
              <a:rPr lang="en-US" dirty="0"/>
              <a:t>Visible outside of Dynamics 365</a:t>
            </a:r>
          </a:p>
        </p:txBody>
      </p:sp>
    </p:spTree>
    <p:extLst>
      <p:ext uri="{BB962C8B-B14F-4D97-AF65-F5344CB8AC3E}">
        <p14:creationId xmlns:p14="http://schemas.microsoft.com/office/powerpoint/2010/main" val="122233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Dynamics CRM Architect</a:t>
            </a:r>
          </a:p>
          <a:p>
            <a:pPr lvl="1"/>
            <a:r>
              <a:rPr lang="en-US" sz="2400" dirty="0">
                <a:hlinkClick r:id="rId2"/>
              </a:rPr>
              <a:t>mitch@xrmcoaches.com</a:t>
            </a:r>
            <a:endParaRPr lang="en-US" sz="2400" dirty="0"/>
          </a:p>
          <a:p>
            <a:pPr lvl="1"/>
            <a:r>
              <a:rPr lang="en-US" sz="2400" dirty="0"/>
              <a:t>@</a:t>
            </a:r>
            <a:r>
              <a:rPr lang="en-US" sz="2400" dirty="0" err="1"/>
              <a:t>mitchmilam</a:t>
            </a:r>
            <a:endParaRPr lang="en-US" sz="2400" dirty="0"/>
          </a:p>
          <a:p>
            <a:pPr lvl="1"/>
            <a:r>
              <a:rPr lang="en-US" sz="2400" dirty="0"/>
              <a:t>http://tinyurl.com/MitchMilamLinkedIn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156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Workshop: Dynamics CRM JavaScript Development</a:t>
            </a:r>
          </a:p>
          <a:p>
            <a:pPr marL="0" indent="0">
              <a:buNone/>
            </a:pPr>
            <a:r>
              <a:rPr lang="en-US" sz="1600" dirty="0"/>
              <a:t>Introduction to Dynamics CRM JavaScript development including which tools to use, best practices, and code samples.</a:t>
            </a:r>
          </a:p>
          <a:p>
            <a:pPr marL="0" indent="0">
              <a:buNone/>
            </a:pPr>
            <a:r>
              <a:rPr lang="en-US" sz="1600" dirty="0"/>
              <a:t>Tuesday, January 17th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Webinar: Dynamics 365 new feature overview</a:t>
            </a:r>
          </a:p>
          <a:p>
            <a:pPr marL="0" indent="0">
              <a:buNone/>
            </a:pPr>
            <a:r>
              <a:rPr lang="en-US" sz="1600" dirty="0"/>
              <a:t>In this webinar we will cover some of the new features that have shipped with Dynamics 365.</a:t>
            </a:r>
          </a:p>
          <a:p>
            <a:pPr marL="0" indent="0">
              <a:buNone/>
            </a:pPr>
            <a:r>
              <a:rPr lang="en-US" sz="1600" dirty="0"/>
              <a:t>Fri, Jan 20, 2017 10:00 AM - 11:00 AM CST</a:t>
            </a:r>
          </a:p>
        </p:txBody>
      </p:sp>
    </p:spTree>
    <p:extLst>
      <p:ext uri="{BB962C8B-B14F-4D97-AF65-F5344CB8AC3E}">
        <p14:creationId xmlns:p14="http://schemas.microsoft.com/office/powerpoint/2010/main" val="311181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Webinar: Using Microsoft Flow with Dynamics 365</a:t>
            </a:r>
          </a:p>
          <a:p>
            <a:pPr marL="0" indent="0">
              <a:buNone/>
            </a:pPr>
            <a:r>
              <a:rPr lang="en-US" sz="1600" dirty="0"/>
              <a:t>In this webinar we will introduce you to using Microsoft Flow with Dynamics 365.</a:t>
            </a:r>
          </a:p>
          <a:p>
            <a:pPr marL="0" indent="0">
              <a:buNone/>
            </a:pPr>
            <a:r>
              <a:rPr lang="en-US" sz="1600" dirty="0"/>
              <a:t>Fri, Jan 27, 2017 10:00 AM - 11:00 AM CST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Webinar: Dynamics 365: Business Rules Revisited</a:t>
            </a:r>
          </a:p>
          <a:p>
            <a:pPr marL="0" indent="0">
              <a:buNone/>
            </a:pPr>
            <a:r>
              <a:rPr lang="en-US" sz="1600" dirty="0"/>
              <a:t>With the changes to the Business Rule Designer introduced in Dynamics 365, I thought it would be a good idea to revisit the creation and use of Business Rules for Dynamics 365.</a:t>
            </a:r>
          </a:p>
          <a:p>
            <a:pPr marL="0" indent="0">
              <a:buNone/>
            </a:pPr>
            <a:r>
              <a:rPr lang="en-US" sz="1600" dirty="0"/>
              <a:t>Fri, Feb 3, 2017 10:00 AM - 11:00 AM CST</a:t>
            </a:r>
          </a:p>
        </p:txBody>
      </p:sp>
    </p:spTree>
    <p:extLst>
      <p:ext uri="{BB962C8B-B14F-4D97-AF65-F5344CB8AC3E}">
        <p14:creationId xmlns:p14="http://schemas.microsoft.com/office/powerpoint/2010/main" val="149274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252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Training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http://www.xrmcoaches.com/webinars</a:t>
            </a:r>
            <a:endParaRPr lang="en-US" sz="2400" dirty="0"/>
          </a:p>
          <a:p>
            <a:r>
              <a:rPr lang="en-US" dirty="0" err="1"/>
              <a:t>KnowledgeBits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http://www.xrmcoaches.com/knowledgebits</a:t>
            </a:r>
            <a:endParaRPr lang="en-US" sz="2400" dirty="0"/>
          </a:p>
          <a:p>
            <a:r>
              <a:rPr lang="en-US" dirty="0"/>
              <a:t>Learning Plans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http://www.xrmcoaches.com/freestuff</a:t>
            </a:r>
            <a:endParaRPr lang="en-US" sz="2400" dirty="0"/>
          </a:p>
          <a:p>
            <a:r>
              <a:rPr lang="en-US" sz="3000" dirty="0"/>
              <a:t>More Goodies</a:t>
            </a:r>
          </a:p>
          <a:p>
            <a:pPr lvl="1"/>
            <a:r>
              <a:rPr lang="en-US" sz="2600" dirty="0"/>
              <a:t>Practice tests</a:t>
            </a:r>
          </a:p>
          <a:p>
            <a:pPr lvl="1"/>
            <a:r>
              <a:rPr lang="en-US" sz="2600" dirty="0"/>
              <a:t>On–Demand </a:t>
            </a:r>
            <a:br>
              <a:rPr lang="en-US" sz="2600" dirty="0"/>
            </a:br>
            <a:r>
              <a:rPr lang="en-US" sz="2600" dirty="0"/>
              <a:t>video training</a:t>
            </a:r>
          </a:p>
          <a:p>
            <a:pPr lvl="1"/>
            <a:r>
              <a:rPr lang="en-US" sz="2600" dirty="0"/>
              <a:t>Instructor–led </a:t>
            </a:r>
            <a:br>
              <a:rPr lang="en-US" sz="2600" dirty="0"/>
            </a:b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Books</a:t>
            </a:r>
            <a:endParaRPr lang="en-US" sz="3000" dirty="0"/>
          </a:p>
          <a:p>
            <a:endParaRPr lang="en-US" sz="3000" dirty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9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note</a:t>
            </a:r>
          </a:p>
          <a:p>
            <a:r>
              <a:rPr lang="en-US" dirty="0"/>
              <a:t>Notes vs Everything else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75644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What is a Note?</a:t>
            </a:r>
          </a:p>
        </p:txBody>
      </p:sp>
    </p:spTree>
    <p:extLst>
      <p:ext uri="{BB962C8B-B14F-4D97-AF65-F5344CB8AC3E}">
        <p14:creationId xmlns:p14="http://schemas.microsoft.com/office/powerpoint/2010/main" val="143530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Notes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67817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63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17077</TotalTime>
  <Words>369</Words>
  <Application>Microsoft Office PowerPoint</Application>
  <PresentationFormat>On-screen Show (16:9)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All About Notes</vt:lpstr>
      <vt:lpstr>Mitch Milam</vt:lpstr>
      <vt:lpstr>Future Events</vt:lpstr>
      <vt:lpstr>Future Events</vt:lpstr>
      <vt:lpstr>Webinar Housekeeping</vt:lpstr>
      <vt:lpstr>2017 Training Roadmap</vt:lpstr>
      <vt:lpstr>Agenda</vt:lpstr>
      <vt:lpstr>PowerPoint Presentation</vt:lpstr>
      <vt:lpstr>Types of Notes</vt:lpstr>
      <vt:lpstr>Notes vs. Activities</vt:lpstr>
      <vt:lpstr>Recording Conversations</vt:lpstr>
      <vt:lpstr>Annotation (Note)</vt:lpstr>
      <vt:lpstr>Activity</vt:lpstr>
      <vt:lpstr>Document</vt:lpstr>
      <vt:lpstr>OneNote</vt:lpstr>
      <vt:lpstr>Yammer</vt:lpstr>
      <vt:lpstr>Office 365 Groups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614</cp:revision>
  <cp:lastPrinted>2014-08-04T20:14:51Z</cp:lastPrinted>
  <dcterms:created xsi:type="dcterms:W3CDTF">2014-08-03T21:50:47Z</dcterms:created>
  <dcterms:modified xsi:type="dcterms:W3CDTF">2017-01-13T15:25:06Z</dcterms:modified>
</cp:coreProperties>
</file>