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media/image18.jpg" ContentType="image/png"/>
  <Override PartName="/ppt/media/image19.jpg" ContentType="image/png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media/image20.jpg" ContentType="image/png"/>
  <Override PartName="/ppt/media/image21.jpg" ContentType="image/png"/>
  <Override PartName="/ppt/media/image22.jpg" ContentType="image/png"/>
  <Override PartName="/ppt/media/image23.jpg" ContentType="image/png"/>
  <Override PartName="/ppt/media/image24.jpg" ContentType="image/png"/>
  <Override PartName="/ppt/media/image25.jpg" ContentType="image/png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media/image26.jpg" ContentType="image/png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95" r:id="rId2"/>
    <p:sldId id="396" r:id="rId3"/>
    <p:sldId id="425" r:id="rId4"/>
    <p:sldId id="398" r:id="rId5"/>
    <p:sldId id="399" r:id="rId6"/>
    <p:sldId id="400" r:id="rId7"/>
    <p:sldId id="346" r:id="rId8"/>
    <p:sldId id="455" r:id="rId9"/>
    <p:sldId id="438" r:id="rId10"/>
    <p:sldId id="439" r:id="rId11"/>
    <p:sldId id="440" r:id="rId12"/>
    <p:sldId id="441" r:id="rId13"/>
    <p:sldId id="426" r:id="rId14"/>
    <p:sldId id="462" r:id="rId15"/>
    <p:sldId id="460" r:id="rId16"/>
    <p:sldId id="461" r:id="rId17"/>
    <p:sldId id="429" r:id="rId18"/>
    <p:sldId id="430" r:id="rId19"/>
    <p:sldId id="463" r:id="rId20"/>
    <p:sldId id="431" r:id="rId21"/>
    <p:sldId id="432" r:id="rId22"/>
    <p:sldId id="433" r:id="rId23"/>
    <p:sldId id="434" r:id="rId24"/>
    <p:sldId id="435" r:id="rId25"/>
    <p:sldId id="436" r:id="rId26"/>
    <p:sldId id="442" r:id="rId27"/>
    <p:sldId id="456" r:id="rId28"/>
    <p:sldId id="459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7" r:id="rId37"/>
    <p:sldId id="450" r:id="rId38"/>
    <p:sldId id="451" r:id="rId39"/>
    <p:sldId id="452" r:id="rId40"/>
    <p:sldId id="453" r:id="rId41"/>
    <p:sldId id="454" r:id="rId42"/>
    <p:sldId id="293" r:id="rId43"/>
    <p:sldId id="302" r:id="rId44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01580DE-B92E-4228-A1AB-C91C6845CAC1}">
          <p14:sldIdLst>
            <p14:sldId id="395"/>
            <p14:sldId id="396"/>
            <p14:sldId id="425"/>
            <p14:sldId id="398"/>
            <p14:sldId id="399"/>
            <p14:sldId id="400"/>
          </p14:sldIdLst>
        </p14:section>
        <p14:section name="Overview" id="{7381CF88-10B2-4466-AEF8-B49E94AD8595}">
          <p14:sldIdLst>
            <p14:sldId id="346"/>
            <p14:sldId id="455"/>
            <p14:sldId id="438"/>
            <p14:sldId id="439"/>
            <p14:sldId id="440"/>
            <p14:sldId id="441"/>
            <p14:sldId id="426"/>
            <p14:sldId id="462"/>
            <p14:sldId id="460"/>
            <p14:sldId id="461"/>
            <p14:sldId id="429"/>
            <p14:sldId id="430"/>
            <p14:sldId id="463"/>
            <p14:sldId id="431"/>
            <p14:sldId id="432"/>
            <p14:sldId id="433"/>
            <p14:sldId id="434"/>
            <p14:sldId id="435"/>
            <p14:sldId id="436"/>
            <p14:sldId id="442"/>
            <p14:sldId id="456"/>
            <p14:sldId id="459"/>
            <p14:sldId id="443"/>
            <p14:sldId id="444"/>
            <p14:sldId id="445"/>
            <p14:sldId id="446"/>
            <p14:sldId id="447"/>
            <p14:sldId id="448"/>
            <p14:sldId id="449"/>
            <p14:sldId id="457"/>
            <p14:sldId id="450"/>
            <p14:sldId id="451"/>
            <p14:sldId id="452"/>
            <p14:sldId id="453"/>
            <p14:sldId id="454"/>
          </p14:sldIdLst>
        </p14:section>
        <p14:section name="Summary" id="{935D7200-6590-4DD3-A3CD-B3D7C066C570}">
          <p14:sldIdLst>
            <p14:sldId id="29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46" autoAdjust="0"/>
    <p:restoredTop sz="94676" autoAdjust="0"/>
  </p:normalViewPr>
  <p:slideViewPr>
    <p:cSldViewPr>
      <p:cViewPr varScale="1">
        <p:scale>
          <a:sx n="143" d="100"/>
          <a:sy n="143" d="100"/>
        </p:scale>
        <p:origin x="38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59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7BB2A4-7046-4E21-9B1D-58FAEA07B5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3A6413-1FF7-4A59-B0DE-87AA9C332B09}">
      <dgm:prSet/>
      <dgm:spPr/>
      <dgm:t>
        <a:bodyPr/>
        <a:lstStyle/>
        <a:p>
          <a:r>
            <a:rPr lang="en-US"/>
            <a:t>Role-Based</a:t>
          </a:r>
          <a:endParaRPr lang="en-US"/>
        </a:p>
      </dgm:t>
    </dgm:pt>
    <dgm:pt modelId="{F948FFF5-6455-42AE-AE59-818CFFCBF9AD}" type="parTrans" cxnId="{9117C173-0896-4A35-B6BE-91FA2585D8DB}">
      <dgm:prSet/>
      <dgm:spPr/>
      <dgm:t>
        <a:bodyPr/>
        <a:lstStyle/>
        <a:p>
          <a:endParaRPr lang="en-US"/>
        </a:p>
      </dgm:t>
    </dgm:pt>
    <dgm:pt modelId="{027C7D33-F59A-4A95-8B39-B10000A667A7}" type="sibTrans" cxnId="{9117C173-0896-4A35-B6BE-91FA2585D8DB}">
      <dgm:prSet/>
      <dgm:spPr/>
      <dgm:t>
        <a:bodyPr/>
        <a:lstStyle/>
        <a:p>
          <a:endParaRPr lang="en-US"/>
        </a:p>
      </dgm:t>
    </dgm:pt>
    <dgm:pt modelId="{C1E5FE58-AAB6-46D6-AE06-A0852219B596}">
      <dgm:prSet/>
      <dgm:spPr/>
      <dgm:t>
        <a:bodyPr/>
        <a:lstStyle/>
        <a:p>
          <a:r>
            <a:rPr lang="en-US"/>
            <a:t>Sales</a:t>
          </a:r>
          <a:endParaRPr lang="en-US"/>
        </a:p>
      </dgm:t>
    </dgm:pt>
    <dgm:pt modelId="{D1C327FC-6E97-4A17-80DF-9E9660B3684F}" type="parTrans" cxnId="{E5DB397C-02EF-481D-B00F-907D9E077BCE}">
      <dgm:prSet/>
      <dgm:spPr/>
      <dgm:t>
        <a:bodyPr/>
        <a:lstStyle/>
        <a:p>
          <a:endParaRPr lang="en-US"/>
        </a:p>
      </dgm:t>
    </dgm:pt>
    <dgm:pt modelId="{24821E58-7E48-4AE7-B0F9-B2A0A0CF06C6}" type="sibTrans" cxnId="{E5DB397C-02EF-481D-B00F-907D9E077BCE}">
      <dgm:prSet/>
      <dgm:spPr/>
      <dgm:t>
        <a:bodyPr/>
        <a:lstStyle/>
        <a:p>
          <a:endParaRPr lang="en-US"/>
        </a:p>
      </dgm:t>
    </dgm:pt>
    <dgm:pt modelId="{AEB5EBCD-518B-4CCB-B8A9-64D88745B11B}">
      <dgm:prSet/>
      <dgm:spPr/>
      <dgm:t>
        <a:bodyPr/>
        <a:lstStyle/>
        <a:p>
          <a:r>
            <a:rPr lang="en-US"/>
            <a:t>Customer Service</a:t>
          </a:r>
          <a:endParaRPr lang="en-US"/>
        </a:p>
      </dgm:t>
    </dgm:pt>
    <dgm:pt modelId="{AB5ABF19-E2F7-421A-82A1-C5C97AFBB98B}" type="parTrans" cxnId="{F68347EA-B7DD-4E41-9D5D-93088F026193}">
      <dgm:prSet/>
      <dgm:spPr/>
      <dgm:t>
        <a:bodyPr/>
        <a:lstStyle/>
        <a:p>
          <a:endParaRPr lang="en-US"/>
        </a:p>
      </dgm:t>
    </dgm:pt>
    <dgm:pt modelId="{E6142C51-B6A2-4604-847B-4772D3CC88CF}" type="sibTrans" cxnId="{F68347EA-B7DD-4E41-9D5D-93088F026193}">
      <dgm:prSet/>
      <dgm:spPr/>
      <dgm:t>
        <a:bodyPr/>
        <a:lstStyle/>
        <a:p>
          <a:endParaRPr lang="en-US"/>
        </a:p>
      </dgm:t>
    </dgm:pt>
    <dgm:pt modelId="{315ED35E-6196-425E-9AA6-082636440F1E}">
      <dgm:prSet/>
      <dgm:spPr/>
      <dgm:t>
        <a:bodyPr/>
        <a:lstStyle/>
        <a:p>
          <a:r>
            <a:rPr lang="en-US"/>
            <a:t>Field Service</a:t>
          </a:r>
          <a:endParaRPr lang="en-US"/>
        </a:p>
      </dgm:t>
    </dgm:pt>
    <dgm:pt modelId="{939739D8-B651-4BC2-806F-73D3871A78F0}" type="parTrans" cxnId="{14DFE36B-E725-4219-95A6-2BD5924E04C3}">
      <dgm:prSet/>
      <dgm:spPr/>
      <dgm:t>
        <a:bodyPr/>
        <a:lstStyle/>
        <a:p>
          <a:endParaRPr lang="en-US"/>
        </a:p>
      </dgm:t>
    </dgm:pt>
    <dgm:pt modelId="{149EDEDF-90BA-4F0C-8231-CC249E7C75B7}" type="sibTrans" cxnId="{14DFE36B-E725-4219-95A6-2BD5924E04C3}">
      <dgm:prSet/>
      <dgm:spPr/>
      <dgm:t>
        <a:bodyPr/>
        <a:lstStyle/>
        <a:p>
          <a:endParaRPr lang="en-US"/>
        </a:p>
      </dgm:t>
    </dgm:pt>
    <dgm:pt modelId="{98160DF7-4F34-4A14-A880-F498DBD4CF8D}">
      <dgm:prSet/>
      <dgm:spPr/>
      <dgm:t>
        <a:bodyPr/>
        <a:lstStyle/>
        <a:p>
          <a:r>
            <a:rPr lang="en-US"/>
            <a:t>Project Service Automation</a:t>
          </a:r>
          <a:endParaRPr lang="en-US"/>
        </a:p>
      </dgm:t>
    </dgm:pt>
    <dgm:pt modelId="{F6BBEC8A-5E3E-4608-A6B8-7E8C0BEDFADD}" type="parTrans" cxnId="{0CE9741A-FB0C-4D36-AD1A-960CC21F497A}">
      <dgm:prSet/>
      <dgm:spPr/>
      <dgm:t>
        <a:bodyPr/>
        <a:lstStyle/>
        <a:p>
          <a:endParaRPr lang="en-US"/>
        </a:p>
      </dgm:t>
    </dgm:pt>
    <dgm:pt modelId="{114D7CB8-C1A4-4D80-9543-D1903F54807D}" type="sibTrans" cxnId="{0CE9741A-FB0C-4D36-AD1A-960CC21F497A}">
      <dgm:prSet/>
      <dgm:spPr/>
      <dgm:t>
        <a:bodyPr/>
        <a:lstStyle/>
        <a:p>
          <a:endParaRPr lang="en-US"/>
        </a:p>
      </dgm:t>
    </dgm:pt>
    <dgm:pt modelId="{20418E55-095F-41B5-8B77-D60C16D04D4F}">
      <dgm:prSet/>
      <dgm:spPr/>
      <dgm:t>
        <a:bodyPr/>
        <a:lstStyle/>
        <a:p>
          <a:r>
            <a:rPr lang="en-US"/>
            <a:t>App Designer</a:t>
          </a:r>
          <a:endParaRPr lang="en-US"/>
        </a:p>
      </dgm:t>
    </dgm:pt>
    <dgm:pt modelId="{E0A34F0D-9034-447E-AE2F-AFC31A3FBE1E}" type="parTrans" cxnId="{1137B201-39B4-4D65-8BDF-CE2CA4E17DCE}">
      <dgm:prSet/>
      <dgm:spPr/>
      <dgm:t>
        <a:bodyPr/>
        <a:lstStyle/>
        <a:p>
          <a:endParaRPr lang="en-US"/>
        </a:p>
      </dgm:t>
    </dgm:pt>
    <dgm:pt modelId="{C6F20AC9-926D-42BE-B468-A941F2E3A8F5}" type="sibTrans" cxnId="{1137B201-39B4-4D65-8BDF-CE2CA4E17DCE}">
      <dgm:prSet/>
      <dgm:spPr/>
      <dgm:t>
        <a:bodyPr/>
        <a:lstStyle/>
        <a:p>
          <a:endParaRPr lang="en-US"/>
        </a:p>
      </dgm:t>
    </dgm:pt>
    <dgm:pt modelId="{E68C9F0C-BF11-41BB-983A-C898022C2688}">
      <dgm:prSet/>
      <dgm:spPr/>
      <dgm:t>
        <a:bodyPr/>
        <a:lstStyle/>
        <a:p>
          <a:r>
            <a:rPr lang="en-US"/>
            <a:t>Site-Map Editor</a:t>
          </a:r>
          <a:endParaRPr lang="en-US"/>
        </a:p>
      </dgm:t>
    </dgm:pt>
    <dgm:pt modelId="{5785CCF9-5177-4C17-B457-184C92DFC6EE}" type="parTrans" cxnId="{122466BB-75D6-4157-9FB3-CD002DE8114A}">
      <dgm:prSet/>
      <dgm:spPr/>
      <dgm:t>
        <a:bodyPr/>
        <a:lstStyle/>
        <a:p>
          <a:endParaRPr lang="en-US"/>
        </a:p>
      </dgm:t>
    </dgm:pt>
    <dgm:pt modelId="{748F96D7-4F51-48A0-B197-369FB8F9E0C4}" type="sibTrans" cxnId="{122466BB-75D6-4157-9FB3-CD002DE8114A}">
      <dgm:prSet/>
      <dgm:spPr/>
      <dgm:t>
        <a:bodyPr/>
        <a:lstStyle/>
        <a:p>
          <a:endParaRPr lang="en-US"/>
        </a:p>
      </dgm:t>
    </dgm:pt>
    <dgm:pt modelId="{D634B227-6440-4D0E-B58F-5CF6E5826628}" type="pres">
      <dgm:prSet presAssocID="{397BB2A4-7046-4E21-9B1D-58FAEA07B56A}" presName="linear" presStyleCnt="0">
        <dgm:presLayoutVars>
          <dgm:animLvl val="lvl"/>
          <dgm:resizeHandles val="exact"/>
        </dgm:presLayoutVars>
      </dgm:prSet>
      <dgm:spPr/>
    </dgm:pt>
    <dgm:pt modelId="{D252A820-5385-4480-8978-58D488FE2821}" type="pres">
      <dgm:prSet presAssocID="{303A6413-1FF7-4A59-B0DE-87AA9C332B0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F9387A0-0D6A-48A8-AD07-48792A49F628}" type="pres">
      <dgm:prSet presAssocID="{303A6413-1FF7-4A59-B0DE-87AA9C332B09}" presName="childText" presStyleLbl="revTx" presStyleIdx="0" presStyleCnt="1">
        <dgm:presLayoutVars>
          <dgm:bulletEnabled val="1"/>
        </dgm:presLayoutVars>
      </dgm:prSet>
      <dgm:spPr/>
    </dgm:pt>
    <dgm:pt modelId="{A6182D90-62A2-424C-86DE-EC37897103B8}" type="pres">
      <dgm:prSet presAssocID="{20418E55-095F-41B5-8B77-D60C16D04D4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C6BAB1B-B623-45FD-9E22-6F205ED92DAC}" type="pres">
      <dgm:prSet presAssocID="{C6F20AC9-926D-42BE-B468-A941F2E3A8F5}" presName="spacer" presStyleCnt="0"/>
      <dgm:spPr/>
    </dgm:pt>
    <dgm:pt modelId="{02A9319C-EADC-4CA8-BADD-9BCF1C0E96D0}" type="pres">
      <dgm:prSet presAssocID="{E68C9F0C-BF11-41BB-983A-C898022C268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CE9741A-FB0C-4D36-AD1A-960CC21F497A}" srcId="{303A6413-1FF7-4A59-B0DE-87AA9C332B09}" destId="{98160DF7-4F34-4A14-A880-F498DBD4CF8D}" srcOrd="3" destOrd="0" parTransId="{F6BBEC8A-5E3E-4608-A6B8-7E8C0BEDFADD}" sibTransId="{114D7CB8-C1A4-4D80-9543-D1903F54807D}"/>
    <dgm:cxn modelId="{E5DB397C-02EF-481D-B00F-907D9E077BCE}" srcId="{303A6413-1FF7-4A59-B0DE-87AA9C332B09}" destId="{C1E5FE58-AAB6-46D6-AE06-A0852219B596}" srcOrd="0" destOrd="0" parTransId="{D1C327FC-6E97-4A17-80DF-9E9660B3684F}" sibTransId="{24821E58-7E48-4AE7-B0F9-B2A0A0CF06C6}"/>
    <dgm:cxn modelId="{1E4BE7A7-2D65-40C8-A157-6AC6CFCC6F20}" type="presOf" srcId="{303A6413-1FF7-4A59-B0DE-87AA9C332B09}" destId="{D252A820-5385-4480-8978-58D488FE2821}" srcOrd="0" destOrd="0" presId="urn:microsoft.com/office/officeart/2005/8/layout/vList2"/>
    <dgm:cxn modelId="{122466BB-75D6-4157-9FB3-CD002DE8114A}" srcId="{397BB2A4-7046-4E21-9B1D-58FAEA07B56A}" destId="{E68C9F0C-BF11-41BB-983A-C898022C2688}" srcOrd="2" destOrd="0" parTransId="{5785CCF9-5177-4C17-B457-184C92DFC6EE}" sibTransId="{748F96D7-4F51-48A0-B197-369FB8F9E0C4}"/>
    <dgm:cxn modelId="{F68347EA-B7DD-4E41-9D5D-93088F026193}" srcId="{303A6413-1FF7-4A59-B0DE-87AA9C332B09}" destId="{AEB5EBCD-518B-4CCB-B8A9-64D88745B11B}" srcOrd="1" destOrd="0" parTransId="{AB5ABF19-E2F7-421A-82A1-C5C97AFBB98B}" sibTransId="{E6142C51-B6A2-4604-847B-4772D3CC88CF}"/>
    <dgm:cxn modelId="{0DCBCCFB-B9BA-4E33-9AEC-BB28627B86AD}" type="presOf" srcId="{20418E55-095F-41B5-8B77-D60C16D04D4F}" destId="{A6182D90-62A2-424C-86DE-EC37897103B8}" srcOrd="0" destOrd="0" presId="urn:microsoft.com/office/officeart/2005/8/layout/vList2"/>
    <dgm:cxn modelId="{1137B201-39B4-4D65-8BDF-CE2CA4E17DCE}" srcId="{397BB2A4-7046-4E21-9B1D-58FAEA07B56A}" destId="{20418E55-095F-41B5-8B77-D60C16D04D4F}" srcOrd="1" destOrd="0" parTransId="{E0A34F0D-9034-447E-AE2F-AFC31A3FBE1E}" sibTransId="{C6F20AC9-926D-42BE-B468-A941F2E3A8F5}"/>
    <dgm:cxn modelId="{9117C173-0896-4A35-B6BE-91FA2585D8DB}" srcId="{397BB2A4-7046-4E21-9B1D-58FAEA07B56A}" destId="{303A6413-1FF7-4A59-B0DE-87AA9C332B09}" srcOrd="0" destOrd="0" parTransId="{F948FFF5-6455-42AE-AE59-818CFFCBF9AD}" sibTransId="{027C7D33-F59A-4A95-8B39-B10000A667A7}"/>
    <dgm:cxn modelId="{AE1D04D1-C641-4F06-BC34-ADEE7ADFC897}" type="presOf" srcId="{315ED35E-6196-425E-9AA6-082636440F1E}" destId="{2F9387A0-0D6A-48A8-AD07-48792A49F628}" srcOrd="0" destOrd="2" presId="urn:microsoft.com/office/officeart/2005/8/layout/vList2"/>
    <dgm:cxn modelId="{14DFE36B-E725-4219-95A6-2BD5924E04C3}" srcId="{303A6413-1FF7-4A59-B0DE-87AA9C332B09}" destId="{315ED35E-6196-425E-9AA6-082636440F1E}" srcOrd="2" destOrd="0" parTransId="{939739D8-B651-4BC2-806F-73D3871A78F0}" sibTransId="{149EDEDF-90BA-4F0C-8231-CC249E7C75B7}"/>
    <dgm:cxn modelId="{4B08C2A0-0AD3-4F78-909F-2620B9288F7F}" type="presOf" srcId="{AEB5EBCD-518B-4CCB-B8A9-64D88745B11B}" destId="{2F9387A0-0D6A-48A8-AD07-48792A49F628}" srcOrd="0" destOrd="1" presId="urn:microsoft.com/office/officeart/2005/8/layout/vList2"/>
    <dgm:cxn modelId="{20610E80-0744-4E1D-A048-DE4F7A0C76AE}" type="presOf" srcId="{E68C9F0C-BF11-41BB-983A-C898022C2688}" destId="{02A9319C-EADC-4CA8-BADD-9BCF1C0E96D0}" srcOrd="0" destOrd="0" presId="urn:microsoft.com/office/officeart/2005/8/layout/vList2"/>
    <dgm:cxn modelId="{05E9FDB2-7566-4D89-975E-ABBAE7099172}" type="presOf" srcId="{397BB2A4-7046-4E21-9B1D-58FAEA07B56A}" destId="{D634B227-6440-4D0E-B58F-5CF6E5826628}" srcOrd="0" destOrd="0" presId="urn:microsoft.com/office/officeart/2005/8/layout/vList2"/>
    <dgm:cxn modelId="{AA5BA220-8032-402D-AC04-9D418BFD177B}" type="presOf" srcId="{C1E5FE58-AAB6-46D6-AE06-A0852219B596}" destId="{2F9387A0-0D6A-48A8-AD07-48792A49F628}" srcOrd="0" destOrd="0" presId="urn:microsoft.com/office/officeart/2005/8/layout/vList2"/>
    <dgm:cxn modelId="{7E352B34-A054-48F8-AED0-B1000F150D9D}" type="presOf" srcId="{98160DF7-4F34-4A14-A880-F498DBD4CF8D}" destId="{2F9387A0-0D6A-48A8-AD07-48792A49F628}" srcOrd="0" destOrd="3" presId="urn:microsoft.com/office/officeart/2005/8/layout/vList2"/>
    <dgm:cxn modelId="{2EDDA9BD-C84E-47E5-B68C-BB4AB6C0BBBE}" type="presParOf" srcId="{D634B227-6440-4D0E-B58F-5CF6E5826628}" destId="{D252A820-5385-4480-8978-58D488FE2821}" srcOrd="0" destOrd="0" presId="urn:microsoft.com/office/officeart/2005/8/layout/vList2"/>
    <dgm:cxn modelId="{93AC4ADE-08A6-454D-9F5C-CC113CEA8587}" type="presParOf" srcId="{D634B227-6440-4D0E-B58F-5CF6E5826628}" destId="{2F9387A0-0D6A-48A8-AD07-48792A49F628}" srcOrd="1" destOrd="0" presId="urn:microsoft.com/office/officeart/2005/8/layout/vList2"/>
    <dgm:cxn modelId="{A08D9D3F-39A0-4E2D-87F4-5E05A25FB927}" type="presParOf" srcId="{D634B227-6440-4D0E-B58F-5CF6E5826628}" destId="{A6182D90-62A2-424C-86DE-EC37897103B8}" srcOrd="2" destOrd="0" presId="urn:microsoft.com/office/officeart/2005/8/layout/vList2"/>
    <dgm:cxn modelId="{8D7DE184-CBAF-4018-BF2E-18A2F0D5EED9}" type="presParOf" srcId="{D634B227-6440-4D0E-B58F-5CF6E5826628}" destId="{DC6BAB1B-B623-45FD-9E22-6F205ED92DAC}" srcOrd="3" destOrd="0" presId="urn:microsoft.com/office/officeart/2005/8/layout/vList2"/>
    <dgm:cxn modelId="{1D95AD76-C6C3-42AF-9C27-D84ED2F8AC4A}" type="presParOf" srcId="{D634B227-6440-4D0E-B58F-5CF6E5826628}" destId="{02A9319C-EADC-4CA8-BADD-9BCF1C0E96D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A2D9B04-AAD5-4811-AD9D-9790A6B009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389246-7671-4F43-8E84-4A0B47FF8F54}">
      <dgm:prSet/>
      <dgm:spPr/>
      <dgm:t>
        <a:bodyPr/>
        <a:lstStyle/>
        <a:p>
          <a:r>
            <a:rPr lang="en-US"/>
            <a:t>Show guest presence</a:t>
          </a:r>
          <a:endParaRPr lang="en-US"/>
        </a:p>
      </dgm:t>
    </dgm:pt>
    <dgm:pt modelId="{AD82F262-53A5-4702-BB48-CB02D0DC181B}" type="parTrans" cxnId="{F57D4DC2-16AA-4CB0-B752-B2AEA2E548FB}">
      <dgm:prSet/>
      <dgm:spPr/>
      <dgm:t>
        <a:bodyPr/>
        <a:lstStyle/>
        <a:p>
          <a:endParaRPr lang="en-US"/>
        </a:p>
      </dgm:t>
    </dgm:pt>
    <dgm:pt modelId="{830BA09C-69B5-4E49-893C-C22C07B253D4}" type="sibTrans" cxnId="{F57D4DC2-16AA-4CB0-B752-B2AEA2E548FB}">
      <dgm:prSet/>
      <dgm:spPr/>
      <dgm:t>
        <a:bodyPr/>
        <a:lstStyle/>
        <a:p>
          <a:endParaRPr lang="en-US"/>
        </a:p>
      </dgm:t>
    </dgm:pt>
    <dgm:pt modelId="{B6C087F6-FED7-4344-828A-824811A3E002}">
      <dgm:prSet/>
      <dgm:spPr/>
      <dgm:t>
        <a:bodyPr/>
        <a:lstStyle/>
        <a:p>
          <a:r>
            <a:rPr lang="en-US"/>
            <a:t>Ability to associate or disassociate an existing Office 365 Group with an entity record</a:t>
          </a:r>
          <a:endParaRPr lang="en-US"/>
        </a:p>
      </dgm:t>
    </dgm:pt>
    <dgm:pt modelId="{4AAD797E-046B-423F-9619-83865D50069C}" type="parTrans" cxnId="{7827D7DC-6A61-48B3-8D0E-25BF178E6EA9}">
      <dgm:prSet/>
      <dgm:spPr/>
      <dgm:t>
        <a:bodyPr/>
        <a:lstStyle/>
        <a:p>
          <a:endParaRPr lang="en-US"/>
        </a:p>
      </dgm:t>
    </dgm:pt>
    <dgm:pt modelId="{FF4A8A27-AF74-47E7-85A7-F2947C8ED868}" type="sibTrans" cxnId="{7827D7DC-6A61-48B3-8D0E-25BF178E6EA9}">
      <dgm:prSet/>
      <dgm:spPr/>
      <dgm:t>
        <a:bodyPr/>
        <a:lstStyle/>
        <a:p>
          <a:endParaRPr lang="en-US"/>
        </a:p>
      </dgm:t>
    </dgm:pt>
    <dgm:pt modelId="{F1E9D724-2F79-4900-A79D-B86A34518CA5}">
      <dgm:prSet/>
      <dgm:spPr/>
      <dgm:t>
        <a:bodyPr/>
        <a:lstStyle/>
        <a:p>
          <a:r>
            <a:rPr lang="en-US"/>
            <a:t>Adding a project team member will automatically add the user as a member of the Office 365 Group </a:t>
          </a:r>
          <a:endParaRPr lang="en-US"/>
        </a:p>
      </dgm:t>
    </dgm:pt>
    <dgm:pt modelId="{4DF8C1B1-87AD-469C-90EF-5ED0CFBAE7D7}" type="parTrans" cxnId="{DD0305A5-69F3-4530-B05F-8D8943E22D1C}">
      <dgm:prSet/>
      <dgm:spPr/>
      <dgm:t>
        <a:bodyPr/>
        <a:lstStyle/>
        <a:p>
          <a:endParaRPr lang="en-US"/>
        </a:p>
      </dgm:t>
    </dgm:pt>
    <dgm:pt modelId="{ED972418-A7BC-4661-888D-FEA6362B92B4}" type="sibTrans" cxnId="{DD0305A5-69F3-4530-B05F-8D8943E22D1C}">
      <dgm:prSet/>
      <dgm:spPr/>
      <dgm:t>
        <a:bodyPr/>
        <a:lstStyle/>
        <a:p>
          <a:endParaRPr lang="en-US"/>
        </a:p>
      </dgm:t>
    </dgm:pt>
    <dgm:pt modelId="{5BD6A788-4390-4082-B99E-EF706B6070F5}" type="pres">
      <dgm:prSet presAssocID="{3A2D9B04-AAD5-4811-AD9D-9790A6B0090A}" presName="linear" presStyleCnt="0">
        <dgm:presLayoutVars>
          <dgm:animLvl val="lvl"/>
          <dgm:resizeHandles val="exact"/>
        </dgm:presLayoutVars>
      </dgm:prSet>
      <dgm:spPr/>
    </dgm:pt>
    <dgm:pt modelId="{F49AE538-EBF7-473F-B33D-9BA881C71055}" type="pres">
      <dgm:prSet presAssocID="{09389246-7671-4F43-8E84-4A0B47FF8F5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7A3459-5265-4C3B-939C-6EB08301E560}" type="pres">
      <dgm:prSet presAssocID="{830BA09C-69B5-4E49-893C-C22C07B253D4}" presName="spacer" presStyleCnt="0"/>
      <dgm:spPr/>
    </dgm:pt>
    <dgm:pt modelId="{52FB55A7-3056-4CC2-ADE9-3524A8148226}" type="pres">
      <dgm:prSet presAssocID="{B6C087F6-FED7-4344-828A-824811A3E00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02CC637-390D-4A1A-9C64-E86D3EF74D4B}" type="pres">
      <dgm:prSet presAssocID="{FF4A8A27-AF74-47E7-85A7-F2947C8ED868}" presName="spacer" presStyleCnt="0"/>
      <dgm:spPr/>
    </dgm:pt>
    <dgm:pt modelId="{CBBBFAE8-3889-4F3A-9B69-2D93C880561C}" type="pres">
      <dgm:prSet presAssocID="{F1E9D724-2F79-4900-A79D-B86A34518CA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57D4DC2-16AA-4CB0-B752-B2AEA2E548FB}" srcId="{3A2D9B04-AAD5-4811-AD9D-9790A6B0090A}" destId="{09389246-7671-4F43-8E84-4A0B47FF8F54}" srcOrd="0" destOrd="0" parTransId="{AD82F262-53A5-4702-BB48-CB02D0DC181B}" sibTransId="{830BA09C-69B5-4E49-893C-C22C07B253D4}"/>
    <dgm:cxn modelId="{6D1C40AB-70F7-4E71-A924-7A00698D1F4C}" type="presOf" srcId="{B6C087F6-FED7-4344-828A-824811A3E002}" destId="{52FB55A7-3056-4CC2-ADE9-3524A8148226}" srcOrd="0" destOrd="0" presId="urn:microsoft.com/office/officeart/2005/8/layout/vList2"/>
    <dgm:cxn modelId="{91422A4D-888C-46F1-B697-A4F90CE0B671}" type="presOf" srcId="{09389246-7671-4F43-8E84-4A0B47FF8F54}" destId="{F49AE538-EBF7-473F-B33D-9BA881C71055}" srcOrd="0" destOrd="0" presId="urn:microsoft.com/office/officeart/2005/8/layout/vList2"/>
    <dgm:cxn modelId="{7E69C60F-9A14-4850-B7FE-833706A5D5B5}" type="presOf" srcId="{F1E9D724-2F79-4900-A79D-B86A34518CA5}" destId="{CBBBFAE8-3889-4F3A-9B69-2D93C880561C}" srcOrd="0" destOrd="0" presId="urn:microsoft.com/office/officeart/2005/8/layout/vList2"/>
    <dgm:cxn modelId="{279E0B12-F265-49C6-B4CE-1A70F2FF62E1}" type="presOf" srcId="{3A2D9B04-AAD5-4811-AD9D-9790A6B0090A}" destId="{5BD6A788-4390-4082-B99E-EF706B6070F5}" srcOrd="0" destOrd="0" presId="urn:microsoft.com/office/officeart/2005/8/layout/vList2"/>
    <dgm:cxn modelId="{DD0305A5-69F3-4530-B05F-8D8943E22D1C}" srcId="{3A2D9B04-AAD5-4811-AD9D-9790A6B0090A}" destId="{F1E9D724-2F79-4900-A79D-B86A34518CA5}" srcOrd="2" destOrd="0" parTransId="{4DF8C1B1-87AD-469C-90EF-5ED0CFBAE7D7}" sibTransId="{ED972418-A7BC-4661-888D-FEA6362B92B4}"/>
    <dgm:cxn modelId="{7827D7DC-6A61-48B3-8D0E-25BF178E6EA9}" srcId="{3A2D9B04-AAD5-4811-AD9D-9790A6B0090A}" destId="{B6C087F6-FED7-4344-828A-824811A3E002}" srcOrd="1" destOrd="0" parTransId="{4AAD797E-046B-423F-9619-83865D50069C}" sibTransId="{FF4A8A27-AF74-47E7-85A7-F2947C8ED868}"/>
    <dgm:cxn modelId="{AE1AAA44-1B4F-4142-8E50-A5886DA95AD0}" type="presParOf" srcId="{5BD6A788-4390-4082-B99E-EF706B6070F5}" destId="{F49AE538-EBF7-473F-B33D-9BA881C71055}" srcOrd="0" destOrd="0" presId="urn:microsoft.com/office/officeart/2005/8/layout/vList2"/>
    <dgm:cxn modelId="{07B5D6E3-F03D-4E31-8683-5475B5E89A73}" type="presParOf" srcId="{5BD6A788-4390-4082-B99E-EF706B6070F5}" destId="{8C7A3459-5265-4C3B-939C-6EB08301E560}" srcOrd="1" destOrd="0" presId="urn:microsoft.com/office/officeart/2005/8/layout/vList2"/>
    <dgm:cxn modelId="{29417653-43A5-4F7A-B509-AAACA99F45F4}" type="presParOf" srcId="{5BD6A788-4390-4082-B99E-EF706B6070F5}" destId="{52FB55A7-3056-4CC2-ADE9-3524A8148226}" srcOrd="2" destOrd="0" presId="urn:microsoft.com/office/officeart/2005/8/layout/vList2"/>
    <dgm:cxn modelId="{E143BDF1-78B8-4688-8F92-CFB03D15B8B1}" type="presParOf" srcId="{5BD6A788-4390-4082-B99E-EF706B6070F5}" destId="{B02CC637-390D-4A1A-9C64-E86D3EF74D4B}" srcOrd="3" destOrd="0" presId="urn:microsoft.com/office/officeart/2005/8/layout/vList2"/>
    <dgm:cxn modelId="{7B74EA60-6B90-4F81-B322-503032B16FEA}" type="presParOf" srcId="{5BD6A788-4390-4082-B99E-EF706B6070F5}" destId="{CBBBFAE8-3889-4F3A-9B69-2D93C880561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68F1D43-DB9E-422C-A6A9-02F01BB71D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6DD3ED-114B-45AE-A388-F13F1AF3F398}">
      <dgm:prSet/>
      <dgm:spPr/>
      <dgm:t>
        <a:bodyPr/>
        <a:lstStyle/>
        <a:p>
          <a:r>
            <a:rPr lang="en-US"/>
            <a:t>System Backups</a:t>
          </a:r>
          <a:endParaRPr lang="en-US"/>
        </a:p>
      </dgm:t>
    </dgm:pt>
    <dgm:pt modelId="{68B4C4C5-6EC7-4892-B510-6CB97ED4EADA}" type="parTrans" cxnId="{A1CC6B22-9413-44CC-BEC1-A267F706A3C5}">
      <dgm:prSet/>
      <dgm:spPr/>
      <dgm:t>
        <a:bodyPr/>
        <a:lstStyle/>
        <a:p>
          <a:endParaRPr lang="en-US"/>
        </a:p>
      </dgm:t>
    </dgm:pt>
    <dgm:pt modelId="{31D8A159-B543-4135-99BE-F587DDB6C264}" type="sibTrans" cxnId="{A1CC6B22-9413-44CC-BEC1-A267F706A3C5}">
      <dgm:prSet/>
      <dgm:spPr/>
      <dgm:t>
        <a:bodyPr/>
        <a:lstStyle/>
        <a:p>
          <a:endParaRPr lang="en-US"/>
        </a:p>
      </dgm:t>
    </dgm:pt>
    <dgm:pt modelId="{0C115B7A-F614-4C1B-8D60-583F06AF321C}">
      <dgm:prSet/>
      <dgm:spPr/>
      <dgm:t>
        <a:bodyPr/>
        <a:lstStyle/>
        <a:p>
          <a:r>
            <a:rPr lang="en-US"/>
            <a:t>All your instances are backed up.</a:t>
          </a:r>
          <a:endParaRPr lang="en-US"/>
        </a:p>
      </dgm:t>
    </dgm:pt>
    <dgm:pt modelId="{996E463B-4ACA-4D87-8271-B3A7C400E7BA}" type="parTrans" cxnId="{F7F944A9-141F-4BC9-91E5-13C2CA97BCD5}">
      <dgm:prSet/>
      <dgm:spPr/>
      <dgm:t>
        <a:bodyPr/>
        <a:lstStyle/>
        <a:p>
          <a:endParaRPr lang="en-US"/>
        </a:p>
      </dgm:t>
    </dgm:pt>
    <dgm:pt modelId="{B47A961D-DA88-403C-B64D-5AAC599FABB0}" type="sibTrans" cxnId="{F7F944A9-141F-4BC9-91E5-13C2CA97BCD5}">
      <dgm:prSet/>
      <dgm:spPr/>
      <dgm:t>
        <a:bodyPr/>
        <a:lstStyle/>
        <a:p>
          <a:endParaRPr lang="en-US"/>
        </a:p>
      </dgm:t>
    </dgm:pt>
    <dgm:pt modelId="{1CEDBEE6-CD5F-4F60-897A-701F7F7218E9}">
      <dgm:prSet/>
      <dgm:spPr/>
      <dgm:t>
        <a:bodyPr/>
        <a:lstStyle/>
        <a:p>
          <a:r>
            <a:rPr lang="en-US" dirty="0"/>
            <a:t>System backups occur daily.</a:t>
          </a:r>
        </a:p>
      </dgm:t>
    </dgm:pt>
    <dgm:pt modelId="{79ED18C4-0E0F-4121-AE1F-E0B70762E581}" type="parTrans" cxnId="{EBB1A1C5-DD3F-457A-B7BA-4F6E3B167522}">
      <dgm:prSet/>
      <dgm:spPr/>
      <dgm:t>
        <a:bodyPr/>
        <a:lstStyle/>
        <a:p>
          <a:endParaRPr lang="en-US"/>
        </a:p>
      </dgm:t>
    </dgm:pt>
    <dgm:pt modelId="{0EE3C4D0-61FD-4253-8068-0338420ED7B2}" type="sibTrans" cxnId="{EBB1A1C5-DD3F-457A-B7BA-4F6E3B167522}">
      <dgm:prSet/>
      <dgm:spPr/>
      <dgm:t>
        <a:bodyPr/>
        <a:lstStyle/>
        <a:p>
          <a:endParaRPr lang="en-US"/>
        </a:p>
      </dgm:t>
    </dgm:pt>
    <dgm:pt modelId="{BCD98241-997F-42D7-B5AE-B2D4CD17E2F7}">
      <dgm:prSet/>
      <dgm:spPr/>
      <dgm:t>
        <a:bodyPr/>
        <a:lstStyle/>
        <a:p>
          <a:r>
            <a:rPr lang="en-US"/>
            <a:t>System backups are retained for up to three days. Check your expiration date.</a:t>
          </a:r>
          <a:endParaRPr lang="en-US"/>
        </a:p>
      </dgm:t>
    </dgm:pt>
    <dgm:pt modelId="{9B19421C-3E8D-413A-8DA3-29E1D991C13C}" type="parTrans" cxnId="{3229AE2A-911B-45A6-83CE-E62A0BDF9740}">
      <dgm:prSet/>
      <dgm:spPr/>
      <dgm:t>
        <a:bodyPr/>
        <a:lstStyle/>
        <a:p>
          <a:endParaRPr lang="en-US"/>
        </a:p>
      </dgm:t>
    </dgm:pt>
    <dgm:pt modelId="{A263B406-7409-46DB-8495-510351820EF7}" type="sibTrans" cxnId="{3229AE2A-911B-45A6-83CE-E62A0BDF9740}">
      <dgm:prSet/>
      <dgm:spPr/>
      <dgm:t>
        <a:bodyPr/>
        <a:lstStyle/>
        <a:p>
          <a:endParaRPr lang="en-US"/>
        </a:p>
      </dgm:t>
    </dgm:pt>
    <dgm:pt modelId="{679EE5E3-A5AB-42FA-8838-59E5BBFE1FD0}">
      <dgm:prSet/>
      <dgm:spPr/>
      <dgm:t>
        <a:bodyPr/>
        <a:lstStyle/>
        <a:p>
          <a:r>
            <a:rPr lang="en-US"/>
            <a:t>System backups do not count against your storage limits.</a:t>
          </a:r>
          <a:endParaRPr lang="en-US"/>
        </a:p>
      </dgm:t>
    </dgm:pt>
    <dgm:pt modelId="{6058BEC7-909C-4D90-9D76-097648599D77}" type="parTrans" cxnId="{5CC5A7A2-7C97-41D8-836E-A76DA308A61B}">
      <dgm:prSet/>
      <dgm:spPr/>
      <dgm:t>
        <a:bodyPr/>
        <a:lstStyle/>
        <a:p>
          <a:endParaRPr lang="en-US"/>
        </a:p>
      </dgm:t>
    </dgm:pt>
    <dgm:pt modelId="{679FCF55-DFCC-48B5-9B49-BDCB0346EA41}" type="sibTrans" cxnId="{5CC5A7A2-7C97-41D8-836E-A76DA308A61B}">
      <dgm:prSet/>
      <dgm:spPr/>
      <dgm:t>
        <a:bodyPr/>
        <a:lstStyle/>
        <a:p>
          <a:endParaRPr lang="en-US"/>
        </a:p>
      </dgm:t>
    </dgm:pt>
    <dgm:pt modelId="{006442CD-E3D6-45A7-83EF-DDB6FACFA6E9}" type="pres">
      <dgm:prSet presAssocID="{A68F1D43-DB9E-422C-A6A9-02F01BB71D8C}" presName="linear" presStyleCnt="0">
        <dgm:presLayoutVars>
          <dgm:animLvl val="lvl"/>
          <dgm:resizeHandles val="exact"/>
        </dgm:presLayoutVars>
      </dgm:prSet>
      <dgm:spPr/>
    </dgm:pt>
    <dgm:pt modelId="{3C5BA6B7-7047-465F-BF85-6A1A4795C256}" type="pres">
      <dgm:prSet presAssocID="{3A6DD3ED-114B-45AE-A388-F13F1AF3F39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EE32DA1-FF9A-46D6-800A-4B51D901E12F}" type="pres">
      <dgm:prSet presAssocID="{3A6DD3ED-114B-45AE-A388-F13F1AF3F39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CC5A7A2-7C97-41D8-836E-A76DA308A61B}" srcId="{3A6DD3ED-114B-45AE-A388-F13F1AF3F398}" destId="{679EE5E3-A5AB-42FA-8838-59E5BBFE1FD0}" srcOrd="3" destOrd="0" parTransId="{6058BEC7-909C-4D90-9D76-097648599D77}" sibTransId="{679FCF55-DFCC-48B5-9B49-BDCB0346EA41}"/>
    <dgm:cxn modelId="{F7F944A9-141F-4BC9-91E5-13C2CA97BCD5}" srcId="{3A6DD3ED-114B-45AE-A388-F13F1AF3F398}" destId="{0C115B7A-F614-4C1B-8D60-583F06AF321C}" srcOrd="0" destOrd="0" parTransId="{996E463B-4ACA-4D87-8271-B3A7C400E7BA}" sibTransId="{B47A961D-DA88-403C-B64D-5AAC599FABB0}"/>
    <dgm:cxn modelId="{417F5997-5E39-4C45-9548-CED01598D8AA}" type="presOf" srcId="{679EE5E3-A5AB-42FA-8838-59E5BBFE1FD0}" destId="{6EE32DA1-FF9A-46D6-800A-4B51D901E12F}" srcOrd="0" destOrd="3" presId="urn:microsoft.com/office/officeart/2005/8/layout/vList2"/>
    <dgm:cxn modelId="{3229AE2A-911B-45A6-83CE-E62A0BDF9740}" srcId="{3A6DD3ED-114B-45AE-A388-F13F1AF3F398}" destId="{BCD98241-997F-42D7-B5AE-B2D4CD17E2F7}" srcOrd="2" destOrd="0" parTransId="{9B19421C-3E8D-413A-8DA3-29E1D991C13C}" sibTransId="{A263B406-7409-46DB-8495-510351820EF7}"/>
    <dgm:cxn modelId="{4B3CD06D-97B3-4A2E-A824-ABDBCDBCFF16}" type="presOf" srcId="{0C115B7A-F614-4C1B-8D60-583F06AF321C}" destId="{6EE32DA1-FF9A-46D6-800A-4B51D901E12F}" srcOrd="0" destOrd="0" presId="urn:microsoft.com/office/officeart/2005/8/layout/vList2"/>
    <dgm:cxn modelId="{E71B933D-7D48-4E72-A298-BF71E3CF7583}" type="presOf" srcId="{BCD98241-997F-42D7-B5AE-B2D4CD17E2F7}" destId="{6EE32DA1-FF9A-46D6-800A-4B51D901E12F}" srcOrd="0" destOrd="2" presId="urn:microsoft.com/office/officeart/2005/8/layout/vList2"/>
    <dgm:cxn modelId="{ACF6BA53-4AEE-4F81-BAAF-184371BC7A14}" type="presOf" srcId="{A68F1D43-DB9E-422C-A6A9-02F01BB71D8C}" destId="{006442CD-E3D6-45A7-83EF-DDB6FACFA6E9}" srcOrd="0" destOrd="0" presId="urn:microsoft.com/office/officeart/2005/8/layout/vList2"/>
    <dgm:cxn modelId="{A1186185-C828-483A-950E-A1864EADEDBB}" type="presOf" srcId="{1CEDBEE6-CD5F-4F60-897A-701F7F7218E9}" destId="{6EE32DA1-FF9A-46D6-800A-4B51D901E12F}" srcOrd="0" destOrd="1" presId="urn:microsoft.com/office/officeart/2005/8/layout/vList2"/>
    <dgm:cxn modelId="{A1CC6B22-9413-44CC-BEC1-A267F706A3C5}" srcId="{A68F1D43-DB9E-422C-A6A9-02F01BB71D8C}" destId="{3A6DD3ED-114B-45AE-A388-F13F1AF3F398}" srcOrd="0" destOrd="0" parTransId="{68B4C4C5-6EC7-4892-B510-6CB97ED4EADA}" sibTransId="{31D8A159-B543-4135-99BE-F587DDB6C264}"/>
    <dgm:cxn modelId="{EBB1A1C5-DD3F-457A-B7BA-4F6E3B167522}" srcId="{3A6DD3ED-114B-45AE-A388-F13F1AF3F398}" destId="{1CEDBEE6-CD5F-4F60-897A-701F7F7218E9}" srcOrd="1" destOrd="0" parTransId="{79ED18C4-0E0F-4121-AE1F-E0B70762E581}" sibTransId="{0EE3C4D0-61FD-4253-8068-0338420ED7B2}"/>
    <dgm:cxn modelId="{9B709269-7859-452C-B61A-5A032600639D}" type="presOf" srcId="{3A6DD3ED-114B-45AE-A388-F13F1AF3F398}" destId="{3C5BA6B7-7047-465F-BF85-6A1A4795C256}" srcOrd="0" destOrd="0" presId="urn:microsoft.com/office/officeart/2005/8/layout/vList2"/>
    <dgm:cxn modelId="{BE3120F2-764C-4F0E-9076-5ADF1156285C}" type="presParOf" srcId="{006442CD-E3D6-45A7-83EF-DDB6FACFA6E9}" destId="{3C5BA6B7-7047-465F-BF85-6A1A4795C256}" srcOrd="0" destOrd="0" presId="urn:microsoft.com/office/officeart/2005/8/layout/vList2"/>
    <dgm:cxn modelId="{698B9B2D-3E86-4629-A0B2-950BC0A99AA6}" type="presParOf" srcId="{006442CD-E3D6-45A7-83EF-DDB6FACFA6E9}" destId="{6EE32DA1-FF9A-46D6-800A-4B51D901E12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68F1D43-DB9E-422C-A6A9-02F01BB71D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6DD3ED-114B-45AE-A388-F13F1AF3F398}">
      <dgm:prSet/>
      <dgm:spPr/>
      <dgm:t>
        <a:bodyPr/>
        <a:lstStyle/>
        <a:p>
          <a:r>
            <a:rPr lang="en-US" dirty="0"/>
            <a:t>On-Demand Backups</a:t>
          </a:r>
        </a:p>
      </dgm:t>
    </dgm:pt>
    <dgm:pt modelId="{68B4C4C5-6EC7-4892-B510-6CB97ED4EADA}" type="parTrans" cxnId="{A1CC6B22-9413-44CC-BEC1-A267F706A3C5}">
      <dgm:prSet/>
      <dgm:spPr/>
      <dgm:t>
        <a:bodyPr/>
        <a:lstStyle/>
        <a:p>
          <a:endParaRPr lang="en-US"/>
        </a:p>
      </dgm:t>
    </dgm:pt>
    <dgm:pt modelId="{31D8A159-B543-4135-99BE-F587DDB6C264}" type="sibTrans" cxnId="{A1CC6B22-9413-44CC-BEC1-A267F706A3C5}">
      <dgm:prSet/>
      <dgm:spPr/>
      <dgm:t>
        <a:bodyPr/>
        <a:lstStyle/>
        <a:p>
          <a:endParaRPr lang="en-US"/>
        </a:p>
      </dgm:t>
    </dgm:pt>
    <dgm:pt modelId="{0C115B7A-F614-4C1B-8D60-583F06AF321C}">
      <dgm:prSet/>
      <dgm:spPr/>
      <dgm:t>
        <a:bodyPr/>
        <a:lstStyle/>
        <a:p>
          <a:r>
            <a:rPr lang="en-US"/>
            <a:t>You can back up Production and Sandbox instances.</a:t>
          </a:r>
          <a:endParaRPr lang="en-US" dirty="0"/>
        </a:p>
      </dgm:t>
    </dgm:pt>
    <dgm:pt modelId="{996E463B-4ACA-4D87-8271-B3A7C400E7BA}" type="parTrans" cxnId="{F7F944A9-141F-4BC9-91E5-13C2CA97BCD5}">
      <dgm:prSet/>
      <dgm:spPr/>
      <dgm:t>
        <a:bodyPr/>
        <a:lstStyle/>
        <a:p>
          <a:endParaRPr lang="en-US"/>
        </a:p>
      </dgm:t>
    </dgm:pt>
    <dgm:pt modelId="{B47A961D-DA88-403C-B64D-5AAC599FABB0}" type="sibTrans" cxnId="{F7F944A9-141F-4BC9-91E5-13C2CA97BCD5}">
      <dgm:prSet/>
      <dgm:spPr/>
      <dgm:t>
        <a:bodyPr/>
        <a:lstStyle/>
        <a:p>
          <a:endParaRPr lang="en-US"/>
        </a:p>
      </dgm:t>
    </dgm:pt>
    <dgm:pt modelId="{679EE5E3-A5AB-42FA-8838-59E5BBFE1FD0}">
      <dgm:prSet/>
      <dgm:spPr/>
      <dgm:t>
        <a:bodyPr/>
        <a:lstStyle/>
        <a:p>
          <a:endParaRPr lang="en-US" dirty="0"/>
        </a:p>
      </dgm:t>
    </dgm:pt>
    <dgm:pt modelId="{6058BEC7-909C-4D90-9D76-097648599D77}" type="parTrans" cxnId="{5CC5A7A2-7C97-41D8-836E-A76DA308A61B}">
      <dgm:prSet/>
      <dgm:spPr/>
      <dgm:t>
        <a:bodyPr/>
        <a:lstStyle/>
        <a:p>
          <a:endParaRPr lang="en-US"/>
        </a:p>
      </dgm:t>
    </dgm:pt>
    <dgm:pt modelId="{679FCF55-DFCC-48B5-9B49-BDCB0346EA41}" type="sibTrans" cxnId="{5CC5A7A2-7C97-41D8-836E-A76DA308A61B}">
      <dgm:prSet/>
      <dgm:spPr/>
      <dgm:t>
        <a:bodyPr/>
        <a:lstStyle/>
        <a:p>
          <a:endParaRPr lang="en-US"/>
        </a:p>
      </dgm:t>
    </dgm:pt>
    <dgm:pt modelId="{81F56949-AFC4-405F-84B7-4A0A054F6715}">
      <dgm:prSet/>
      <dgm:spPr/>
      <dgm:t>
        <a:bodyPr/>
        <a:lstStyle/>
        <a:p>
          <a:r>
            <a:rPr lang="en-US" dirty="0"/>
            <a:t>You can only restore to a Sandbox instance. To restore to a Production instance, first switch to a Sandbox instance. </a:t>
          </a:r>
        </a:p>
      </dgm:t>
    </dgm:pt>
    <dgm:pt modelId="{7A3D8995-559B-439B-A985-4F5B37DF82ED}" type="parTrans" cxnId="{EF451F61-78B6-448F-AE67-55FAF557A467}">
      <dgm:prSet/>
      <dgm:spPr/>
      <dgm:t>
        <a:bodyPr/>
        <a:lstStyle/>
        <a:p>
          <a:endParaRPr lang="en-US"/>
        </a:p>
      </dgm:t>
    </dgm:pt>
    <dgm:pt modelId="{A9FAE799-2D9C-49F7-AA97-5A8C82B2A114}" type="sibTrans" cxnId="{EF451F61-78B6-448F-AE67-55FAF557A467}">
      <dgm:prSet/>
      <dgm:spPr/>
      <dgm:t>
        <a:bodyPr/>
        <a:lstStyle/>
        <a:p>
          <a:endParaRPr lang="en-US"/>
        </a:p>
      </dgm:t>
    </dgm:pt>
    <dgm:pt modelId="{4F318997-7FDF-4559-91B4-D8608936D024}">
      <dgm:prSet/>
      <dgm:spPr/>
      <dgm:t>
        <a:bodyPr/>
        <a:lstStyle/>
        <a:p>
          <a:r>
            <a:rPr lang="en-US" dirty="0"/>
            <a:t>On-demand backups are retained for up to three days. Check your expiration date.</a:t>
          </a:r>
        </a:p>
      </dgm:t>
    </dgm:pt>
    <dgm:pt modelId="{921ACDFE-55C5-488E-B7AF-8E85845C33FC}" type="parTrans" cxnId="{A309BB8C-1864-4648-B89B-B0110D119A4C}">
      <dgm:prSet/>
      <dgm:spPr/>
      <dgm:t>
        <a:bodyPr/>
        <a:lstStyle/>
        <a:p>
          <a:endParaRPr lang="en-US"/>
        </a:p>
      </dgm:t>
    </dgm:pt>
    <dgm:pt modelId="{B0EDF64F-4AFB-4592-9C97-FE5AEF4061C1}" type="sibTrans" cxnId="{A309BB8C-1864-4648-B89B-B0110D119A4C}">
      <dgm:prSet/>
      <dgm:spPr/>
      <dgm:t>
        <a:bodyPr/>
        <a:lstStyle/>
        <a:p>
          <a:endParaRPr lang="en-US"/>
        </a:p>
      </dgm:t>
    </dgm:pt>
    <dgm:pt modelId="{F6660410-8179-497E-AF30-64130F776163}">
      <dgm:prSet/>
      <dgm:spPr/>
      <dgm:t>
        <a:bodyPr/>
        <a:lstStyle/>
        <a:p>
          <a:r>
            <a:rPr lang="en-US" dirty="0"/>
            <a:t>Only CRM Online 2016 Update 1 or later versions are supported for backup.</a:t>
          </a:r>
        </a:p>
      </dgm:t>
    </dgm:pt>
    <dgm:pt modelId="{23691A4D-284A-4BEC-96D6-EF8CEEA719F6}" type="parTrans" cxnId="{A6BFED9A-FEE4-49F4-8B1A-5227D77826A3}">
      <dgm:prSet/>
      <dgm:spPr/>
      <dgm:t>
        <a:bodyPr/>
        <a:lstStyle/>
        <a:p>
          <a:endParaRPr lang="en-US"/>
        </a:p>
      </dgm:t>
    </dgm:pt>
    <dgm:pt modelId="{67202EE3-F0C0-418B-8C8A-B4AF8658468F}" type="sibTrans" cxnId="{A6BFED9A-FEE4-49F4-8B1A-5227D77826A3}">
      <dgm:prSet/>
      <dgm:spPr/>
      <dgm:t>
        <a:bodyPr/>
        <a:lstStyle/>
        <a:p>
          <a:endParaRPr lang="en-US"/>
        </a:p>
      </dgm:t>
    </dgm:pt>
    <dgm:pt modelId="{006442CD-E3D6-45A7-83EF-DDB6FACFA6E9}" type="pres">
      <dgm:prSet presAssocID="{A68F1D43-DB9E-422C-A6A9-02F01BB71D8C}" presName="linear" presStyleCnt="0">
        <dgm:presLayoutVars>
          <dgm:animLvl val="lvl"/>
          <dgm:resizeHandles val="exact"/>
        </dgm:presLayoutVars>
      </dgm:prSet>
      <dgm:spPr/>
    </dgm:pt>
    <dgm:pt modelId="{3C5BA6B7-7047-465F-BF85-6A1A4795C256}" type="pres">
      <dgm:prSet presAssocID="{3A6DD3ED-114B-45AE-A388-F13F1AF3F39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EE32DA1-FF9A-46D6-800A-4B51D901E12F}" type="pres">
      <dgm:prSet presAssocID="{3A6DD3ED-114B-45AE-A388-F13F1AF3F39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6BFED9A-FEE4-49F4-8B1A-5227D77826A3}" srcId="{3A6DD3ED-114B-45AE-A388-F13F1AF3F398}" destId="{F6660410-8179-497E-AF30-64130F776163}" srcOrd="2" destOrd="0" parTransId="{23691A4D-284A-4BEC-96D6-EF8CEEA719F6}" sibTransId="{67202EE3-F0C0-418B-8C8A-B4AF8658468F}"/>
    <dgm:cxn modelId="{F7F944A9-141F-4BC9-91E5-13C2CA97BCD5}" srcId="{3A6DD3ED-114B-45AE-A388-F13F1AF3F398}" destId="{0C115B7A-F614-4C1B-8D60-583F06AF321C}" srcOrd="0" destOrd="0" parTransId="{996E463B-4ACA-4D87-8271-B3A7C400E7BA}" sibTransId="{B47A961D-DA88-403C-B64D-5AAC599FABB0}"/>
    <dgm:cxn modelId="{EA57843B-C0A8-4D4A-9A87-D5F75E392BF4}" type="presOf" srcId="{F6660410-8179-497E-AF30-64130F776163}" destId="{6EE32DA1-FF9A-46D6-800A-4B51D901E12F}" srcOrd="0" destOrd="2" presId="urn:microsoft.com/office/officeart/2005/8/layout/vList2"/>
    <dgm:cxn modelId="{24E19BD9-7EC0-431C-996F-6B1D192CAE04}" type="presOf" srcId="{81F56949-AFC4-405F-84B7-4A0A054F6715}" destId="{6EE32DA1-FF9A-46D6-800A-4B51D901E12F}" srcOrd="0" destOrd="1" presId="urn:microsoft.com/office/officeart/2005/8/layout/vList2"/>
    <dgm:cxn modelId="{A309BB8C-1864-4648-B89B-B0110D119A4C}" srcId="{3A6DD3ED-114B-45AE-A388-F13F1AF3F398}" destId="{4F318997-7FDF-4559-91B4-D8608936D024}" srcOrd="3" destOrd="0" parTransId="{921ACDFE-55C5-488E-B7AF-8E85845C33FC}" sibTransId="{B0EDF64F-4AFB-4592-9C97-FE5AEF4061C1}"/>
    <dgm:cxn modelId="{5CC5A7A2-7C97-41D8-836E-A76DA308A61B}" srcId="{3A6DD3ED-114B-45AE-A388-F13F1AF3F398}" destId="{679EE5E3-A5AB-42FA-8838-59E5BBFE1FD0}" srcOrd="4" destOrd="0" parTransId="{6058BEC7-909C-4D90-9D76-097648599D77}" sibTransId="{679FCF55-DFCC-48B5-9B49-BDCB0346EA41}"/>
    <dgm:cxn modelId="{ACF6BA53-4AEE-4F81-BAAF-184371BC7A14}" type="presOf" srcId="{A68F1D43-DB9E-422C-A6A9-02F01BB71D8C}" destId="{006442CD-E3D6-45A7-83EF-DDB6FACFA6E9}" srcOrd="0" destOrd="0" presId="urn:microsoft.com/office/officeart/2005/8/layout/vList2"/>
    <dgm:cxn modelId="{417F5997-5E39-4C45-9548-CED01598D8AA}" type="presOf" srcId="{679EE5E3-A5AB-42FA-8838-59E5BBFE1FD0}" destId="{6EE32DA1-FF9A-46D6-800A-4B51D901E12F}" srcOrd="0" destOrd="4" presId="urn:microsoft.com/office/officeart/2005/8/layout/vList2"/>
    <dgm:cxn modelId="{9B709269-7859-452C-B61A-5A032600639D}" type="presOf" srcId="{3A6DD3ED-114B-45AE-A388-F13F1AF3F398}" destId="{3C5BA6B7-7047-465F-BF85-6A1A4795C256}" srcOrd="0" destOrd="0" presId="urn:microsoft.com/office/officeart/2005/8/layout/vList2"/>
    <dgm:cxn modelId="{4B3CD06D-97B3-4A2E-A824-ABDBCDBCFF16}" type="presOf" srcId="{0C115B7A-F614-4C1B-8D60-583F06AF321C}" destId="{6EE32DA1-FF9A-46D6-800A-4B51D901E12F}" srcOrd="0" destOrd="0" presId="urn:microsoft.com/office/officeart/2005/8/layout/vList2"/>
    <dgm:cxn modelId="{EF451F61-78B6-448F-AE67-55FAF557A467}" srcId="{3A6DD3ED-114B-45AE-A388-F13F1AF3F398}" destId="{81F56949-AFC4-405F-84B7-4A0A054F6715}" srcOrd="1" destOrd="0" parTransId="{7A3D8995-559B-439B-A985-4F5B37DF82ED}" sibTransId="{A9FAE799-2D9C-49F7-AA97-5A8C82B2A114}"/>
    <dgm:cxn modelId="{A1CC6B22-9413-44CC-BEC1-A267F706A3C5}" srcId="{A68F1D43-DB9E-422C-A6A9-02F01BB71D8C}" destId="{3A6DD3ED-114B-45AE-A388-F13F1AF3F398}" srcOrd="0" destOrd="0" parTransId="{68B4C4C5-6EC7-4892-B510-6CB97ED4EADA}" sibTransId="{31D8A159-B543-4135-99BE-F587DDB6C264}"/>
    <dgm:cxn modelId="{7E9C01E2-0B96-4D58-96D8-C8D1DB4151D1}" type="presOf" srcId="{4F318997-7FDF-4559-91B4-D8608936D024}" destId="{6EE32DA1-FF9A-46D6-800A-4B51D901E12F}" srcOrd="0" destOrd="3" presId="urn:microsoft.com/office/officeart/2005/8/layout/vList2"/>
    <dgm:cxn modelId="{BE3120F2-764C-4F0E-9076-5ADF1156285C}" type="presParOf" srcId="{006442CD-E3D6-45A7-83EF-DDB6FACFA6E9}" destId="{3C5BA6B7-7047-465F-BF85-6A1A4795C256}" srcOrd="0" destOrd="0" presId="urn:microsoft.com/office/officeart/2005/8/layout/vList2"/>
    <dgm:cxn modelId="{698B9B2D-3E86-4629-A0B2-950BC0A99AA6}" type="presParOf" srcId="{006442CD-E3D6-45A7-83EF-DDB6FACFA6E9}" destId="{6EE32DA1-FF9A-46D6-800A-4B51D901E12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AFDFE23-2597-4A76-B089-C68430DCBF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651ACD-7103-41DA-9D12-16746674DE93}">
      <dgm:prSet/>
      <dgm:spPr/>
      <dgm:t>
        <a:bodyPr/>
        <a:lstStyle/>
        <a:p>
          <a:r>
            <a:rPr lang="en-US"/>
            <a:t>Replicate Microsoft Dynamics 365 (online) data to Microsoft Azure SQL Database using Data Export</a:t>
          </a:r>
          <a:endParaRPr lang="en-US"/>
        </a:p>
      </dgm:t>
    </dgm:pt>
    <dgm:pt modelId="{F35BA667-E872-425B-88F8-6FC27DDF1FA2}" type="parTrans" cxnId="{B6B7932A-46DC-4AD1-B35B-147EEB2F1D94}">
      <dgm:prSet/>
      <dgm:spPr/>
      <dgm:t>
        <a:bodyPr/>
        <a:lstStyle/>
        <a:p>
          <a:endParaRPr lang="en-US"/>
        </a:p>
      </dgm:t>
    </dgm:pt>
    <dgm:pt modelId="{B9283059-0086-427F-A96B-3F1CA7EC4BF3}" type="sibTrans" cxnId="{B6B7932A-46DC-4AD1-B35B-147EEB2F1D94}">
      <dgm:prSet/>
      <dgm:spPr/>
      <dgm:t>
        <a:bodyPr/>
        <a:lstStyle/>
        <a:p>
          <a:endParaRPr lang="en-US"/>
        </a:p>
      </dgm:t>
    </dgm:pt>
    <dgm:pt modelId="{4D5A3A65-0F69-4B95-98AE-A6B9FD6F9006}" type="pres">
      <dgm:prSet presAssocID="{BAFDFE23-2597-4A76-B089-C68430DCBF1A}" presName="linear" presStyleCnt="0">
        <dgm:presLayoutVars>
          <dgm:animLvl val="lvl"/>
          <dgm:resizeHandles val="exact"/>
        </dgm:presLayoutVars>
      </dgm:prSet>
      <dgm:spPr/>
    </dgm:pt>
    <dgm:pt modelId="{9F479DAE-881E-48EF-A520-9091567AD55F}" type="pres">
      <dgm:prSet presAssocID="{84651ACD-7103-41DA-9D12-16746674DE9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D9659A5-A0EE-4030-8ECC-104BEAC3BD8D}" type="presOf" srcId="{BAFDFE23-2597-4A76-B089-C68430DCBF1A}" destId="{4D5A3A65-0F69-4B95-98AE-A6B9FD6F9006}" srcOrd="0" destOrd="0" presId="urn:microsoft.com/office/officeart/2005/8/layout/vList2"/>
    <dgm:cxn modelId="{B6B7932A-46DC-4AD1-B35B-147EEB2F1D94}" srcId="{BAFDFE23-2597-4A76-B089-C68430DCBF1A}" destId="{84651ACD-7103-41DA-9D12-16746674DE93}" srcOrd="0" destOrd="0" parTransId="{F35BA667-E872-425B-88F8-6FC27DDF1FA2}" sibTransId="{B9283059-0086-427F-A96B-3F1CA7EC4BF3}"/>
    <dgm:cxn modelId="{8F103AC0-4A0A-4ECC-BD9F-2BC59C9F7B02}" type="presOf" srcId="{84651ACD-7103-41DA-9D12-16746674DE93}" destId="{9F479DAE-881E-48EF-A520-9091567AD55F}" srcOrd="0" destOrd="0" presId="urn:microsoft.com/office/officeart/2005/8/layout/vList2"/>
    <dgm:cxn modelId="{7911F152-7A28-46E9-86FE-79C92859786C}" type="presParOf" srcId="{4D5A3A65-0F69-4B95-98AE-A6B9FD6F9006}" destId="{9F479DAE-881E-48EF-A520-9091567AD55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7AC04C6-F315-476D-8CC4-3B31AE48116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3C520F-9EBB-40A2-815D-B01986160DC8}">
      <dgm:prSet/>
      <dgm:spPr/>
      <dgm:t>
        <a:bodyPr/>
        <a:lstStyle/>
        <a:p>
          <a:r>
            <a:rPr lang="en-US"/>
            <a:t>You can limit access to Dynamics 365 (online) to users with trusted IP addresses to reduce unauthorized access</a:t>
          </a:r>
          <a:endParaRPr lang="en-US"/>
        </a:p>
      </dgm:t>
    </dgm:pt>
    <dgm:pt modelId="{6C8FD517-8963-498C-806A-1994FE1A24B6}" type="parTrans" cxnId="{C189723F-DC8D-4173-B709-70BC95AD4E41}">
      <dgm:prSet/>
      <dgm:spPr/>
      <dgm:t>
        <a:bodyPr/>
        <a:lstStyle/>
        <a:p>
          <a:endParaRPr lang="en-US"/>
        </a:p>
      </dgm:t>
    </dgm:pt>
    <dgm:pt modelId="{A56BA200-692F-4C05-BE1D-DF6728BDED26}" type="sibTrans" cxnId="{C189723F-DC8D-4173-B709-70BC95AD4E41}">
      <dgm:prSet/>
      <dgm:spPr/>
      <dgm:t>
        <a:bodyPr/>
        <a:lstStyle/>
        <a:p>
          <a:endParaRPr lang="en-US"/>
        </a:p>
      </dgm:t>
    </dgm:pt>
    <dgm:pt modelId="{D533DDD1-462E-4FAB-BE02-E2D034C82D7E}">
      <dgm:prSet/>
      <dgm:spPr/>
      <dgm:t>
        <a:bodyPr/>
        <a:lstStyle/>
        <a:p>
          <a:r>
            <a:rPr lang="en-US" dirty="0"/>
            <a:t>When trusted IP address restrictions are set in a user’s profile and the user tries to log in from an untrusted IP address, access to Dynamics 365 (online) is blocked. </a:t>
          </a:r>
        </a:p>
      </dgm:t>
    </dgm:pt>
    <dgm:pt modelId="{D7278862-063D-40BD-AD16-A245665F920D}" type="parTrans" cxnId="{42B91672-7D4C-4091-99AC-9339FD8CD937}">
      <dgm:prSet/>
      <dgm:spPr/>
      <dgm:t>
        <a:bodyPr/>
        <a:lstStyle/>
        <a:p>
          <a:endParaRPr lang="en-US"/>
        </a:p>
      </dgm:t>
    </dgm:pt>
    <dgm:pt modelId="{23C56843-8AEF-4845-9D50-0E149E8D164E}" type="sibTrans" cxnId="{42B91672-7D4C-4091-99AC-9339FD8CD937}">
      <dgm:prSet/>
      <dgm:spPr/>
      <dgm:t>
        <a:bodyPr/>
        <a:lstStyle/>
        <a:p>
          <a:endParaRPr lang="en-US"/>
        </a:p>
      </dgm:t>
    </dgm:pt>
    <dgm:pt modelId="{F37D2E46-BE14-4C12-948C-247B52DF1076}" type="pres">
      <dgm:prSet presAssocID="{57AC04C6-F315-476D-8CC4-3B31AE48116B}" presName="linear" presStyleCnt="0">
        <dgm:presLayoutVars>
          <dgm:animLvl val="lvl"/>
          <dgm:resizeHandles val="exact"/>
        </dgm:presLayoutVars>
      </dgm:prSet>
      <dgm:spPr/>
    </dgm:pt>
    <dgm:pt modelId="{98E22E62-31EB-4510-8FCC-EC8541AAC3B8}" type="pres">
      <dgm:prSet presAssocID="{C73C520F-9EBB-40A2-815D-B01986160DC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B63E23A-55BE-4AA6-9558-533F6DC2E0E2}" type="pres">
      <dgm:prSet presAssocID="{A56BA200-692F-4C05-BE1D-DF6728BDED26}" presName="spacer" presStyleCnt="0"/>
      <dgm:spPr/>
    </dgm:pt>
    <dgm:pt modelId="{B85BE9F2-D287-46A1-8126-42489A5242CF}" type="pres">
      <dgm:prSet presAssocID="{D533DDD1-462E-4FAB-BE02-E2D034C82D7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0037367-374E-4DF3-AB2A-034870EE6917}" type="presOf" srcId="{C73C520F-9EBB-40A2-815D-B01986160DC8}" destId="{98E22E62-31EB-4510-8FCC-EC8541AAC3B8}" srcOrd="0" destOrd="0" presId="urn:microsoft.com/office/officeart/2005/8/layout/vList2"/>
    <dgm:cxn modelId="{9E1B9A07-0652-4CFD-B4FD-6E6D35192269}" type="presOf" srcId="{D533DDD1-462E-4FAB-BE02-E2D034C82D7E}" destId="{B85BE9F2-D287-46A1-8126-42489A5242CF}" srcOrd="0" destOrd="0" presId="urn:microsoft.com/office/officeart/2005/8/layout/vList2"/>
    <dgm:cxn modelId="{C189723F-DC8D-4173-B709-70BC95AD4E41}" srcId="{57AC04C6-F315-476D-8CC4-3B31AE48116B}" destId="{C73C520F-9EBB-40A2-815D-B01986160DC8}" srcOrd="0" destOrd="0" parTransId="{6C8FD517-8963-498C-806A-1994FE1A24B6}" sibTransId="{A56BA200-692F-4C05-BE1D-DF6728BDED26}"/>
    <dgm:cxn modelId="{42B91672-7D4C-4091-99AC-9339FD8CD937}" srcId="{57AC04C6-F315-476D-8CC4-3B31AE48116B}" destId="{D533DDD1-462E-4FAB-BE02-E2D034C82D7E}" srcOrd="1" destOrd="0" parTransId="{D7278862-063D-40BD-AD16-A245665F920D}" sibTransId="{23C56843-8AEF-4845-9D50-0E149E8D164E}"/>
    <dgm:cxn modelId="{5237E069-B685-4CBE-A45C-9BF586963F88}" type="presOf" srcId="{57AC04C6-F315-476D-8CC4-3B31AE48116B}" destId="{F37D2E46-BE14-4C12-948C-247B52DF1076}" srcOrd="0" destOrd="0" presId="urn:microsoft.com/office/officeart/2005/8/layout/vList2"/>
    <dgm:cxn modelId="{3CA597F0-9697-4ADA-94D5-E06A0345874B}" type="presParOf" srcId="{F37D2E46-BE14-4C12-948C-247B52DF1076}" destId="{98E22E62-31EB-4510-8FCC-EC8541AAC3B8}" srcOrd="0" destOrd="0" presId="urn:microsoft.com/office/officeart/2005/8/layout/vList2"/>
    <dgm:cxn modelId="{C3A6A0A9-0715-4856-9970-31949CB33EB8}" type="presParOf" srcId="{F37D2E46-BE14-4C12-948C-247B52DF1076}" destId="{7B63E23A-55BE-4AA6-9558-533F6DC2E0E2}" srcOrd="1" destOrd="0" presId="urn:microsoft.com/office/officeart/2005/8/layout/vList2"/>
    <dgm:cxn modelId="{B88A4AC0-F1C8-4188-BE9E-DCA5A7B585F6}" type="presParOf" srcId="{F37D2E46-BE14-4C12-948C-247B52DF1076}" destId="{B85BE9F2-D287-46A1-8126-42489A5242C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F8752DD-C5F6-435A-97E2-D911987F6A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B6127EF-D81D-43F5-B42E-C2334C27422C}">
      <dgm:prSet/>
      <dgm:spPr/>
      <dgm:t>
        <a:bodyPr/>
        <a:lstStyle/>
        <a:p>
          <a:r>
            <a:rPr lang="en-US"/>
            <a:t>Create and manage models to make product recommendations</a:t>
          </a:r>
          <a:endParaRPr lang="en-US"/>
        </a:p>
      </dgm:t>
    </dgm:pt>
    <dgm:pt modelId="{76AE11A8-9141-433D-A92B-8137DD2A132F}" type="parTrans" cxnId="{1CFCA2AE-AEBF-4901-9326-62ABC6D95BD1}">
      <dgm:prSet/>
      <dgm:spPr/>
      <dgm:t>
        <a:bodyPr/>
        <a:lstStyle/>
        <a:p>
          <a:endParaRPr lang="en-US"/>
        </a:p>
      </dgm:t>
    </dgm:pt>
    <dgm:pt modelId="{6F3EB4E5-DA6E-4B34-A31D-F75F4027F495}" type="sibTrans" cxnId="{1CFCA2AE-AEBF-4901-9326-62ABC6D95BD1}">
      <dgm:prSet/>
      <dgm:spPr/>
      <dgm:t>
        <a:bodyPr/>
        <a:lstStyle/>
        <a:p>
          <a:endParaRPr lang="en-US"/>
        </a:p>
      </dgm:t>
    </dgm:pt>
    <dgm:pt modelId="{AD24D999-8192-44B3-A03B-3BD5D565E426}">
      <dgm:prSet/>
      <dgm:spPr/>
      <dgm:t>
        <a:bodyPr/>
        <a:lstStyle/>
        <a:p>
          <a:r>
            <a:rPr lang="en-US"/>
            <a:t>Automatically suggest knowledge articles</a:t>
          </a:r>
          <a:endParaRPr lang="en-US"/>
        </a:p>
      </dgm:t>
    </dgm:pt>
    <dgm:pt modelId="{6B90A417-C3EE-48DE-8A0B-B6359D4039F1}" type="parTrans" cxnId="{5561A351-EBD6-46B6-9F77-1DBD2BCA8B6C}">
      <dgm:prSet/>
      <dgm:spPr/>
      <dgm:t>
        <a:bodyPr/>
        <a:lstStyle/>
        <a:p>
          <a:endParaRPr lang="en-US"/>
        </a:p>
      </dgm:t>
    </dgm:pt>
    <dgm:pt modelId="{FC68890A-982F-4A8D-B43A-59C7C8B1563C}" type="sibTrans" cxnId="{5561A351-EBD6-46B6-9F77-1DBD2BCA8B6C}">
      <dgm:prSet/>
      <dgm:spPr/>
      <dgm:t>
        <a:bodyPr/>
        <a:lstStyle/>
        <a:p>
          <a:endParaRPr lang="en-US"/>
        </a:p>
      </dgm:t>
    </dgm:pt>
    <dgm:pt modelId="{0D95B6F0-D6B6-4000-A923-241555F659BD}">
      <dgm:prSet/>
      <dgm:spPr/>
      <dgm:t>
        <a:bodyPr/>
        <a:lstStyle/>
        <a:p>
          <a:r>
            <a:rPr lang="en-US"/>
            <a:t>Topic analysis</a:t>
          </a:r>
          <a:endParaRPr lang="en-US"/>
        </a:p>
      </dgm:t>
    </dgm:pt>
    <dgm:pt modelId="{3FF4F078-E0C4-46E3-9EB7-68A4765CA878}" type="parTrans" cxnId="{A6DD2CA8-DB6F-421C-83DD-D52AEA18273A}">
      <dgm:prSet/>
      <dgm:spPr/>
      <dgm:t>
        <a:bodyPr/>
        <a:lstStyle/>
        <a:p>
          <a:endParaRPr lang="en-US"/>
        </a:p>
      </dgm:t>
    </dgm:pt>
    <dgm:pt modelId="{26578B4D-BD96-4894-975B-F74924872294}" type="sibTrans" cxnId="{A6DD2CA8-DB6F-421C-83DD-D52AEA18273A}">
      <dgm:prSet/>
      <dgm:spPr/>
      <dgm:t>
        <a:bodyPr/>
        <a:lstStyle/>
        <a:p>
          <a:endParaRPr lang="en-US"/>
        </a:p>
      </dgm:t>
    </dgm:pt>
    <dgm:pt modelId="{C057959D-03EE-4B7C-BD8E-63B9C92B16B8}">
      <dgm:prSet/>
      <dgm:spPr/>
      <dgm:t>
        <a:bodyPr/>
        <a:lstStyle/>
        <a:p>
          <a:r>
            <a:rPr lang="en-US"/>
            <a:t>Suggest similar cases for a case</a:t>
          </a:r>
          <a:endParaRPr lang="en-US"/>
        </a:p>
      </dgm:t>
    </dgm:pt>
    <dgm:pt modelId="{C493699E-98A1-4DA8-9226-37CCB5E3894C}" type="parTrans" cxnId="{7C6A5C17-4AD2-407C-87FC-00B4BB3CEE93}">
      <dgm:prSet/>
      <dgm:spPr/>
      <dgm:t>
        <a:bodyPr/>
        <a:lstStyle/>
        <a:p>
          <a:endParaRPr lang="en-US"/>
        </a:p>
      </dgm:t>
    </dgm:pt>
    <dgm:pt modelId="{6A758397-9563-4A45-BA43-4FDA4A7D4B4D}" type="sibTrans" cxnId="{7C6A5C17-4AD2-407C-87FC-00B4BB3CEE93}">
      <dgm:prSet/>
      <dgm:spPr/>
      <dgm:t>
        <a:bodyPr/>
        <a:lstStyle/>
        <a:p>
          <a:endParaRPr lang="en-US"/>
        </a:p>
      </dgm:t>
    </dgm:pt>
    <dgm:pt modelId="{151E6F43-B984-44F9-8984-028F9C77EC0B}">
      <dgm:prSet/>
      <dgm:spPr/>
      <dgm:t>
        <a:bodyPr/>
        <a:lstStyle/>
        <a:p>
          <a:r>
            <a:rPr lang="en-US"/>
            <a:t>Enable document suggestions</a:t>
          </a:r>
          <a:endParaRPr lang="en-US"/>
        </a:p>
      </dgm:t>
    </dgm:pt>
    <dgm:pt modelId="{8A101CCF-0193-4780-A1BE-1385BF5F4B9D}" type="parTrans" cxnId="{5A514E9F-BADB-4139-87BE-C850586F2BF9}">
      <dgm:prSet/>
      <dgm:spPr/>
      <dgm:t>
        <a:bodyPr/>
        <a:lstStyle/>
        <a:p>
          <a:endParaRPr lang="en-US"/>
        </a:p>
      </dgm:t>
    </dgm:pt>
    <dgm:pt modelId="{A5C03225-1441-456D-87B2-ECB622C0C8FF}" type="sibTrans" cxnId="{5A514E9F-BADB-4139-87BE-C850586F2BF9}">
      <dgm:prSet/>
      <dgm:spPr/>
      <dgm:t>
        <a:bodyPr/>
        <a:lstStyle/>
        <a:p>
          <a:endParaRPr lang="en-US"/>
        </a:p>
      </dgm:t>
    </dgm:pt>
    <dgm:pt modelId="{28C1B8A1-0840-4A0A-AD76-6316BB859F09}" type="pres">
      <dgm:prSet presAssocID="{CF8752DD-C5F6-435A-97E2-D911987F6AED}" presName="linear" presStyleCnt="0">
        <dgm:presLayoutVars>
          <dgm:animLvl val="lvl"/>
          <dgm:resizeHandles val="exact"/>
        </dgm:presLayoutVars>
      </dgm:prSet>
      <dgm:spPr/>
    </dgm:pt>
    <dgm:pt modelId="{F419E2DF-CE23-4B7D-B0D7-47207F578F27}" type="pres">
      <dgm:prSet presAssocID="{0B6127EF-D81D-43F5-B42E-C2334C27422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792E84F-3A5B-440B-BB52-C9099C962A24}" type="pres">
      <dgm:prSet presAssocID="{6F3EB4E5-DA6E-4B34-A31D-F75F4027F495}" presName="spacer" presStyleCnt="0"/>
      <dgm:spPr/>
    </dgm:pt>
    <dgm:pt modelId="{28E99BF7-AA78-4D90-935E-7C222060CFCB}" type="pres">
      <dgm:prSet presAssocID="{AD24D999-8192-44B3-A03B-3BD5D565E42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B905969-213B-4508-8BBC-3CE2AEA1D30C}" type="pres">
      <dgm:prSet presAssocID="{FC68890A-982F-4A8D-B43A-59C7C8B1563C}" presName="spacer" presStyleCnt="0"/>
      <dgm:spPr/>
    </dgm:pt>
    <dgm:pt modelId="{B9067C0B-2660-491F-91FF-303101E26228}" type="pres">
      <dgm:prSet presAssocID="{0D95B6F0-D6B6-4000-A923-241555F659B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E4995D4-805D-4592-89F6-E0C6B73577F6}" type="pres">
      <dgm:prSet presAssocID="{26578B4D-BD96-4894-975B-F74924872294}" presName="spacer" presStyleCnt="0"/>
      <dgm:spPr/>
    </dgm:pt>
    <dgm:pt modelId="{750A6F02-6674-4BD9-A3C7-EB432FFA7D51}" type="pres">
      <dgm:prSet presAssocID="{C057959D-03EE-4B7C-BD8E-63B9C92B16B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5FC5F05-BA91-4E83-8246-82E9831F09F0}" type="pres">
      <dgm:prSet presAssocID="{6A758397-9563-4A45-BA43-4FDA4A7D4B4D}" presName="spacer" presStyleCnt="0"/>
      <dgm:spPr/>
    </dgm:pt>
    <dgm:pt modelId="{98823C10-2964-4A21-821F-3883E86A0420}" type="pres">
      <dgm:prSet presAssocID="{151E6F43-B984-44F9-8984-028F9C77EC0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C6A5C17-4AD2-407C-87FC-00B4BB3CEE93}" srcId="{CF8752DD-C5F6-435A-97E2-D911987F6AED}" destId="{C057959D-03EE-4B7C-BD8E-63B9C92B16B8}" srcOrd="3" destOrd="0" parTransId="{C493699E-98A1-4DA8-9226-37CCB5E3894C}" sibTransId="{6A758397-9563-4A45-BA43-4FDA4A7D4B4D}"/>
    <dgm:cxn modelId="{A76FCB35-4E6B-4CE7-965C-09FB115413B7}" type="presOf" srcId="{151E6F43-B984-44F9-8984-028F9C77EC0B}" destId="{98823C10-2964-4A21-821F-3883E86A0420}" srcOrd="0" destOrd="0" presId="urn:microsoft.com/office/officeart/2005/8/layout/vList2"/>
    <dgm:cxn modelId="{95B9D013-F7F7-491C-9C4F-C59DC2B112D6}" type="presOf" srcId="{0D95B6F0-D6B6-4000-A923-241555F659BD}" destId="{B9067C0B-2660-491F-91FF-303101E26228}" srcOrd="0" destOrd="0" presId="urn:microsoft.com/office/officeart/2005/8/layout/vList2"/>
    <dgm:cxn modelId="{74E8F16B-E72B-48B3-838F-F265E6F6BE44}" type="presOf" srcId="{CF8752DD-C5F6-435A-97E2-D911987F6AED}" destId="{28C1B8A1-0840-4A0A-AD76-6316BB859F09}" srcOrd="0" destOrd="0" presId="urn:microsoft.com/office/officeart/2005/8/layout/vList2"/>
    <dgm:cxn modelId="{FAC83B81-C587-432E-917B-ABC7A84DDB87}" type="presOf" srcId="{0B6127EF-D81D-43F5-B42E-C2334C27422C}" destId="{F419E2DF-CE23-4B7D-B0D7-47207F578F27}" srcOrd="0" destOrd="0" presId="urn:microsoft.com/office/officeart/2005/8/layout/vList2"/>
    <dgm:cxn modelId="{E94B926F-1AAC-4499-AA8B-647E6EA96862}" type="presOf" srcId="{AD24D999-8192-44B3-A03B-3BD5D565E426}" destId="{28E99BF7-AA78-4D90-935E-7C222060CFCB}" srcOrd="0" destOrd="0" presId="urn:microsoft.com/office/officeart/2005/8/layout/vList2"/>
    <dgm:cxn modelId="{8B0F511F-37A7-4780-ADBE-98E68C9EECE0}" type="presOf" srcId="{C057959D-03EE-4B7C-BD8E-63B9C92B16B8}" destId="{750A6F02-6674-4BD9-A3C7-EB432FFA7D51}" srcOrd="0" destOrd="0" presId="urn:microsoft.com/office/officeart/2005/8/layout/vList2"/>
    <dgm:cxn modelId="{5561A351-EBD6-46B6-9F77-1DBD2BCA8B6C}" srcId="{CF8752DD-C5F6-435A-97E2-D911987F6AED}" destId="{AD24D999-8192-44B3-A03B-3BD5D565E426}" srcOrd="1" destOrd="0" parTransId="{6B90A417-C3EE-48DE-8A0B-B6359D4039F1}" sibTransId="{FC68890A-982F-4A8D-B43A-59C7C8B1563C}"/>
    <dgm:cxn modelId="{A6DD2CA8-DB6F-421C-83DD-D52AEA18273A}" srcId="{CF8752DD-C5F6-435A-97E2-D911987F6AED}" destId="{0D95B6F0-D6B6-4000-A923-241555F659BD}" srcOrd="2" destOrd="0" parTransId="{3FF4F078-E0C4-46E3-9EB7-68A4765CA878}" sibTransId="{26578B4D-BD96-4894-975B-F74924872294}"/>
    <dgm:cxn modelId="{1CFCA2AE-AEBF-4901-9326-62ABC6D95BD1}" srcId="{CF8752DD-C5F6-435A-97E2-D911987F6AED}" destId="{0B6127EF-D81D-43F5-B42E-C2334C27422C}" srcOrd="0" destOrd="0" parTransId="{76AE11A8-9141-433D-A92B-8137DD2A132F}" sibTransId="{6F3EB4E5-DA6E-4B34-A31D-F75F4027F495}"/>
    <dgm:cxn modelId="{5A514E9F-BADB-4139-87BE-C850586F2BF9}" srcId="{CF8752DD-C5F6-435A-97E2-D911987F6AED}" destId="{151E6F43-B984-44F9-8984-028F9C77EC0B}" srcOrd="4" destOrd="0" parTransId="{8A101CCF-0193-4780-A1BE-1385BF5F4B9D}" sibTransId="{A5C03225-1441-456D-87B2-ECB622C0C8FF}"/>
    <dgm:cxn modelId="{4FB8E305-326B-480C-958E-947B7BC13BE0}" type="presParOf" srcId="{28C1B8A1-0840-4A0A-AD76-6316BB859F09}" destId="{F419E2DF-CE23-4B7D-B0D7-47207F578F27}" srcOrd="0" destOrd="0" presId="urn:microsoft.com/office/officeart/2005/8/layout/vList2"/>
    <dgm:cxn modelId="{5AA9CCE1-9ABD-43FE-A8CA-98F54CB830E7}" type="presParOf" srcId="{28C1B8A1-0840-4A0A-AD76-6316BB859F09}" destId="{8792E84F-3A5B-440B-BB52-C9099C962A24}" srcOrd="1" destOrd="0" presId="urn:microsoft.com/office/officeart/2005/8/layout/vList2"/>
    <dgm:cxn modelId="{60A5393C-266D-43DF-858E-038AD30558AA}" type="presParOf" srcId="{28C1B8A1-0840-4A0A-AD76-6316BB859F09}" destId="{28E99BF7-AA78-4D90-935E-7C222060CFCB}" srcOrd="2" destOrd="0" presId="urn:microsoft.com/office/officeart/2005/8/layout/vList2"/>
    <dgm:cxn modelId="{790359E3-376B-4F57-990C-54C3451E4116}" type="presParOf" srcId="{28C1B8A1-0840-4A0A-AD76-6316BB859F09}" destId="{1B905969-213B-4508-8BBC-3CE2AEA1D30C}" srcOrd="3" destOrd="0" presId="urn:microsoft.com/office/officeart/2005/8/layout/vList2"/>
    <dgm:cxn modelId="{69193437-4E4E-48EC-A5E6-5ECE2D190942}" type="presParOf" srcId="{28C1B8A1-0840-4A0A-AD76-6316BB859F09}" destId="{B9067C0B-2660-491F-91FF-303101E26228}" srcOrd="4" destOrd="0" presId="urn:microsoft.com/office/officeart/2005/8/layout/vList2"/>
    <dgm:cxn modelId="{AD038864-F687-439B-8D08-20E771A362A4}" type="presParOf" srcId="{28C1B8A1-0840-4A0A-AD76-6316BB859F09}" destId="{CE4995D4-805D-4592-89F6-E0C6B73577F6}" srcOrd="5" destOrd="0" presId="urn:microsoft.com/office/officeart/2005/8/layout/vList2"/>
    <dgm:cxn modelId="{ADECAA37-671E-4B4F-AA55-16B54CDB6D60}" type="presParOf" srcId="{28C1B8A1-0840-4A0A-AD76-6316BB859F09}" destId="{750A6F02-6674-4BD9-A3C7-EB432FFA7D51}" srcOrd="6" destOrd="0" presId="urn:microsoft.com/office/officeart/2005/8/layout/vList2"/>
    <dgm:cxn modelId="{112EDAC9-666F-4A50-A243-483D38F9C395}" type="presParOf" srcId="{28C1B8A1-0840-4A0A-AD76-6316BB859F09}" destId="{45FC5F05-BA91-4E83-8246-82E9831F09F0}" srcOrd="7" destOrd="0" presId="urn:microsoft.com/office/officeart/2005/8/layout/vList2"/>
    <dgm:cxn modelId="{B673386A-17E5-4677-A956-A319675CE77A}" type="presParOf" srcId="{28C1B8A1-0840-4A0A-AD76-6316BB859F09}" destId="{98823C10-2964-4A21-821F-3883E86A042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A6488B1-4E4C-476F-82EC-BA78FAFBAC7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BAB9B0-AB94-4D3B-AD80-58A32F4628C6}">
      <dgm:prSet/>
      <dgm:spPr/>
      <dgm:t>
        <a:bodyPr/>
        <a:lstStyle/>
        <a:p>
          <a:r>
            <a:rPr lang="en-US"/>
            <a:t>Relationship assistant</a:t>
          </a:r>
          <a:endParaRPr lang="en-US"/>
        </a:p>
      </dgm:t>
    </dgm:pt>
    <dgm:pt modelId="{444355F6-4A31-47A6-9EFC-1696E39CEB4A}" type="parTrans" cxnId="{AD1116F7-5E86-4881-831D-064555B2B341}">
      <dgm:prSet/>
      <dgm:spPr/>
      <dgm:t>
        <a:bodyPr/>
        <a:lstStyle/>
        <a:p>
          <a:endParaRPr lang="en-US"/>
        </a:p>
      </dgm:t>
    </dgm:pt>
    <dgm:pt modelId="{ED803ADD-25C2-4345-8897-D82BB7D26CFD}" type="sibTrans" cxnId="{AD1116F7-5E86-4881-831D-064555B2B341}">
      <dgm:prSet/>
      <dgm:spPr/>
      <dgm:t>
        <a:bodyPr/>
        <a:lstStyle/>
        <a:p>
          <a:endParaRPr lang="en-US"/>
        </a:p>
      </dgm:t>
    </dgm:pt>
    <dgm:pt modelId="{DC478A34-8E8E-4F41-9987-20DD6C0CCC2B}">
      <dgm:prSet/>
      <dgm:spPr/>
      <dgm:t>
        <a:bodyPr/>
        <a:lstStyle/>
        <a:p>
          <a:r>
            <a:rPr lang="en-US"/>
            <a:t>Email engagement</a:t>
          </a:r>
          <a:endParaRPr lang="en-US"/>
        </a:p>
      </dgm:t>
    </dgm:pt>
    <dgm:pt modelId="{18DEFCDE-CC99-4211-8378-3583CC309221}" type="parTrans" cxnId="{326F4BB1-9D9F-4D8B-BA09-CB00C241EC05}">
      <dgm:prSet/>
      <dgm:spPr/>
      <dgm:t>
        <a:bodyPr/>
        <a:lstStyle/>
        <a:p>
          <a:endParaRPr lang="en-US"/>
        </a:p>
      </dgm:t>
    </dgm:pt>
    <dgm:pt modelId="{399F3053-C916-495B-8E9B-C900A3D0E8B4}" type="sibTrans" cxnId="{326F4BB1-9D9F-4D8B-BA09-CB00C241EC05}">
      <dgm:prSet/>
      <dgm:spPr/>
      <dgm:t>
        <a:bodyPr/>
        <a:lstStyle/>
        <a:p>
          <a:endParaRPr lang="en-US"/>
        </a:p>
      </dgm:t>
    </dgm:pt>
    <dgm:pt modelId="{AC143ACD-B2E1-4464-A031-82F443490035}">
      <dgm:prSet/>
      <dgm:spPr/>
      <dgm:t>
        <a:bodyPr/>
        <a:lstStyle/>
        <a:p>
          <a:r>
            <a:rPr lang="en-US"/>
            <a:t>Auto capture</a:t>
          </a:r>
          <a:endParaRPr lang="en-US"/>
        </a:p>
      </dgm:t>
    </dgm:pt>
    <dgm:pt modelId="{ABB981C2-ED8E-4B26-86AC-7C39C18B398A}" type="parTrans" cxnId="{0AFAE416-DCB1-49F0-B175-5258D745CAE9}">
      <dgm:prSet/>
      <dgm:spPr/>
      <dgm:t>
        <a:bodyPr/>
        <a:lstStyle/>
        <a:p>
          <a:endParaRPr lang="en-US"/>
        </a:p>
      </dgm:t>
    </dgm:pt>
    <dgm:pt modelId="{34A6BF9E-DE46-4225-AE25-10B0058B7444}" type="sibTrans" cxnId="{0AFAE416-DCB1-49F0-B175-5258D745CAE9}">
      <dgm:prSet/>
      <dgm:spPr/>
      <dgm:t>
        <a:bodyPr/>
        <a:lstStyle/>
        <a:p>
          <a:endParaRPr lang="en-US"/>
        </a:p>
      </dgm:t>
    </dgm:pt>
    <dgm:pt modelId="{41DF59F0-4E15-455E-B663-E5CDFE05F011}" type="pres">
      <dgm:prSet presAssocID="{AA6488B1-4E4C-476F-82EC-BA78FAFBAC7B}" presName="linear" presStyleCnt="0">
        <dgm:presLayoutVars>
          <dgm:animLvl val="lvl"/>
          <dgm:resizeHandles val="exact"/>
        </dgm:presLayoutVars>
      </dgm:prSet>
      <dgm:spPr/>
    </dgm:pt>
    <dgm:pt modelId="{AA7E02D6-66E1-4C84-9E7C-4ECE939D141E}" type="pres">
      <dgm:prSet presAssocID="{50BAB9B0-AB94-4D3B-AD80-58A32F4628C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6CF44C-57C9-4668-9754-19DA25674D14}" type="pres">
      <dgm:prSet presAssocID="{ED803ADD-25C2-4345-8897-D82BB7D26CFD}" presName="spacer" presStyleCnt="0"/>
      <dgm:spPr/>
    </dgm:pt>
    <dgm:pt modelId="{DA065304-503C-448D-910F-1B0EFCEFC35E}" type="pres">
      <dgm:prSet presAssocID="{DC478A34-8E8E-4F41-9987-20DD6C0CCC2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5569877-3362-4D38-B69F-70997577892D}" type="pres">
      <dgm:prSet presAssocID="{399F3053-C916-495B-8E9B-C900A3D0E8B4}" presName="spacer" presStyleCnt="0"/>
      <dgm:spPr/>
    </dgm:pt>
    <dgm:pt modelId="{B1F889B3-91EC-4872-8884-2777BF76C80F}" type="pres">
      <dgm:prSet presAssocID="{AC143ACD-B2E1-4464-A031-82F44349003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26F4BB1-9D9F-4D8B-BA09-CB00C241EC05}" srcId="{AA6488B1-4E4C-476F-82EC-BA78FAFBAC7B}" destId="{DC478A34-8E8E-4F41-9987-20DD6C0CCC2B}" srcOrd="1" destOrd="0" parTransId="{18DEFCDE-CC99-4211-8378-3583CC309221}" sibTransId="{399F3053-C916-495B-8E9B-C900A3D0E8B4}"/>
    <dgm:cxn modelId="{0AFAE416-DCB1-49F0-B175-5258D745CAE9}" srcId="{AA6488B1-4E4C-476F-82EC-BA78FAFBAC7B}" destId="{AC143ACD-B2E1-4464-A031-82F443490035}" srcOrd="2" destOrd="0" parTransId="{ABB981C2-ED8E-4B26-86AC-7C39C18B398A}" sibTransId="{34A6BF9E-DE46-4225-AE25-10B0058B7444}"/>
    <dgm:cxn modelId="{AD1116F7-5E86-4881-831D-064555B2B341}" srcId="{AA6488B1-4E4C-476F-82EC-BA78FAFBAC7B}" destId="{50BAB9B0-AB94-4D3B-AD80-58A32F4628C6}" srcOrd="0" destOrd="0" parTransId="{444355F6-4A31-47A6-9EFC-1696E39CEB4A}" sibTransId="{ED803ADD-25C2-4345-8897-D82BB7D26CFD}"/>
    <dgm:cxn modelId="{3DE29651-CDFA-41FD-BDD5-21A01C7B11FD}" type="presOf" srcId="{AC143ACD-B2E1-4464-A031-82F443490035}" destId="{B1F889B3-91EC-4872-8884-2777BF76C80F}" srcOrd="0" destOrd="0" presId="urn:microsoft.com/office/officeart/2005/8/layout/vList2"/>
    <dgm:cxn modelId="{976ABE3A-CA70-4267-BA45-009870BB521E}" type="presOf" srcId="{50BAB9B0-AB94-4D3B-AD80-58A32F4628C6}" destId="{AA7E02D6-66E1-4C84-9E7C-4ECE939D141E}" srcOrd="0" destOrd="0" presId="urn:microsoft.com/office/officeart/2005/8/layout/vList2"/>
    <dgm:cxn modelId="{53E8C19D-688C-4F3C-8C37-B2D9D6CE733D}" type="presOf" srcId="{DC478A34-8E8E-4F41-9987-20DD6C0CCC2B}" destId="{DA065304-503C-448D-910F-1B0EFCEFC35E}" srcOrd="0" destOrd="0" presId="urn:microsoft.com/office/officeart/2005/8/layout/vList2"/>
    <dgm:cxn modelId="{44B28F9E-FAAF-4160-BB9F-A1AE23305B05}" type="presOf" srcId="{AA6488B1-4E4C-476F-82EC-BA78FAFBAC7B}" destId="{41DF59F0-4E15-455E-B663-E5CDFE05F011}" srcOrd="0" destOrd="0" presId="urn:microsoft.com/office/officeart/2005/8/layout/vList2"/>
    <dgm:cxn modelId="{8E7886E7-767F-44E2-8143-1998A6C8A268}" type="presParOf" srcId="{41DF59F0-4E15-455E-B663-E5CDFE05F011}" destId="{AA7E02D6-66E1-4C84-9E7C-4ECE939D141E}" srcOrd="0" destOrd="0" presId="urn:microsoft.com/office/officeart/2005/8/layout/vList2"/>
    <dgm:cxn modelId="{E32E41C9-A873-45DD-A2A8-A4162A12C887}" type="presParOf" srcId="{41DF59F0-4E15-455E-B663-E5CDFE05F011}" destId="{E46CF44C-57C9-4668-9754-19DA25674D14}" srcOrd="1" destOrd="0" presId="urn:microsoft.com/office/officeart/2005/8/layout/vList2"/>
    <dgm:cxn modelId="{27E0EDAD-0512-49ED-851A-4167F37C32A2}" type="presParOf" srcId="{41DF59F0-4E15-455E-B663-E5CDFE05F011}" destId="{DA065304-503C-448D-910F-1B0EFCEFC35E}" srcOrd="2" destOrd="0" presId="urn:microsoft.com/office/officeart/2005/8/layout/vList2"/>
    <dgm:cxn modelId="{72923B13-499F-4A12-B791-E2ECC7C104E1}" type="presParOf" srcId="{41DF59F0-4E15-455E-B663-E5CDFE05F011}" destId="{25569877-3362-4D38-B69F-70997577892D}" srcOrd="3" destOrd="0" presId="urn:microsoft.com/office/officeart/2005/8/layout/vList2"/>
    <dgm:cxn modelId="{A76FF4A7-89E6-4B29-854B-FC78EBED1618}" type="presParOf" srcId="{41DF59F0-4E15-455E-B663-E5CDFE05F011}" destId="{B1F889B3-91EC-4872-8884-2777BF76C80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E9A8F2-5FE8-4400-B043-FAEC349B625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8B44B2E-7A02-40EE-B31C-39DF1C91FAD1}">
      <dgm:prSet/>
      <dgm:spPr/>
      <dgm:t>
        <a:bodyPr/>
        <a:lstStyle/>
        <a:p>
          <a:r>
            <a:rPr lang="en-US"/>
            <a:t>Multi-language portal support</a:t>
          </a:r>
          <a:endParaRPr lang="en-US"/>
        </a:p>
      </dgm:t>
    </dgm:pt>
    <dgm:pt modelId="{2111922E-4E29-4749-BE97-A8B1D7EBD848}" type="parTrans" cxnId="{7AB5698C-E59A-4D67-92AF-E9F935AF14D9}">
      <dgm:prSet/>
      <dgm:spPr/>
      <dgm:t>
        <a:bodyPr/>
        <a:lstStyle/>
        <a:p>
          <a:endParaRPr lang="en-US"/>
        </a:p>
      </dgm:t>
    </dgm:pt>
    <dgm:pt modelId="{D6ED7ADF-EAEF-47FB-95A8-25CE7D59764D}" type="sibTrans" cxnId="{7AB5698C-E59A-4D67-92AF-E9F935AF14D9}">
      <dgm:prSet/>
      <dgm:spPr/>
      <dgm:t>
        <a:bodyPr/>
        <a:lstStyle/>
        <a:p>
          <a:endParaRPr lang="en-US"/>
        </a:p>
      </dgm:t>
    </dgm:pt>
    <dgm:pt modelId="{7A609888-A876-4CDC-8DBD-7E9E47290E81}">
      <dgm:prSet/>
      <dgm:spPr/>
      <dgm:t>
        <a:bodyPr/>
        <a:lstStyle/>
        <a:p>
          <a:r>
            <a:rPr lang="en-US"/>
            <a:t>Faceted search for knowledge articles</a:t>
          </a:r>
          <a:endParaRPr lang="en-US"/>
        </a:p>
      </dgm:t>
    </dgm:pt>
    <dgm:pt modelId="{F86D814E-0F3B-4821-8762-62EA492ED2B4}" type="parTrans" cxnId="{FC0EE674-93F9-414E-A9CC-EFFE88DAE9FD}">
      <dgm:prSet/>
      <dgm:spPr/>
      <dgm:t>
        <a:bodyPr/>
        <a:lstStyle/>
        <a:p>
          <a:endParaRPr lang="en-US"/>
        </a:p>
      </dgm:t>
    </dgm:pt>
    <dgm:pt modelId="{2D1C69C8-0181-4210-9512-2E8BA95B34BF}" type="sibTrans" cxnId="{FC0EE674-93F9-414E-A9CC-EFFE88DAE9FD}">
      <dgm:prSet/>
      <dgm:spPr/>
      <dgm:t>
        <a:bodyPr/>
        <a:lstStyle/>
        <a:p>
          <a:endParaRPr lang="en-US"/>
        </a:p>
      </dgm:t>
    </dgm:pt>
    <dgm:pt modelId="{C17A7FBC-DE8A-42A0-818E-6756FCB31FCE}">
      <dgm:prSet/>
      <dgm:spPr/>
      <dgm:t>
        <a:bodyPr/>
        <a:lstStyle/>
        <a:p>
          <a:r>
            <a:rPr lang="en-US"/>
            <a:t>Content access levels for knowledge articles</a:t>
          </a:r>
          <a:endParaRPr lang="en-US"/>
        </a:p>
      </dgm:t>
    </dgm:pt>
    <dgm:pt modelId="{2F89B406-D373-4F5A-BC1F-20F94895EAEF}" type="parTrans" cxnId="{5FE0DC6E-B1F9-414C-952D-1482EB564DE2}">
      <dgm:prSet/>
      <dgm:spPr/>
      <dgm:t>
        <a:bodyPr/>
        <a:lstStyle/>
        <a:p>
          <a:endParaRPr lang="en-US"/>
        </a:p>
      </dgm:t>
    </dgm:pt>
    <dgm:pt modelId="{81E43240-88A7-4A35-A04E-0D342362AB7B}" type="sibTrans" cxnId="{5FE0DC6E-B1F9-414C-952D-1482EB564DE2}">
      <dgm:prSet/>
      <dgm:spPr/>
      <dgm:t>
        <a:bodyPr/>
        <a:lstStyle/>
        <a:p>
          <a:endParaRPr lang="en-US"/>
        </a:p>
      </dgm:t>
    </dgm:pt>
    <dgm:pt modelId="{FA9A39D5-959F-4051-BFCB-E8E09EC51455}">
      <dgm:prSet/>
      <dgm:spPr/>
      <dgm:t>
        <a:bodyPr/>
        <a:lstStyle/>
        <a:p>
          <a:r>
            <a:rPr lang="en-US"/>
            <a:t>Project Service Automation integration</a:t>
          </a:r>
          <a:endParaRPr lang="en-US"/>
        </a:p>
      </dgm:t>
    </dgm:pt>
    <dgm:pt modelId="{293BC70C-EC2F-438B-A61B-5D6FE7D1F915}" type="parTrans" cxnId="{596141F8-E2FD-491A-8AA0-F96DF4E02361}">
      <dgm:prSet/>
      <dgm:spPr/>
      <dgm:t>
        <a:bodyPr/>
        <a:lstStyle/>
        <a:p>
          <a:endParaRPr lang="en-US"/>
        </a:p>
      </dgm:t>
    </dgm:pt>
    <dgm:pt modelId="{781B332F-CF0C-4556-9DC8-9935B1BD185D}" type="sibTrans" cxnId="{596141F8-E2FD-491A-8AA0-F96DF4E02361}">
      <dgm:prSet/>
      <dgm:spPr/>
      <dgm:t>
        <a:bodyPr/>
        <a:lstStyle/>
        <a:p>
          <a:endParaRPr lang="en-US"/>
        </a:p>
      </dgm:t>
    </dgm:pt>
    <dgm:pt modelId="{D5D1B719-9693-4E5B-92A4-109DF828711D}">
      <dgm:prSet/>
      <dgm:spPr/>
      <dgm:t>
        <a:bodyPr/>
        <a:lstStyle/>
        <a:p>
          <a:r>
            <a:rPr lang="en-US"/>
            <a:t>Field Service integration</a:t>
          </a:r>
          <a:endParaRPr lang="en-US"/>
        </a:p>
      </dgm:t>
    </dgm:pt>
    <dgm:pt modelId="{BC3A5B09-26B1-46B5-8C2E-FE26C656EEC1}" type="parTrans" cxnId="{3410E336-40E1-434F-A91C-16FEB3B99192}">
      <dgm:prSet/>
      <dgm:spPr/>
      <dgm:t>
        <a:bodyPr/>
        <a:lstStyle/>
        <a:p>
          <a:endParaRPr lang="en-US"/>
        </a:p>
      </dgm:t>
    </dgm:pt>
    <dgm:pt modelId="{123FE01A-C43C-4ED7-B146-86CE8EE19E26}" type="sibTrans" cxnId="{3410E336-40E1-434F-A91C-16FEB3B99192}">
      <dgm:prSet/>
      <dgm:spPr/>
      <dgm:t>
        <a:bodyPr/>
        <a:lstStyle/>
        <a:p>
          <a:endParaRPr lang="en-US"/>
        </a:p>
      </dgm:t>
    </dgm:pt>
    <dgm:pt modelId="{CBDD5FA2-EA33-4340-912F-4C7842DB3C81}">
      <dgm:prSet/>
      <dgm:spPr/>
      <dgm:t>
        <a:bodyPr/>
        <a:lstStyle/>
        <a:p>
          <a:r>
            <a:rPr lang="en-US"/>
            <a:t>Multi-partner collaboration</a:t>
          </a:r>
          <a:endParaRPr lang="en-US"/>
        </a:p>
      </dgm:t>
    </dgm:pt>
    <dgm:pt modelId="{6C316C2C-1C0B-4CFB-A22C-3CFFF5E1D608}" type="parTrans" cxnId="{D82166EC-5E01-45D6-AC73-F0902FFCA33F}">
      <dgm:prSet/>
      <dgm:spPr/>
      <dgm:t>
        <a:bodyPr/>
        <a:lstStyle/>
        <a:p>
          <a:endParaRPr lang="en-US"/>
        </a:p>
      </dgm:t>
    </dgm:pt>
    <dgm:pt modelId="{C0C23ADA-72DF-4B43-89D8-AE4FA81737DB}" type="sibTrans" cxnId="{D82166EC-5E01-45D6-AC73-F0902FFCA33F}">
      <dgm:prSet/>
      <dgm:spPr/>
      <dgm:t>
        <a:bodyPr/>
        <a:lstStyle/>
        <a:p>
          <a:endParaRPr lang="en-US"/>
        </a:p>
      </dgm:t>
    </dgm:pt>
    <dgm:pt modelId="{3C1A8379-BCEF-4F55-ADAE-197B63156B70}">
      <dgm:prSet/>
      <dgm:spPr/>
      <dgm:t>
        <a:bodyPr/>
        <a:lstStyle/>
        <a:p>
          <a:r>
            <a:rPr lang="en-US"/>
            <a:t>Partner onboarding and recruitment:</a:t>
          </a:r>
          <a:endParaRPr lang="en-US"/>
        </a:p>
      </dgm:t>
    </dgm:pt>
    <dgm:pt modelId="{78BEF881-3F46-430A-B208-A8FF27F02C77}" type="parTrans" cxnId="{610B5C89-B5FC-4E3C-8460-B9DF1ADF35A1}">
      <dgm:prSet/>
      <dgm:spPr/>
      <dgm:t>
        <a:bodyPr/>
        <a:lstStyle/>
        <a:p>
          <a:endParaRPr lang="en-US"/>
        </a:p>
      </dgm:t>
    </dgm:pt>
    <dgm:pt modelId="{B8B88A24-AF0F-4F68-B8FC-11769D9E433F}" type="sibTrans" cxnId="{610B5C89-B5FC-4E3C-8460-B9DF1ADF35A1}">
      <dgm:prSet/>
      <dgm:spPr/>
      <dgm:t>
        <a:bodyPr/>
        <a:lstStyle/>
        <a:p>
          <a:endParaRPr lang="en-US"/>
        </a:p>
      </dgm:t>
    </dgm:pt>
    <dgm:pt modelId="{FBC497F0-303E-4742-AFC0-B493E3CD4027}">
      <dgm:prSet/>
      <dgm:spPr/>
      <dgm:t>
        <a:bodyPr/>
        <a:lstStyle/>
        <a:p>
          <a:r>
            <a:rPr lang="en-US"/>
            <a:t>Partner locator</a:t>
          </a:r>
          <a:endParaRPr lang="en-US"/>
        </a:p>
      </dgm:t>
    </dgm:pt>
    <dgm:pt modelId="{AAAAE9C4-B246-4E93-B614-374A602024EB}" type="parTrans" cxnId="{49091BE7-0400-4C07-AA65-9CC2DA4FBFFF}">
      <dgm:prSet/>
      <dgm:spPr/>
      <dgm:t>
        <a:bodyPr/>
        <a:lstStyle/>
        <a:p>
          <a:endParaRPr lang="en-US"/>
        </a:p>
      </dgm:t>
    </dgm:pt>
    <dgm:pt modelId="{854BB664-F022-45CF-8A80-640A3FBD5F9E}" type="sibTrans" cxnId="{49091BE7-0400-4C07-AA65-9CC2DA4FBFFF}">
      <dgm:prSet/>
      <dgm:spPr/>
      <dgm:t>
        <a:bodyPr/>
        <a:lstStyle/>
        <a:p>
          <a:endParaRPr lang="en-US"/>
        </a:p>
      </dgm:t>
    </dgm:pt>
    <dgm:pt modelId="{58686B8D-324A-48CB-9D1D-2B527E65754A}">
      <dgm:prSet/>
      <dgm:spPr/>
      <dgm:t>
        <a:bodyPr/>
        <a:lstStyle/>
        <a:p>
          <a:r>
            <a:rPr lang="en-US"/>
            <a:t>Partner portal dashboard</a:t>
          </a:r>
          <a:endParaRPr lang="en-US"/>
        </a:p>
      </dgm:t>
    </dgm:pt>
    <dgm:pt modelId="{4C7AF770-AB67-4DF8-AD44-B393E0886705}" type="parTrans" cxnId="{521D8839-2DA2-4CC8-827E-E1072F8B6878}">
      <dgm:prSet/>
      <dgm:spPr/>
      <dgm:t>
        <a:bodyPr/>
        <a:lstStyle/>
        <a:p>
          <a:endParaRPr lang="en-US"/>
        </a:p>
      </dgm:t>
    </dgm:pt>
    <dgm:pt modelId="{77AF93AA-64C6-47C4-93ED-4333A9CB773E}" type="sibTrans" cxnId="{521D8839-2DA2-4CC8-827E-E1072F8B6878}">
      <dgm:prSet/>
      <dgm:spPr/>
      <dgm:t>
        <a:bodyPr/>
        <a:lstStyle/>
        <a:p>
          <a:endParaRPr lang="en-US"/>
        </a:p>
      </dgm:t>
    </dgm:pt>
    <dgm:pt modelId="{92A7EF72-1422-4FC2-B42A-66A1E7DE85AC}">
      <dgm:prSet/>
      <dgm:spPr/>
      <dgm:t>
        <a:bodyPr/>
        <a:lstStyle/>
        <a:p>
          <a:r>
            <a:rPr lang="en-US"/>
            <a:t>Deal registration and protection</a:t>
          </a:r>
          <a:endParaRPr lang="en-US"/>
        </a:p>
      </dgm:t>
    </dgm:pt>
    <dgm:pt modelId="{6EB77275-939E-42CB-8C18-86D4C1978A3B}" type="parTrans" cxnId="{804CCF8A-9DC9-48D4-8219-016CF62399B9}">
      <dgm:prSet/>
      <dgm:spPr/>
      <dgm:t>
        <a:bodyPr/>
        <a:lstStyle/>
        <a:p>
          <a:endParaRPr lang="en-US"/>
        </a:p>
      </dgm:t>
    </dgm:pt>
    <dgm:pt modelId="{B5DF03AC-D77B-4217-A13E-28FBF7258331}" type="sibTrans" cxnId="{804CCF8A-9DC9-48D4-8219-016CF62399B9}">
      <dgm:prSet/>
      <dgm:spPr/>
      <dgm:t>
        <a:bodyPr/>
        <a:lstStyle/>
        <a:p>
          <a:endParaRPr lang="en-US"/>
        </a:p>
      </dgm:t>
    </dgm:pt>
    <dgm:pt modelId="{F81E0124-747A-4C0F-9D8B-019A49EB6D0A}" type="pres">
      <dgm:prSet presAssocID="{EFE9A8F2-5FE8-4400-B043-FAEC349B6251}" presName="linear" presStyleCnt="0">
        <dgm:presLayoutVars>
          <dgm:animLvl val="lvl"/>
          <dgm:resizeHandles val="exact"/>
        </dgm:presLayoutVars>
      </dgm:prSet>
      <dgm:spPr/>
    </dgm:pt>
    <dgm:pt modelId="{60D1D820-8867-4C10-9D66-EAE9AF7A6816}" type="pres">
      <dgm:prSet presAssocID="{E8B44B2E-7A02-40EE-B31C-39DF1C91FAD1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AC91D3A1-DEE9-47D1-A95F-D5437ADBC99F}" type="pres">
      <dgm:prSet presAssocID="{D6ED7ADF-EAEF-47FB-95A8-25CE7D59764D}" presName="spacer" presStyleCnt="0"/>
      <dgm:spPr/>
    </dgm:pt>
    <dgm:pt modelId="{A199588E-2126-4114-AF4C-324F205752E3}" type="pres">
      <dgm:prSet presAssocID="{7A609888-A876-4CDC-8DBD-7E9E47290E81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AFD41635-C041-4980-AA6E-799C7D26BADB}" type="pres">
      <dgm:prSet presAssocID="{2D1C69C8-0181-4210-9512-2E8BA95B34BF}" presName="spacer" presStyleCnt="0"/>
      <dgm:spPr/>
    </dgm:pt>
    <dgm:pt modelId="{21812070-5A6D-4F8D-B0DF-E327FBC4FCD0}" type="pres">
      <dgm:prSet presAssocID="{C17A7FBC-DE8A-42A0-818E-6756FCB31FCE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70DF72CF-48A5-4B41-9DF7-1ED960918BFF}" type="pres">
      <dgm:prSet presAssocID="{81E43240-88A7-4A35-A04E-0D342362AB7B}" presName="spacer" presStyleCnt="0"/>
      <dgm:spPr/>
    </dgm:pt>
    <dgm:pt modelId="{2DB9D50E-A02E-4DB3-BB37-142AE48392C2}" type="pres">
      <dgm:prSet presAssocID="{FA9A39D5-959F-4051-BFCB-E8E09EC51455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D92FA88B-5589-4641-80A9-024C4D3F85D0}" type="pres">
      <dgm:prSet presAssocID="{781B332F-CF0C-4556-9DC8-9935B1BD185D}" presName="spacer" presStyleCnt="0"/>
      <dgm:spPr/>
    </dgm:pt>
    <dgm:pt modelId="{8BAD4F39-6CE9-44BC-ACB0-918BF3F869DD}" type="pres">
      <dgm:prSet presAssocID="{D5D1B719-9693-4E5B-92A4-109DF828711D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92CA7249-CD8F-49B9-97E3-133708B160D7}" type="pres">
      <dgm:prSet presAssocID="{123FE01A-C43C-4ED7-B146-86CE8EE19E26}" presName="spacer" presStyleCnt="0"/>
      <dgm:spPr/>
    </dgm:pt>
    <dgm:pt modelId="{7DE5938B-331D-4FAE-A3E5-9A7E46A9CD97}" type="pres">
      <dgm:prSet presAssocID="{CBDD5FA2-EA33-4340-912F-4C7842DB3C81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222854CB-8950-4B3F-95D9-1C8927871692}" type="pres">
      <dgm:prSet presAssocID="{C0C23ADA-72DF-4B43-89D8-AE4FA81737DB}" presName="spacer" presStyleCnt="0"/>
      <dgm:spPr/>
    </dgm:pt>
    <dgm:pt modelId="{593E3897-1007-4DA7-BEAA-82F2B8F3B884}" type="pres">
      <dgm:prSet presAssocID="{3C1A8379-BCEF-4F55-ADAE-197B63156B70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048D3B1A-B551-4196-8AEB-03A1765C61C0}" type="pres">
      <dgm:prSet presAssocID="{B8B88A24-AF0F-4F68-B8FC-11769D9E433F}" presName="spacer" presStyleCnt="0"/>
      <dgm:spPr/>
    </dgm:pt>
    <dgm:pt modelId="{FE3F0F12-96C8-4A98-AC4E-3457A7D3B6A9}" type="pres">
      <dgm:prSet presAssocID="{FBC497F0-303E-4742-AFC0-B493E3CD4027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25DBDAFB-FC0D-4089-B631-CE6C0C2A98A0}" type="pres">
      <dgm:prSet presAssocID="{854BB664-F022-45CF-8A80-640A3FBD5F9E}" presName="spacer" presStyleCnt="0"/>
      <dgm:spPr/>
    </dgm:pt>
    <dgm:pt modelId="{1C630689-4665-4DF1-A7EB-1DD1114F42C8}" type="pres">
      <dgm:prSet presAssocID="{58686B8D-324A-48CB-9D1D-2B527E65754A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6A6F4D37-3E14-4456-A805-DA8CB8CF61E2}" type="pres">
      <dgm:prSet presAssocID="{77AF93AA-64C6-47C4-93ED-4333A9CB773E}" presName="spacer" presStyleCnt="0"/>
      <dgm:spPr/>
    </dgm:pt>
    <dgm:pt modelId="{A26B5DC2-EC65-4F49-94E7-61AF965F10B4}" type="pres">
      <dgm:prSet presAssocID="{92A7EF72-1422-4FC2-B42A-66A1E7DE85AC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2A7A235F-37B7-4707-9062-08080359A1CC}" type="presOf" srcId="{D5D1B719-9693-4E5B-92A4-109DF828711D}" destId="{8BAD4F39-6CE9-44BC-ACB0-918BF3F869DD}" srcOrd="0" destOrd="0" presId="urn:microsoft.com/office/officeart/2005/8/layout/vList2"/>
    <dgm:cxn modelId="{9AF5AE5A-7326-4404-88F0-4E97234DE65F}" type="presOf" srcId="{7A609888-A876-4CDC-8DBD-7E9E47290E81}" destId="{A199588E-2126-4114-AF4C-324F205752E3}" srcOrd="0" destOrd="0" presId="urn:microsoft.com/office/officeart/2005/8/layout/vList2"/>
    <dgm:cxn modelId="{596141F8-E2FD-491A-8AA0-F96DF4E02361}" srcId="{EFE9A8F2-5FE8-4400-B043-FAEC349B6251}" destId="{FA9A39D5-959F-4051-BFCB-E8E09EC51455}" srcOrd="3" destOrd="0" parTransId="{293BC70C-EC2F-438B-A61B-5D6FE7D1F915}" sibTransId="{781B332F-CF0C-4556-9DC8-9935B1BD185D}"/>
    <dgm:cxn modelId="{E0CDFAC0-45CD-49FC-B875-08EB4794C528}" type="presOf" srcId="{FA9A39D5-959F-4051-BFCB-E8E09EC51455}" destId="{2DB9D50E-A02E-4DB3-BB37-142AE48392C2}" srcOrd="0" destOrd="0" presId="urn:microsoft.com/office/officeart/2005/8/layout/vList2"/>
    <dgm:cxn modelId="{49091BE7-0400-4C07-AA65-9CC2DA4FBFFF}" srcId="{EFE9A8F2-5FE8-4400-B043-FAEC349B6251}" destId="{FBC497F0-303E-4742-AFC0-B493E3CD4027}" srcOrd="7" destOrd="0" parTransId="{AAAAE9C4-B246-4E93-B614-374A602024EB}" sibTransId="{854BB664-F022-45CF-8A80-640A3FBD5F9E}"/>
    <dgm:cxn modelId="{FC0EE674-93F9-414E-A9CC-EFFE88DAE9FD}" srcId="{EFE9A8F2-5FE8-4400-B043-FAEC349B6251}" destId="{7A609888-A876-4CDC-8DBD-7E9E47290E81}" srcOrd="1" destOrd="0" parTransId="{F86D814E-0F3B-4821-8762-62EA492ED2B4}" sibTransId="{2D1C69C8-0181-4210-9512-2E8BA95B34BF}"/>
    <dgm:cxn modelId="{521D8839-2DA2-4CC8-827E-E1072F8B6878}" srcId="{EFE9A8F2-5FE8-4400-B043-FAEC349B6251}" destId="{58686B8D-324A-48CB-9D1D-2B527E65754A}" srcOrd="8" destOrd="0" parTransId="{4C7AF770-AB67-4DF8-AD44-B393E0886705}" sibTransId="{77AF93AA-64C6-47C4-93ED-4333A9CB773E}"/>
    <dgm:cxn modelId="{5FE0DC6E-B1F9-414C-952D-1482EB564DE2}" srcId="{EFE9A8F2-5FE8-4400-B043-FAEC349B6251}" destId="{C17A7FBC-DE8A-42A0-818E-6756FCB31FCE}" srcOrd="2" destOrd="0" parTransId="{2F89B406-D373-4F5A-BC1F-20F94895EAEF}" sibTransId="{81E43240-88A7-4A35-A04E-0D342362AB7B}"/>
    <dgm:cxn modelId="{3410E336-40E1-434F-A91C-16FEB3B99192}" srcId="{EFE9A8F2-5FE8-4400-B043-FAEC349B6251}" destId="{D5D1B719-9693-4E5B-92A4-109DF828711D}" srcOrd="4" destOrd="0" parTransId="{BC3A5B09-26B1-46B5-8C2E-FE26C656EEC1}" sibTransId="{123FE01A-C43C-4ED7-B146-86CE8EE19E26}"/>
    <dgm:cxn modelId="{7AB5698C-E59A-4D67-92AF-E9F935AF14D9}" srcId="{EFE9A8F2-5FE8-4400-B043-FAEC349B6251}" destId="{E8B44B2E-7A02-40EE-B31C-39DF1C91FAD1}" srcOrd="0" destOrd="0" parTransId="{2111922E-4E29-4749-BE97-A8B1D7EBD848}" sibTransId="{D6ED7ADF-EAEF-47FB-95A8-25CE7D59764D}"/>
    <dgm:cxn modelId="{E5BEB276-5FC2-4D49-ACC3-19EBA93B106D}" type="presOf" srcId="{FBC497F0-303E-4742-AFC0-B493E3CD4027}" destId="{FE3F0F12-96C8-4A98-AC4E-3457A7D3B6A9}" srcOrd="0" destOrd="0" presId="urn:microsoft.com/office/officeart/2005/8/layout/vList2"/>
    <dgm:cxn modelId="{D82166EC-5E01-45D6-AC73-F0902FFCA33F}" srcId="{EFE9A8F2-5FE8-4400-B043-FAEC349B6251}" destId="{CBDD5FA2-EA33-4340-912F-4C7842DB3C81}" srcOrd="5" destOrd="0" parTransId="{6C316C2C-1C0B-4CFB-A22C-3CFFF5E1D608}" sibTransId="{C0C23ADA-72DF-4B43-89D8-AE4FA81737DB}"/>
    <dgm:cxn modelId="{2CE2F22D-E9AC-4FDB-9C9D-A27F56966772}" type="presOf" srcId="{EFE9A8F2-5FE8-4400-B043-FAEC349B6251}" destId="{F81E0124-747A-4C0F-9D8B-019A49EB6D0A}" srcOrd="0" destOrd="0" presId="urn:microsoft.com/office/officeart/2005/8/layout/vList2"/>
    <dgm:cxn modelId="{A92CDAB1-15DA-4605-A786-977EE392B13D}" type="presOf" srcId="{58686B8D-324A-48CB-9D1D-2B527E65754A}" destId="{1C630689-4665-4DF1-A7EB-1DD1114F42C8}" srcOrd="0" destOrd="0" presId="urn:microsoft.com/office/officeart/2005/8/layout/vList2"/>
    <dgm:cxn modelId="{819F7639-AC54-4A3B-B118-54DC79C17765}" type="presOf" srcId="{3C1A8379-BCEF-4F55-ADAE-197B63156B70}" destId="{593E3897-1007-4DA7-BEAA-82F2B8F3B884}" srcOrd="0" destOrd="0" presId="urn:microsoft.com/office/officeart/2005/8/layout/vList2"/>
    <dgm:cxn modelId="{FD85031B-BBEE-4D3C-A0A8-7DB52DD0ECBB}" type="presOf" srcId="{92A7EF72-1422-4FC2-B42A-66A1E7DE85AC}" destId="{A26B5DC2-EC65-4F49-94E7-61AF965F10B4}" srcOrd="0" destOrd="0" presId="urn:microsoft.com/office/officeart/2005/8/layout/vList2"/>
    <dgm:cxn modelId="{804CCF8A-9DC9-48D4-8219-016CF62399B9}" srcId="{EFE9A8F2-5FE8-4400-B043-FAEC349B6251}" destId="{92A7EF72-1422-4FC2-B42A-66A1E7DE85AC}" srcOrd="9" destOrd="0" parTransId="{6EB77275-939E-42CB-8C18-86D4C1978A3B}" sibTransId="{B5DF03AC-D77B-4217-A13E-28FBF7258331}"/>
    <dgm:cxn modelId="{610B5C89-B5FC-4E3C-8460-B9DF1ADF35A1}" srcId="{EFE9A8F2-5FE8-4400-B043-FAEC349B6251}" destId="{3C1A8379-BCEF-4F55-ADAE-197B63156B70}" srcOrd="6" destOrd="0" parTransId="{78BEF881-3F46-430A-B208-A8FF27F02C77}" sibTransId="{B8B88A24-AF0F-4F68-B8FC-11769D9E433F}"/>
    <dgm:cxn modelId="{0656B819-3B91-4251-BA4B-70F5212EE0FB}" type="presOf" srcId="{C17A7FBC-DE8A-42A0-818E-6756FCB31FCE}" destId="{21812070-5A6D-4F8D-B0DF-E327FBC4FCD0}" srcOrd="0" destOrd="0" presId="urn:microsoft.com/office/officeart/2005/8/layout/vList2"/>
    <dgm:cxn modelId="{2B6339E6-94F0-4964-8788-0175DD02578C}" type="presOf" srcId="{CBDD5FA2-EA33-4340-912F-4C7842DB3C81}" destId="{7DE5938B-331D-4FAE-A3E5-9A7E46A9CD97}" srcOrd="0" destOrd="0" presId="urn:microsoft.com/office/officeart/2005/8/layout/vList2"/>
    <dgm:cxn modelId="{8A2FA62B-AB46-4459-8C64-95CB4D4827A9}" type="presOf" srcId="{E8B44B2E-7A02-40EE-B31C-39DF1C91FAD1}" destId="{60D1D820-8867-4C10-9D66-EAE9AF7A6816}" srcOrd="0" destOrd="0" presId="urn:microsoft.com/office/officeart/2005/8/layout/vList2"/>
    <dgm:cxn modelId="{D394B022-F0E4-485F-BD29-98E79F2DBF57}" type="presParOf" srcId="{F81E0124-747A-4C0F-9D8B-019A49EB6D0A}" destId="{60D1D820-8867-4C10-9D66-EAE9AF7A6816}" srcOrd="0" destOrd="0" presId="urn:microsoft.com/office/officeart/2005/8/layout/vList2"/>
    <dgm:cxn modelId="{9576910F-D302-4A14-8FBC-FD9D34A77668}" type="presParOf" srcId="{F81E0124-747A-4C0F-9D8B-019A49EB6D0A}" destId="{AC91D3A1-DEE9-47D1-A95F-D5437ADBC99F}" srcOrd="1" destOrd="0" presId="urn:microsoft.com/office/officeart/2005/8/layout/vList2"/>
    <dgm:cxn modelId="{72F3FA6E-D9CF-456A-A623-8145076249E1}" type="presParOf" srcId="{F81E0124-747A-4C0F-9D8B-019A49EB6D0A}" destId="{A199588E-2126-4114-AF4C-324F205752E3}" srcOrd="2" destOrd="0" presId="urn:microsoft.com/office/officeart/2005/8/layout/vList2"/>
    <dgm:cxn modelId="{298B4D9B-1DCC-4CA1-9B88-F612508A529C}" type="presParOf" srcId="{F81E0124-747A-4C0F-9D8B-019A49EB6D0A}" destId="{AFD41635-C041-4980-AA6E-799C7D26BADB}" srcOrd="3" destOrd="0" presId="urn:microsoft.com/office/officeart/2005/8/layout/vList2"/>
    <dgm:cxn modelId="{C24F5ACB-721B-468B-8F2D-6195F0EAFD7A}" type="presParOf" srcId="{F81E0124-747A-4C0F-9D8B-019A49EB6D0A}" destId="{21812070-5A6D-4F8D-B0DF-E327FBC4FCD0}" srcOrd="4" destOrd="0" presId="urn:microsoft.com/office/officeart/2005/8/layout/vList2"/>
    <dgm:cxn modelId="{573EB163-C585-4E3A-AEE3-4FFCADF93DF0}" type="presParOf" srcId="{F81E0124-747A-4C0F-9D8B-019A49EB6D0A}" destId="{70DF72CF-48A5-4B41-9DF7-1ED960918BFF}" srcOrd="5" destOrd="0" presId="urn:microsoft.com/office/officeart/2005/8/layout/vList2"/>
    <dgm:cxn modelId="{B27A1FA4-2E3F-4FCE-96B5-FB21A15739DF}" type="presParOf" srcId="{F81E0124-747A-4C0F-9D8B-019A49EB6D0A}" destId="{2DB9D50E-A02E-4DB3-BB37-142AE48392C2}" srcOrd="6" destOrd="0" presId="urn:microsoft.com/office/officeart/2005/8/layout/vList2"/>
    <dgm:cxn modelId="{5CDFF27D-3CC1-423F-8EA1-9994C4468256}" type="presParOf" srcId="{F81E0124-747A-4C0F-9D8B-019A49EB6D0A}" destId="{D92FA88B-5589-4641-80A9-024C4D3F85D0}" srcOrd="7" destOrd="0" presId="urn:microsoft.com/office/officeart/2005/8/layout/vList2"/>
    <dgm:cxn modelId="{433D123B-3347-4D64-9A51-BA2694C5A107}" type="presParOf" srcId="{F81E0124-747A-4C0F-9D8B-019A49EB6D0A}" destId="{8BAD4F39-6CE9-44BC-ACB0-918BF3F869DD}" srcOrd="8" destOrd="0" presId="urn:microsoft.com/office/officeart/2005/8/layout/vList2"/>
    <dgm:cxn modelId="{528A2E69-8AF7-46F5-885C-22E476641D92}" type="presParOf" srcId="{F81E0124-747A-4C0F-9D8B-019A49EB6D0A}" destId="{92CA7249-CD8F-49B9-97E3-133708B160D7}" srcOrd="9" destOrd="0" presId="urn:microsoft.com/office/officeart/2005/8/layout/vList2"/>
    <dgm:cxn modelId="{68EBA15B-C91A-49D0-9282-4B74745CEF51}" type="presParOf" srcId="{F81E0124-747A-4C0F-9D8B-019A49EB6D0A}" destId="{7DE5938B-331D-4FAE-A3E5-9A7E46A9CD97}" srcOrd="10" destOrd="0" presId="urn:microsoft.com/office/officeart/2005/8/layout/vList2"/>
    <dgm:cxn modelId="{CEA76633-B74C-44AC-8581-EFF993B05D08}" type="presParOf" srcId="{F81E0124-747A-4C0F-9D8B-019A49EB6D0A}" destId="{222854CB-8950-4B3F-95D9-1C8927871692}" srcOrd="11" destOrd="0" presId="urn:microsoft.com/office/officeart/2005/8/layout/vList2"/>
    <dgm:cxn modelId="{5DE1C364-C4DE-4E7D-A6E6-432AAD27B3E3}" type="presParOf" srcId="{F81E0124-747A-4C0F-9D8B-019A49EB6D0A}" destId="{593E3897-1007-4DA7-BEAA-82F2B8F3B884}" srcOrd="12" destOrd="0" presId="urn:microsoft.com/office/officeart/2005/8/layout/vList2"/>
    <dgm:cxn modelId="{62CDB42F-DEE4-425D-BC4E-DE34FBF3CC8D}" type="presParOf" srcId="{F81E0124-747A-4C0F-9D8B-019A49EB6D0A}" destId="{048D3B1A-B551-4196-8AEB-03A1765C61C0}" srcOrd="13" destOrd="0" presId="urn:microsoft.com/office/officeart/2005/8/layout/vList2"/>
    <dgm:cxn modelId="{4C880E71-53C6-4691-B3FF-C1DE7F1F8A61}" type="presParOf" srcId="{F81E0124-747A-4C0F-9D8B-019A49EB6D0A}" destId="{FE3F0F12-96C8-4A98-AC4E-3457A7D3B6A9}" srcOrd="14" destOrd="0" presId="urn:microsoft.com/office/officeart/2005/8/layout/vList2"/>
    <dgm:cxn modelId="{3F95BFBB-D564-48DF-81AD-DF3FA74796A4}" type="presParOf" srcId="{F81E0124-747A-4C0F-9D8B-019A49EB6D0A}" destId="{25DBDAFB-FC0D-4089-B631-CE6C0C2A98A0}" srcOrd="15" destOrd="0" presId="urn:microsoft.com/office/officeart/2005/8/layout/vList2"/>
    <dgm:cxn modelId="{7EA5C005-F676-4DE6-B8C0-443C2F5E13ED}" type="presParOf" srcId="{F81E0124-747A-4C0F-9D8B-019A49EB6D0A}" destId="{1C630689-4665-4DF1-A7EB-1DD1114F42C8}" srcOrd="16" destOrd="0" presId="urn:microsoft.com/office/officeart/2005/8/layout/vList2"/>
    <dgm:cxn modelId="{1FD6ABE0-2117-4891-81F8-C01657703471}" type="presParOf" srcId="{F81E0124-747A-4C0F-9D8B-019A49EB6D0A}" destId="{6A6F4D37-3E14-4456-A805-DA8CB8CF61E2}" srcOrd="17" destOrd="0" presId="urn:microsoft.com/office/officeart/2005/8/layout/vList2"/>
    <dgm:cxn modelId="{259FEBBD-3183-4C82-A8D7-AFB00308909B}" type="presParOf" srcId="{F81E0124-747A-4C0F-9D8B-019A49EB6D0A}" destId="{A26B5DC2-EC65-4F49-94E7-61AF965F10B4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9FA87B-72CB-41CC-A0B8-329E64A657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2875D37-6ED9-40FD-AC72-177652AFBA34}">
      <dgm:prSet/>
      <dgm:spPr/>
      <dgm:t>
        <a:bodyPr/>
        <a:lstStyle/>
        <a:p>
          <a:r>
            <a:rPr lang="en-US"/>
            <a:t>The primary and the related entity must be a 1:N (one-to-many) or N:1 (many-to-one) custom relationship. </a:t>
          </a:r>
          <a:endParaRPr lang="en-US"/>
        </a:p>
      </dgm:t>
    </dgm:pt>
    <dgm:pt modelId="{613325E7-CA27-4586-A9CA-3D7EA206018A}" type="parTrans" cxnId="{17D3254A-2ABE-4472-A4A5-E0532DCAC12D}">
      <dgm:prSet/>
      <dgm:spPr/>
      <dgm:t>
        <a:bodyPr/>
        <a:lstStyle/>
        <a:p>
          <a:endParaRPr lang="en-US"/>
        </a:p>
      </dgm:t>
    </dgm:pt>
    <dgm:pt modelId="{F69CB467-2033-4E6E-AE11-29017B09CEF4}" type="sibTrans" cxnId="{17D3254A-2ABE-4472-A4A5-E0532DCAC12D}">
      <dgm:prSet/>
      <dgm:spPr/>
      <dgm:t>
        <a:bodyPr/>
        <a:lstStyle/>
        <a:p>
          <a:endParaRPr lang="en-US"/>
        </a:p>
      </dgm:t>
    </dgm:pt>
    <dgm:pt modelId="{C4DB1BB1-76F4-4068-A597-9DE174929D1E}">
      <dgm:prSet/>
      <dgm:spPr/>
      <dgm:t>
        <a:bodyPr/>
        <a:lstStyle/>
        <a:p>
          <a:r>
            <a:rPr lang="en-US"/>
            <a:t>The flag can’t be set on any out-of-the-box system relationships. </a:t>
          </a:r>
          <a:endParaRPr lang="en-US"/>
        </a:p>
      </dgm:t>
    </dgm:pt>
    <dgm:pt modelId="{F8119E9D-31E1-445D-99F8-009AAC9FA68C}" type="parTrans" cxnId="{39CFF65A-A20E-4689-9208-8D180232A67E}">
      <dgm:prSet/>
      <dgm:spPr/>
      <dgm:t>
        <a:bodyPr/>
        <a:lstStyle/>
        <a:p>
          <a:endParaRPr lang="en-US"/>
        </a:p>
      </dgm:t>
    </dgm:pt>
    <dgm:pt modelId="{CA5A12AF-A9AE-4F10-84B0-56D7ECD80C9A}" type="sibTrans" cxnId="{39CFF65A-A20E-4689-9208-8D180232A67E}">
      <dgm:prSet/>
      <dgm:spPr/>
      <dgm:t>
        <a:bodyPr/>
        <a:lstStyle/>
        <a:p>
          <a:endParaRPr lang="en-US"/>
        </a:p>
      </dgm:t>
    </dgm:pt>
    <dgm:pt modelId="{4450CEED-EDA5-4D1A-A2BF-D65BE5EC0879}">
      <dgm:prSet/>
      <dgm:spPr/>
      <dgm:t>
        <a:bodyPr/>
        <a:lstStyle/>
        <a:p>
          <a:r>
            <a:rPr lang="en-US"/>
            <a:t>The primary entity for the relationship must be Account, Contact, or Opportunity. </a:t>
          </a:r>
          <a:endParaRPr lang="en-US"/>
        </a:p>
      </dgm:t>
    </dgm:pt>
    <dgm:pt modelId="{40C4EAAE-B952-4923-8BF1-4C4781380D81}" type="parTrans" cxnId="{BDAA1666-358F-4193-8EC1-881D5334DA01}">
      <dgm:prSet/>
      <dgm:spPr/>
      <dgm:t>
        <a:bodyPr/>
        <a:lstStyle/>
        <a:p>
          <a:endParaRPr lang="en-US"/>
        </a:p>
      </dgm:t>
    </dgm:pt>
    <dgm:pt modelId="{F7C5AB8E-7B80-4A02-8C71-8B419F3B15F5}" type="sibTrans" cxnId="{BDAA1666-358F-4193-8EC1-881D5334DA01}">
      <dgm:prSet/>
      <dgm:spPr/>
      <dgm:t>
        <a:bodyPr/>
        <a:lstStyle/>
        <a:p>
          <a:endParaRPr lang="en-US"/>
        </a:p>
      </dgm:t>
    </dgm:pt>
    <dgm:pt modelId="{1170E1C2-4381-4AFB-889B-49159C208B8A}">
      <dgm:prSet/>
      <dgm:spPr/>
      <dgm:t>
        <a:bodyPr/>
        <a:lstStyle/>
        <a:p>
          <a:r>
            <a:rPr lang="en-US"/>
            <a:t>The related entity must support Activities.</a:t>
          </a:r>
          <a:endParaRPr lang="en-US"/>
        </a:p>
      </dgm:t>
    </dgm:pt>
    <dgm:pt modelId="{ADBC9F12-4AC1-4FA7-AED5-A59D449091A3}" type="parTrans" cxnId="{3764357B-D0BB-48CF-9CE9-C5F50D96C248}">
      <dgm:prSet/>
      <dgm:spPr/>
      <dgm:t>
        <a:bodyPr/>
        <a:lstStyle/>
        <a:p>
          <a:endParaRPr lang="en-US"/>
        </a:p>
      </dgm:t>
    </dgm:pt>
    <dgm:pt modelId="{42A23353-08E1-4AB5-9C94-F69B5CD49436}" type="sibTrans" cxnId="{3764357B-D0BB-48CF-9CE9-C5F50D96C248}">
      <dgm:prSet/>
      <dgm:spPr/>
      <dgm:t>
        <a:bodyPr/>
        <a:lstStyle/>
        <a:p>
          <a:endParaRPr lang="en-US"/>
        </a:p>
      </dgm:t>
    </dgm:pt>
    <dgm:pt modelId="{C96665A3-976B-4102-B71A-69FF7DBA89D5}" type="pres">
      <dgm:prSet presAssocID="{9E9FA87B-72CB-41CC-A0B8-329E64A65766}" presName="linear" presStyleCnt="0">
        <dgm:presLayoutVars>
          <dgm:animLvl val="lvl"/>
          <dgm:resizeHandles val="exact"/>
        </dgm:presLayoutVars>
      </dgm:prSet>
      <dgm:spPr/>
    </dgm:pt>
    <dgm:pt modelId="{84262DC7-D52D-4211-BF3B-4ECC2BF3E183}" type="pres">
      <dgm:prSet presAssocID="{F2875D37-6ED9-40FD-AC72-177652AFBA3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DACDD00-9724-47B9-8EC3-9822D08E105D}" type="pres">
      <dgm:prSet presAssocID="{F69CB467-2033-4E6E-AE11-29017B09CEF4}" presName="spacer" presStyleCnt="0"/>
      <dgm:spPr/>
    </dgm:pt>
    <dgm:pt modelId="{1BCDC86B-6DE0-44EF-B403-1AF2925C9DA6}" type="pres">
      <dgm:prSet presAssocID="{C4DB1BB1-76F4-4068-A597-9DE174929D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C0A1E9C-659F-4EF1-B330-0057EC5B6FE2}" type="pres">
      <dgm:prSet presAssocID="{CA5A12AF-A9AE-4F10-84B0-56D7ECD80C9A}" presName="spacer" presStyleCnt="0"/>
      <dgm:spPr/>
    </dgm:pt>
    <dgm:pt modelId="{58A180F9-375C-4312-93FE-471AE18CA2C1}" type="pres">
      <dgm:prSet presAssocID="{4450CEED-EDA5-4D1A-A2BF-D65BE5EC087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866F078-BCF5-4327-A3BC-D75B991C458A}" type="pres">
      <dgm:prSet presAssocID="{F7C5AB8E-7B80-4A02-8C71-8B419F3B15F5}" presName="spacer" presStyleCnt="0"/>
      <dgm:spPr/>
    </dgm:pt>
    <dgm:pt modelId="{D805B471-9ADC-410F-9A21-4EC64E144CC0}" type="pres">
      <dgm:prSet presAssocID="{1170E1C2-4381-4AFB-889B-49159C208B8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DAA1666-358F-4193-8EC1-881D5334DA01}" srcId="{9E9FA87B-72CB-41CC-A0B8-329E64A65766}" destId="{4450CEED-EDA5-4D1A-A2BF-D65BE5EC0879}" srcOrd="2" destOrd="0" parTransId="{40C4EAAE-B952-4923-8BF1-4C4781380D81}" sibTransId="{F7C5AB8E-7B80-4A02-8C71-8B419F3B15F5}"/>
    <dgm:cxn modelId="{06F26EFD-3313-44EF-BE6E-5C65AB33C360}" type="presOf" srcId="{F2875D37-6ED9-40FD-AC72-177652AFBA34}" destId="{84262DC7-D52D-4211-BF3B-4ECC2BF3E183}" srcOrd="0" destOrd="0" presId="urn:microsoft.com/office/officeart/2005/8/layout/vList2"/>
    <dgm:cxn modelId="{39CFF65A-A20E-4689-9208-8D180232A67E}" srcId="{9E9FA87B-72CB-41CC-A0B8-329E64A65766}" destId="{C4DB1BB1-76F4-4068-A597-9DE174929D1E}" srcOrd="1" destOrd="0" parTransId="{F8119E9D-31E1-445D-99F8-009AAC9FA68C}" sibTransId="{CA5A12AF-A9AE-4F10-84B0-56D7ECD80C9A}"/>
    <dgm:cxn modelId="{17D3254A-2ABE-4472-A4A5-E0532DCAC12D}" srcId="{9E9FA87B-72CB-41CC-A0B8-329E64A65766}" destId="{F2875D37-6ED9-40FD-AC72-177652AFBA34}" srcOrd="0" destOrd="0" parTransId="{613325E7-CA27-4586-A9CA-3D7EA206018A}" sibTransId="{F69CB467-2033-4E6E-AE11-29017B09CEF4}"/>
    <dgm:cxn modelId="{5B1B15A3-A717-4578-9BAB-BBC1BCD24877}" type="presOf" srcId="{4450CEED-EDA5-4D1A-A2BF-D65BE5EC0879}" destId="{58A180F9-375C-4312-93FE-471AE18CA2C1}" srcOrd="0" destOrd="0" presId="urn:microsoft.com/office/officeart/2005/8/layout/vList2"/>
    <dgm:cxn modelId="{3764357B-D0BB-48CF-9CE9-C5F50D96C248}" srcId="{9E9FA87B-72CB-41CC-A0B8-329E64A65766}" destId="{1170E1C2-4381-4AFB-889B-49159C208B8A}" srcOrd="3" destOrd="0" parTransId="{ADBC9F12-4AC1-4FA7-AED5-A59D449091A3}" sibTransId="{42A23353-08E1-4AB5-9C94-F69B5CD49436}"/>
    <dgm:cxn modelId="{A40F077D-39EA-4C61-9672-58F21AAD0140}" type="presOf" srcId="{9E9FA87B-72CB-41CC-A0B8-329E64A65766}" destId="{C96665A3-976B-4102-B71A-69FF7DBA89D5}" srcOrd="0" destOrd="0" presId="urn:microsoft.com/office/officeart/2005/8/layout/vList2"/>
    <dgm:cxn modelId="{6B86C0A8-D7C4-485B-9E95-0A3A96B02FAF}" type="presOf" srcId="{1170E1C2-4381-4AFB-889B-49159C208B8A}" destId="{D805B471-9ADC-410F-9A21-4EC64E144CC0}" srcOrd="0" destOrd="0" presId="urn:microsoft.com/office/officeart/2005/8/layout/vList2"/>
    <dgm:cxn modelId="{1CE25952-74C9-4C0A-A5D5-6ED769283159}" type="presOf" srcId="{C4DB1BB1-76F4-4068-A597-9DE174929D1E}" destId="{1BCDC86B-6DE0-44EF-B403-1AF2925C9DA6}" srcOrd="0" destOrd="0" presId="urn:microsoft.com/office/officeart/2005/8/layout/vList2"/>
    <dgm:cxn modelId="{36A3BA7F-BDFE-4BA6-AA36-570FF756163E}" type="presParOf" srcId="{C96665A3-976B-4102-B71A-69FF7DBA89D5}" destId="{84262DC7-D52D-4211-BF3B-4ECC2BF3E183}" srcOrd="0" destOrd="0" presId="urn:microsoft.com/office/officeart/2005/8/layout/vList2"/>
    <dgm:cxn modelId="{30327EE4-8777-4110-B87A-D82A1F3AA0A0}" type="presParOf" srcId="{C96665A3-976B-4102-B71A-69FF7DBA89D5}" destId="{9DACDD00-9724-47B9-8EC3-9822D08E105D}" srcOrd="1" destOrd="0" presId="urn:microsoft.com/office/officeart/2005/8/layout/vList2"/>
    <dgm:cxn modelId="{1CB187BF-E74E-469B-8501-F2A62F39DFB9}" type="presParOf" srcId="{C96665A3-976B-4102-B71A-69FF7DBA89D5}" destId="{1BCDC86B-6DE0-44EF-B403-1AF2925C9DA6}" srcOrd="2" destOrd="0" presId="urn:microsoft.com/office/officeart/2005/8/layout/vList2"/>
    <dgm:cxn modelId="{133E7068-1603-4BB6-BEB7-6004E78D468E}" type="presParOf" srcId="{C96665A3-976B-4102-B71A-69FF7DBA89D5}" destId="{CC0A1E9C-659F-4EF1-B330-0057EC5B6FE2}" srcOrd="3" destOrd="0" presId="urn:microsoft.com/office/officeart/2005/8/layout/vList2"/>
    <dgm:cxn modelId="{0983D795-E2A1-43EA-AA4C-CA8380F87051}" type="presParOf" srcId="{C96665A3-976B-4102-B71A-69FF7DBA89D5}" destId="{58A180F9-375C-4312-93FE-471AE18CA2C1}" srcOrd="4" destOrd="0" presId="urn:microsoft.com/office/officeart/2005/8/layout/vList2"/>
    <dgm:cxn modelId="{CAB932E3-ECF2-4926-A541-37A19C060B81}" type="presParOf" srcId="{C96665A3-976B-4102-B71A-69FF7DBA89D5}" destId="{4866F078-BCF5-4327-A3BC-D75B991C458A}" srcOrd="5" destOrd="0" presId="urn:microsoft.com/office/officeart/2005/8/layout/vList2"/>
    <dgm:cxn modelId="{C1E3C31E-78C6-4DFC-A692-1E391F8E7B8F}" type="presParOf" srcId="{C96665A3-976B-4102-B71A-69FF7DBA89D5}" destId="{D805B471-9ADC-410F-9A21-4EC64E144CC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1808D1-0FA4-4583-8B41-B271370EC84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5BFD32-80B7-4AF0-B865-0D5AED22604F}">
      <dgm:prSet/>
      <dgm:spPr/>
      <dgm:t>
        <a:bodyPr/>
        <a:lstStyle/>
        <a:p>
          <a:r>
            <a:rPr lang="en-US"/>
            <a:t>New Service Content Pack includes several key service indicators:</a:t>
          </a:r>
          <a:endParaRPr lang="en-US"/>
        </a:p>
      </dgm:t>
    </dgm:pt>
    <dgm:pt modelId="{79E6423E-527C-43D0-B414-0C41A00E2712}" type="parTrans" cxnId="{329146DF-FA05-494A-A4D4-F2916F6BD8C8}">
      <dgm:prSet/>
      <dgm:spPr/>
      <dgm:t>
        <a:bodyPr/>
        <a:lstStyle/>
        <a:p>
          <a:endParaRPr lang="en-US"/>
        </a:p>
      </dgm:t>
    </dgm:pt>
    <dgm:pt modelId="{346F6B87-EBF3-4CA8-8211-04BB45331D59}" type="sibTrans" cxnId="{329146DF-FA05-494A-A4D4-F2916F6BD8C8}">
      <dgm:prSet/>
      <dgm:spPr/>
      <dgm:t>
        <a:bodyPr/>
        <a:lstStyle/>
        <a:p>
          <a:endParaRPr lang="en-US"/>
        </a:p>
      </dgm:t>
    </dgm:pt>
    <dgm:pt modelId="{B2ED01BF-5782-490D-B5D5-06E863B0BC1B}">
      <dgm:prSet/>
      <dgm:spPr/>
      <dgm:t>
        <a:bodyPr/>
        <a:lstStyle/>
        <a:p>
          <a:r>
            <a:rPr lang="en-US" dirty="0"/>
            <a:t>Cases created</a:t>
          </a:r>
        </a:p>
      </dgm:t>
    </dgm:pt>
    <dgm:pt modelId="{31340FFD-BB93-46E2-A4C9-7497F5A0C9C1}" type="parTrans" cxnId="{A561719F-8EDF-442E-9FB8-1E2D79EB472B}">
      <dgm:prSet/>
      <dgm:spPr/>
      <dgm:t>
        <a:bodyPr/>
        <a:lstStyle/>
        <a:p>
          <a:endParaRPr lang="en-US"/>
        </a:p>
      </dgm:t>
    </dgm:pt>
    <dgm:pt modelId="{DA250F81-D133-4CE9-8A77-AC2B63A9D969}" type="sibTrans" cxnId="{A561719F-8EDF-442E-9FB8-1E2D79EB472B}">
      <dgm:prSet/>
      <dgm:spPr/>
      <dgm:t>
        <a:bodyPr/>
        <a:lstStyle/>
        <a:p>
          <a:endParaRPr lang="en-US"/>
        </a:p>
      </dgm:t>
    </dgm:pt>
    <dgm:pt modelId="{CBE389D2-D4D3-44FF-B10A-450FD5B55A31}">
      <dgm:prSet/>
      <dgm:spPr/>
      <dgm:t>
        <a:bodyPr/>
        <a:lstStyle/>
        <a:p>
          <a:r>
            <a:rPr lang="en-US"/>
            <a:t>Cases resolved</a:t>
          </a:r>
          <a:endParaRPr lang="en-US"/>
        </a:p>
      </dgm:t>
    </dgm:pt>
    <dgm:pt modelId="{EE370A04-DE0F-44E4-B9FE-D87997F5877C}" type="parTrans" cxnId="{FD266D02-5149-43AB-AD9F-E7CA24DD77F3}">
      <dgm:prSet/>
      <dgm:spPr/>
      <dgm:t>
        <a:bodyPr/>
        <a:lstStyle/>
        <a:p>
          <a:endParaRPr lang="en-US"/>
        </a:p>
      </dgm:t>
    </dgm:pt>
    <dgm:pt modelId="{71E18A6B-6BED-4196-8321-1D674DB409C4}" type="sibTrans" cxnId="{FD266D02-5149-43AB-AD9F-E7CA24DD77F3}">
      <dgm:prSet/>
      <dgm:spPr/>
      <dgm:t>
        <a:bodyPr/>
        <a:lstStyle/>
        <a:p>
          <a:endParaRPr lang="en-US"/>
        </a:p>
      </dgm:t>
    </dgm:pt>
    <dgm:pt modelId="{48D42090-173A-468E-958A-1B940A55310B}">
      <dgm:prSet/>
      <dgm:spPr/>
      <dgm:t>
        <a:bodyPr/>
        <a:lstStyle/>
        <a:p>
          <a:r>
            <a:rPr lang="en-US"/>
            <a:t>Satisfaction percentage</a:t>
          </a:r>
          <a:endParaRPr lang="en-US"/>
        </a:p>
      </dgm:t>
    </dgm:pt>
    <dgm:pt modelId="{02A966CC-3563-4887-AC68-ECEC9E0B32C9}" type="parTrans" cxnId="{B1B6A93E-BE3E-4235-8924-F36937F53010}">
      <dgm:prSet/>
      <dgm:spPr/>
      <dgm:t>
        <a:bodyPr/>
        <a:lstStyle/>
        <a:p>
          <a:endParaRPr lang="en-US"/>
        </a:p>
      </dgm:t>
    </dgm:pt>
    <dgm:pt modelId="{4EDA2900-3918-4177-A302-F65329FF3CF4}" type="sibTrans" cxnId="{B1B6A93E-BE3E-4235-8924-F36937F53010}">
      <dgm:prSet/>
      <dgm:spPr/>
      <dgm:t>
        <a:bodyPr/>
        <a:lstStyle/>
        <a:p>
          <a:endParaRPr lang="en-US"/>
        </a:p>
      </dgm:t>
    </dgm:pt>
    <dgm:pt modelId="{EF4E5ABA-66F8-47D0-8C6F-3ADFF790D309}">
      <dgm:prSet/>
      <dgm:spPr/>
      <dgm:t>
        <a:bodyPr/>
        <a:lstStyle/>
        <a:p>
          <a:r>
            <a:rPr lang="en-US"/>
            <a:t>Top agent leaders</a:t>
          </a:r>
          <a:endParaRPr lang="en-US"/>
        </a:p>
      </dgm:t>
    </dgm:pt>
    <dgm:pt modelId="{0F71CEA5-B293-4F94-B19F-55445A650D57}" type="parTrans" cxnId="{C0045520-81CD-41AF-B582-0DAFD372AE47}">
      <dgm:prSet/>
      <dgm:spPr/>
      <dgm:t>
        <a:bodyPr/>
        <a:lstStyle/>
        <a:p>
          <a:endParaRPr lang="en-US"/>
        </a:p>
      </dgm:t>
    </dgm:pt>
    <dgm:pt modelId="{24DE175B-7B27-4476-B181-CE821B1B2B41}" type="sibTrans" cxnId="{C0045520-81CD-41AF-B582-0DAFD372AE47}">
      <dgm:prSet/>
      <dgm:spPr/>
      <dgm:t>
        <a:bodyPr/>
        <a:lstStyle/>
        <a:p>
          <a:endParaRPr lang="en-US"/>
        </a:p>
      </dgm:t>
    </dgm:pt>
    <dgm:pt modelId="{AD108159-238B-4B0C-BBDD-6181A6FE5935}">
      <dgm:prSet/>
      <dgm:spPr/>
      <dgm:t>
        <a:bodyPr/>
        <a:lstStyle/>
        <a:p>
          <a:r>
            <a:rPr lang="en-US"/>
            <a:t>Most used and viewed KB articles.</a:t>
          </a:r>
          <a:endParaRPr lang="en-US"/>
        </a:p>
      </dgm:t>
    </dgm:pt>
    <dgm:pt modelId="{F1A42D4C-4C91-4F5E-8BEE-7F193AC7E3F9}" type="parTrans" cxnId="{FCE4BB7F-0A43-421A-ABF9-F0B3E29884C6}">
      <dgm:prSet/>
      <dgm:spPr/>
      <dgm:t>
        <a:bodyPr/>
        <a:lstStyle/>
        <a:p>
          <a:endParaRPr lang="en-US"/>
        </a:p>
      </dgm:t>
    </dgm:pt>
    <dgm:pt modelId="{E4FD7DF8-AB51-4EF4-BA58-66248703D2C7}" type="sibTrans" cxnId="{FCE4BB7F-0A43-421A-ABF9-F0B3E29884C6}">
      <dgm:prSet/>
      <dgm:spPr/>
      <dgm:t>
        <a:bodyPr/>
        <a:lstStyle/>
        <a:p>
          <a:endParaRPr lang="en-US"/>
        </a:p>
      </dgm:t>
    </dgm:pt>
    <dgm:pt modelId="{AAAB07DE-1B60-443C-9908-A52F01C60C35}">
      <dgm:prSet/>
      <dgm:spPr/>
      <dgm:t>
        <a:bodyPr/>
        <a:lstStyle/>
        <a:p>
          <a:r>
            <a:rPr lang="en-US" dirty="0"/>
            <a:t>Sales Manager Content Pack includes OData (Open Data Protocol) version 4.0 support.</a:t>
          </a:r>
        </a:p>
      </dgm:t>
    </dgm:pt>
    <dgm:pt modelId="{96E96E0F-5815-42BA-8361-0EF0384982FF}" type="parTrans" cxnId="{2B50BA33-CAD0-43C7-B27F-21D0FDA9F8CB}">
      <dgm:prSet/>
      <dgm:spPr/>
      <dgm:t>
        <a:bodyPr/>
        <a:lstStyle/>
        <a:p>
          <a:endParaRPr lang="en-US"/>
        </a:p>
      </dgm:t>
    </dgm:pt>
    <dgm:pt modelId="{CA8C3EA7-9329-4720-A4A3-E441E3518652}" type="sibTrans" cxnId="{2B50BA33-CAD0-43C7-B27F-21D0FDA9F8CB}">
      <dgm:prSet/>
      <dgm:spPr/>
      <dgm:t>
        <a:bodyPr/>
        <a:lstStyle/>
        <a:p>
          <a:endParaRPr lang="en-US"/>
        </a:p>
      </dgm:t>
    </dgm:pt>
    <dgm:pt modelId="{0E603327-A239-40BC-914E-79E1BDE017F1}">
      <dgm:prSet/>
      <dgm:spPr/>
      <dgm:t>
        <a:bodyPr/>
        <a:lstStyle/>
        <a:p>
          <a:r>
            <a:rPr lang="en-US" dirty="0"/>
            <a:t>Embed Power BI tiles directly from a CRM user dashboard without having to switch to the Power BI service.</a:t>
          </a:r>
        </a:p>
      </dgm:t>
    </dgm:pt>
    <dgm:pt modelId="{7BB4FC9A-8A80-423C-9F44-384C2711F43F}" type="parTrans" cxnId="{E5E9B176-55A0-4FBA-9D62-6A73BB3DCF74}">
      <dgm:prSet/>
      <dgm:spPr/>
      <dgm:t>
        <a:bodyPr/>
        <a:lstStyle/>
        <a:p>
          <a:endParaRPr lang="en-US"/>
        </a:p>
      </dgm:t>
    </dgm:pt>
    <dgm:pt modelId="{15E3EF83-6714-48AC-B3BF-2D4FA59D30CB}" type="sibTrans" cxnId="{E5E9B176-55A0-4FBA-9D62-6A73BB3DCF74}">
      <dgm:prSet/>
      <dgm:spPr/>
      <dgm:t>
        <a:bodyPr/>
        <a:lstStyle/>
        <a:p>
          <a:endParaRPr lang="en-US"/>
        </a:p>
      </dgm:t>
    </dgm:pt>
    <dgm:pt modelId="{67B3A0A2-169E-4C67-9E9A-23404C5FC294}" type="pres">
      <dgm:prSet presAssocID="{061808D1-0FA4-4583-8B41-B271370EC849}" presName="linear" presStyleCnt="0">
        <dgm:presLayoutVars>
          <dgm:animLvl val="lvl"/>
          <dgm:resizeHandles val="exact"/>
        </dgm:presLayoutVars>
      </dgm:prSet>
      <dgm:spPr/>
    </dgm:pt>
    <dgm:pt modelId="{004ACF91-2FA9-42BA-8D8D-0B103BD107C3}" type="pres">
      <dgm:prSet presAssocID="{A95BFD32-80B7-4AF0-B865-0D5AED22604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0C808B-5EB3-44AA-BB06-7063E5AB5A82}" type="pres">
      <dgm:prSet presAssocID="{A95BFD32-80B7-4AF0-B865-0D5AED22604F}" presName="childText" presStyleLbl="revTx" presStyleIdx="0" presStyleCnt="1">
        <dgm:presLayoutVars>
          <dgm:bulletEnabled val="1"/>
        </dgm:presLayoutVars>
      </dgm:prSet>
      <dgm:spPr/>
    </dgm:pt>
    <dgm:pt modelId="{93B7DC4C-75A0-4411-89B2-666E68334EC3}" type="pres">
      <dgm:prSet presAssocID="{AAAB07DE-1B60-443C-9908-A52F01C60C3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33228B8-7C4B-474F-B663-50E96354967E}" type="pres">
      <dgm:prSet presAssocID="{CA8C3EA7-9329-4720-A4A3-E441E3518652}" presName="spacer" presStyleCnt="0"/>
      <dgm:spPr/>
    </dgm:pt>
    <dgm:pt modelId="{32C6CFFD-516A-4F2B-A217-9FA388D25F89}" type="pres">
      <dgm:prSet presAssocID="{0E603327-A239-40BC-914E-79E1BDE017F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29146DF-FA05-494A-A4D4-F2916F6BD8C8}" srcId="{061808D1-0FA4-4583-8B41-B271370EC849}" destId="{A95BFD32-80B7-4AF0-B865-0D5AED22604F}" srcOrd="0" destOrd="0" parTransId="{79E6423E-527C-43D0-B414-0C41A00E2712}" sibTransId="{346F6B87-EBF3-4CA8-8211-04BB45331D59}"/>
    <dgm:cxn modelId="{5EEE859D-F7A5-4A74-A318-4438BFB85389}" type="presOf" srcId="{061808D1-0FA4-4583-8B41-B271370EC849}" destId="{67B3A0A2-169E-4C67-9E9A-23404C5FC294}" srcOrd="0" destOrd="0" presId="urn:microsoft.com/office/officeart/2005/8/layout/vList2"/>
    <dgm:cxn modelId="{0DD88BD3-C3B4-4EB1-94C6-C0FD9094D112}" type="presOf" srcId="{B2ED01BF-5782-490D-B5D5-06E863B0BC1B}" destId="{690C808B-5EB3-44AA-BB06-7063E5AB5A82}" srcOrd="0" destOrd="0" presId="urn:microsoft.com/office/officeart/2005/8/layout/vList2"/>
    <dgm:cxn modelId="{DAB6DAFE-3D42-4BF7-AAD2-61B375C7AF94}" type="presOf" srcId="{48D42090-173A-468E-958A-1B940A55310B}" destId="{690C808B-5EB3-44AA-BB06-7063E5AB5A82}" srcOrd="0" destOrd="2" presId="urn:microsoft.com/office/officeart/2005/8/layout/vList2"/>
    <dgm:cxn modelId="{F183BA97-F24E-445D-ACD9-89C3EAAAB10E}" type="presOf" srcId="{CBE389D2-D4D3-44FF-B10A-450FD5B55A31}" destId="{690C808B-5EB3-44AA-BB06-7063E5AB5A82}" srcOrd="0" destOrd="1" presId="urn:microsoft.com/office/officeart/2005/8/layout/vList2"/>
    <dgm:cxn modelId="{35950872-20F4-4CBA-9B42-F08725E772BC}" type="presOf" srcId="{0E603327-A239-40BC-914E-79E1BDE017F1}" destId="{32C6CFFD-516A-4F2B-A217-9FA388D25F89}" srcOrd="0" destOrd="0" presId="urn:microsoft.com/office/officeart/2005/8/layout/vList2"/>
    <dgm:cxn modelId="{7CF49DAD-9107-43EF-859F-759D3ADC6E52}" type="presOf" srcId="{A95BFD32-80B7-4AF0-B865-0D5AED22604F}" destId="{004ACF91-2FA9-42BA-8D8D-0B103BD107C3}" srcOrd="0" destOrd="0" presId="urn:microsoft.com/office/officeart/2005/8/layout/vList2"/>
    <dgm:cxn modelId="{FD266D02-5149-43AB-AD9F-E7CA24DD77F3}" srcId="{A95BFD32-80B7-4AF0-B865-0D5AED22604F}" destId="{CBE389D2-D4D3-44FF-B10A-450FD5B55A31}" srcOrd="1" destOrd="0" parTransId="{EE370A04-DE0F-44E4-B9FE-D87997F5877C}" sibTransId="{71E18A6B-6BED-4196-8321-1D674DB409C4}"/>
    <dgm:cxn modelId="{C0045520-81CD-41AF-B582-0DAFD372AE47}" srcId="{A95BFD32-80B7-4AF0-B865-0D5AED22604F}" destId="{EF4E5ABA-66F8-47D0-8C6F-3ADFF790D309}" srcOrd="3" destOrd="0" parTransId="{0F71CEA5-B293-4F94-B19F-55445A650D57}" sibTransId="{24DE175B-7B27-4476-B181-CE821B1B2B41}"/>
    <dgm:cxn modelId="{E5E9B176-55A0-4FBA-9D62-6A73BB3DCF74}" srcId="{061808D1-0FA4-4583-8B41-B271370EC849}" destId="{0E603327-A239-40BC-914E-79E1BDE017F1}" srcOrd="2" destOrd="0" parTransId="{7BB4FC9A-8A80-423C-9F44-384C2711F43F}" sibTransId="{15E3EF83-6714-48AC-B3BF-2D4FA59D30CB}"/>
    <dgm:cxn modelId="{B1B6A93E-BE3E-4235-8924-F36937F53010}" srcId="{A95BFD32-80B7-4AF0-B865-0D5AED22604F}" destId="{48D42090-173A-468E-958A-1B940A55310B}" srcOrd="2" destOrd="0" parTransId="{02A966CC-3563-4887-AC68-ECEC9E0B32C9}" sibTransId="{4EDA2900-3918-4177-A302-F65329FF3CF4}"/>
    <dgm:cxn modelId="{FCE4BB7F-0A43-421A-ABF9-F0B3E29884C6}" srcId="{A95BFD32-80B7-4AF0-B865-0D5AED22604F}" destId="{AD108159-238B-4B0C-BBDD-6181A6FE5935}" srcOrd="4" destOrd="0" parTransId="{F1A42D4C-4C91-4F5E-8BEE-7F193AC7E3F9}" sibTransId="{E4FD7DF8-AB51-4EF4-BA58-66248703D2C7}"/>
    <dgm:cxn modelId="{4B1F0DE5-C478-4F78-B473-B58E0F4A1144}" type="presOf" srcId="{AAAB07DE-1B60-443C-9908-A52F01C60C35}" destId="{93B7DC4C-75A0-4411-89B2-666E68334EC3}" srcOrd="0" destOrd="0" presId="urn:microsoft.com/office/officeart/2005/8/layout/vList2"/>
    <dgm:cxn modelId="{406B1F2E-565E-40F2-9979-326E541554E6}" type="presOf" srcId="{AD108159-238B-4B0C-BBDD-6181A6FE5935}" destId="{690C808B-5EB3-44AA-BB06-7063E5AB5A82}" srcOrd="0" destOrd="4" presId="urn:microsoft.com/office/officeart/2005/8/layout/vList2"/>
    <dgm:cxn modelId="{A561719F-8EDF-442E-9FB8-1E2D79EB472B}" srcId="{A95BFD32-80B7-4AF0-B865-0D5AED22604F}" destId="{B2ED01BF-5782-490D-B5D5-06E863B0BC1B}" srcOrd="0" destOrd="0" parTransId="{31340FFD-BB93-46E2-A4C9-7497F5A0C9C1}" sibTransId="{DA250F81-D133-4CE9-8A77-AC2B63A9D969}"/>
    <dgm:cxn modelId="{E8F9671C-883A-42A3-9B11-E0BA7C055054}" type="presOf" srcId="{EF4E5ABA-66F8-47D0-8C6F-3ADFF790D309}" destId="{690C808B-5EB3-44AA-BB06-7063E5AB5A82}" srcOrd="0" destOrd="3" presId="urn:microsoft.com/office/officeart/2005/8/layout/vList2"/>
    <dgm:cxn modelId="{2B50BA33-CAD0-43C7-B27F-21D0FDA9F8CB}" srcId="{061808D1-0FA4-4583-8B41-B271370EC849}" destId="{AAAB07DE-1B60-443C-9908-A52F01C60C35}" srcOrd="1" destOrd="0" parTransId="{96E96E0F-5815-42BA-8361-0EF0384982FF}" sibTransId="{CA8C3EA7-9329-4720-A4A3-E441E3518652}"/>
    <dgm:cxn modelId="{8AB6A3CD-8D68-4277-82CA-5501AC6E3043}" type="presParOf" srcId="{67B3A0A2-169E-4C67-9E9A-23404C5FC294}" destId="{004ACF91-2FA9-42BA-8D8D-0B103BD107C3}" srcOrd="0" destOrd="0" presId="urn:microsoft.com/office/officeart/2005/8/layout/vList2"/>
    <dgm:cxn modelId="{EC0AD6FA-D7C7-4F76-A35C-F9070C8885A0}" type="presParOf" srcId="{67B3A0A2-169E-4C67-9E9A-23404C5FC294}" destId="{690C808B-5EB3-44AA-BB06-7063E5AB5A82}" srcOrd="1" destOrd="0" presId="urn:microsoft.com/office/officeart/2005/8/layout/vList2"/>
    <dgm:cxn modelId="{32DB52BB-8223-4B33-8ECC-4C270289137A}" type="presParOf" srcId="{67B3A0A2-169E-4C67-9E9A-23404C5FC294}" destId="{93B7DC4C-75A0-4411-89B2-666E68334EC3}" srcOrd="2" destOrd="0" presId="urn:microsoft.com/office/officeart/2005/8/layout/vList2"/>
    <dgm:cxn modelId="{11FC6902-B768-4BD4-81E8-5CED47DC7A34}" type="presParOf" srcId="{67B3A0A2-169E-4C67-9E9A-23404C5FC294}" destId="{E33228B8-7C4B-474F-B663-50E96354967E}" srcOrd="3" destOrd="0" presId="urn:microsoft.com/office/officeart/2005/8/layout/vList2"/>
    <dgm:cxn modelId="{C0F9D46B-AEF6-4D6B-8E4A-DBB36465860A}" type="presParOf" srcId="{67B3A0A2-169E-4C67-9E9A-23404C5FC294}" destId="{32C6CFFD-516A-4F2B-A217-9FA388D25F8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D71838-DF28-45E6-B193-DE6B8A1C79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55E7201-F2B4-4A0C-914F-587D9C27C872}">
      <dgm:prSet/>
      <dgm:spPr/>
      <dgm:t>
        <a:bodyPr/>
        <a:lstStyle/>
        <a:p>
          <a:r>
            <a:rPr lang="en-US"/>
            <a:t>New layouts</a:t>
          </a:r>
          <a:endParaRPr lang="en-US"/>
        </a:p>
      </dgm:t>
    </dgm:pt>
    <dgm:pt modelId="{3A6A8110-D8A2-4502-9BDF-95D22546E272}" type="parTrans" cxnId="{CE1415C0-B744-435A-9DE2-B733777B2D47}">
      <dgm:prSet/>
      <dgm:spPr/>
      <dgm:t>
        <a:bodyPr/>
        <a:lstStyle/>
        <a:p>
          <a:endParaRPr lang="en-US"/>
        </a:p>
      </dgm:t>
    </dgm:pt>
    <dgm:pt modelId="{1A3332E3-E100-47FA-A286-EA553608E0D4}" type="sibTrans" cxnId="{CE1415C0-B744-435A-9DE2-B733777B2D47}">
      <dgm:prSet/>
      <dgm:spPr/>
      <dgm:t>
        <a:bodyPr/>
        <a:lstStyle/>
        <a:p>
          <a:endParaRPr lang="en-US"/>
        </a:p>
      </dgm:t>
    </dgm:pt>
    <dgm:pt modelId="{4F95BD3B-E770-4693-888E-BBA50644FBE5}">
      <dgm:prSet/>
      <dgm:spPr/>
      <dgm:t>
        <a:bodyPr/>
        <a:lstStyle/>
        <a:p>
          <a:r>
            <a:rPr lang="en-US"/>
            <a:t>Multimedia content</a:t>
          </a:r>
          <a:endParaRPr lang="en-US"/>
        </a:p>
      </dgm:t>
    </dgm:pt>
    <dgm:pt modelId="{73DE15E9-F8D1-46B3-BBF1-9ECCD8B5B49B}" type="parTrans" cxnId="{8E47EFDA-18F6-4412-A234-F55AB258057A}">
      <dgm:prSet/>
      <dgm:spPr/>
      <dgm:t>
        <a:bodyPr/>
        <a:lstStyle/>
        <a:p>
          <a:endParaRPr lang="en-US"/>
        </a:p>
      </dgm:t>
    </dgm:pt>
    <dgm:pt modelId="{0491B6EC-03F1-4538-AB74-63B5EDCC908F}" type="sibTrans" cxnId="{8E47EFDA-18F6-4412-A234-F55AB258057A}">
      <dgm:prSet/>
      <dgm:spPr/>
      <dgm:t>
        <a:bodyPr/>
        <a:lstStyle/>
        <a:p>
          <a:endParaRPr lang="en-US"/>
        </a:p>
      </dgm:t>
    </dgm:pt>
    <dgm:pt modelId="{B8922D7C-2B23-40AD-B739-D03DB3B380C6}">
      <dgm:prSet/>
      <dgm:spPr/>
      <dgm:t>
        <a:bodyPr/>
        <a:lstStyle/>
        <a:p>
          <a:r>
            <a:rPr lang="en-US"/>
            <a:t>Enhanced sync filter</a:t>
          </a:r>
          <a:endParaRPr lang="en-US"/>
        </a:p>
      </dgm:t>
    </dgm:pt>
    <dgm:pt modelId="{5ED5D5E5-08F6-42B3-96EE-3D8306B843C8}" type="parTrans" cxnId="{913813EC-384B-4F5B-AB31-55578BCD382E}">
      <dgm:prSet/>
      <dgm:spPr/>
      <dgm:t>
        <a:bodyPr/>
        <a:lstStyle/>
        <a:p>
          <a:endParaRPr lang="en-US"/>
        </a:p>
      </dgm:t>
    </dgm:pt>
    <dgm:pt modelId="{F3A5F453-1A5A-4FB3-9E53-F3ED805949B7}" type="sibTrans" cxnId="{913813EC-384B-4F5B-AB31-55578BCD382E}">
      <dgm:prSet/>
      <dgm:spPr/>
      <dgm:t>
        <a:bodyPr/>
        <a:lstStyle/>
        <a:p>
          <a:endParaRPr lang="en-US"/>
        </a:p>
      </dgm:t>
    </dgm:pt>
    <dgm:pt modelId="{CF05BA65-3748-4B87-98E0-F66EEFB148C3}">
      <dgm:prSet/>
      <dgm:spPr/>
      <dgm:t>
        <a:bodyPr/>
        <a:lstStyle/>
        <a:p>
          <a:r>
            <a:rPr lang="en-US"/>
            <a:t>JavaScript Support</a:t>
          </a:r>
          <a:endParaRPr lang="en-US"/>
        </a:p>
      </dgm:t>
    </dgm:pt>
    <dgm:pt modelId="{22682183-5231-4239-ABA2-CBB24062B6CA}" type="parTrans" cxnId="{DCF68286-5A57-45B3-9B93-C08A4F2B61EB}">
      <dgm:prSet/>
      <dgm:spPr/>
      <dgm:t>
        <a:bodyPr/>
        <a:lstStyle/>
        <a:p>
          <a:endParaRPr lang="en-US"/>
        </a:p>
      </dgm:t>
    </dgm:pt>
    <dgm:pt modelId="{E8E30855-DEA9-4750-ADE6-0A3FC4AAD147}" type="sibTrans" cxnId="{DCF68286-5A57-45B3-9B93-C08A4F2B61EB}">
      <dgm:prSet/>
      <dgm:spPr/>
      <dgm:t>
        <a:bodyPr/>
        <a:lstStyle/>
        <a:p>
          <a:endParaRPr lang="en-US"/>
        </a:p>
      </dgm:t>
    </dgm:pt>
    <dgm:pt modelId="{C0DD55F1-964B-499B-AD0D-37C129AEE0FE}">
      <dgm:prSet/>
      <dgm:spPr/>
      <dgm:t>
        <a:bodyPr/>
        <a:lstStyle/>
        <a:p>
          <a:r>
            <a:rPr lang="en-US"/>
            <a:t>Web Resources Support</a:t>
          </a:r>
          <a:endParaRPr lang="en-US"/>
        </a:p>
      </dgm:t>
    </dgm:pt>
    <dgm:pt modelId="{AB1CDDA9-D530-43D6-BCF7-55529B82F00C}" type="parTrans" cxnId="{9ED2B1C1-5F74-485B-BD4B-5DEE1E7A4086}">
      <dgm:prSet/>
      <dgm:spPr/>
      <dgm:t>
        <a:bodyPr/>
        <a:lstStyle/>
        <a:p>
          <a:endParaRPr lang="en-US"/>
        </a:p>
      </dgm:t>
    </dgm:pt>
    <dgm:pt modelId="{AEAD4D33-1E6C-4C57-A8C6-70253B0EBBD6}" type="sibTrans" cxnId="{9ED2B1C1-5F74-485B-BD4B-5DEE1E7A4086}">
      <dgm:prSet/>
      <dgm:spPr/>
      <dgm:t>
        <a:bodyPr/>
        <a:lstStyle/>
        <a:p>
          <a:endParaRPr lang="en-US"/>
        </a:p>
      </dgm:t>
    </dgm:pt>
    <dgm:pt modelId="{2B601C71-1BD0-447C-9762-08C66F4BCAF6}" type="pres">
      <dgm:prSet presAssocID="{EED71838-DF28-45E6-B193-DE6B8A1C791B}" presName="linear" presStyleCnt="0">
        <dgm:presLayoutVars>
          <dgm:animLvl val="lvl"/>
          <dgm:resizeHandles val="exact"/>
        </dgm:presLayoutVars>
      </dgm:prSet>
      <dgm:spPr/>
    </dgm:pt>
    <dgm:pt modelId="{2FF82D2E-F0E0-4006-9B8B-FC364130F15B}" type="pres">
      <dgm:prSet presAssocID="{655E7201-F2B4-4A0C-914F-587D9C27C87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5DCEFD6-FF0B-42EC-BA18-09B654BFAB53}" type="pres">
      <dgm:prSet presAssocID="{1A3332E3-E100-47FA-A286-EA553608E0D4}" presName="spacer" presStyleCnt="0"/>
      <dgm:spPr/>
    </dgm:pt>
    <dgm:pt modelId="{4BC0C850-7A26-4925-86DB-CAA2AFA4958C}" type="pres">
      <dgm:prSet presAssocID="{4F95BD3B-E770-4693-888E-BBA50644FBE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15DB991-B446-4A66-BFF7-664D20EFEEEE}" type="pres">
      <dgm:prSet presAssocID="{0491B6EC-03F1-4538-AB74-63B5EDCC908F}" presName="spacer" presStyleCnt="0"/>
      <dgm:spPr/>
    </dgm:pt>
    <dgm:pt modelId="{0F17349A-7258-462D-87B4-4664B91BFCEC}" type="pres">
      <dgm:prSet presAssocID="{B8922D7C-2B23-40AD-B739-D03DB3B380C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DF13C13-B3D6-4981-84B6-6DEABEB3E64D}" type="pres">
      <dgm:prSet presAssocID="{F3A5F453-1A5A-4FB3-9E53-F3ED805949B7}" presName="spacer" presStyleCnt="0"/>
      <dgm:spPr/>
    </dgm:pt>
    <dgm:pt modelId="{36DDC4C7-9226-4350-8A38-7C2EF8987A31}" type="pres">
      <dgm:prSet presAssocID="{CF05BA65-3748-4B87-98E0-F66EEFB148C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D7D23A9-201F-460A-B4AC-6152864DC4CE}" type="pres">
      <dgm:prSet presAssocID="{E8E30855-DEA9-4750-ADE6-0A3FC4AAD147}" presName="spacer" presStyleCnt="0"/>
      <dgm:spPr/>
    </dgm:pt>
    <dgm:pt modelId="{427EFEEB-D034-4351-9DD1-375E2AD189A1}" type="pres">
      <dgm:prSet presAssocID="{C0DD55F1-964B-499B-AD0D-37C129AEE0F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CF68286-5A57-45B3-9B93-C08A4F2B61EB}" srcId="{EED71838-DF28-45E6-B193-DE6B8A1C791B}" destId="{CF05BA65-3748-4B87-98E0-F66EEFB148C3}" srcOrd="3" destOrd="0" parTransId="{22682183-5231-4239-ABA2-CBB24062B6CA}" sibTransId="{E8E30855-DEA9-4750-ADE6-0A3FC4AAD147}"/>
    <dgm:cxn modelId="{9ED2B1C1-5F74-485B-BD4B-5DEE1E7A4086}" srcId="{EED71838-DF28-45E6-B193-DE6B8A1C791B}" destId="{C0DD55F1-964B-499B-AD0D-37C129AEE0FE}" srcOrd="4" destOrd="0" parTransId="{AB1CDDA9-D530-43D6-BCF7-55529B82F00C}" sibTransId="{AEAD4D33-1E6C-4C57-A8C6-70253B0EBBD6}"/>
    <dgm:cxn modelId="{913813EC-384B-4F5B-AB31-55578BCD382E}" srcId="{EED71838-DF28-45E6-B193-DE6B8A1C791B}" destId="{B8922D7C-2B23-40AD-B739-D03DB3B380C6}" srcOrd="2" destOrd="0" parTransId="{5ED5D5E5-08F6-42B3-96EE-3D8306B843C8}" sibTransId="{F3A5F453-1A5A-4FB3-9E53-F3ED805949B7}"/>
    <dgm:cxn modelId="{D4DFF077-B0AD-4EBE-B473-65FCF6EF6088}" type="presOf" srcId="{655E7201-F2B4-4A0C-914F-587D9C27C872}" destId="{2FF82D2E-F0E0-4006-9B8B-FC364130F15B}" srcOrd="0" destOrd="0" presId="urn:microsoft.com/office/officeart/2005/8/layout/vList2"/>
    <dgm:cxn modelId="{CE1415C0-B744-435A-9DE2-B733777B2D47}" srcId="{EED71838-DF28-45E6-B193-DE6B8A1C791B}" destId="{655E7201-F2B4-4A0C-914F-587D9C27C872}" srcOrd="0" destOrd="0" parTransId="{3A6A8110-D8A2-4502-9BDF-95D22546E272}" sibTransId="{1A3332E3-E100-47FA-A286-EA553608E0D4}"/>
    <dgm:cxn modelId="{D20F3636-6348-4D0F-AD47-75D028A266EE}" type="presOf" srcId="{4F95BD3B-E770-4693-888E-BBA50644FBE5}" destId="{4BC0C850-7A26-4925-86DB-CAA2AFA4958C}" srcOrd="0" destOrd="0" presId="urn:microsoft.com/office/officeart/2005/8/layout/vList2"/>
    <dgm:cxn modelId="{8E47EFDA-18F6-4412-A234-F55AB258057A}" srcId="{EED71838-DF28-45E6-B193-DE6B8A1C791B}" destId="{4F95BD3B-E770-4693-888E-BBA50644FBE5}" srcOrd="1" destOrd="0" parTransId="{73DE15E9-F8D1-46B3-BBF1-9ECCD8B5B49B}" sibTransId="{0491B6EC-03F1-4538-AB74-63B5EDCC908F}"/>
    <dgm:cxn modelId="{7AA2682F-8152-4F93-94D4-D5B0E639615E}" type="presOf" srcId="{B8922D7C-2B23-40AD-B739-D03DB3B380C6}" destId="{0F17349A-7258-462D-87B4-4664B91BFCEC}" srcOrd="0" destOrd="0" presId="urn:microsoft.com/office/officeart/2005/8/layout/vList2"/>
    <dgm:cxn modelId="{C7121855-C7BE-4E9E-ADDC-702A79D10287}" type="presOf" srcId="{CF05BA65-3748-4B87-98E0-F66EEFB148C3}" destId="{36DDC4C7-9226-4350-8A38-7C2EF8987A31}" srcOrd="0" destOrd="0" presId="urn:microsoft.com/office/officeart/2005/8/layout/vList2"/>
    <dgm:cxn modelId="{EC39C5C3-3B63-4D85-B27F-D5798D48F865}" type="presOf" srcId="{EED71838-DF28-45E6-B193-DE6B8A1C791B}" destId="{2B601C71-1BD0-447C-9762-08C66F4BCAF6}" srcOrd="0" destOrd="0" presId="urn:microsoft.com/office/officeart/2005/8/layout/vList2"/>
    <dgm:cxn modelId="{23D31A5F-2929-4F24-9A8A-8568EA75B161}" type="presOf" srcId="{C0DD55F1-964B-499B-AD0D-37C129AEE0FE}" destId="{427EFEEB-D034-4351-9DD1-375E2AD189A1}" srcOrd="0" destOrd="0" presId="urn:microsoft.com/office/officeart/2005/8/layout/vList2"/>
    <dgm:cxn modelId="{AB9A54EA-4A20-40FB-A87D-19587C7994AD}" type="presParOf" srcId="{2B601C71-1BD0-447C-9762-08C66F4BCAF6}" destId="{2FF82D2E-F0E0-4006-9B8B-FC364130F15B}" srcOrd="0" destOrd="0" presId="urn:microsoft.com/office/officeart/2005/8/layout/vList2"/>
    <dgm:cxn modelId="{9F2BFA80-EE6A-4B31-A7D4-3B4551C368D7}" type="presParOf" srcId="{2B601C71-1BD0-447C-9762-08C66F4BCAF6}" destId="{F5DCEFD6-FF0B-42EC-BA18-09B654BFAB53}" srcOrd="1" destOrd="0" presId="urn:microsoft.com/office/officeart/2005/8/layout/vList2"/>
    <dgm:cxn modelId="{92DE92B8-25C6-412E-A220-8524CFA71198}" type="presParOf" srcId="{2B601C71-1BD0-447C-9762-08C66F4BCAF6}" destId="{4BC0C850-7A26-4925-86DB-CAA2AFA4958C}" srcOrd="2" destOrd="0" presId="urn:microsoft.com/office/officeart/2005/8/layout/vList2"/>
    <dgm:cxn modelId="{C6A613B4-BF6C-41B8-B5D5-F4CA3CCC3881}" type="presParOf" srcId="{2B601C71-1BD0-447C-9762-08C66F4BCAF6}" destId="{A15DB991-B446-4A66-BFF7-664D20EFEEEE}" srcOrd="3" destOrd="0" presId="urn:microsoft.com/office/officeart/2005/8/layout/vList2"/>
    <dgm:cxn modelId="{523D6CE5-07FD-4A2C-9D17-2E3477025E75}" type="presParOf" srcId="{2B601C71-1BD0-447C-9762-08C66F4BCAF6}" destId="{0F17349A-7258-462D-87B4-4664B91BFCEC}" srcOrd="4" destOrd="0" presId="urn:microsoft.com/office/officeart/2005/8/layout/vList2"/>
    <dgm:cxn modelId="{0DBD3224-9BAC-47F9-BEE3-E77B2A951190}" type="presParOf" srcId="{2B601C71-1BD0-447C-9762-08C66F4BCAF6}" destId="{9DF13C13-B3D6-4981-84B6-6DEABEB3E64D}" srcOrd="5" destOrd="0" presId="urn:microsoft.com/office/officeart/2005/8/layout/vList2"/>
    <dgm:cxn modelId="{F15CE11C-8825-44AA-85B1-CC38FF5F1B5F}" type="presParOf" srcId="{2B601C71-1BD0-447C-9762-08C66F4BCAF6}" destId="{36DDC4C7-9226-4350-8A38-7C2EF8987A31}" srcOrd="6" destOrd="0" presId="urn:microsoft.com/office/officeart/2005/8/layout/vList2"/>
    <dgm:cxn modelId="{72D1FFC9-8D8E-4575-A0CC-B3C78B6CF8D8}" type="presParOf" srcId="{2B601C71-1BD0-447C-9762-08C66F4BCAF6}" destId="{6D7D23A9-201F-460A-B4AC-6152864DC4CE}" srcOrd="7" destOrd="0" presId="urn:microsoft.com/office/officeart/2005/8/layout/vList2"/>
    <dgm:cxn modelId="{663B646E-D96E-453B-9C5C-10FB5C2EF4C1}" type="presParOf" srcId="{2B601C71-1BD0-447C-9762-08C66F4BCAF6}" destId="{427EFEEB-D034-4351-9DD1-375E2AD189A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CA0C54-7675-45C7-AAAF-FC4C4E5665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48E309-0806-46D0-B8CD-35DC9AD026F0}">
      <dgm:prSet/>
      <dgm:spPr/>
      <dgm:t>
        <a:bodyPr/>
        <a:lstStyle/>
        <a:p>
          <a:r>
            <a:rPr lang="en-US" dirty="0"/>
            <a:t>Create your own guided help</a:t>
          </a:r>
        </a:p>
      </dgm:t>
    </dgm:pt>
    <dgm:pt modelId="{8A063A86-DF0D-4E78-BFA9-56DDF6C1CCE7}" type="parTrans" cxnId="{79C8E314-1A89-4882-A5A4-FAA180572624}">
      <dgm:prSet/>
      <dgm:spPr/>
      <dgm:t>
        <a:bodyPr/>
        <a:lstStyle/>
        <a:p>
          <a:endParaRPr lang="en-US"/>
        </a:p>
      </dgm:t>
    </dgm:pt>
    <dgm:pt modelId="{8150EDBF-0F75-4769-BA06-0D0E8839197D}" type="sibTrans" cxnId="{79C8E314-1A89-4882-A5A4-FAA180572624}">
      <dgm:prSet/>
      <dgm:spPr/>
      <dgm:t>
        <a:bodyPr/>
        <a:lstStyle/>
        <a:p>
          <a:endParaRPr lang="en-US"/>
        </a:p>
      </dgm:t>
    </dgm:pt>
    <dgm:pt modelId="{23088708-C670-47C3-BD85-D468E9333E77}" type="pres">
      <dgm:prSet presAssocID="{42CA0C54-7675-45C7-AAAF-FC4C4E56652D}" presName="linear" presStyleCnt="0">
        <dgm:presLayoutVars>
          <dgm:animLvl val="lvl"/>
          <dgm:resizeHandles val="exact"/>
        </dgm:presLayoutVars>
      </dgm:prSet>
      <dgm:spPr/>
    </dgm:pt>
    <dgm:pt modelId="{BA31629C-B4C4-49B1-A3E9-F39D0F0301C9}" type="pres">
      <dgm:prSet presAssocID="{1248E309-0806-46D0-B8CD-35DC9AD026F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9C8E314-1A89-4882-A5A4-FAA180572624}" srcId="{42CA0C54-7675-45C7-AAAF-FC4C4E56652D}" destId="{1248E309-0806-46D0-B8CD-35DC9AD026F0}" srcOrd="0" destOrd="0" parTransId="{8A063A86-DF0D-4E78-BFA9-56DDF6C1CCE7}" sibTransId="{8150EDBF-0F75-4769-BA06-0D0E8839197D}"/>
    <dgm:cxn modelId="{C9EDC5B7-FBB3-4C06-AC98-158033F14BBB}" type="presOf" srcId="{42CA0C54-7675-45C7-AAAF-FC4C4E56652D}" destId="{23088708-C670-47C3-BD85-D468E9333E77}" srcOrd="0" destOrd="0" presId="urn:microsoft.com/office/officeart/2005/8/layout/vList2"/>
    <dgm:cxn modelId="{EB9F16E2-61AE-481C-AF67-BD28A6474F9B}" type="presOf" srcId="{1248E309-0806-46D0-B8CD-35DC9AD026F0}" destId="{BA31629C-B4C4-49B1-A3E9-F39D0F0301C9}" srcOrd="0" destOrd="0" presId="urn:microsoft.com/office/officeart/2005/8/layout/vList2"/>
    <dgm:cxn modelId="{E289E6E7-2000-4FE5-A645-84D9E1E57A63}" type="presParOf" srcId="{23088708-C670-47C3-BD85-D468E9333E77}" destId="{BA31629C-B4C4-49B1-A3E9-F39D0F0301C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5571F6-C165-4DAD-BD1F-4DCD7E85CE9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3AB0F14-1D85-444F-B017-939B2ACEBCC8}">
      <dgm:prSet/>
      <dgm:spPr/>
      <dgm:t>
        <a:bodyPr/>
        <a:lstStyle/>
        <a:p>
          <a:r>
            <a:rPr lang="en-US"/>
            <a:t>USD Support</a:t>
          </a:r>
          <a:endParaRPr lang="en-US"/>
        </a:p>
      </dgm:t>
    </dgm:pt>
    <dgm:pt modelId="{697C567D-41F0-4707-B4D6-1BF9ECD06DCA}" type="parTrans" cxnId="{C877BC9E-B26A-4855-AF12-41CA8B00C542}">
      <dgm:prSet/>
      <dgm:spPr/>
      <dgm:t>
        <a:bodyPr/>
        <a:lstStyle/>
        <a:p>
          <a:endParaRPr lang="en-US"/>
        </a:p>
      </dgm:t>
    </dgm:pt>
    <dgm:pt modelId="{48B6ED8D-C2C0-4D55-8342-68519BE34EC4}" type="sibTrans" cxnId="{C877BC9E-B26A-4855-AF12-41CA8B00C542}">
      <dgm:prSet/>
      <dgm:spPr/>
      <dgm:t>
        <a:bodyPr/>
        <a:lstStyle/>
        <a:p>
          <a:endParaRPr lang="en-US"/>
        </a:p>
      </dgm:t>
    </dgm:pt>
    <dgm:pt modelId="{2A9C6E61-98E5-44BE-97F4-9A12DC1C403E}">
      <dgm:prSet/>
      <dgm:spPr/>
      <dgm:t>
        <a:bodyPr/>
        <a:lstStyle/>
        <a:p>
          <a:r>
            <a:rPr lang="en-US"/>
            <a:t>Add iFrames and web resources to forms</a:t>
          </a:r>
          <a:endParaRPr lang="en-US"/>
        </a:p>
      </dgm:t>
    </dgm:pt>
    <dgm:pt modelId="{AD25EAB5-4369-477D-B885-0497DF683D81}" type="parTrans" cxnId="{C37761F1-24AA-47CF-8CDD-315B177B9ED3}">
      <dgm:prSet/>
      <dgm:spPr/>
      <dgm:t>
        <a:bodyPr/>
        <a:lstStyle/>
        <a:p>
          <a:endParaRPr lang="en-US"/>
        </a:p>
      </dgm:t>
    </dgm:pt>
    <dgm:pt modelId="{706A5C68-82A2-4E6C-81E6-02961F591988}" type="sibTrans" cxnId="{C37761F1-24AA-47CF-8CDD-315B177B9ED3}">
      <dgm:prSet/>
      <dgm:spPr/>
      <dgm:t>
        <a:bodyPr/>
        <a:lstStyle/>
        <a:p>
          <a:endParaRPr lang="en-US"/>
        </a:p>
      </dgm:t>
    </dgm:pt>
    <dgm:pt modelId="{98C31D05-C7B4-4CE7-A2E8-9C7F12925BF5}">
      <dgm:prSet/>
      <dgm:spPr/>
      <dgm:t>
        <a:bodyPr/>
        <a:lstStyle/>
        <a:p>
          <a:r>
            <a:rPr lang="en-US"/>
            <a:t>Configure the lookup field properties to show filtered records</a:t>
          </a:r>
          <a:endParaRPr lang="en-US"/>
        </a:p>
      </dgm:t>
    </dgm:pt>
    <dgm:pt modelId="{3756C7E3-1467-40CF-9099-F6E1198038B7}" type="parTrans" cxnId="{EAC259FD-EFCF-4259-8BB3-FC1C59846381}">
      <dgm:prSet/>
      <dgm:spPr/>
      <dgm:t>
        <a:bodyPr/>
        <a:lstStyle/>
        <a:p>
          <a:endParaRPr lang="en-US"/>
        </a:p>
      </dgm:t>
    </dgm:pt>
    <dgm:pt modelId="{86D087C2-7703-48CC-9777-487196775C25}" type="sibTrans" cxnId="{EAC259FD-EFCF-4259-8BB3-FC1C59846381}">
      <dgm:prSet/>
      <dgm:spPr/>
      <dgm:t>
        <a:bodyPr/>
        <a:lstStyle/>
        <a:p>
          <a:endParaRPr lang="en-US"/>
        </a:p>
      </dgm:t>
    </dgm:pt>
    <dgm:pt modelId="{FF7980C6-7C56-4988-857D-13A1333DDF58}">
      <dgm:prSet/>
      <dgm:spPr/>
      <dgm:t>
        <a:bodyPr/>
        <a:lstStyle/>
        <a:p>
          <a:r>
            <a:rPr lang="en-US"/>
            <a:t>Configure language filters in the Knowledge Article Search pane </a:t>
          </a:r>
          <a:endParaRPr lang="en-US"/>
        </a:p>
      </dgm:t>
    </dgm:pt>
    <dgm:pt modelId="{F1DA9309-6E7D-443E-A238-DA5CC56CDD7A}" type="parTrans" cxnId="{73EFD542-74F2-4A8A-BCB2-4EC8A72791E7}">
      <dgm:prSet/>
      <dgm:spPr/>
      <dgm:t>
        <a:bodyPr/>
        <a:lstStyle/>
        <a:p>
          <a:endParaRPr lang="en-US"/>
        </a:p>
      </dgm:t>
    </dgm:pt>
    <dgm:pt modelId="{CC26A7A9-F329-4B2E-8278-A9981B9D0062}" type="sibTrans" cxnId="{73EFD542-74F2-4A8A-BCB2-4EC8A72791E7}">
      <dgm:prSet/>
      <dgm:spPr/>
      <dgm:t>
        <a:bodyPr/>
        <a:lstStyle/>
        <a:p>
          <a:endParaRPr lang="en-US"/>
        </a:p>
      </dgm:t>
    </dgm:pt>
    <dgm:pt modelId="{5F705A25-0810-4D73-B043-456FE69A02CF}">
      <dgm:prSet/>
      <dgm:spPr/>
      <dgm:t>
        <a:bodyPr/>
        <a:lstStyle/>
        <a:p>
          <a:r>
            <a:rPr lang="en-US"/>
            <a:t>Add the SLA timer to the Main interactive experience form</a:t>
          </a:r>
          <a:endParaRPr lang="en-US"/>
        </a:p>
      </dgm:t>
    </dgm:pt>
    <dgm:pt modelId="{B88BCF9B-B885-47B9-B467-C00715DBA51A}" type="parTrans" cxnId="{E074CECE-1B6D-475F-B65A-D3DE98897866}">
      <dgm:prSet/>
      <dgm:spPr/>
      <dgm:t>
        <a:bodyPr/>
        <a:lstStyle/>
        <a:p>
          <a:endParaRPr lang="en-US"/>
        </a:p>
      </dgm:t>
    </dgm:pt>
    <dgm:pt modelId="{D46AEDC7-F216-4664-960C-017A23D1A147}" type="sibTrans" cxnId="{E074CECE-1B6D-475F-B65A-D3DE98897866}">
      <dgm:prSet/>
      <dgm:spPr/>
      <dgm:t>
        <a:bodyPr/>
        <a:lstStyle/>
        <a:p>
          <a:endParaRPr lang="en-US"/>
        </a:p>
      </dgm:t>
    </dgm:pt>
    <dgm:pt modelId="{033960D2-FA8B-41BF-A9FC-1C15886EA56B}" type="pres">
      <dgm:prSet presAssocID="{7A5571F6-C165-4DAD-BD1F-4DCD7E85CE9E}" presName="linear" presStyleCnt="0">
        <dgm:presLayoutVars>
          <dgm:animLvl val="lvl"/>
          <dgm:resizeHandles val="exact"/>
        </dgm:presLayoutVars>
      </dgm:prSet>
      <dgm:spPr/>
    </dgm:pt>
    <dgm:pt modelId="{566EEBDC-2110-4C1D-B695-05B4663625BD}" type="pres">
      <dgm:prSet presAssocID="{13AB0F14-1D85-444F-B017-939B2ACEBCC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67F20CC-A3EE-4845-8A75-03727D3F7823}" type="pres">
      <dgm:prSet presAssocID="{48B6ED8D-C2C0-4D55-8342-68519BE34EC4}" presName="spacer" presStyleCnt="0"/>
      <dgm:spPr/>
    </dgm:pt>
    <dgm:pt modelId="{A90C8114-69E5-476B-8D13-CAD144DAA49D}" type="pres">
      <dgm:prSet presAssocID="{2A9C6E61-98E5-44BE-97F4-9A12DC1C403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55ED13A-76FB-4CEE-9189-1992A578BDEA}" type="pres">
      <dgm:prSet presAssocID="{706A5C68-82A2-4E6C-81E6-02961F591988}" presName="spacer" presStyleCnt="0"/>
      <dgm:spPr/>
    </dgm:pt>
    <dgm:pt modelId="{B41EBDE2-F18C-474D-962F-E64CF18C0AFB}" type="pres">
      <dgm:prSet presAssocID="{98C31D05-C7B4-4CE7-A2E8-9C7F12925BF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C90CEC5-19D8-4A76-BE41-D51CF87319E7}" type="pres">
      <dgm:prSet presAssocID="{86D087C2-7703-48CC-9777-487196775C25}" presName="spacer" presStyleCnt="0"/>
      <dgm:spPr/>
    </dgm:pt>
    <dgm:pt modelId="{7BB7C495-12FE-4592-9D6D-342ED0D32AE7}" type="pres">
      <dgm:prSet presAssocID="{FF7980C6-7C56-4988-857D-13A1333DDF5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2B9C86B-12F3-46C1-AF7D-0215FEF019AC}" type="pres">
      <dgm:prSet presAssocID="{CC26A7A9-F329-4B2E-8278-A9981B9D0062}" presName="spacer" presStyleCnt="0"/>
      <dgm:spPr/>
    </dgm:pt>
    <dgm:pt modelId="{A118C675-1830-4093-8878-60D622D2A0B5}" type="pres">
      <dgm:prSet presAssocID="{5F705A25-0810-4D73-B043-456FE69A02C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88EA64E-6B1D-4F7A-8EF0-D11292630E1E}" type="presOf" srcId="{2A9C6E61-98E5-44BE-97F4-9A12DC1C403E}" destId="{A90C8114-69E5-476B-8D13-CAD144DAA49D}" srcOrd="0" destOrd="0" presId="urn:microsoft.com/office/officeart/2005/8/layout/vList2"/>
    <dgm:cxn modelId="{5D0E64FC-26ED-4014-9FCC-A44E768DF426}" type="presOf" srcId="{5F705A25-0810-4D73-B043-456FE69A02CF}" destId="{A118C675-1830-4093-8878-60D622D2A0B5}" srcOrd="0" destOrd="0" presId="urn:microsoft.com/office/officeart/2005/8/layout/vList2"/>
    <dgm:cxn modelId="{EAC259FD-EFCF-4259-8BB3-FC1C59846381}" srcId="{7A5571F6-C165-4DAD-BD1F-4DCD7E85CE9E}" destId="{98C31D05-C7B4-4CE7-A2E8-9C7F12925BF5}" srcOrd="2" destOrd="0" parTransId="{3756C7E3-1467-40CF-9099-F6E1198038B7}" sibTransId="{86D087C2-7703-48CC-9777-487196775C25}"/>
    <dgm:cxn modelId="{D1B3382F-3717-42E2-A72E-DC8BA7A90042}" type="presOf" srcId="{FF7980C6-7C56-4988-857D-13A1333DDF58}" destId="{7BB7C495-12FE-4592-9D6D-342ED0D32AE7}" srcOrd="0" destOrd="0" presId="urn:microsoft.com/office/officeart/2005/8/layout/vList2"/>
    <dgm:cxn modelId="{A0C34E17-A48D-4E2D-AB69-E1153209BB17}" type="presOf" srcId="{98C31D05-C7B4-4CE7-A2E8-9C7F12925BF5}" destId="{B41EBDE2-F18C-474D-962F-E64CF18C0AFB}" srcOrd="0" destOrd="0" presId="urn:microsoft.com/office/officeart/2005/8/layout/vList2"/>
    <dgm:cxn modelId="{E074CECE-1B6D-475F-B65A-D3DE98897866}" srcId="{7A5571F6-C165-4DAD-BD1F-4DCD7E85CE9E}" destId="{5F705A25-0810-4D73-B043-456FE69A02CF}" srcOrd="4" destOrd="0" parTransId="{B88BCF9B-B885-47B9-B467-C00715DBA51A}" sibTransId="{D46AEDC7-F216-4664-960C-017A23D1A147}"/>
    <dgm:cxn modelId="{73EFD542-74F2-4A8A-BCB2-4EC8A72791E7}" srcId="{7A5571F6-C165-4DAD-BD1F-4DCD7E85CE9E}" destId="{FF7980C6-7C56-4988-857D-13A1333DDF58}" srcOrd="3" destOrd="0" parTransId="{F1DA9309-6E7D-443E-A238-DA5CC56CDD7A}" sibTransId="{CC26A7A9-F329-4B2E-8278-A9981B9D0062}"/>
    <dgm:cxn modelId="{F4506667-AF49-4628-AB53-2F365237F522}" type="presOf" srcId="{13AB0F14-1D85-444F-B017-939B2ACEBCC8}" destId="{566EEBDC-2110-4C1D-B695-05B4663625BD}" srcOrd="0" destOrd="0" presId="urn:microsoft.com/office/officeart/2005/8/layout/vList2"/>
    <dgm:cxn modelId="{EC5083E5-B4D2-47D0-9149-EAD00262B463}" type="presOf" srcId="{7A5571F6-C165-4DAD-BD1F-4DCD7E85CE9E}" destId="{033960D2-FA8B-41BF-A9FC-1C15886EA56B}" srcOrd="0" destOrd="0" presId="urn:microsoft.com/office/officeart/2005/8/layout/vList2"/>
    <dgm:cxn modelId="{C877BC9E-B26A-4855-AF12-41CA8B00C542}" srcId="{7A5571F6-C165-4DAD-BD1F-4DCD7E85CE9E}" destId="{13AB0F14-1D85-444F-B017-939B2ACEBCC8}" srcOrd="0" destOrd="0" parTransId="{697C567D-41F0-4707-B4D6-1BF9ECD06DCA}" sibTransId="{48B6ED8D-C2C0-4D55-8342-68519BE34EC4}"/>
    <dgm:cxn modelId="{C37761F1-24AA-47CF-8CDD-315B177B9ED3}" srcId="{7A5571F6-C165-4DAD-BD1F-4DCD7E85CE9E}" destId="{2A9C6E61-98E5-44BE-97F4-9A12DC1C403E}" srcOrd="1" destOrd="0" parTransId="{AD25EAB5-4369-477D-B885-0497DF683D81}" sibTransId="{706A5C68-82A2-4E6C-81E6-02961F591988}"/>
    <dgm:cxn modelId="{05D75123-F532-4479-B661-2ACE1D4E452F}" type="presParOf" srcId="{033960D2-FA8B-41BF-A9FC-1C15886EA56B}" destId="{566EEBDC-2110-4C1D-B695-05B4663625BD}" srcOrd="0" destOrd="0" presId="urn:microsoft.com/office/officeart/2005/8/layout/vList2"/>
    <dgm:cxn modelId="{B970B5F9-F6BC-4B11-B575-D3101F14DCF2}" type="presParOf" srcId="{033960D2-FA8B-41BF-A9FC-1C15886EA56B}" destId="{B67F20CC-A3EE-4845-8A75-03727D3F7823}" srcOrd="1" destOrd="0" presId="urn:microsoft.com/office/officeart/2005/8/layout/vList2"/>
    <dgm:cxn modelId="{03261182-15DB-4027-86FA-3A747CBCCBE1}" type="presParOf" srcId="{033960D2-FA8B-41BF-A9FC-1C15886EA56B}" destId="{A90C8114-69E5-476B-8D13-CAD144DAA49D}" srcOrd="2" destOrd="0" presId="urn:microsoft.com/office/officeart/2005/8/layout/vList2"/>
    <dgm:cxn modelId="{924A1459-372F-43D7-8B8A-16370E703081}" type="presParOf" srcId="{033960D2-FA8B-41BF-A9FC-1C15886EA56B}" destId="{255ED13A-76FB-4CEE-9189-1992A578BDEA}" srcOrd="3" destOrd="0" presId="urn:microsoft.com/office/officeart/2005/8/layout/vList2"/>
    <dgm:cxn modelId="{DE773191-6796-49FE-BF91-255C4931BF2B}" type="presParOf" srcId="{033960D2-FA8B-41BF-A9FC-1C15886EA56B}" destId="{B41EBDE2-F18C-474D-962F-E64CF18C0AFB}" srcOrd="4" destOrd="0" presId="urn:microsoft.com/office/officeart/2005/8/layout/vList2"/>
    <dgm:cxn modelId="{61A1296D-124F-4B3E-9667-35970DBB9158}" type="presParOf" srcId="{033960D2-FA8B-41BF-A9FC-1C15886EA56B}" destId="{9C90CEC5-19D8-4A76-BE41-D51CF87319E7}" srcOrd="5" destOrd="0" presId="urn:microsoft.com/office/officeart/2005/8/layout/vList2"/>
    <dgm:cxn modelId="{6BD79925-0A31-402B-AB6F-BC1C85008970}" type="presParOf" srcId="{033960D2-FA8B-41BF-A9FC-1C15886EA56B}" destId="{7BB7C495-12FE-4592-9D6D-342ED0D32AE7}" srcOrd="6" destOrd="0" presId="urn:microsoft.com/office/officeart/2005/8/layout/vList2"/>
    <dgm:cxn modelId="{D579112F-D2D8-4B56-8B52-D8CBC0CB62F3}" type="presParOf" srcId="{033960D2-FA8B-41BF-A9FC-1C15886EA56B}" destId="{C2B9C86B-12F3-46C1-AF7D-0215FEF019AC}" srcOrd="7" destOrd="0" presId="urn:microsoft.com/office/officeart/2005/8/layout/vList2"/>
    <dgm:cxn modelId="{AD4C691A-E975-43AF-B39C-7B1F1E5BE7DC}" type="presParOf" srcId="{033960D2-FA8B-41BF-A9FC-1C15886EA56B}" destId="{A118C675-1830-4093-8878-60D622D2A0B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46ED0A7-68A2-4FF8-8F36-95C6BF9CCD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60E07E-CCE9-4534-8782-43EB14393E46}">
      <dgm:prSet/>
      <dgm:spPr/>
      <dgm:t>
        <a:bodyPr/>
        <a:lstStyle/>
        <a:p>
          <a:r>
            <a:rPr lang="en-US"/>
            <a:t>Connected Field Service</a:t>
          </a:r>
          <a:endParaRPr lang="en-US"/>
        </a:p>
      </dgm:t>
    </dgm:pt>
    <dgm:pt modelId="{7D35A436-469E-4C97-9A9B-AD838B23081C}" type="parTrans" cxnId="{1A9B4B28-311A-42A7-9C33-B28D7991A756}">
      <dgm:prSet/>
      <dgm:spPr/>
      <dgm:t>
        <a:bodyPr/>
        <a:lstStyle/>
        <a:p>
          <a:endParaRPr lang="en-US"/>
        </a:p>
      </dgm:t>
    </dgm:pt>
    <dgm:pt modelId="{E114C011-6F8F-4AC3-ADC4-628A66275E50}" type="sibTrans" cxnId="{1A9B4B28-311A-42A7-9C33-B28D7991A756}">
      <dgm:prSet/>
      <dgm:spPr/>
      <dgm:t>
        <a:bodyPr/>
        <a:lstStyle/>
        <a:p>
          <a:endParaRPr lang="en-US"/>
        </a:p>
      </dgm:t>
    </dgm:pt>
    <dgm:pt modelId="{5EFCA969-9FC5-4354-B124-1A88DBD01055}">
      <dgm:prSet/>
      <dgm:spPr/>
      <dgm:t>
        <a:bodyPr/>
        <a:lstStyle/>
        <a:p>
          <a:r>
            <a:rPr lang="en-US"/>
            <a:t>Resource scheduling optimization</a:t>
          </a:r>
          <a:endParaRPr lang="en-US"/>
        </a:p>
      </dgm:t>
    </dgm:pt>
    <dgm:pt modelId="{94EBE232-3D24-4853-882D-ECE6ECE59033}" type="parTrans" cxnId="{0DFAF2C8-BDEC-4547-9C79-115060442C76}">
      <dgm:prSet/>
      <dgm:spPr/>
      <dgm:t>
        <a:bodyPr/>
        <a:lstStyle/>
        <a:p>
          <a:endParaRPr lang="en-US"/>
        </a:p>
      </dgm:t>
    </dgm:pt>
    <dgm:pt modelId="{5B26B2B7-DBA0-4F29-BE56-371B6CE795F0}" type="sibTrans" cxnId="{0DFAF2C8-BDEC-4547-9C79-115060442C76}">
      <dgm:prSet/>
      <dgm:spPr/>
      <dgm:t>
        <a:bodyPr/>
        <a:lstStyle/>
        <a:p>
          <a:endParaRPr lang="en-US"/>
        </a:p>
      </dgm:t>
    </dgm:pt>
    <dgm:pt modelId="{2706F76D-9308-4B9F-A465-CAADD7CA7729}">
      <dgm:prSet/>
      <dgm:spPr/>
      <dgm:t>
        <a:bodyPr/>
        <a:lstStyle/>
        <a:p>
          <a:r>
            <a:rPr lang="en-US"/>
            <a:t>Common scheduling experience</a:t>
          </a:r>
          <a:endParaRPr lang="en-US"/>
        </a:p>
      </dgm:t>
    </dgm:pt>
    <dgm:pt modelId="{09D1D65E-81F9-43CA-840A-C82ADEE37B47}" type="parTrans" cxnId="{7353ABF7-3DDF-4362-A5A1-8BDB169EE821}">
      <dgm:prSet/>
      <dgm:spPr/>
      <dgm:t>
        <a:bodyPr/>
        <a:lstStyle/>
        <a:p>
          <a:endParaRPr lang="en-US"/>
        </a:p>
      </dgm:t>
    </dgm:pt>
    <dgm:pt modelId="{22F3EC1A-7A19-4DAF-880A-311C6F644318}" type="sibTrans" cxnId="{7353ABF7-3DDF-4362-A5A1-8BDB169EE821}">
      <dgm:prSet/>
      <dgm:spPr/>
      <dgm:t>
        <a:bodyPr/>
        <a:lstStyle/>
        <a:p>
          <a:endParaRPr lang="en-US"/>
        </a:p>
      </dgm:t>
    </dgm:pt>
    <dgm:pt modelId="{2E1ABB05-71DC-4A7D-8EDD-500C0D9CC427}" type="pres">
      <dgm:prSet presAssocID="{B46ED0A7-68A2-4FF8-8F36-95C6BF9CCDD4}" presName="linear" presStyleCnt="0">
        <dgm:presLayoutVars>
          <dgm:animLvl val="lvl"/>
          <dgm:resizeHandles val="exact"/>
        </dgm:presLayoutVars>
      </dgm:prSet>
      <dgm:spPr/>
    </dgm:pt>
    <dgm:pt modelId="{728567BE-5271-468F-8503-DBC1A6F1CF69}" type="pres">
      <dgm:prSet presAssocID="{F960E07E-CCE9-4534-8782-43EB14393E4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2AEDCB7-1DF8-445C-B128-5B4FF1F50D9D}" type="pres">
      <dgm:prSet presAssocID="{E114C011-6F8F-4AC3-ADC4-628A66275E50}" presName="spacer" presStyleCnt="0"/>
      <dgm:spPr/>
    </dgm:pt>
    <dgm:pt modelId="{EAF49542-8367-44B0-8EF7-5271FFF3748B}" type="pres">
      <dgm:prSet presAssocID="{5EFCA969-9FC5-4354-B124-1A88DBD0105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5BBF3BD-2473-4431-B217-07C965EF6CD7}" type="pres">
      <dgm:prSet presAssocID="{5B26B2B7-DBA0-4F29-BE56-371B6CE795F0}" presName="spacer" presStyleCnt="0"/>
      <dgm:spPr/>
    </dgm:pt>
    <dgm:pt modelId="{D81314A0-6EA2-4082-9FF3-0E4AD6398A18}" type="pres">
      <dgm:prSet presAssocID="{2706F76D-9308-4B9F-A465-CAADD7CA772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A9B4B28-311A-42A7-9C33-B28D7991A756}" srcId="{B46ED0A7-68A2-4FF8-8F36-95C6BF9CCDD4}" destId="{F960E07E-CCE9-4534-8782-43EB14393E46}" srcOrd="0" destOrd="0" parTransId="{7D35A436-469E-4C97-9A9B-AD838B23081C}" sibTransId="{E114C011-6F8F-4AC3-ADC4-628A66275E50}"/>
    <dgm:cxn modelId="{7CEE2F1D-EC46-479C-804F-DDBACF1FB536}" type="presOf" srcId="{F960E07E-CCE9-4534-8782-43EB14393E46}" destId="{728567BE-5271-468F-8503-DBC1A6F1CF69}" srcOrd="0" destOrd="0" presId="urn:microsoft.com/office/officeart/2005/8/layout/vList2"/>
    <dgm:cxn modelId="{607E7695-E502-48E3-87EA-731D66D6751C}" type="presOf" srcId="{B46ED0A7-68A2-4FF8-8F36-95C6BF9CCDD4}" destId="{2E1ABB05-71DC-4A7D-8EDD-500C0D9CC427}" srcOrd="0" destOrd="0" presId="urn:microsoft.com/office/officeart/2005/8/layout/vList2"/>
    <dgm:cxn modelId="{0DFAF2C8-BDEC-4547-9C79-115060442C76}" srcId="{B46ED0A7-68A2-4FF8-8F36-95C6BF9CCDD4}" destId="{5EFCA969-9FC5-4354-B124-1A88DBD01055}" srcOrd="1" destOrd="0" parTransId="{94EBE232-3D24-4853-882D-ECE6ECE59033}" sibTransId="{5B26B2B7-DBA0-4F29-BE56-371B6CE795F0}"/>
    <dgm:cxn modelId="{F424972C-21E7-4673-B6EE-C99A2EAFDE72}" type="presOf" srcId="{5EFCA969-9FC5-4354-B124-1A88DBD01055}" destId="{EAF49542-8367-44B0-8EF7-5271FFF3748B}" srcOrd="0" destOrd="0" presId="urn:microsoft.com/office/officeart/2005/8/layout/vList2"/>
    <dgm:cxn modelId="{7353ABF7-3DDF-4362-A5A1-8BDB169EE821}" srcId="{B46ED0A7-68A2-4FF8-8F36-95C6BF9CCDD4}" destId="{2706F76D-9308-4B9F-A465-CAADD7CA7729}" srcOrd="2" destOrd="0" parTransId="{09D1D65E-81F9-43CA-840A-C82ADEE37B47}" sibTransId="{22F3EC1A-7A19-4DAF-880A-311C6F644318}"/>
    <dgm:cxn modelId="{D1FF6496-565D-421F-A3D6-0056CECB8BF5}" type="presOf" srcId="{2706F76D-9308-4B9F-A465-CAADD7CA7729}" destId="{D81314A0-6EA2-4082-9FF3-0E4AD6398A18}" srcOrd="0" destOrd="0" presId="urn:microsoft.com/office/officeart/2005/8/layout/vList2"/>
    <dgm:cxn modelId="{3E5AF13A-526E-4C0A-9F18-D18AC189E709}" type="presParOf" srcId="{2E1ABB05-71DC-4A7D-8EDD-500C0D9CC427}" destId="{728567BE-5271-468F-8503-DBC1A6F1CF69}" srcOrd="0" destOrd="0" presId="urn:microsoft.com/office/officeart/2005/8/layout/vList2"/>
    <dgm:cxn modelId="{F57C954E-030E-44A1-A502-D49ABFE3F7D4}" type="presParOf" srcId="{2E1ABB05-71DC-4A7D-8EDD-500C0D9CC427}" destId="{42AEDCB7-1DF8-445C-B128-5B4FF1F50D9D}" srcOrd="1" destOrd="0" presId="urn:microsoft.com/office/officeart/2005/8/layout/vList2"/>
    <dgm:cxn modelId="{4E0F4531-93D9-4815-AF8D-616E2597E290}" type="presParOf" srcId="{2E1ABB05-71DC-4A7D-8EDD-500C0D9CC427}" destId="{EAF49542-8367-44B0-8EF7-5271FFF3748B}" srcOrd="2" destOrd="0" presId="urn:microsoft.com/office/officeart/2005/8/layout/vList2"/>
    <dgm:cxn modelId="{21E9D581-DA58-4322-847B-A92FE306743B}" type="presParOf" srcId="{2E1ABB05-71DC-4A7D-8EDD-500C0D9CC427}" destId="{75BBF3BD-2473-4431-B217-07C965EF6CD7}" srcOrd="3" destOrd="0" presId="urn:microsoft.com/office/officeart/2005/8/layout/vList2"/>
    <dgm:cxn modelId="{EBF63BA7-DE77-45F3-A1AF-AAD6D1AA50AC}" type="presParOf" srcId="{2E1ABB05-71DC-4A7D-8EDD-500C0D9CC427}" destId="{D81314A0-6EA2-4082-9FF3-0E4AD6398A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C9DA280-6A5F-4383-A7A9-68AC284BAD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42668C5-595B-4736-865E-1DFAEADC857B}">
      <dgm:prSet/>
      <dgm:spPr/>
      <dgm:t>
        <a:bodyPr/>
        <a:lstStyle/>
        <a:p>
          <a:r>
            <a:rPr lang="en-US"/>
            <a:t>Add-in for Microsoft Project</a:t>
          </a:r>
          <a:endParaRPr lang="en-US"/>
        </a:p>
      </dgm:t>
    </dgm:pt>
    <dgm:pt modelId="{EBEEAB2B-F11E-4C23-BF41-058496979800}" type="parTrans" cxnId="{D0C965D7-F9A1-4D84-83B7-AFB99B319E96}">
      <dgm:prSet/>
      <dgm:spPr/>
      <dgm:t>
        <a:bodyPr/>
        <a:lstStyle/>
        <a:p>
          <a:endParaRPr lang="en-US"/>
        </a:p>
      </dgm:t>
    </dgm:pt>
    <dgm:pt modelId="{32CD5C32-5095-44A0-B3F9-2C21E80F8716}" type="sibTrans" cxnId="{D0C965D7-F9A1-4D84-83B7-AFB99B319E96}">
      <dgm:prSet/>
      <dgm:spPr/>
      <dgm:t>
        <a:bodyPr/>
        <a:lstStyle/>
        <a:p>
          <a:endParaRPr lang="en-US"/>
        </a:p>
      </dgm:t>
    </dgm:pt>
    <dgm:pt modelId="{BE03A6ED-7D2E-4B3C-9046-1BA0AE669740}">
      <dgm:prSet/>
      <dgm:spPr/>
      <dgm:t>
        <a:bodyPr/>
        <a:lstStyle/>
        <a:p>
          <a:r>
            <a:rPr lang="en-US"/>
            <a:t>Consolidated calendar view</a:t>
          </a:r>
          <a:endParaRPr lang="en-US"/>
        </a:p>
      </dgm:t>
    </dgm:pt>
    <dgm:pt modelId="{1E124D22-1EEE-4A3A-B1FF-22FDA888772A}" type="parTrans" cxnId="{C15BF033-9B95-464B-BE61-0777FB203DA1}">
      <dgm:prSet/>
      <dgm:spPr/>
      <dgm:t>
        <a:bodyPr/>
        <a:lstStyle/>
        <a:p>
          <a:endParaRPr lang="en-US"/>
        </a:p>
      </dgm:t>
    </dgm:pt>
    <dgm:pt modelId="{94EBF5F7-F7C4-4C0A-A43C-A7661C8B2BA8}" type="sibTrans" cxnId="{C15BF033-9B95-464B-BE61-0777FB203DA1}">
      <dgm:prSet/>
      <dgm:spPr/>
      <dgm:t>
        <a:bodyPr/>
        <a:lstStyle/>
        <a:p>
          <a:endParaRPr lang="en-US"/>
        </a:p>
      </dgm:t>
    </dgm:pt>
    <dgm:pt modelId="{F3B06E5A-10A4-4D70-86BE-79A5965337FF}">
      <dgm:prSet/>
      <dgm:spPr/>
      <dgm:t>
        <a:bodyPr/>
        <a:lstStyle/>
        <a:p>
          <a:r>
            <a:rPr lang="en-US"/>
            <a:t>Copy functionality</a:t>
          </a:r>
          <a:endParaRPr lang="en-US"/>
        </a:p>
      </dgm:t>
    </dgm:pt>
    <dgm:pt modelId="{A9878AB6-82D9-440F-8C55-6F305494CD7B}" type="parTrans" cxnId="{412FA61F-BFCE-467A-839A-4E3B7B906161}">
      <dgm:prSet/>
      <dgm:spPr/>
      <dgm:t>
        <a:bodyPr/>
        <a:lstStyle/>
        <a:p>
          <a:endParaRPr lang="en-US"/>
        </a:p>
      </dgm:t>
    </dgm:pt>
    <dgm:pt modelId="{B52B77A6-0CDD-4EDA-924D-6EC1926C4563}" type="sibTrans" cxnId="{412FA61F-BFCE-467A-839A-4E3B7B906161}">
      <dgm:prSet/>
      <dgm:spPr/>
      <dgm:t>
        <a:bodyPr/>
        <a:lstStyle/>
        <a:p>
          <a:endParaRPr lang="en-US"/>
        </a:p>
      </dgm:t>
    </dgm:pt>
    <dgm:pt modelId="{B1231373-6625-48A6-88B4-6EDED6AEBB2C}">
      <dgm:prSet/>
      <dgm:spPr/>
      <dgm:t>
        <a:bodyPr/>
        <a:lstStyle/>
        <a:p>
          <a:r>
            <a:rPr lang="en-US"/>
            <a:t>Estimated tax amount field</a:t>
          </a:r>
          <a:endParaRPr lang="en-US"/>
        </a:p>
      </dgm:t>
    </dgm:pt>
    <dgm:pt modelId="{339226E9-9AD1-40C7-8A4B-7540B238B19D}" type="parTrans" cxnId="{AA8FB5D3-B334-4DFF-A6F4-5AF3F6DDE7CD}">
      <dgm:prSet/>
      <dgm:spPr/>
      <dgm:t>
        <a:bodyPr/>
        <a:lstStyle/>
        <a:p>
          <a:endParaRPr lang="en-US"/>
        </a:p>
      </dgm:t>
    </dgm:pt>
    <dgm:pt modelId="{E0BB70D4-11A7-4F11-8139-3110B13A705E}" type="sibTrans" cxnId="{AA8FB5D3-B334-4DFF-A6F4-5AF3F6DDE7CD}">
      <dgm:prSet/>
      <dgm:spPr/>
      <dgm:t>
        <a:bodyPr/>
        <a:lstStyle/>
        <a:p>
          <a:endParaRPr lang="en-US"/>
        </a:p>
      </dgm:t>
    </dgm:pt>
    <dgm:pt modelId="{197E476A-27E7-41BE-8F45-68F4D127A357}" type="pres">
      <dgm:prSet presAssocID="{EC9DA280-6A5F-4383-A7A9-68AC284BAD65}" presName="linear" presStyleCnt="0">
        <dgm:presLayoutVars>
          <dgm:animLvl val="lvl"/>
          <dgm:resizeHandles val="exact"/>
        </dgm:presLayoutVars>
      </dgm:prSet>
      <dgm:spPr/>
    </dgm:pt>
    <dgm:pt modelId="{288C9BB5-5CAC-48CB-9B38-9BA01E29C173}" type="pres">
      <dgm:prSet presAssocID="{E42668C5-595B-4736-865E-1DFAEADC857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1C4C914-8BA4-4040-A1DD-24DE3374F3D5}" type="pres">
      <dgm:prSet presAssocID="{32CD5C32-5095-44A0-B3F9-2C21E80F8716}" presName="spacer" presStyleCnt="0"/>
      <dgm:spPr/>
    </dgm:pt>
    <dgm:pt modelId="{A3F6F0E4-4C3E-45C9-BC9B-64E9B7DF2C67}" type="pres">
      <dgm:prSet presAssocID="{BE03A6ED-7D2E-4B3C-9046-1BA0AE66974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3542301-1429-4C19-A607-5E14702942DF}" type="pres">
      <dgm:prSet presAssocID="{94EBF5F7-F7C4-4C0A-A43C-A7661C8B2BA8}" presName="spacer" presStyleCnt="0"/>
      <dgm:spPr/>
    </dgm:pt>
    <dgm:pt modelId="{37992F60-92B3-4620-959C-CB42F5F5CEB9}" type="pres">
      <dgm:prSet presAssocID="{F3B06E5A-10A4-4D70-86BE-79A5965337F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48000E-46F3-4928-865B-5A47C793AE2E}" type="pres">
      <dgm:prSet presAssocID="{B52B77A6-0CDD-4EDA-924D-6EC1926C4563}" presName="spacer" presStyleCnt="0"/>
      <dgm:spPr/>
    </dgm:pt>
    <dgm:pt modelId="{66F55696-1203-4598-BC96-6913FF5CB44F}" type="pres">
      <dgm:prSet presAssocID="{B1231373-6625-48A6-88B4-6EDED6AEBB2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11287E5-7E87-48F6-917B-35490783C477}" type="presOf" srcId="{B1231373-6625-48A6-88B4-6EDED6AEBB2C}" destId="{66F55696-1203-4598-BC96-6913FF5CB44F}" srcOrd="0" destOrd="0" presId="urn:microsoft.com/office/officeart/2005/8/layout/vList2"/>
    <dgm:cxn modelId="{5A8F7EF7-24FB-44C2-AB25-EEEA866A157A}" type="presOf" srcId="{BE03A6ED-7D2E-4B3C-9046-1BA0AE669740}" destId="{A3F6F0E4-4C3E-45C9-BC9B-64E9B7DF2C67}" srcOrd="0" destOrd="0" presId="urn:microsoft.com/office/officeart/2005/8/layout/vList2"/>
    <dgm:cxn modelId="{D77787FE-543A-424D-9B43-8F0BF5013AD1}" type="presOf" srcId="{F3B06E5A-10A4-4D70-86BE-79A5965337FF}" destId="{37992F60-92B3-4620-959C-CB42F5F5CEB9}" srcOrd="0" destOrd="0" presId="urn:microsoft.com/office/officeart/2005/8/layout/vList2"/>
    <dgm:cxn modelId="{DC091895-7868-4C5A-8B63-57C168ECDE85}" type="presOf" srcId="{EC9DA280-6A5F-4383-A7A9-68AC284BAD65}" destId="{197E476A-27E7-41BE-8F45-68F4D127A357}" srcOrd="0" destOrd="0" presId="urn:microsoft.com/office/officeart/2005/8/layout/vList2"/>
    <dgm:cxn modelId="{AA8FB5D3-B334-4DFF-A6F4-5AF3F6DDE7CD}" srcId="{EC9DA280-6A5F-4383-A7A9-68AC284BAD65}" destId="{B1231373-6625-48A6-88B4-6EDED6AEBB2C}" srcOrd="3" destOrd="0" parTransId="{339226E9-9AD1-40C7-8A4B-7540B238B19D}" sibTransId="{E0BB70D4-11A7-4F11-8139-3110B13A705E}"/>
    <dgm:cxn modelId="{D0C965D7-F9A1-4D84-83B7-AFB99B319E96}" srcId="{EC9DA280-6A5F-4383-A7A9-68AC284BAD65}" destId="{E42668C5-595B-4736-865E-1DFAEADC857B}" srcOrd="0" destOrd="0" parTransId="{EBEEAB2B-F11E-4C23-BF41-058496979800}" sibTransId="{32CD5C32-5095-44A0-B3F9-2C21E80F8716}"/>
    <dgm:cxn modelId="{BE6F9D20-8980-4590-B622-8907FFFA56BB}" type="presOf" srcId="{E42668C5-595B-4736-865E-1DFAEADC857B}" destId="{288C9BB5-5CAC-48CB-9B38-9BA01E29C173}" srcOrd="0" destOrd="0" presId="urn:microsoft.com/office/officeart/2005/8/layout/vList2"/>
    <dgm:cxn modelId="{412FA61F-BFCE-467A-839A-4E3B7B906161}" srcId="{EC9DA280-6A5F-4383-A7A9-68AC284BAD65}" destId="{F3B06E5A-10A4-4D70-86BE-79A5965337FF}" srcOrd="2" destOrd="0" parTransId="{A9878AB6-82D9-440F-8C55-6F305494CD7B}" sibTransId="{B52B77A6-0CDD-4EDA-924D-6EC1926C4563}"/>
    <dgm:cxn modelId="{C15BF033-9B95-464B-BE61-0777FB203DA1}" srcId="{EC9DA280-6A5F-4383-A7A9-68AC284BAD65}" destId="{BE03A6ED-7D2E-4B3C-9046-1BA0AE669740}" srcOrd="1" destOrd="0" parTransId="{1E124D22-1EEE-4A3A-B1FF-22FDA888772A}" sibTransId="{94EBF5F7-F7C4-4C0A-A43C-A7661C8B2BA8}"/>
    <dgm:cxn modelId="{8313C4A0-F8BB-47E7-8622-1B47998C8CEA}" type="presParOf" srcId="{197E476A-27E7-41BE-8F45-68F4D127A357}" destId="{288C9BB5-5CAC-48CB-9B38-9BA01E29C173}" srcOrd="0" destOrd="0" presId="urn:microsoft.com/office/officeart/2005/8/layout/vList2"/>
    <dgm:cxn modelId="{D60BFD7C-B5F9-4852-A7FA-E2D51FA6FCE4}" type="presParOf" srcId="{197E476A-27E7-41BE-8F45-68F4D127A357}" destId="{E1C4C914-8BA4-4040-A1DD-24DE3374F3D5}" srcOrd="1" destOrd="0" presId="urn:microsoft.com/office/officeart/2005/8/layout/vList2"/>
    <dgm:cxn modelId="{84C99DA5-EBF2-43F2-8437-094C1B16120A}" type="presParOf" srcId="{197E476A-27E7-41BE-8F45-68F4D127A357}" destId="{A3F6F0E4-4C3E-45C9-BC9B-64E9B7DF2C67}" srcOrd="2" destOrd="0" presId="urn:microsoft.com/office/officeart/2005/8/layout/vList2"/>
    <dgm:cxn modelId="{71B42C53-8950-4475-8EE1-4CB54083DF85}" type="presParOf" srcId="{197E476A-27E7-41BE-8F45-68F4D127A357}" destId="{53542301-1429-4C19-A607-5E14702942DF}" srcOrd="3" destOrd="0" presId="urn:microsoft.com/office/officeart/2005/8/layout/vList2"/>
    <dgm:cxn modelId="{683CE50E-8641-432B-8BF9-DF4E6EA99FCE}" type="presParOf" srcId="{197E476A-27E7-41BE-8F45-68F4D127A357}" destId="{37992F60-92B3-4620-959C-CB42F5F5CEB9}" srcOrd="4" destOrd="0" presId="urn:microsoft.com/office/officeart/2005/8/layout/vList2"/>
    <dgm:cxn modelId="{BF8B000A-36B5-4A8D-B9DA-6AC3AEEDD18E}" type="presParOf" srcId="{197E476A-27E7-41BE-8F45-68F4D127A357}" destId="{5348000E-46F3-4928-865B-5A47C793AE2E}" srcOrd="5" destOrd="0" presId="urn:microsoft.com/office/officeart/2005/8/layout/vList2"/>
    <dgm:cxn modelId="{23AD6112-C4A7-4956-A81C-CB6979F0F5E7}" type="presParOf" srcId="{197E476A-27E7-41BE-8F45-68F4D127A357}" destId="{66F55696-1203-4598-BC96-6913FF5CB44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2A820-5385-4480-8978-58D488FE2821}">
      <dsp:nvSpPr>
        <dsp:cNvPr id="0" name=""/>
        <dsp:cNvSpPr/>
      </dsp:nvSpPr>
      <dsp:spPr>
        <a:xfrm>
          <a:off x="0" y="15757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Role-Based</a:t>
          </a:r>
          <a:endParaRPr lang="en-US" sz="2700" kern="1200"/>
        </a:p>
      </dsp:txBody>
      <dsp:txXfrm>
        <a:off x="31613" y="47370"/>
        <a:ext cx="8166374" cy="584369"/>
      </dsp:txXfrm>
    </dsp:sp>
    <dsp:sp modelId="{2F9387A0-0D6A-48A8-AD07-48792A49F628}">
      <dsp:nvSpPr>
        <dsp:cNvPr id="0" name=""/>
        <dsp:cNvSpPr/>
      </dsp:nvSpPr>
      <dsp:spPr>
        <a:xfrm>
          <a:off x="0" y="663352"/>
          <a:ext cx="8229600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Sales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Customer Service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Field Service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Project Service Automation</a:t>
          </a:r>
          <a:endParaRPr lang="en-US" sz="2100" kern="1200"/>
        </a:p>
      </dsp:txBody>
      <dsp:txXfrm>
        <a:off x="0" y="663352"/>
        <a:ext cx="8229600" cy="1453140"/>
      </dsp:txXfrm>
    </dsp:sp>
    <dsp:sp modelId="{A6182D90-62A2-424C-86DE-EC37897103B8}">
      <dsp:nvSpPr>
        <dsp:cNvPr id="0" name=""/>
        <dsp:cNvSpPr/>
      </dsp:nvSpPr>
      <dsp:spPr>
        <a:xfrm>
          <a:off x="0" y="2116492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App Designer</a:t>
          </a:r>
          <a:endParaRPr lang="en-US" sz="2700" kern="1200"/>
        </a:p>
      </dsp:txBody>
      <dsp:txXfrm>
        <a:off x="31613" y="2148105"/>
        <a:ext cx="8166374" cy="584369"/>
      </dsp:txXfrm>
    </dsp:sp>
    <dsp:sp modelId="{02A9319C-EADC-4CA8-BADD-9BCF1C0E96D0}">
      <dsp:nvSpPr>
        <dsp:cNvPr id="0" name=""/>
        <dsp:cNvSpPr/>
      </dsp:nvSpPr>
      <dsp:spPr>
        <a:xfrm>
          <a:off x="0" y="2841847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Site-Map Editor</a:t>
          </a:r>
          <a:endParaRPr lang="en-US" sz="2700" kern="1200"/>
        </a:p>
      </dsp:txBody>
      <dsp:txXfrm>
        <a:off x="31613" y="2873460"/>
        <a:ext cx="8166374" cy="5843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AE538-EBF7-473F-B33D-9BA881C71055}">
      <dsp:nvSpPr>
        <dsp:cNvPr id="0" name=""/>
        <dsp:cNvSpPr/>
      </dsp:nvSpPr>
      <dsp:spPr>
        <a:xfrm>
          <a:off x="0" y="11041"/>
          <a:ext cx="8229600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Show guest presence</a:t>
          </a:r>
          <a:endParaRPr lang="en-US" sz="2300" kern="1200"/>
        </a:p>
      </dsp:txBody>
      <dsp:txXfrm>
        <a:off x="44602" y="55643"/>
        <a:ext cx="8140396" cy="824474"/>
      </dsp:txXfrm>
    </dsp:sp>
    <dsp:sp modelId="{52FB55A7-3056-4CC2-ADE9-3524A8148226}">
      <dsp:nvSpPr>
        <dsp:cNvPr id="0" name=""/>
        <dsp:cNvSpPr/>
      </dsp:nvSpPr>
      <dsp:spPr>
        <a:xfrm>
          <a:off x="0" y="990960"/>
          <a:ext cx="8229600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Ability to associate or disassociate an existing Office 365 Group with an entity record</a:t>
          </a:r>
          <a:endParaRPr lang="en-US" sz="2300" kern="1200"/>
        </a:p>
      </dsp:txBody>
      <dsp:txXfrm>
        <a:off x="44602" y="1035562"/>
        <a:ext cx="8140396" cy="824474"/>
      </dsp:txXfrm>
    </dsp:sp>
    <dsp:sp modelId="{CBBBFAE8-3889-4F3A-9B69-2D93C880561C}">
      <dsp:nvSpPr>
        <dsp:cNvPr id="0" name=""/>
        <dsp:cNvSpPr/>
      </dsp:nvSpPr>
      <dsp:spPr>
        <a:xfrm>
          <a:off x="0" y="1970878"/>
          <a:ext cx="8229600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Adding a project team member will automatically add the user as a member of the Office 365 Group </a:t>
          </a:r>
          <a:endParaRPr lang="en-US" sz="2300" kern="1200"/>
        </a:p>
      </dsp:txBody>
      <dsp:txXfrm>
        <a:off x="44602" y="2015480"/>
        <a:ext cx="8140396" cy="82447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BA6B7-7047-465F-BF85-6A1A4795C256}">
      <dsp:nvSpPr>
        <dsp:cNvPr id="0" name=""/>
        <dsp:cNvSpPr/>
      </dsp:nvSpPr>
      <dsp:spPr>
        <a:xfrm>
          <a:off x="0" y="37748"/>
          <a:ext cx="8229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System Backups</a:t>
          </a:r>
          <a:endParaRPr lang="en-US" sz="3300" kern="1200"/>
        </a:p>
      </dsp:txBody>
      <dsp:txXfrm>
        <a:off x="38638" y="76386"/>
        <a:ext cx="8152324" cy="714229"/>
      </dsp:txXfrm>
    </dsp:sp>
    <dsp:sp modelId="{6EE32DA1-FF9A-46D6-800A-4B51D901E12F}">
      <dsp:nvSpPr>
        <dsp:cNvPr id="0" name=""/>
        <dsp:cNvSpPr/>
      </dsp:nvSpPr>
      <dsp:spPr>
        <a:xfrm>
          <a:off x="0" y="829253"/>
          <a:ext cx="8229600" cy="252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All your instances are backed up.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System backups occur daily.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System backups are retained for up to three days. Check your expiration date.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System backups do not count against your storage limits.</a:t>
          </a:r>
          <a:endParaRPr lang="en-US" sz="2600" kern="1200"/>
        </a:p>
      </dsp:txBody>
      <dsp:txXfrm>
        <a:off x="0" y="829253"/>
        <a:ext cx="8229600" cy="252747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BA6B7-7047-465F-BF85-6A1A4795C256}">
      <dsp:nvSpPr>
        <dsp:cNvPr id="0" name=""/>
        <dsp:cNvSpPr/>
      </dsp:nvSpPr>
      <dsp:spPr>
        <a:xfrm>
          <a:off x="0" y="32078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On-Demand Backups</a:t>
          </a:r>
        </a:p>
      </dsp:txBody>
      <dsp:txXfrm>
        <a:off x="31613" y="63691"/>
        <a:ext cx="8166374" cy="584369"/>
      </dsp:txXfrm>
    </dsp:sp>
    <dsp:sp modelId="{6EE32DA1-FF9A-46D6-800A-4B51D901E12F}">
      <dsp:nvSpPr>
        <dsp:cNvPr id="0" name=""/>
        <dsp:cNvSpPr/>
      </dsp:nvSpPr>
      <dsp:spPr>
        <a:xfrm>
          <a:off x="0" y="679673"/>
          <a:ext cx="8229600" cy="268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You can back up Production and Sandbox instances.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You can only restore to a Sandbox instance. To restore to a Production instance, first switch to a Sandbox instance.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Only CRM Online 2016 Update 1 or later versions are supported for backup.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On-demand backups are retained for up to three days. Check your expiration date.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100" kern="1200" dirty="0"/>
        </a:p>
      </dsp:txBody>
      <dsp:txXfrm>
        <a:off x="0" y="679673"/>
        <a:ext cx="8229600" cy="26827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79DAE-881E-48EF-A520-9091567AD55F}">
      <dsp:nvSpPr>
        <dsp:cNvPr id="0" name=""/>
        <dsp:cNvSpPr/>
      </dsp:nvSpPr>
      <dsp:spPr>
        <a:xfrm>
          <a:off x="0" y="50999"/>
          <a:ext cx="8229600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Replicate Microsoft Dynamics 365 (online) data to Microsoft Azure SQL Database using Data Export</a:t>
          </a:r>
          <a:endParaRPr lang="en-US" sz="3000" kern="1200"/>
        </a:p>
      </dsp:txBody>
      <dsp:txXfrm>
        <a:off x="58257" y="109256"/>
        <a:ext cx="8113086" cy="107688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22E62-31EB-4510-8FCC-EC8541AAC3B8}">
      <dsp:nvSpPr>
        <dsp:cNvPr id="0" name=""/>
        <dsp:cNvSpPr/>
      </dsp:nvSpPr>
      <dsp:spPr>
        <a:xfrm>
          <a:off x="0" y="52306"/>
          <a:ext cx="8229600" cy="1174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You can limit access to Dynamics 365 (online) to users with trusted IP addresses to reduce unauthorized access</a:t>
          </a:r>
          <a:endParaRPr lang="en-US" sz="2100" kern="1200"/>
        </a:p>
      </dsp:txBody>
      <dsp:txXfrm>
        <a:off x="57347" y="109653"/>
        <a:ext cx="8114906" cy="1060059"/>
      </dsp:txXfrm>
    </dsp:sp>
    <dsp:sp modelId="{B85BE9F2-D287-46A1-8126-42489A5242CF}">
      <dsp:nvSpPr>
        <dsp:cNvPr id="0" name=""/>
        <dsp:cNvSpPr/>
      </dsp:nvSpPr>
      <dsp:spPr>
        <a:xfrm>
          <a:off x="0" y="1287539"/>
          <a:ext cx="8229600" cy="1174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When trusted IP address restrictions are set in a user’s profile and the user tries to log in from an untrusted IP address, access to Dynamics 365 (online) is blocked. </a:t>
          </a:r>
        </a:p>
      </dsp:txBody>
      <dsp:txXfrm>
        <a:off x="57347" y="1344886"/>
        <a:ext cx="8114906" cy="106005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9E2DF-CE23-4B7D-B0D7-47207F578F27}">
      <dsp:nvSpPr>
        <dsp:cNvPr id="0" name=""/>
        <dsp:cNvSpPr/>
      </dsp:nvSpPr>
      <dsp:spPr>
        <a:xfrm>
          <a:off x="0" y="119896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Create and manage models to make product recommendations</a:t>
          </a:r>
          <a:endParaRPr lang="en-US" sz="2400" kern="1200"/>
        </a:p>
      </dsp:txBody>
      <dsp:txXfrm>
        <a:off x="28100" y="147996"/>
        <a:ext cx="8173400" cy="519439"/>
      </dsp:txXfrm>
    </dsp:sp>
    <dsp:sp modelId="{28E99BF7-AA78-4D90-935E-7C222060CFCB}">
      <dsp:nvSpPr>
        <dsp:cNvPr id="0" name=""/>
        <dsp:cNvSpPr/>
      </dsp:nvSpPr>
      <dsp:spPr>
        <a:xfrm>
          <a:off x="0" y="764656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Automatically suggest knowledge articles</a:t>
          </a:r>
          <a:endParaRPr lang="en-US" sz="2400" kern="1200"/>
        </a:p>
      </dsp:txBody>
      <dsp:txXfrm>
        <a:off x="28100" y="792756"/>
        <a:ext cx="8173400" cy="519439"/>
      </dsp:txXfrm>
    </dsp:sp>
    <dsp:sp modelId="{B9067C0B-2660-491F-91FF-303101E26228}">
      <dsp:nvSpPr>
        <dsp:cNvPr id="0" name=""/>
        <dsp:cNvSpPr/>
      </dsp:nvSpPr>
      <dsp:spPr>
        <a:xfrm>
          <a:off x="0" y="1409416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Topic analysis</a:t>
          </a:r>
          <a:endParaRPr lang="en-US" sz="2400" kern="1200"/>
        </a:p>
      </dsp:txBody>
      <dsp:txXfrm>
        <a:off x="28100" y="1437516"/>
        <a:ext cx="8173400" cy="519439"/>
      </dsp:txXfrm>
    </dsp:sp>
    <dsp:sp modelId="{750A6F02-6674-4BD9-A3C7-EB432FFA7D51}">
      <dsp:nvSpPr>
        <dsp:cNvPr id="0" name=""/>
        <dsp:cNvSpPr/>
      </dsp:nvSpPr>
      <dsp:spPr>
        <a:xfrm>
          <a:off x="0" y="2054176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Suggest similar cases for a case</a:t>
          </a:r>
          <a:endParaRPr lang="en-US" sz="2400" kern="1200"/>
        </a:p>
      </dsp:txBody>
      <dsp:txXfrm>
        <a:off x="28100" y="2082276"/>
        <a:ext cx="8173400" cy="519439"/>
      </dsp:txXfrm>
    </dsp:sp>
    <dsp:sp modelId="{98823C10-2964-4A21-821F-3883E86A0420}">
      <dsp:nvSpPr>
        <dsp:cNvPr id="0" name=""/>
        <dsp:cNvSpPr/>
      </dsp:nvSpPr>
      <dsp:spPr>
        <a:xfrm>
          <a:off x="0" y="2698935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Enable document suggestions</a:t>
          </a:r>
          <a:endParaRPr lang="en-US" sz="2400" kern="1200"/>
        </a:p>
      </dsp:txBody>
      <dsp:txXfrm>
        <a:off x="28100" y="2727035"/>
        <a:ext cx="8173400" cy="51943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E02D6-66E1-4C84-9E7C-4ECE939D141E}">
      <dsp:nvSpPr>
        <dsp:cNvPr id="0" name=""/>
        <dsp:cNvSpPr/>
      </dsp:nvSpPr>
      <dsp:spPr>
        <a:xfrm>
          <a:off x="0" y="13859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Relationship assistant</a:t>
          </a:r>
          <a:endParaRPr lang="en-US" sz="3200" kern="1200"/>
        </a:p>
      </dsp:txBody>
      <dsp:txXfrm>
        <a:off x="37467" y="51326"/>
        <a:ext cx="8154666" cy="692586"/>
      </dsp:txXfrm>
    </dsp:sp>
    <dsp:sp modelId="{DA065304-503C-448D-910F-1B0EFCEFC35E}">
      <dsp:nvSpPr>
        <dsp:cNvPr id="0" name=""/>
        <dsp:cNvSpPr/>
      </dsp:nvSpPr>
      <dsp:spPr>
        <a:xfrm>
          <a:off x="0" y="873539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Email engagement</a:t>
          </a:r>
          <a:endParaRPr lang="en-US" sz="3200" kern="1200"/>
        </a:p>
      </dsp:txBody>
      <dsp:txXfrm>
        <a:off x="37467" y="911006"/>
        <a:ext cx="8154666" cy="692586"/>
      </dsp:txXfrm>
    </dsp:sp>
    <dsp:sp modelId="{B1F889B3-91EC-4872-8884-2777BF76C80F}">
      <dsp:nvSpPr>
        <dsp:cNvPr id="0" name=""/>
        <dsp:cNvSpPr/>
      </dsp:nvSpPr>
      <dsp:spPr>
        <a:xfrm>
          <a:off x="0" y="1733219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Auto capture</a:t>
          </a:r>
          <a:endParaRPr lang="en-US" sz="3200" kern="1200"/>
        </a:p>
      </dsp:txBody>
      <dsp:txXfrm>
        <a:off x="37467" y="1770686"/>
        <a:ext cx="815466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1D820-8867-4C10-9D66-EAE9AF7A6816}">
      <dsp:nvSpPr>
        <dsp:cNvPr id="0" name=""/>
        <dsp:cNvSpPr/>
      </dsp:nvSpPr>
      <dsp:spPr>
        <a:xfrm>
          <a:off x="0" y="102616"/>
          <a:ext cx="7086600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Multi-language portal support</a:t>
          </a:r>
          <a:endParaRPr lang="en-US" sz="1200" kern="1200"/>
        </a:p>
      </dsp:txBody>
      <dsp:txXfrm>
        <a:off x="14050" y="116666"/>
        <a:ext cx="7058500" cy="259719"/>
      </dsp:txXfrm>
    </dsp:sp>
    <dsp:sp modelId="{A199588E-2126-4114-AF4C-324F205752E3}">
      <dsp:nvSpPr>
        <dsp:cNvPr id="0" name=""/>
        <dsp:cNvSpPr/>
      </dsp:nvSpPr>
      <dsp:spPr>
        <a:xfrm>
          <a:off x="0" y="424996"/>
          <a:ext cx="7086600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Faceted search for knowledge articles</a:t>
          </a:r>
          <a:endParaRPr lang="en-US" sz="1200" kern="1200"/>
        </a:p>
      </dsp:txBody>
      <dsp:txXfrm>
        <a:off x="14050" y="439046"/>
        <a:ext cx="7058500" cy="259719"/>
      </dsp:txXfrm>
    </dsp:sp>
    <dsp:sp modelId="{21812070-5A6D-4F8D-B0DF-E327FBC4FCD0}">
      <dsp:nvSpPr>
        <dsp:cNvPr id="0" name=""/>
        <dsp:cNvSpPr/>
      </dsp:nvSpPr>
      <dsp:spPr>
        <a:xfrm>
          <a:off x="0" y="747376"/>
          <a:ext cx="7086600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Content access levels for knowledge articles</a:t>
          </a:r>
          <a:endParaRPr lang="en-US" sz="1200" kern="1200"/>
        </a:p>
      </dsp:txBody>
      <dsp:txXfrm>
        <a:off x="14050" y="761426"/>
        <a:ext cx="7058500" cy="259719"/>
      </dsp:txXfrm>
    </dsp:sp>
    <dsp:sp modelId="{2DB9D50E-A02E-4DB3-BB37-142AE48392C2}">
      <dsp:nvSpPr>
        <dsp:cNvPr id="0" name=""/>
        <dsp:cNvSpPr/>
      </dsp:nvSpPr>
      <dsp:spPr>
        <a:xfrm>
          <a:off x="0" y="1069756"/>
          <a:ext cx="7086600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Project Service Automation integration</a:t>
          </a:r>
          <a:endParaRPr lang="en-US" sz="1200" kern="1200"/>
        </a:p>
      </dsp:txBody>
      <dsp:txXfrm>
        <a:off x="14050" y="1083806"/>
        <a:ext cx="7058500" cy="259719"/>
      </dsp:txXfrm>
    </dsp:sp>
    <dsp:sp modelId="{8BAD4F39-6CE9-44BC-ACB0-918BF3F869DD}">
      <dsp:nvSpPr>
        <dsp:cNvPr id="0" name=""/>
        <dsp:cNvSpPr/>
      </dsp:nvSpPr>
      <dsp:spPr>
        <a:xfrm>
          <a:off x="0" y="1392136"/>
          <a:ext cx="7086600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Field Service integration</a:t>
          </a:r>
          <a:endParaRPr lang="en-US" sz="1200" kern="1200"/>
        </a:p>
      </dsp:txBody>
      <dsp:txXfrm>
        <a:off x="14050" y="1406186"/>
        <a:ext cx="7058500" cy="259719"/>
      </dsp:txXfrm>
    </dsp:sp>
    <dsp:sp modelId="{7DE5938B-331D-4FAE-A3E5-9A7E46A9CD97}">
      <dsp:nvSpPr>
        <dsp:cNvPr id="0" name=""/>
        <dsp:cNvSpPr/>
      </dsp:nvSpPr>
      <dsp:spPr>
        <a:xfrm>
          <a:off x="0" y="1714516"/>
          <a:ext cx="7086600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Multi-partner collaboration</a:t>
          </a:r>
          <a:endParaRPr lang="en-US" sz="1200" kern="1200"/>
        </a:p>
      </dsp:txBody>
      <dsp:txXfrm>
        <a:off x="14050" y="1728566"/>
        <a:ext cx="7058500" cy="259719"/>
      </dsp:txXfrm>
    </dsp:sp>
    <dsp:sp modelId="{593E3897-1007-4DA7-BEAA-82F2B8F3B884}">
      <dsp:nvSpPr>
        <dsp:cNvPr id="0" name=""/>
        <dsp:cNvSpPr/>
      </dsp:nvSpPr>
      <dsp:spPr>
        <a:xfrm>
          <a:off x="0" y="2036896"/>
          <a:ext cx="7086600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Partner onboarding and recruitment:</a:t>
          </a:r>
          <a:endParaRPr lang="en-US" sz="1200" kern="1200"/>
        </a:p>
      </dsp:txBody>
      <dsp:txXfrm>
        <a:off x="14050" y="2050946"/>
        <a:ext cx="7058500" cy="259719"/>
      </dsp:txXfrm>
    </dsp:sp>
    <dsp:sp modelId="{FE3F0F12-96C8-4A98-AC4E-3457A7D3B6A9}">
      <dsp:nvSpPr>
        <dsp:cNvPr id="0" name=""/>
        <dsp:cNvSpPr/>
      </dsp:nvSpPr>
      <dsp:spPr>
        <a:xfrm>
          <a:off x="0" y="2359276"/>
          <a:ext cx="7086600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Partner locator</a:t>
          </a:r>
          <a:endParaRPr lang="en-US" sz="1200" kern="1200"/>
        </a:p>
      </dsp:txBody>
      <dsp:txXfrm>
        <a:off x="14050" y="2373326"/>
        <a:ext cx="7058500" cy="259719"/>
      </dsp:txXfrm>
    </dsp:sp>
    <dsp:sp modelId="{1C630689-4665-4DF1-A7EB-1DD1114F42C8}">
      <dsp:nvSpPr>
        <dsp:cNvPr id="0" name=""/>
        <dsp:cNvSpPr/>
      </dsp:nvSpPr>
      <dsp:spPr>
        <a:xfrm>
          <a:off x="0" y="2681656"/>
          <a:ext cx="7086600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Partner portal dashboard</a:t>
          </a:r>
          <a:endParaRPr lang="en-US" sz="1200" kern="1200"/>
        </a:p>
      </dsp:txBody>
      <dsp:txXfrm>
        <a:off x="14050" y="2695706"/>
        <a:ext cx="7058500" cy="259719"/>
      </dsp:txXfrm>
    </dsp:sp>
    <dsp:sp modelId="{A26B5DC2-EC65-4F49-94E7-61AF965F10B4}">
      <dsp:nvSpPr>
        <dsp:cNvPr id="0" name=""/>
        <dsp:cNvSpPr/>
      </dsp:nvSpPr>
      <dsp:spPr>
        <a:xfrm>
          <a:off x="0" y="3004035"/>
          <a:ext cx="7086600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Deal registration and protection</a:t>
          </a:r>
          <a:endParaRPr lang="en-US" sz="1200" kern="1200"/>
        </a:p>
      </dsp:txBody>
      <dsp:txXfrm>
        <a:off x="14050" y="3018085"/>
        <a:ext cx="7058500" cy="259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62DC7-D52D-4211-BF3B-4ECC2BF3E183}">
      <dsp:nvSpPr>
        <dsp:cNvPr id="0" name=""/>
        <dsp:cNvSpPr/>
      </dsp:nvSpPr>
      <dsp:spPr>
        <a:xfrm>
          <a:off x="0" y="19636"/>
          <a:ext cx="8229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primary and the related entity must be a 1:N (one-to-many) or N:1 (many-to-one) custom relationship. </a:t>
          </a:r>
          <a:endParaRPr lang="en-US" sz="2000" kern="1200"/>
        </a:p>
      </dsp:txBody>
      <dsp:txXfrm>
        <a:off x="38838" y="58474"/>
        <a:ext cx="8151924" cy="717924"/>
      </dsp:txXfrm>
    </dsp:sp>
    <dsp:sp modelId="{1BCDC86B-6DE0-44EF-B403-1AF2925C9DA6}">
      <dsp:nvSpPr>
        <dsp:cNvPr id="0" name=""/>
        <dsp:cNvSpPr/>
      </dsp:nvSpPr>
      <dsp:spPr>
        <a:xfrm>
          <a:off x="0" y="872836"/>
          <a:ext cx="8229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flag can’t be set on any out-of-the-box system relationships. </a:t>
          </a:r>
          <a:endParaRPr lang="en-US" sz="2000" kern="1200"/>
        </a:p>
      </dsp:txBody>
      <dsp:txXfrm>
        <a:off x="38838" y="911674"/>
        <a:ext cx="8151924" cy="717924"/>
      </dsp:txXfrm>
    </dsp:sp>
    <dsp:sp modelId="{58A180F9-375C-4312-93FE-471AE18CA2C1}">
      <dsp:nvSpPr>
        <dsp:cNvPr id="0" name=""/>
        <dsp:cNvSpPr/>
      </dsp:nvSpPr>
      <dsp:spPr>
        <a:xfrm>
          <a:off x="0" y="1726036"/>
          <a:ext cx="8229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primary entity for the relationship must be Account, Contact, or Opportunity. </a:t>
          </a:r>
          <a:endParaRPr lang="en-US" sz="2000" kern="1200"/>
        </a:p>
      </dsp:txBody>
      <dsp:txXfrm>
        <a:off x="38838" y="1764874"/>
        <a:ext cx="8151924" cy="717924"/>
      </dsp:txXfrm>
    </dsp:sp>
    <dsp:sp modelId="{D805B471-9ADC-410F-9A21-4EC64E144CC0}">
      <dsp:nvSpPr>
        <dsp:cNvPr id="0" name=""/>
        <dsp:cNvSpPr/>
      </dsp:nvSpPr>
      <dsp:spPr>
        <a:xfrm>
          <a:off x="0" y="2579236"/>
          <a:ext cx="8229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related entity must support Activities.</a:t>
          </a:r>
          <a:endParaRPr lang="en-US" sz="2000" kern="1200"/>
        </a:p>
      </dsp:txBody>
      <dsp:txXfrm>
        <a:off x="38838" y="2618074"/>
        <a:ext cx="8151924" cy="7179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ACF91-2FA9-42BA-8D8D-0B103BD107C3}">
      <dsp:nvSpPr>
        <dsp:cNvPr id="0" name=""/>
        <dsp:cNvSpPr/>
      </dsp:nvSpPr>
      <dsp:spPr>
        <a:xfrm>
          <a:off x="0" y="96724"/>
          <a:ext cx="82296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New Service Content Pack includes several key service indicators:</a:t>
          </a:r>
          <a:endParaRPr lang="en-US" sz="1700" kern="1200"/>
        </a:p>
      </dsp:txBody>
      <dsp:txXfrm>
        <a:off x="32967" y="129691"/>
        <a:ext cx="8163666" cy="609393"/>
      </dsp:txXfrm>
    </dsp:sp>
    <dsp:sp modelId="{690C808B-5EB3-44AA-BB06-7063E5AB5A82}">
      <dsp:nvSpPr>
        <dsp:cNvPr id="0" name=""/>
        <dsp:cNvSpPr/>
      </dsp:nvSpPr>
      <dsp:spPr>
        <a:xfrm>
          <a:off x="0" y="772052"/>
          <a:ext cx="8229600" cy="1126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Cases created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Cases resolved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Satisfaction percentage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Top agent leaders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Most used and viewed KB articles.</a:t>
          </a:r>
          <a:endParaRPr lang="en-US" sz="1300" kern="1200"/>
        </a:p>
      </dsp:txBody>
      <dsp:txXfrm>
        <a:off x="0" y="772052"/>
        <a:ext cx="8229600" cy="1126080"/>
      </dsp:txXfrm>
    </dsp:sp>
    <dsp:sp modelId="{93B7DC4C-75A0-4411-89B2-666E68334EC3}">
      <dsp:nvSpPr>
        <dsp:cNvPr id="0" name=""/>
        <dsp:cNvSpPr/>
      </dsp:nvSpPr>
      <dsp:spPr>
        <a:xfrm>
          <a:off x="0" y="1898132"/>
          <a:ext cx="82296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Sales Manager Content Pack includes OData (Open Data Protocol) version 4.0 support.</a:t>
          </a:r>
        </a:p>
      </dsp:txBody>
      <dsp:txXfrm>
        <a:off x="32967" y="1931099"/>
        <a:ext cx="8163666" cy="609393"/>
      </dsp:txXfrm>
    </dsp:sp>
    <dsp:sp modelId="{32C6CFFD-516A-4F2B-A217-9FA388D25F89}">
      <dsp:nvSpPr>
        <dsp:cNvPr id="0" name=""/>
        <dsp:cNvSpPr/>
      </dsp:nvSpPr>
      <dsp:spPr>
        <a:xfrm>
          <a:off x="0" y="2622419"/>
          <a:ext cx="82296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Embed Power BI tiles directly from a CRM user dashboard without having to switch to the Power BI service.</a:t>
          </a:r>
        </a:p>
      </dsp:txBody>
      <dsp:txXfrm>
        <a:off x="32967" y="2655386"/>
        <a:ext cx="8163666" cy="6093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82D2E-F0E0-4006-9B8B-FC364130F15B}">
      <dsp:nvSpPr>
        <dsp:cNvPr id="0" name=""/>
        <dsp:cNvSpPr/>
      </dsp:nvSpPr>
      <dsp:spPr>
        <a:xfrm>
          <a:off x="0" y="54173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New layouts</a:t>
          </a:r>
          <a:endParaRPr lang="en-US" sz="2500" kern="1200"/>
        </a:p>
      </dsp:txBody>
      <dsp:txXfrm>
        <a:off x="29271" y="83444"/>
        <a:ext cx="8171058" cy="541083"/>
      </dsp:txXfrm>
    </dsp:sp>
    <dsp:sp modelId="{4BC0C850-7A26-4925-86DB-CAA2AFA4958C}">
      <dsp:nvSpPr>
        <dsp:cNvPr id="0" name=""/>
        <dsp:cNvSpPr/>
      </dsp:nvSpPr>
      <dsp:spPr>
        <a:xfrm>
          <a:off x="0" y="725798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Multimedia content</a:t>
          </a:r>
          <a:endParaRPr lang="en-US" sz="2500" kern="1200"/>
        </a:p>
      </dsp:txBody>
      <dsp:txXfrm>
        <a:off x="29271" y="755069"/>
        <a:ext cx="8171058" cy="541083"/>
      </dsp:txXfrm>
    </dsp:sp>
    <dsp:sp modelId="{0F17349A-7258-462D-87B4-4664B91BFCEC}">
      <dsp:nvSpPr>
        <dsp:cNvPr id="0" name=""/>
        <dsp:cNvSpPr/>
      </dsp:nvSpPr>
      <dsp:spPr>
        <a:xfrm>
          <a:off x="0" y="1397423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Enhanced sync filter</a:t>
          </a:r>
          <a:endParaRPr lang="en-US" sz="2500" kern="1200"/>
        </a:p>
      </dsp:txBody>
      <dsp:txXfrm>
        <a:off x="29271" y="1426694"/>
        <a:ext cx="8171058" cy="541083"/>
      </dsp:txXfrm>
    </dsp:sp>
    <dsp:sp modelId="{36DDC4C7-9226-4350-8A38-7C2EF8987A31}">
      <dsp:nvSpPr>
        <dsp:cNvPr id="0" name=""/>
        <dsp:cNvSpPr/>
      </dsp:nvSpPr>
      <dsp:spPr>
        <a:xfrm>
          <a:off x="0" y="2069048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JavaScript Support</a:t>
          </a:r>
          <a:endParaRPr lang="en-US" sz="2500" kern="1200"/>
        </a:p>
      </dsp:txBody>
      <dsp:txXfrm>
        <a:off x="29271" y="2098319"/>
        <a:ext cx="8171058" cy="541083"/>
      </dsp:txXfrm>
    </dsp:sp>
    <dsp:sp modelId="{427EFEEB-D034-4351-9DD1-375E2AD189A1}">
      <dsp:nvSpPr>
        <dsp:cNvPr id="0" name=""/>
        <dsp:cNvSpPr/>
      </dsp:nvSpPr>
      <dsp:spPr>
        <a:xfrm>
          <a:off x="0" y="2740673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Web Resources Support</a:t>
          </a:r>
          <a:endParaRPr lang="en-US" sz="2500" kern="1200"/>
        </a:p>
      </dsp:txBody>
      <dsp:txXfrm>
        <a:off x="29271" y="2769944"/>
        <a:ext cx="8171058" cy="5410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1629C-B4C4-49B1-A3E9-F39D0F0301C9}">
      <dsp:nvSpPr>
        <dsp:cNvPr id="0" name=""/>
        <dsp:cNvSpPr/>
      </dsp:nvSpPr>
      <dsp:spPr>
        <a:xfrm>
          <a:off x="0" y="11354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Create your own guided help</a:t>
          </a:r>
        </a:p>
      </dsp:txBody>
      <dsp:txXfrm>
        <a:off x="39809" y="51163"/>
        <a:ext cx="8149982" cy="7358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EEBDC-2110-4C1D-B695-05B4663625BD}">
      <dsp:nvSpPr>
        <dsp:cNvPr id="0" name=""/>
        <dsp:cNvSpPr/>
      </dsp:nvSpPr>
      <dsp:spPr>
        <a:xfrm>
          <a:off x="0" y="119896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USD Support</a:t>
          </a:r>
          <a:endParaRPr lang="en-US" sz="2400" kern="1200"/>
        </a:p>
      </dsp:txBody>
      <dsp:txXfrm>
        <a:off x="28100" y="147996"/>
        <a:ext cx="8173400" cy="519439"/>
      </dsp:txXfrm>
    </dsp:sp>
    <dsp:sp modelId="{A90C8114-69E5-476B-8D13-CAD144DAA49D}">
      <dsp:nvSpPr>
        <dsp:cNvPr id="0" name=""/>
        <dsp:cNvSpPr/>
      </dsp:nvSpPr>
      <dsp:spPr>
        <a:xfrm>
          <a:off x="0" y="764656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Add iFrames and web resources to forms</a:t>
          </a:r>
          <a:endParaRPr lang="en-US" sz="2400" kern="1200"/>
        </a:p>
      </dsp:txBody>
      <dsp:txXfrm>
        <a:off x="28100" y="792756"/>
        <a:ext cx="8173400" cy="519439"/>
      </dsp:txXfrm>
    </dsp:sp>
    <dsp:sp modelId="{B41EBDE2-F18C-474D-962F-E64CF18C0AFB}">
      <dsp:nvSpPr>
        <dsp:cNvPr id="0" name=""/>
        <dsp:cNvSpPr/>
      </dsp:nvSpPr>
      <dsp:spPr>
        <a:xfrm>
          <a:off x="0" y="1409416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Configure the lookup field properties to show filtered records</a:t>
          </a:r>
          <a:endParaRPr lang="en-US" sz="2400" kern="1200"/>
        </a:p>
      </dsp:txBody>
      <dsp:txXfrm>
        <a:off x="28100" y="1437516"/>
        <a:ext cx="8173400" cy="519439"/>
      </dsp:txXfrm>
    </dsp:sp>
    <dsp:sp modelId="{7BB7C495-12FE-4592-9D6D-342ED0D32AE7}">
      <dsp:nvSpPr>
        <dsp:cNvPr id="0" name=""/>
        <dsp:cNvSpPr/>
      </dsp:nvSpPr>
      <dsp:spPr>
        <a:xfrm>
          <a:off x="0" y="2054176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Configure language filters in the Knowledge Article Search pane </a:t>
          </a:r>
          <a:endParaRPr lang="en-US" sz="2400" kern="1200"/>
        </a:p>
      </dsp:txBody>
      <dsp:txXfrm>
        <a:off x="28100" y="2082276"/>
        <a:ext cx="8173400" cy="519439"/>
      </dsp:txXfrm>
    </dsp:sp>
    <dsp:sp modelId="{A118C675-1830-4093-8878-60D622D2A0B5}">
      <dsp:nvSpPr>
        <dsp:cNvPr id="0" name=""/>
        <dsp:cNvSpPr/>
      </dsp:nvSpPr>
      <dsp:spPr>
        <a:xfrm>
          <a:off x="0" y="2698935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Add the SLA timer to the Main interactive experience form</a:t>
          </a:r>
          <a:endParaRPr lang="en-US" sz="2400" kern="1200"/>
        </a:p>
      </dsp:txBody>
      <dsp:txXfrm>
        <a:off x="28100" y="2727035"/>
        <a:ext cx="8173400" cy="5194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567BE-5271-468F-8503-DBC1A6F1CF69}">
      <dsp:nvSpPr>
        <dsp:cNvPr id="0" name=""/>
        <dsp:cNvSpPr/>
      </dsp:nvSpPr>
      <dsp:spPr>
        <a:xfrm>
          <a:off x="0" y="11587"/>
          <a:ext cx="82296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Connected Field Service</a:t>
          </a:r>
          <a:endParaRPr lang="en-US" sz="3500" kern="1200"/>
        </a:p>
      </dsp:txBody>
      <dsp:txXfrm>
        <a:off x="40980" y="52567"/>
        <a:ext cx="8147640" cy="757514"/>
      </dsp:txXfrm>
    </dsp:sp>
    <dsp:sp modelId="{EAF49542-8367-44B0-8EF7-5271FFF3748B}">
      <dsp:nvSpPr>
        <dsp:cNvPr id="0" name=""/>
        <dsp:cNvSpPr/>
      </dsp:nvSpPr>
      <dsp:spPr>
        <a:xfrm>
          <a:off x="0" y="951862"/>
          <a:ext cx="82296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Resource scheduling optimization</a:t>
          </a:r>
          <a:endParaRPr lang="en-US" sz="3500" kern="1200"/>
        </a:p>
      </dsp:txBody>
      <dsp:txXfrm>
        <a:off x="40980" y="992842"/>
        <a:ext cx="8147640" cy="757514"/>
      </dsp:txXfrm>
    </dsp:sp>
    <dsp:sp modelId="{D81314A0-6EA2-4082-9FF3-0E4AD6398A18}">
      <dsp:nvSpPr>
        <dsp:cNvPr id="0" name=""/>
        <dsp:cNvSpPr/>
      </dsp:nvSpPr>
      <dsp:spPr>
        <a:xfrm>
          <a:off x="0" y="1892137"/>
          <a:ext cx="82296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Common scheduling experience</a:t>
          </a:r>
          <a:endParaRPr lang="en-US" sz="3500" kern="1200"/>
        </a:p>
      </dsp:txBody>
      <dsp:txXfrm>
        <a:off x="40980" y="1933117"/>
        <a:ext cx="8147640" cy="75751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C9BB5-5CAC-48CB-9B38-9BA01E29C173}">
      <dsp:nvSpPr>
        <dsp:cNvPr id="0" name=""/>
        <dsp:cNvSpPr/>
      </dsp:nvSpPr>
      <dsp:spPr>
        <a:xfrm>
          <a:off x="0" y="2395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Add-in for Microsoft Project</a:t>
          </a:r>
          <a:endParaRPr lang="en-US" sz="3200" kern="1200"/>
        </a:p>
      </dsp:txBody>
      <dsp:txXfrm>
        <a:off x="37467" y="61422"/>
        <a:ext cx="8154666" cy="692586"/>
      </dsp:txXfrm>
    </dsp:sp>
    <dsp:sp modelId="{A3F6F0E4-4C3E-45C9-BC9B-64E9B7DF2C67}">
      <dsp:nvSpPr>
        <dsp:cNvPr id="0" name=""/>
        <dsp:cNvSpPr/>
      </dsp:nvSpPr>
      <dsp:spPr>
        <a:xfrm>
          <a:off x="0" y="88363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Consolidated calendar view</a:t>
          </a:r>
          <a:endParaRPr lang="en-US" sz="3200" kern="1200"/>
        </a:p>
      </dsp:txBody>
      <dsp:txXfrm>
        <a:off x="37467" y="921102"/>
        <a:ext cx="8154666" cy="692586"/>
      </dsp:txXfrm>
    </dsp:sp>
    <dsp:sp modelId="{37992F60-92B3-4620-959C-CB42F5F5CEB9}">
      <dsp:nvSpPr>
        <dsp:cNvPr id="0" name=""/>
        <dsp:cNvSpPr/>
      </dsp:nvSpPr>
      <dsp:spPr>
        <a:xfrm>
          <a:off x="0" y="174331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Copy functionality</a:t>
          </a:r>
          <a:endParaRPr lang="en-US" sz="3200" kern="1200"/>
        </a:p>
      </dsp:txBody>
      <dsp:txXfrm>
        <a:off x="37467" y="1780782"/>
        <a:ext cx="8154666" cy="692586"/>
      </dsp:txXfrm>
    </dsp:sp>
    <dsp:sp modelId="{66F55696-1203-4598-BC96-6913FF5CB44F}">
      <dsp:nvSpPr>
        <dsp:cNvPr id="0" name=""/>
        <dsp:cNvSpPr/>
      </dsp:nvSpPr>
      <dsp:spPr>
        <a:xfrm>
          <a:off x="0" y="2602996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Estimated tax amount field</a:t>
          </a:r>
          <a:endParaRPr lang="en-US" sz="3200" kern="1200"/>
        </a:p>
      </dsp:txBody>
      <dsp:txXfrm>
        <a:off x="37467" y="2640463"/>
        <a:ext cx="815466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7A7C1-5420-4BDD-862C-0C6061DEB6A4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18CC4-085B-42E4-A198-BA7D60304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because these are the only entity forms in the system where the Activity Associated View appears. You can’t specify any other primary entity for activity rollups.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18CC4-085B-42E4-A198-BA7D603042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61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i="1" dirty="0"/>
              <a:t>facet and filter</a:t>
            </a:r>
            <a:r>
              <a:rPr lang="en-US" dirty="0"/>
              <a:t>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18CC4-085B-42E4-A198-BA7D603042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xrmcoaches.com/knowledgebits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://www.xrmcoaches.com/webina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file:///C:\Users\Mitch\Dropbox\Books\CRM%20Deep%20Dive%20-%20Security\Cover\DeepDriveSecurityFINAL-SecondEdition.jpg" TargetMode="External"/><Relationship Id="rId4" Type="http://schemas.openxmlformats.org/officeDocument/2006/relationships/hyperlink" Target="http://www.xrmcoaches.com/freestuf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97661"/>
            <a:ext cx="7772400" cy="757907"/>
          </a:xfrm>
        </p:spPr>
        <p:txBody>
          <a:bodyPr>
            <a:noAutofit/>
          </a:bodyPr>
          <a:lstStyle/>
          <a:p>
            <a:r>
              <a:rPr lang="en-US" sz="8000" dirty="0"/>
              <a:t>New Feature Review</a:t>
            </a: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57150"/>
            <a:ext cx="8991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DYNAMICS 365</a:t>
            </a:r>
          </a:p>
        </p:txBody>
      </p:sp>
    </p:spTree>
    <p:extLst>
      <p:ext uri="{BB962C8B-B14F-4D97-AF65-F5344CB8AC3E}">
        <p14:creationId xmlns:p14="http://schemas.microsoft.com/office/powerpoint/2010/main" val="620354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Portal Enhancements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278595"/>
              </p:ext>
            </p:extLst>
          </p:nvPr>
        </p:nvGraphicFramePr>
        <p:xfrm>
          <a:off x="457200" y="1200151"/>
          <a:ext cx="7086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363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 the Associated Activities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159493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795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 BI Integration Enhancements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249327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0200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Mobile App Enhancements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276772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955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for Outlook Enhancements</a:t>
            </a:r>
          </a:p>
        </p:txBody>
      </p:sp>
      <p:pic>
        <p:nvPicPr>
          <p:cNvPr id="4098" name="Picture 2" descr="https://www.microsoft.com/en-us/dynamics/crm-customer-center/What's%20new_Overvie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332" y="1200150"/>
            <a:ext cx="3639335" cy="33940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11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for Outlook Enhancements</a:t>
            </a:r>
          </a:p>
        </p:txBody>
      </p:sp>
      <p:pic>
        <p:nvPicPr>
          <p:cNvPr id="5122" name="Picture 2" descr="https://www.microsoft.com/en-us/dynamics/crm-customer-center/Latte%20records%20summar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417" y="1658764"/>
            <a:ext cx="5125165" cy="247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177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for Outlook Enhancements</a:t>
            </a:r>
          </a:p>
        </p:txBody>
      </p:sp>
      <p:pic>
        <p:nvPicPr>
          <p:cNvPr id="6146" name="Picture 2" descr="https://www.microsoft.com/en-us/dynamics/crm-customer-center/Set%20regarding%20with%20callouts%20for%20CAP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681" y="1344396"/>
            <a:ext cx="3486637" cy="31055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118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Path Authoring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938302"/>
              </p:ext>
            </p:extLst>
          </p:nvPr>
        </p:nvGraphicFramePr>
        <p:xfrm>
          <a:off x="457200" y="1200151"/>
          <a:ext cx="82296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6386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Processes Unification and Enhancements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43" y="1419655"/>
            <a:ext cx="8085714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44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Processes Unification and Enhancements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541" y="1387475"/>
            <a:ext cx="6460918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0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Mitch Milam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Dynamics CRM Architect</a:t>
            </a:r>
          </a:p>
          <a:p>
            <a:pPr lvl="1"/>
            <a:r>
              <a:rPr lang="en-US" sz="2400" dirty="0">
                <a:hlinkClick r:id="rId2"/>
              </a:rPr>
              <a:t>mitch@xrmcoaches.com</a:t>
            </a:r>
            <a:endParaRPr lang="en-US" sz="2400" dirty="0"/>
          </a:p>
          <a:p>
            <a:pPr lvl="1"/>
            <a:r>
              <a:rPr lang="en-US" sz="2400" dirty="0"/>
              <a:t>@</a:t>
            </a:r>
            <a:r>
              <a:rPr lang="en-US" sz="2400" dirty="0" err="1"/>
              <a:t>mitchmilam</a:t>
            </a:r>
            <a:endParaRPr lang="en-US" sz="2400" dirty="0"/>
          </a:p>
          <a:p>
            <a:pPr lvl="1"/>
            <a:r>
              <a:rPr lang="en-US" sz="2400" dirty="0"/>
              <a:t>http://tinyurl.com/MitchMilamLinkedIn</a:t>
            </a:r>
          </a:p>
          <a:p>
            <a:pPr lvl="1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31561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Interactive Service Hub Enhancements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891739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3098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 Service Enhancements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291242"/>
              </p:ext>
            </p:extLst>
          </p:nvPr>
        </p:nvGraphicFramePr>
        <p:xfrm>
          <a:off x="457200" y="1200151"/>
          <a:ext cx="8229600" cy="2743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0578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Service Automation Enhancements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128408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1969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Relevance Search Enhancements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68" y="1200149"/>
            <a:ext cx="5604865" cy="36576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4883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Editable Grids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100" y="1200149"/>
            <a:ext cx="5905800" cy="36576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3765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Office 365 Groups Enhancements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245691"/>
              </p:ext>
            </p:extLst>
          </p:nvPr>
        </p:nvGraphicFramePr>
        <p:xfrm>
          <a:off x="457200" y="1200151"/>
          <a:ext cx="8229600" cy="2895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664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Customer-Initiated Backup and Restore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205052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7938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Customer-Initiated Backup and Restore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788809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5718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Microsoft Azure SQL Database using Data Export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165864"/>
              </p:ext>
            </p:extLst>
          </p:nvPr>
        </p:nvGraphicFramePr>
        <p:xfrm>
          <a:off x="457200" y="1200151"/>
          <a:ext cx="8229600" cy="129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3931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Access Restriction with Trusted IP Rules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053069"/>
              </p:ext>
            </p:extLst>
          </p:nvPr>
        </p:nvGraphicFramePr>
        <p:xfrm>
          <a:off x="457200" y="1200151"/>
          <a:ext cx="8229600" cy="251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84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3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Webinar: Using Microsoft Flow with Dynamics 365</a:t>
            </a:r>
          </a:p>
          <a:p>
            <a:pPr marL="0" indent="0">
              <a:buNone/>
            </a:pPr>
            <a:r>
              <a:rPr lang="en-US" sz="1600" dirty="0"/>
              <a:t>In this webinar we will introduce you to using Microsoft Flow with Dynamics 365.</a:t>
            </a:r>
          </a:p>
          <a:p>
            <a:pPr marL="0" indent="0">
              <a:buNone/>
            </a:pPr>
            <a:r>
              <a:rPr lang="en-US" sz="1600" dirty="0"/>
              <a:t>Fri, Jan 27, 2017 10:00 AM - 11:00 AM CST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Webinar: Dynamics 365: Business Rules Revisited</a:t>
            </a:r>
          </a:p>
          <a:p>
            <a:pPr marL="0" indent="0">
              <a:buNone/>
            </a:pPr>
            <a:r>
              <a:rPr lang="en-US" sz="1600" dirty="0"/>
              <a:t>With the changes to the Business Rule Designer introduced in Dynamics 365, I thought it would be a good idea to revisit the creation and use of Business Rules for Dynamics 365.</a:t>
            </a:r>
          </a:p>
          <a:p>
            <a:pPr marL="0" indent="0">
              <a:buNone/>
            </a:pPr>
            <a:r>
              <a:rPr lang="en-US" sz="1600" dirty="0"/>
              <a:t>Fri, Feb 3, 2017 10:00 AM - 11:00 AM CST</a:t>
            </a:r>
          </a:p>
        </p:txBody>
      </p:sp>
    </p:spTree>
    <p:extLst>
      <p:ext uri="{BB962C8B-B14F-4D97-AF65-F5344CB8AC3E}">
        <p14:creationId xmlns:p14="http://schemas.microsoft.com/office/powerpoint/2010/main" val="1492746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Insights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14" y="1200150"/>
            <a:ext cx="5748771" cy="3394075"/>
          </a:xfrm>
        </p:spPr>
      </p:pic>
    </p:spTree>
    <p:extLst>
      <p:ext uri="{BB962C8B-B14F-4D97-AF65-F5344CB8AC3E}">
        <p14:creationId xmlns:p14="http://schemas.microsoft.com/office/powerpoint/2010/main" val="1753956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Organizational Insights: Active Usage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20" y="1200150"/>
            <a:ext cx="4879960" cy="3394075"/>
          </a:xfrm>
        </p:spPr>
      </p:pic>
    </p:spTree>
    <p:extLst>
      <p:ext uri="{BB962C8B-B14F-4D97-AF65-F5344CB8AC3E}">
        <p14:creationId xmlns:p14="http://schemas.microsoft.com/office/powerpoint/2010/main" val="570355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Organizational Insights: System Jobs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313" y="1200150"/>
            <a:ext cx="5027373" cy="3394075"/>
          </a:xfrm>
        </p:spPr>
      </p:pic>
    </p:spTree>
    <p:extLst>
      <p:ext uri="{BB962C8B-B14F-4D97-AF65-F5344CB8AC3E}">
        <p14:creationId xmlns:p14="http://schemas.microsoft.com/office/powerpoint/2010/main" val="2944749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Insights: Plug-Ins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19" y="1200150"/>
            <a:ext cx="4972162" cy="3394075"/>
          </a:xfrm>
        </p:spPr>
      </p:pic>
    </p:spTree>
    <p:extLst>
      <p:ext uri="{BB962C8B-B14F-4D97-AF65-F5344CB8AC3E}">
        <p14:creationId xmlns:p14="http://schemas.microsoft.com/office/powerpoint/2010/main" val="3319409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Insights: Storage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46" y="1200150"/>
            <a:ext cx="5304307" cy="3394075"/>
          </a:xfrm>
        </p:spPr>
      </p:pic>
    </p:spTree>
    <p:extLst>
      <p:ext uri="{BB962C8B-B14F-4D97-AF65-F5344CB8AC3E}">
        <p14:creationId xmlns:p14="http://schemas.microsoft.com/office/powerpoint/2010/main" val="883536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Organizational Insights: API Call Statistics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38" y="1201949"/>
            <a:ext cx="6009524" cy="3390476"/>
          </a:xfrm>
        </p:spPr>
      </p:pic>
    </p:spTree>
    <p:extLst>
      <p:ext uri="{BB962C8B-B14F-4D97-AF65-F5344CB8AC3E}">
        <p14:creationId xmlns:p14="http://schemas.microsoft.com/office/powerpoint/2010/main" val="2230400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Azure Cognitive Service integration (Preview)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816786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058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Insights (Preview)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75" y="1606370"/>
            <a:ext cx="5734850" cy="258163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190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Insights (Preview)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048686"/>
              </p:ext>
            </p:extLst>
          </p:nvPr>
        </p:nvGraphicFramePr>
        <p:xfrm>
          <a:off x="457200" y="1200151"/>
          <a:ext cx="8229600" cy="251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4730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Relationship Insights: Relationship Assistant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01" y="1277711"/>
            <a:ext cx="5715798" cy="323895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760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Webinar Housekeeping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31" y="1093470"/>
            <a:ext cx="4031139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2524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Relationship Insights: Email Engagement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01" y="1739738"/>
            <a:ext cx="5715798" cy="231489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11867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Insights: Auto Capture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91" y="1572677"/>
            <a:ext cx="3506617" cy="2649021"/>
          </a:xfrm>
        </p:spPr>
      </p:pic>
    </p:spTree>
    <p:extLst>
      <p:ext uri="{BB962C8B-B14F-4D97-AF65-F5344CB8AC3E}">
        <p14:creationId xmlns:p14="http://schemas.microsoft.com/office/powerpoint/2010/main" val="40766687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998662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10207644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 Training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575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Webinars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2"/>
              </a:rPr>
              <a:t>http://www.xrmcoaches.com/webinars</a:t>
            </a:r>
            <a:endParaRPr lang="en-US" sz="2400" dirty="0"/>
          </a:p>
          <a:p>
            <a:r>
              <a:rPr lang="en-US" dirty="0" err="1"/>
              <a:t>KnowledgeBits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3"/>
              </a:rPr>
              <a:t>http://www.xrmcoaches.com/knowledgebits</a:t>
            </a:r>
            <a:endParaRPr lang="en-US" sz="2400" dirty="0"/>
          </a:p>
          <a:p>
            <a:r>
              <a:rPr lang="en-US" dirty="0"/>
              <a:t>Learning Plans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4"/>
              </a:rPr>
              <a:t>http://www.xrmcoaches.com/freestuff</a:t>
            </a:r>
            <a:endParaRPr lang="en-US" sz="2400" dirty="0"/>
          </a:p>
          <a:p>
            <a:r>
              <a:rPr lang="en-US" sz="3000" dirty="0"/>
              <a:t>More Goodies</a:t>
            </a:r>
          </a:p>
          <a:p>
            <a:pPr lvl="1"/>
            <a:r>
              <a:rPr lang="en-US" sz="2600" dirty="0"/>
              <a:t>Practice tests</a:t>
            </a:r>
          </a:p>
          <a:p>
            <a:pPr lvl="1"/>
            <a:r>
              <a:rPr lang="en-US" sz="2600" dirty="0"/>
              <a:t>On–Demand </a:t>
            </a:r>
            <a:br>
              <a:rPr lang="en-US" sz="2600" dirty="0"/>
            </a:br>
            <a:r>
              <a:rPr lang="en-US" sz="2600" dirty="0"/>
              <a:t>video training</a:t>
            </a:r>
          </a:p>
          <a:p>
            <a:pPr lvl="1"/>
            <a:r>
              <a:rPr lang="en-US" sz="2600" dirty="0"/>
              <a:t>Instructor–led </a:t>
            </a:r>
            <a:br>
              <a:rPr lang="en-US" sz="2600" dirty="0"/>
            </a:br>
            <a:r>
              <a:rPr lang="en-US" sz="2600" dirty="0"/>
              <a:t>training</a:t>
            </a:r>
          </a:p>
          <a:p>
            <a:pPr lvl="1"/>
            <a:r>
              <a:rPr lang="en-US" sz="2600" dirty="0"/>
              <a:t>Books</a:t>
            </a:r>
            <a:endParaRPr lang="en-US" sz="3000" dirty="0"/>
          </a:p>
          <a:p>
            <a:endParaRPr lang="en-US" sz="3000" dirty="0"/>
          </a:p>
          <a:p>
            <a:pPr lvl="1"/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5029200" y="3562350"/>
            <a:ext cx="9144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562350"/>
            <a:ext cx="9144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562350"/>
            <a:ext cx="914400" cy="137160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562350"/>
            <a:ext cx="914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9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644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 Business Apps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375449"/>
              </p:ext>
            </p:extLst>
          </p:nvPr>
        </p:nvGraphicFramePr>
        <p:xfrm>
          <a:off x="457200" y="1200151"/>
          <a:ext cx="8229600" cy="3505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263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 Designer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4572000"/>
          </a:xfrm>
        </p:spPr>
        <p:txBody>
          <a:bodyPr>
            <a:normAutofit/>
          </a:bodyPr>
          <a:lstStyle/>
          <a:p>
            <a:pPr lvl="0"/>
            <a:endParaRPr lang="en-US" dirty="0"/>
          </a:p>
        </p:txBody>
      </p:sp>
      <p:pic>
        <p:nvPicPr>
          <p:cNvPr id="1026" name="Picture 2" descr="https://nishantrana.files.wordpress.com/2016/11/110316_1346_createappsi7.png?w=8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223929"/>
            <a:ext cx="2112627" cy="3657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nishantrana.files.wordpress.com/2016/11/110316_1346_createappsi15.png?w=8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2" y="2109788"/>
            <a:ext cx="6191250" cy="2752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43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Site Map Designer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213" y="1200149"/>
            <a:ext cx="4870482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409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26043</TotalTime>
  <Words>776</Words>
  <Application>Microsoft Office PowerPoint</Application>
  <PresentationFormat>On-screen Show (16:9)</PresentationFormat>
  <Paragraphs>143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Calibri</vt:lpstr>
      <vt:lpstr>Office Theme</vt:lpstr>
      <vt:lpstr>New Feature Review</vt:lpstr>
      <vt:lpstr>Mitch Milam</vt:lpstr>
      <vt:lpstr>Future Events</vt:lpstr>
      <vt:lpstr>Webinar Housekeeping</vt:lpstr>
      <vt:lpstr>2017 Training Roadmap</vt:lpstr>
      <vt:lpstr>Agenda</vt:lpstr>
      <vt:lpstr>Modular Business Apps</vt:lpstr>
      <vt:lpstr>App Designer</vt:lpstr>
      <vt:lpstr>Site Map Designer</vt:lpstr>
      <vt:lpstr>Portal Enhancements</vt:lpstr>
      <vt:lpstr>Display the Associated Activities</vt:lpstr>
      <vt:lpstr>Power BI Integration Enhancements</vt:lpstr>
      <vt:lpstr>Mobile App Enhancements</vt:lpstr>
      <vt:lpstr>App for Outlook Enhancements</vt:lpstr>
      <vt:lpstr>App for Outlook Enhancements</vt:lpstr>
      <vt:lpstr>App for Outlook Enhancements</vt:lpstr>
      <vt:lpstr>Learning Path Authoring</vt:lpstr>
      <vt:lpstr>Processes Unification and Enhancements</vt:lpstr>
      <vt:lpstr>Processes Unification and Enhancements</vt:lpstr>
      <vt:lpstr>Interactive Service Hub Enhancements</vt:lpstr>
      <vt:lpstr>Field Service Enhancements</vt:lpstr>
      <vt:lpstr>Project Service Automation Enhancements</vt:lpstr>
      <vt:lpstr>Relevance Search Enhancements</vt:lpstr>
      <vt:lpstr>Editable Grids</vt:lpstr>
      <vt:lpstr>Office 365 Groups Enhancements</vt:lpstr>
      <vt:lpstr>Customer-Initiated Backup and Restore</vt:lpstr>
      <vt:lpstr>Customer-Initiated Backup and Restore</vt:lpstr>
      <vt:lpstr>Microsoft Azure SQL Database using Data Export</vt:lpstr>
      <vt:lpstr>Access Restriction with Trusted IP Rules</vt:lpstr>
      <vt:lpstr>Organizational Insights</vt:lpstr>
      <vt:lpstr>Organizational Insights: Active Usage</vt:lpstr>
      <vt:lpstr>Organizational Insights: System Jobs</vt:lpstr>
      <vt:lpstr>Organizational Insights: Plug-Ins</vt:lpstr>
      <vt:lpstr>Organizational Insights: Storage</vt:lpstr>
      <vt:lpstr>Organizational Insights: API Call Statistics</vt:lpstr>
      <vt:lpstr>Azure Cognitive Service integration (Preview)</vt:lpstr>
      <vt:lpstr>Customer Insights (Preview)</vt:lpstr>
      <vt:lpstr>Relationship Insights (Preview)</vt:lpstr>
      <vt:lpstr>Relationship Insights: Relationship Assistant</vt:lpstr>
      <vt:lpstr>Relationship Insights: Email Engagement</vt:lpstr>
      <vt:lpstr>Relationship Insights: Auto Capture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666</cp:revision>
  <cp:lastPrinted>2014-08-04T20:14:51Z</cp:lastPrinted>
  <dcterms:created xsi:type="dcterms:W3CDTF">2014-08-03T21:50:47Z</dcterms:created>
  <dcterms:modified xsi:type="dcterms:W3CDTF">2017-01-25T20:51:58Z</dcterms:modified>
</cp:coreProperties>
</file>