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8"/>
  </p:handoutMasterIdLst>
  <p:sldIdLst>
    <p:sldId id="352" r:id="rId2"/>
    <p:sldId id="353" r:id="rId3"/>
    <p:sldId id="355" r:id="rId4"/>
    <p:sldId id="356" r:id="rId5"/>
    <p:sldId id="257" r:id="rId6"/>
    <p:sldId id="333" r:id="rId7"/>
    <p:sldId id="350" r:id="rId8"/>
    <p:sldId id="351" r:id="rId9"/>
    <p:sldId id="347" r:id="rId10"/>
    <p:sldId id="335" r:id="rId11"/>
    <p:sldId id="343" r:id="rId12"/>
    <p:sldId id="348" r:id="rId13"/>
    <p:sldId id="349" r:id="rId14"/>
    <p:sldId id="344" r:id="rId15"/>
    <p:sldId id="336" r:id="rId16"/>
    <p:sldId id="345" r:id="rId17"/>
    <p:sldId id="337" r:id="rId18"/>
    <p:sldId id="338" r:id="rId19"/>
    <p:sldId id="339" r:id="rId20"/>
    <p:sldId id="340" r:id="rId21"/>
    <p:sldId id="357" r:id="rId22"/>
    <p:sldId id="341" r:id="rId23"/>
    <p:sldId id="342" r:id="rId24"/>
    <p:sldId id="346" r:id="rId25"/>
    <p:sldId id="293" r:id="rId26"/>
    <p:sldId id="302" r:id="rId27"/>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3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94676" autoAdjust="0"/>
  </p:normalViewPr>
  <p:slideViewPr>
    <p:cSldViewPr>
      <p:cViewPr varScale="1">
        <p:scale>
          <a:sx n="143" d="100"/>
          <a:sy n="143" d="100"/>
        </p:scale>
        <p:origin x="384" y="114"/>
      </p:cViewPr>
      <p:guideLst>
        <p:guide orient="horz" pos="1620"/>
        <p:guide pos="2880"/>
      </p:guideLst>
    </p:cSldViewPr>
  </p:slideViewPr>
  <p:outlineViewPr>
    <p:cViewPr>
      <p:scale>
        <a:sx n="33" d="100"/>
        <a:sy n="33" d="100"/>
      </p:scale>
      <p:origin x="0" y="-1248"/>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8.xml.rels><?xml version="1.0" encoding="UTF-8" standalone="yes"?>
<Relationships xmlns="http://schemas.openxmlformats.org/package/2006/relationships"><Relationship Id="rId1" Type="http://schemas.openxmlformats.org/officeDocument/2006/relationships/hyperlink" Target="https://technet.microsoft.com/library/dn531086.aspx" TargetMode="External"/></Relationships>
</file>

<file path=ppt/diagrams/_rels/drawing18.xml.rels><?xml version="1.0" encoding="UTF-8" standalone="yes"?>
<Relationships xmlns="http://schemas.openxmlformats.org/package/2006/relationships"><Relationship Id="rId1" Type="http://schemas.openxmlformats.org/officeDocument/2006/relationships/hyperlink" Target="https://technet.microsoft.com/library/dn531086.aspx"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81CED9-803A-4AE1-A747-0DF3186CA6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1E17846-1839-41D5-AB92-C443D7B48F14}">
      <dgm:prSet/>
      <dgm:spPr/>
      <dgm:t>
        <a:bodyPr/>
        <a:lstStyle/>
        <a:p>
          <a:r>
            <a:rPr lang="en-US"/>
            <a:t>Business Rule basics</a:t>
          </a:r>
          <a:endParaRPr lang="en-US"/>
        </a:p>
      </dgm:t>
    </dgm:pt>
    <dgm:pt modelId="{5476B5A4-38F7-4AE4-A4FD-0462966E5647}" type="parTrans" cxnId="{04F6C42A-9F7B-4B63-AABC-A7C11924D631}">
      <dgm:prSet/>
      <dgm:spPr/>
      <dgm:t>
        <a:bodyPr/>
        <a:lstStyle/>
        <a:p>
          <a:endParaRPr lang="en-US"/>
        </a:p>
      </dgm:t>
    </dgm:pt>
    <dgm:pt modelId="{60975C8E-E53C-4321-9A8C-A7F56E7935FA}" type="sibTrans" cxnId="{04F6C42A-9F7B-4B63-AABC-A7C11924D631}">
      <dgm:prSet/>
      <dgm:spPr/>
      <dgm:t>
        <a:bodyPr/>
        <a:lstStyle/>
        <a:p>
          <a:endParaRPr lang="en-US"/>
        </a:p>
      </dgm:t>
    </dgm:pt>
    <dgm:pt modelId="{D6E5F7D2-8A3F-4B67-A951-BAED97CC9287}">
      <dgm:prSet/>
      <dgm:spPr/>
      <dgm:t>
        <a:bodyPr/>
        <a:lstStyle/>
        <a:p>
          <a:r>
            <a:rPr lang="en-US"/>
            <a:t>Configuration</a:t>
          </a:r>
          <a:endParaRPr lang="en-US"/>
        </a:p>
      </dgm:t>
    </dgm:pt>
    <dgm:pt modelId="{11831FDB-A0EF-40E8-A36B-8AFDCBCF03F2}" type="parTrans" cxnId="{A266FBC8-6747-457B-A23E-2693E961BE34}">
      <dgm:prSet/>
      <dgm:spPr/>
      <dgm:t>
        <a:bodyPr/>
        <a:lstStyle/>
        <a:p>
          <a:endParaRPr lang="en-US"/>
        </a:p>
      </dgm:t>
    </dgm:pt>
    <dgm:pt modelId="{FAC5BFB7-688E-4F3F-961C-53FDAF56C465}" type="sibTrans" cxnId="{A266FBC8-6747-457B-A23E-2693E961BE34}">
      <dgm:prSet/>
      <dgm:spPr/>
      <dgm:t>
        <a:bodyPr/>
        <a:lstStyle/>
        <a:p>
          <a:endParaRPr lang="en-US"/>
        </a:p>
      </dgm:t>
    </dgm:pt>
    <dgm:pt modelId="{37C79DEA-7908-4E15-96B0-6B674DADBC68}">
      <dgm:prSet/>
      <dgm:spPr/>
      <dgm:t>
        <a:bodyPr/>
        <a:lstStyle/>
        <a:p>
          <a:r>
            <a:rPr lang="en-US"/>
            <a:t>Usage</a:t>
          </a:r>
          <a:endParaRPr lang="en-US"/>
        </a:p>
      </dgm:t>
    </dgm:pt>
    <dgm:pt modelId="{2FF711ED-0A69-41D4-BBAF-F22FD3B86857}" type="parTrans" cxnId="{B8E51066-710D-4BBD-BFA3-514F79C20DB7}">
      <dgm:prSet/>
      <dgm:spPr/>
      <dgm:t>
        <a:bodyPr/>
        <a:lstStyle/>
        <a:p>
          <a:endParaRPr lang="en-US"/>
        </a:p>
      </dgm:t>
    </dgm:pt>
    <dgm:pt modelId="{0CEDE9E3-37E9-4862-9E3B-EA94C4E33C86}" type="sibTrans" cxnId="{B8E51066-710D-4BBD-BFA3-514F79C20DB7}">
      <dgm:prSet/>
      <dgm:spPr/>
      <dgm:t>
        <a:bodyPr/>
        <a:lstStyle/>
        <a:p>
          <a:endParaRPr lang="en-US"/>
        </a:p>
      </dgm:t>
    </dgm:pt>
    <dgm:pt modelId="{A9C36816-126F-4A2C-B0D6-B1020922CE00}" type="pres">
      <dgm:prSet presAssocID="{5281CED9-803A-4AE1-A747-0DF3186CA693}" presName="linear" presStyleCnt="0">
        <dgm:presLayoutVars>
          <dgm:animLvl val="lvl"/>
          <dgm:resizeHandles val="exact"/>
        </dgm:presLayoutVars>
      </dgm:prSet>
      <dgm:spPr/>
    </dgm:pt>
    <dgm:pt modelId="{3C6C3162-2066-4F31-914F-5AB513C90836}" type="pres">
      <dgm:prSet presAssocID="{B1E17846-1839-41D5-AB92-C443D7B48F14}" presName="parentText" presStyleLbl="node1" presStyleIdx="0" presStyleCnt="3">
        <dgm:presLayoutVars>
          <dgm:chMax val="0"/>
          <dgm:bulletEnabled val="1"/>
        </dgm:presLayoutVars>
      </dgm:prSet>
      <dgm:spPr/>
    </dgm:pt>
    <dgm:pt modelId="{CF313F51-AA6F-4AE3-B693-B979FF0491F9}" type="pres">
      <dgm:prSet presAssocID="{60975C8E-E53C-4321-9A8C-A7F56E7935FA}" presName="spacer" presStyleCnt="0"/>
      <dgm:spPr/>
    </dgm:pt>
    <dgm:pt modelId="{C42A3EEC-BF04-4615-BACD-696DBD6B1798}" type="pres">
      <dgm:prSet presAssocID="{D6E5F7D2-8A3F-4B67-A951-BAED97CC9287}" presName="parentText" presStyleLbl="node1" presStyleIdx="1" presStyleCnt="3">
        <dgm:presLayoutVars>
          <dgm:chMax val="0"/>
          <dgm:bulletEnabled val="1"/>
        </dgm:presLayoutVars>
      </dgm:prSet>
      <dgm:spPr/>
    </dgm:pt>
    <dgm:pt modelId="{0D498E40-1DB1-4CD2-AE23-420C0208E3C0}" type="pres">
      <dgm:prSet presAssocID="{FAC5BFB7-688E-4F3F-961C-53FDAF56C465}" presName="spacer" presStyleCnt="0"/>
      <dgm:spPr/>
    </dgm:pt>
    <dgm:pt modelId="{3B58C28D-CADE-4BB3-B2A8-511A069B5A31}" type="pres">
      <dgm:prSet presAssocID="{37C79DEA-7908-4E15-96B0-6B674DADBC68}" presName="parentText" presStyleLbl="node1" presStyleIdx="2" presStyleCnt="3">
        <dgm:presLayoutVars>
          <dgm:chMax val="0"/>
          <dgm:bulletEnabled val="1"/>
        </dgm:presLayoutVars>
      </dgm:prSet>
      <dgm:spPr/>
    </dgm:pt>
  </dgm:ptLst>
  <dgm:cxnLst>
    <dgm:cxn modelId="{04F6C42A-9F7B-4B63-AABC-A7C11924D631}" srcId="{5281CED9-803A-4AE1-A747-0DF3186CA693}" destId="{B1E17846-1839-41D5-AB92-C443D7B48F14}" srcOrd="0" destOrd="0" parTransId="{5476B5A4-38F7-4AE4-A4FD-0462966E5647}" sibTransId="{60975C8E-E53C-4321-9A8C-A7F56E7935FA}"/>
    <dgm:cxn modelId="{467902AD-23DB-42DC-84C3-9370D53CFD43}" type="presOf" srcId="{D6E5F7D2-8A3F-4B67-A951-BAED97CC9287}" destId="{C42A3EEC-BF04-4615-BACD-696DBD6B1798}" srcOrd="0" destOrd="0" presId="urn:microsoft.com/office/officeart/2005/8/layout/vList2"/>
    <dgm:cxn modelId="{189AD811-63C1-4020-A8CD-2E8040A8C671}" type="presOf" srcId="{B1E17846-1839-41D5-AB92-C443D7B48F14}" destId="{3C6C3162-2066-4F31-914F-5AB513C90836}" srcOrd="0" destOrd="0" presId="urn:microsoft.com/office/officeart/2005/8/layout/vList2"/>
    <dgm:cxn modelId="{A266FBC8-6747-457B-A23E-2693E961BE34}" srcId="{5281CED9-803A-4AE1-A747-0DF3186CA693}" destId="{D6E5F7D2-8A3F-4B67-A951-BAED97CC9287}" srcOrd="1" destOrd="0" parTransId="{11831FDB-A0EF-40E8-A36B-8AFDCBCF03F2}" sibTransId="{FAC5BFB7-688E-4F3F-961C-53FDAF56C465}"/>
    <dgm:cxn modelId="{FDA335FC-EC1E-4881-BF18-2EDE64943C34}" type="presOf" srcId="{5281CED9-803A-4AE1-A747-0DF3186CA693}" destId="{A9C36816-126F-4A2C-B0D6-B1020922CE00}" srcOrd="0" destOrd="0" presId="urn:microsoft.com/office/officeart/2005/8/layout/vList2"/>
    <dgm:cxn modelId="{46035005-B07F-4E83-98D0-83F998ABD44B}" type="presOf" srcId="{37C79DEA-7908-4E15-96B0-6B674DADBC68}" destId="{3B58C28D-CADE-4BB3-B2A8-511A069B5A31}" srcOrd="0" destOrd="0" presId="urn:microsoft.com/office/officeart/2005/8/layout/vList2"/>
    <dgm:cxn modelId="{B8E51066-710D-4BBD-BFA3-514F79C20DB7}" srcId="{5281CED9-803A-4AE1-A747-0DF3186CA693}" destId="{37C79DEA-7908-4E15-96B0-6B674DADBC68}" srcOrd="2" destOrd="0" parTransId="{2FF711ED-0A69-41D4-BBAF-F22FD3B86857}" sibTransId="{0CEDE9E3-37E9-4862-9E3B-EA94C4E33C86}"/>
    <dgm:cxn modelId="{C88AE0A7-A7BE-4E94-BC56-7C925BEC7D76}" type="presParOf" srcId="{A9C36816-126F-4A2C-B0D6-B1020922CE00}" destId="{3C6C3162-2066-4F31-914F-5AB513C90836}" srcOrd="0" destOrd="0" presId="urn:microsoft.com/office/officeart/2005/8/layout/vList2"/>
    <dgm:cxn modelId="{EF973B29-5454-4A9A-A697-EB13FB6F4532}" type="presParOf" srcId="{A9C36816-126F-4A2C-B0D6-B1020922CE00}" destId="{CF313F51-AA6F-4AE3-B693-B979FF0491F9}" srcOrd="1" destOrd="0" presId="urn:microsoft.com/office/officeart/2005/8/layout/vList2"/>
    <dgm:cxn modelId="{45F2F9E1-F86C-4786-B21D-C010D80A90B4}" type="presParOf" srcId="{A9C36816-126F-4A2C-B0D6-B1020922CE00}" destId="{C42A3EEC-BF04-4615-BACD-696DBD6B1798}" srcOrd="2" destOrd="0" presId="urn:microsoft.com/office/officeart/2005/8/layout/vList2"/>
    <dgm:cxn modelId="{D7356781-1D92-42C9-8BC6-C451ABFDE890}" type="presParOf" srcId="{A9C36816-126F-4A2C-B0D6-B1020922CE00}" destId="{0D498E40-1DB1-4CD2-AE23-420C0208E3C0}" srcOrd="3" destOrd="0" presId="urn:microsoft.com/office/officeart/2005/8/layout/vList2"/>
    <dgm:cxn modelId="{DBA34D7C-8BC6-49BA-98E1-354FFB06742E}" type="presParOf" srcId="{A9C36816-126F-4A2C-B0D6-B1020922CE00}" destId="{3B58C28D-CADE-4BB3-B2A8-511A069B5A3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9910537-B2EB-426D-99A0-DF11814168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42D0E79-C3F6-4DBF-9DB9-61ABE62B0A12}">
      <dgm:prSet/>
      <dgm:spPr/>
      <dgm:t>
        <a:bodyPr/>
        <a:lstStyle/>
        <a:p>
          <a:r>
            <a:rPr lang="en-US"/>
            <a:t>Use simple operators (+,–,/,*)</a:t>
          </a:r>
          <a:endParaRPr lang="en-US"/>
        </a:p>
      </dgm:t>
    </dgm:pt>
    <dgm:pt modelId="{AC233BA8-E356-4917-952F-828AA2118F8D}" type="parTrans" cxnId="{F7FBE619-85F1-480A-B5E0-40A01A91B282}">
      <dgm:prSet/>
      <dgm:spPr/>
      <dgm:t>
        <a:bodyPr/>
        <a:lstStyle/>
        <a:p>
          <a:endParaRPr lang="en-US"/>
        </a:p>
      </dgm:t>
    </dgm:pt>
    <dgm:pt modelId="{55925F06-F286-4F60-BBA7-9FE4BCA18394}" type="sibTrans" cxnId="{F7FBE619-85F1-480A-B5E0-40A01A91B282}">
      <dgm:prSet/>
      <dgm:spPr/>
      <dgm:t>
        <a:bodyPr/>
        <a:lstStyle/>
        <a:p>
          <a:endParaRPr lang="en-US"/>
        </a:p>
      </dgm:t>
    </dgm:pt>
    <dgm:pt modelId="{50F004FB-C6FA-4DF5-AB5E-A57693EBEFB2}">
      <dgm:prSet/>
      <dgm:spPr/>
      <dgm:t>
        <a:bodyPr/>
        <a:lstStyle/>
        <a:p>
          <a:r>
            <a:rPr lang="en-US"/>
            <a:t>Can use a field value or a static value</a:t>
          </a:r>
          <a:endParaRPr lang="en-US"/>
        </a:p>
      </dgm:t>
    </dgm:pt>
    <dgm:pt modelId="{8F269181-FA1B-4290-8CAD-C80FCA22A138}" type="parTrans" cxnId="{DFEC01E9-66AC-45A7-A08B-BE1D91B50AC4}">
      <dgm:prSet/>
      <dgm:spPr/>
      <dgm:t>
        <a:bodyPr/>
        <a:lstStyle/>
        <a:p>
          <a:endParaRPr lang="en-US"/>
        </a:p>
      </dgm:t>
    </dgm:pt>
    <dgm:pt modelId="{EA2954C9-84B3-4680-9173-BA11CD8CCD92}" type="sibTrans" cxnId="{DFEC01E9-66AC-45A7-A08B-BE1D91B50AC4}">
      <dgm:prSet/>
      <dgm:spPr/>
      <dgm:t>
        <a:bodyPr/>
        <a:lstStyle/>
        <a:p>
          <a:endParaRPr lang="en-US"/>
        </a:p>
      </dgm:t>
    </dgm:pt>
    <dgm:pt modelId="{42D710F6-43E5-4BC8-B5D6-3B323C54D994}" type="pres">
      <dgm:prSet presAssocID="{D9910537-B2EB-426D-99A0-DF118141680C}" presName="linear" presStyleCnt="0">
        <dgm:presLayoutVars>
          <dgm:animLvl val="lvl"/>
          <dgm:resizeHandles val="exact"/>
        </dgm:presLayoutVars>
      </dgm:prSet>
      <dgm:spPr/>
    </dgm:pt>
    <dgm:pt modelId="{7444B00B-5C49-4228-8E2F-B6A3F78B11C0}" type="pres">
      <dgm:prSet presAssocID="{342D0E79-C3F6-4DBF-9DB9-61ABE62B0A12}" presName="parentText" presStyleLbl="node1" presStyleIdx="0" presStyleCnt="2">
        <dgm:presLayoutVars>
          <dgm:chMax val="0"/>
          <dgm:bulletEnabled val="1"/>
        </dgm:presLayoutVars>
      </dgm:prSet>
      <dgm:spPr/>
    </dgm:pt>
    <dgm:pt modelId="{BB9EA338-597C-45BC-A7E2-9AF5D0A60923}" type="pres">
      <dgm:prSet presAssocID="{55925F06-F286-4F60-BBA7-9FE4BCA18394}" presName="spacer" presStyleCnt="0"/>
      <dgm:spPr/>
    </dgm:pt>
    <dgm:pt modelId="{800F5F2E-4F6E-4DAE-8504-A4DC63E10353}" type="pres">
      <dgm:prSet presAssocID="{50F004FB-C6FA-4DF5-AB5E-A57693EBEFB2}" presName="parentText" presStyleLbl="node1" presStyleIdx="1" presStyleCnt="2">
        <dgm:presLayoutVars>
          <dgm:chMax val="0"/>
          <dgm:bulletEnabled val="1"/>
        </dgm:presLayoutVars>
      </dgm:prSet>
      <dgm:spPr/>
    </dgm:pt>
  </dgm:ptLst>
  <dgm:cxnLst>
    <dgm:cxn modelId="{F7FBE619-85F1-480A-B5E0-40A01A91B282}" srcId="{D9910537-B2EB-426D-99A0-DF118141680C}" destId="{342D0E79-C3F6-4DBF-9DB9-61ABE62B0A12}" srcOrd="0" destOrd="0" parTransId="{AC233BA8-E356-4917-952F-828AA2118F8D}" sibTransId="{55925F06-F286-4F60-BBA7-9FE4BCA18394}"/>
    <dgm:cxn modelId="{DFEC01E9-66AC-45A7-A08B-BE1D91B50AC4}" srcId="{D9910537-B2EB-426D-99A0-DF118141680C}" destId="{50F004FB-C6FA-4DF5-AB5E-A57693EBEFB2}" srcOrd="1" destOrd="0" parTransId="{8F269181-FA1B-4290-8CAD-C80FCA22A138}" sibTransId="{EA2954C9-84B3-4680-9173-BA11CD8CCD92}"/>
    <dgm:cxn modelId="{31AB6FD9-A3E1-45C8-8F05-26132BF1D2FF}" type="presOf" srcId="{342D0E79-C3F6-4DBF-9DB9-61ABE62B0A12}" destId="{7444B00B-5C49-4228-8E2F-B6A3F78B11C0}" srcOrd="0" destOrd="0" presId="urn:microsoft.com/office/officeart/2005/8/layout/vList2"/>
    <dgm:cxn modelId="{620D9F29-6B0B-48D7-A65C-93FD759063BF}" type="presOf" srcId="{50F004FB-C6FA-4DF5-AB5E-A57693EBEFB2}" destId="{800F5F2E-4F6E-4DAE-8504-A4DC63E10353}" srcOrd="0" destOrd="0" presId="urn:microsoft.com/office/officeart/2005/8/layout/vList2"/>
    <dgm:cxn modelId="{E4E3153A-0B9E-4290-B982-5809B73B55CD}" type="presOf" srcId="{D9910537-B2EB-426D-99A0-DF118141680C}" destId="{42D710F6-43E5-4BC8-B5D6-3B323C54D994}" srcOrd="0" destOrd="0" presId="urn:microsoft.com/office/officeart/2005/8/layout/vList2"/>
    <dgm:cxn modelId="{43AA0EEE-64ED-49E8-8FEB-F5D671A137D1}" type="presParOf" srcId="{42D710F6-43E5-4BC8-B5D6-3B323C54D994}" destId="{7444B00B-5C49-4228-8E2F-B6A3F78B11C0}" srcOrd="0" destOrd="0" presId="urn:microsoft.com/office/officeart/2005/8/layout/vList2"/>
    <dgm:cxn modelId="{844040E3-0B35-46D3-A4B9-036FF18CB8D4}" type="presParOf" srcId="{42D710F6-43E5-4BC8-B5D6-3B323C54D994}" destId="{BB9EA338-597C-45BC-A7E2-9AF5D0A60923}" srcOrd="1" destOrd="0" presId="urn:microsoft.com/office/officeart/2005/8/layout/vList2"/>
    <dgm:cxn modelId="{FFEE9CA4-5304-4DEC-96A8-9A6DA31E2AE3}" type="presParOf" srcId="{42D710F6-43E5-4BC8-B5D6-3B323C54D994}" destId="{800F5F2E-4F6E-4DAE-8504-A4DC63E1035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A3255D3-2359-45C4-A287-17C030E041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AE2F1C0-E5A5-4C51-A893-291703E126DA}">
      <dgm:prSet/>
      <dgm:spPr/>
      <dgm:t>
        <a:bodyPr/>
        <a:lstStyle/>
        <a:p>
          <a:r>
            <a:rPr lang="en-US"/>
            <a:t>Can set to either required or not</a:t>
          </a:r>
          <a:endParaRPr lang="en-US"/>
        </a:p>
      </dgm:t>
    </dgm:pt>
    <dgm:pt modelId="{3BDF4BE7-F7AB-4325-94ED-738D5E63AA50}" type="parTrans" cxnId="{ADA388B3-31B6-4DD3-B246-470DA6DB4671}">
      <dgm:prSet/>
      <dgm:spPr/>
      <dgm:t>
        <a:bodyPr/>
        <a:lstStyle/>
        <a:p>
          <a:endParaRPr lang="en-US"/>
        </a:p>
      </dgm:t>
    </dgm:pt>
    <dgm:pt modelId="{B6B288FC-E21E-45A7-8F5C-8FC7D6925BCB}" type="sibTrans" cxnId="{ADA388B3-31B6-4DD3-B246-470DA6DB4671}">
      <dgm:prSet/>
      <dgm:spPr/>
      <dgm:t>
        <a:bodyPr/>
        <a:lstStyle/>
        <a:p>
          <a:endParaRPr lang="en-US"/>
        </a:p>
      </dgm:t>
    </dgm:pt>
    <dgm:pt modelId="{184C14E9-6F65-4AE3-8353-3F148EC70BE4}" type="pres">
      <dgm:prSet presAssocID="{BA3255D3-2359-45C4-A287-17C030E0416A}" presName="linear" presStyleCnt="0">
        <dgm:presLayoutVars>
          <dgm:animLvl val="lvl"/>
          <dgm:resizeHandles val="exact"/>
        </dgm:presLayoutVars>
      </dgm:prSet>
      <dgm:spPr/>
    </dgm:pt>
    <dgm:pt modelId="{433E1F8D-7645-495A-A9E5-11E77BA5CA30}" type="pres">
      <dgm:prSet presAssocID="{CAE2F1C0-E5A5-4C51-A893-291703E126DA}" presName="parentText" presStyleLbl="node1" presStyleIdx="0" presStyleCnt="1">
        <dgm:presLayoutVars>
          <dgm:chMax val="0"/>
          <dgm:bulletEnabled val="1"/>
        </dgm:presLayoutVars>
      </dgm:prSet>
      <dgm:spPr/>
    </dgm:pt>
  </dgm:ptLst>
  <dgm:cxnLst>
    <dgm:cxn modelId="{105F54F2-9255-4E82-A984-E455D63D6850}" type="presOf" srcId="{BA3255D3-2359-45C4-A287-17C030E0416A}" destId="{184C14E9-6F65-4AE3-8353-3F148EC70BE4}" srcOrd="0" destOrd="0" presId="urn:microsoft.com/office/officeart/2005/8/layout/vList2"/>
    <dgm:cxn modelId="{ADA388B3-31B6-4DD3-B246-470DA6DB4671}" srcId="{BA3255D3-2359-45C4-A287-17C030E0416A}" destId="{CAE2F1C0-E5A5-4C51-A893-291703E126DA}" srcOrd="0" destOrd="0" parTransId="{3BDF4BE7-F7AB-4325-94ED-738D5E63AA50}" sibTransId="{B6B288FC-E21E-45A7-8F5C-8FC7D6925BCB}"/>
    <dgm:cxn modelId="{2795B244-2904-4169-A131-AC62A7829F55}" type="presOf" srcId="{CAE2F1C0-E5A5-4C51-A893-291703E126DA}" destId="{433E1F8D-7645-495A-A9E5-11E77BA5CA30}" srcOrd="0" destOrd="0" presId="urn:microsoft.com/office/officeart/2005/8/layout/vList2"/>
    <dgm:cxn modelId="{8D18993D-06E2-4F89-9A98-B901C08CADF7}" type="presParOf" srcId="{184C14E9-6F65-4AE3-8353-3F148EC70BE4}" destId="{433E1F8D-7645-495A-A9E5-11E77BA5CA3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A724C24-ACD1-4593-9AF9-52C4D0AA28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5F53281-DCEF-4881-BD3F-DACEAFF1C9B9}">
      <dgm:prSet/>
      <dgm:spPr/>
      <dgm:t>
        <a:bodyPr/>
        <a:lstStyle/>
        <a:p>
          <a:r>
            <a:rPr lang="en-US"/>
            <a:t>Only works on fields – not on Tabs or Sections</a:t>
          </a:r>
          <a:endParaRPr lang="en-US"/>
        </a:p>
      </dgm:t>
    </dgm:pt>
    <dgm:pt modelId="{9BEC7074-4C03-4F31-885E-D8C130C08F45}" type="parTrans" cxnId="{794695DC-1C25-4974-A9B5-C90437449ED4}">
      <dgm:prSet/>
      <dgm:spPr/>
      <dgm:t>
        <a:bodyPr/>
        <a:lstStyle/>
        <a:p>
          <a:endParaRPr lang="en-US"/>
        </a:p>
      </dgm:t>
    </dgm:pt>
    <dgm:pt modelId="{2E561743-1FF2-469A-9A0F-0BF94CF11EF4}" type="sibTrans" cxnId="{794695DC-1C25-4974-A9B5-C90437449ED4}">
      <dgm:prSet/>
      <dgm:spPr/>
      <dgm:t>
        <a:bodyPr/>
        <a:lstStyle/>
        <a:p>
          <a:endParaRPr lang="en-US"/>
        </a:p>
      </dgm:t>
    </dgm:pt>
    <dgm:pt modelId="{46EE97D8-4ACD-46A8-9ED5-FCAC3CF9CE73}" type="pres">
      <dgm:prSet presAssocID="{4A724C24-ACD1-4593-9AF9-52C4D0AA28FF}" presName="linear" presStyleCnt="0">
        <dgm:presLayoutVars>
          <dgm:animLvl val="lvl"/>
          <dgm:resizeHandles val="exact"/>
        </dgm:presLayoutVars>
      </dgm:prSet>
      <dgm:spPr/>
    </dgm:pt>
    <dgm:pt modelId="{6B3E8608-C9E0-407B-AF8D-9EB994B72A3D}" type="pres">
      <dgm:prSet presAssocID="{45F53281-DCEF-4881-BD3F-DACEAFF1C9B9}" presName="parentText" presStyleLbl="node1" presStyleIdx="0" presStyleCnt="1">
        <dgm:presLayoutVars>
          <dgm:chMax val="0"/>
          <dgm:bulletEnabled val="1"/>
        </dgm:presLayoutVars>
      </dgm:prSet>
      <dgm:spPr/>
    </dgm:pt>
  </dgm:ptLst>
  <dgm:cxnLst>
    <dgm:cxn modelId="{4F882C91-0A8C-427F-8FE0-9813008A6163}" type="presOf" srcId="{45F53281-DCEF-4881-BD3F-DACEAFF1C9B9}" destId="{6B3E8608-C9E0-407B-AF8D-9EB994B72A3D}" srcOrd="0" destOrd="0" presId="urn:microsoft.com/office/officeart/2005/8/layout/vList2"/>
    <dgm:cxn modelId="{CC1B6685-405C-4CA6-BAB1-965D22D88291}" type="presOf" srcId="{4A724C24-ACD1-4593-9AF9-52C4D0AA28FF}" destId="{46EE97D8-4ACD-46A8-9ED5-FCAC3CF9CE73}" srcOrd="0" destOrd="0" presId="urn:microsoft.com/office/officeart/2005/8/layout/vList2"/>
    <dgm:cxn modelId="{794695DC-1C25-4974-A9B5-C90437449ED4}" srcId="{4A724C24-ACD1-4593-9AF9-52C4D0AA28FF}" destId="{45F53281-DCEF-4881-BD3F-DACEAFF1C9B9}" srcOrd="0" destOrd="0" parTransId="{9BEC7074-4C03-4F31-885E-D8C130C08F45}" sibTransId="{2E561743-1FF2-469A-9A0F-0BF94CF11EF4}"/>
    <dgm:cxn modelId="{FF2F65A8-765B-42CF-9B04-8DCCC5B9DB40}" type="presParOf" srcId="{46EE97D8-4ACD-46A8-9ED5-FCAC3CF9CE73}" destId="{6B3E8608-C9E0-407B-AF8D-9EB994B72A3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EB19A45-CD1B-4691-B03C-F46F0B9F6D9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0DA6371-1CA8-4ABD-A7B9-1B25BE845519}">
      <dgm:prSet/>
      <dgm:spPr/>
      <dgm:t>
        <a:bodyPr/>
        <a:lstStyle/>
        <a:p>
          <a:r>
            <a:rPr lang="en-US"/>
            <a:t>Can be set to a field value or a static value</a:t>
          </a:r>
          <a:endParaRPr lang="en-US"/>
        </a:p>
      </dgm:t>
    </dgm:pt>
    <dgm:pt modelId="{9F2E45A8-6C99-49DB-A9CD-3103810020EF}" type="parTrans" cxnId="{4E3EF133-C6C4-445F-AE65-8C9E3422C935}">
      <dgm:prSet/>
      <dgm:spPr/>
      <dgm:t>
        <a:bodyPr/>
        <a:lstStyle/>
        <a:p>
          <a:endParaRPr lang="en-US"/>
        </a:p>
      </dgm:t>
    </dgm:pt>
    <dgm:pt modelId="{D700110D-FFDE-4EC5-AF4D-A401B0C29D51}" type="sibTrans" cxnId="{4E3EF133-C6C4-445F-AE65-8C9E3422C935}">
      <dgm:prSet/>
      <dgm:spPr/>
      <dgm:t>
        <a:bodyPr/>
        <a:lstStyle/>
        <a:p>
          <a:endParaRPr lang="en-US"/>
        </a:p>
      </dgm:t>
    </dgm:pt>
    <dgm:pt modelId="{6C22126D-8896-4E61-9A7D-076EF5D5F23F}" type="pres">
      <dgm:prSet presAssocID="{FEB19A45-CD1B-4691-B03C-F46F0B9F6D9F}" presName="linear" presStyleCnt="0">
        <dgm:presLayoutVars>
          <dgm:animLvl val="lvl"/>
          <dgm:resizeHandles val="exact"/>
        </dgm:presLayoutVars>
      </dgm:prSet>
      <dgm:spPr/>
    </dgm:pt>
    <dgm:pt modelId="{90F4C4F5-63F9-4036-A64F-8B36C987AAF8}" type="pres">
      <dgm:prSet presAssocID="{C0DA6371-1CA8-4ABD-A7B9-1B25BE845519}" presName="parentText" presStyleLbl="node1" presStyleIdx="0" presStyleCnt="1">
        <dgm:presLayoutVars>
          <dgm:chMax val="0"/>
          <dgm:bulletEnabled val="1"/>
        </dgm:presLayoutVars>
      </dgm:prSet>
      <dgm:spPr/>
    </dgm:pt>
  </dgm:ptLst>
  <dgm:cxnLst>
    <dgm:cxn modelId="{31884888-B37A-4450-9E51-EC5FB06A9482}" type="presOf" srcId="{FEB19A45-CD1B-4691-B03C-F46F0B9F6D9F}" destId="{6C22126D-8896-4E61-9A7D-076EF5D5F23F}" srcOrd="0" destOrd="0" presId="urn:microsoft.com/office/officeart/2005/8/layout/vList2"/>
    <dgm:cxn modelId="{047D4A7F-2749-44D5-BE0C-159320081A76}" type="presOf" srcId="{C0DA6371-1CA8-4ABD-A7B9-1B25BE845519}" destId="{90F4C4F5-63F9-4036-A64F-8B36C987AAF8}" srcOrd="0" destOrd="0" presId="urn:microsoft.com/office/officeart/2005/8/layout/vList2"/>
    <dgm:cxn modelId="{4E3EF133-C6C4-445F-AE65-8C9E3422C935}" srcId="{FEB19A45-CD1B-4691-B03C-F46F0B9F6D9F}" destId="{C0DA6371-1CA8-4ABD-A7B9-1B25BE845519}" srcOrd="0" destOrd="0" parTransId="{9F2E45A8-6C99-49DB-A9CD-3103810020EF}" sibTransId="{D700110D-FFDE-4EC5-AF4D-A401B0C29D51}"/>
    <dgm:cxn modelId="{7DFA9C7C-42AF-4AFA-AB7E-9941A73D4F63}" type="presParOf" srcId="{6C22126D-8896-4E61-9A7D-076EF5D5F23F}" destId="{90F4C4F5-63F9-4036-A64F-8B36C987AAF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BC9773-47B7-46F9-BDBA-F5F6012F34D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1C41D49-81FB-4652-AFDA-DC5045099766}">
      <dgm:prSet/>
      <dgm:spPr/>
      <dgm:t>
        <a:bodyPr/>
        <a:lstStyle/>
        <a:p>
          <a:r>
            <a:rPr lang="en-US"/>
            <a:t>Sets a field to read–only or editable</a:t>
          </a:r>
          <a:endParaRPr lang="en-US"/>
        </a:p>
      </dgm:t>
    </dgm:pt>
    <dgm:pt modelId="{21B4BFF0-8068-4398-90F2-0A83BA5C8D8D}" type="parTrans" cxnId="{8F9F38EC-3BCA-4155-821F-ADC5C90CF628}">
      <dgm:prSet/>
      <dgm:spPr/>
      <dgm:t>
        <a:bodyPr/>
        <a:lstStyle/>
        <a:p>
          <a:endParaRPr lang="en-US"/>
        </a:p>
      </dgm:t>
    </dgm:pt>
    <dgm:pt modelId="{90746327-BE57-4F63-9474-FE8E3FD63D6A}" type="sibTrans" cxnId="{8F9F38EC-3BCA-4155-821F-ADC5C90CF628}">
      <dgm:prSet/>
      <dgm:spPr/>
      <dgm:t>
        <a:bodyPr/>
        <a:lstStyle/>
        <a:p>
          <a:endParaRPr lang="en-US"/>
        </a:p>
      </dgm:t>
    </dgm:pt>
    <dgm:pt modelId="{5F109909-A68F-49DE-AEDD-29EE6A6CCF86}" type="pres">
      <dgm:prSet presAssocID="{15BC9773-47B7-46F9-BDBA-F5F6012F34DB}" presName="linear" presStyleCnt="0">
        <dgm:presLayoutVars>
          <dgm:animLvl val="lvl"/>
          <dgm:resizeHandles val="exact"/>
        </dgm:presLayoutVars>
      </dgm:prSet>
      <dgm:spPr/>
    </dgm:pt>
    <dgm:pt modelId="{412D728B-06D2-442D-A6B5-6687AF5D89C7}" type="pres">
      <dgm:prSet presAssocID="{A1C41D49-81FB-4652-AFDA-DC5045099766}" presName="parentText" presStyleLbl="node1" presStyleIdx="0" presStyleCnt="1">
        <dgm:presLayoutVars>
          <dgm:chMax val="0"/>
          <dgm:bulletEnabled val="1"/>
        </dgm:presLayoutVars>
      </dgm:prSet>
      <dgm:spPr/>
    </dgm:pt>
  </dgm:ptLst>
  <dgm:cxnLst>
    <dgm:cxn modelId="{8F9F38EC-3BCA-4155-821F-ADC5C90CF628}" srcId="{15BC9773-47B7-46F9-BDBA-F5F6012F34DB}" destId="{A1C41D49-81FB-4652-AFDA-DC5045099766}" srcOrd="0" destOrd="0" parTransId="{21B4BFF0-8068-4398-90F2-0A83BA5C8D8D}" sibTransId="{90746327-BE57-4F63-9474-FE8E3FD63D6A}"/>
    <dgm:cxn modelId="{7612059F-4794-4576-8D50-277EB04A67A3}" type="presOf" srcId="{A1C41D49-81FB-4652-AFDA-DC5045099766}" destId="{412D728B-06D2-442D-A6B5-6687AF5D89C7}" srcOrd="0" destOrd="0" presId="urn:microsoft.com/office/officeart/2005/8/layout/vList2"/>
    <dgm:cxn modelId="{FF45883F-F89F-4146-99B0-586931671C33}" type="presOf" srcId="{15BC9773-47B7-46F9-BDBA-F5F6012F34DB}" destId="{5F109909-A68F-49DE-AEDD-29EE6A6CCF86}" srcOrd="0" destOrd="0" presId="urn:microsoft.com/office/officeart/2005/8/layout/vList2"/>
    <dgm:cxn modelId="{D57267BA-E559-4BAE-A811-810B46D6A8DA}" type="presParOf" srcId="{5F109909-A68F-49DE-AEDD-29EE6A6CCF86}" destId="{412D728B-06D2-442D-A6B5-6687AF5D89C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BC9773-47B7-46F9-BDBA-F5F6012F34D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C41D49-81FB-4652-AFDA-DC5045099766}">
      <dgm:prSet/>
      <dgm:spPr/>
      <dgm:t>
        <a:bodyPr/>
        <a:lstStyle/>
        <a:p>
          <a:r>
            <a:rPr lang="en-US" dirty="0"/>
            <a:t>Displays a recommendation on a field</a:t>
          </a:r>
        </a:p>
      </dgm:t>
    </dgm:pt>
    <dgm:pt modelId="{21B4BFF0-8068-4398-90F2-0A83BA5C8D8D}" type="parTrans" cxnId="{8F9F38EC-3BCA-4155-821F-ADC5C90CF628}">
      <dgm:prSet/>
      <dgm:spPr/>
      <dgm:t>
        <a:bodyPr/>
        <a:lstStyle/>
        <a:p>
          <a:endParaRPr lang="en-US"/>
        </a:p>
      </dgm:t>
    </dgm:pt>
    <dgm:pt modelId="{90746327-BE57-4F63-9474-FE8E3FD63D6A}" type="sibTrans" cxnId="{8F9F38EC-3BCA-4155-821F-ADC5C90CF628}">
      <dgm:prSet/>
      <dgm:spPr/>
      <dgm:t>
        <a:bodyPr/>
        <a:lstStyle/>
        <a:p>
          <a:endParaRPr lang="en-US"/>
        </a:p>
      </dgm:t>
    </dgm:pt>
    <dgm:pt modelId="{5F109909-A68F-49DE-AEDD-29EE6A6CCF86}" type="pres">
      <dgm:prSet presAssocID="{15BC9773-47B7-46F9-BDBA-F5F6012F34DB}" presName="linear" presStyleCnt="0">
        <dgm:presLayoutVars>
          <dgm:animLvl val="lvl"/>
          <dgm:resizeHandles val="exact"/>
        </dgm:presLayoutVars>
      </dgm:prSet>
      <dgm:spPr/>
    </dgm:pt>
    <dgm:pt modelId="{412D728B-06D2-442D-A6B5-6687AF5D89C7}" type="pres">
      <dgm:prSet presAssocID="{A1C41D49-81FB-4652-AFDA-DC5045099766}" presName="parentText" presStyleLbl="node1" presStyleIdx="0" presStyleCnt="1">
        <dgm:presLayoutVars>
          <dgm:chMax val="0"/>
          <dgm:bulletEnabled val="1"/>
        </dgm:presLayoutVars>
      </dgm:prSet>
      <dgm:spPr/>
    </dgm:pt>
  </dgm:ptLst>
  <dgm:cxnLst>
    <dgm:cxn modelId="{8F9F38EC-3BCA-4155-821F-ADC5C90CF628}" srcId="{15BC9773-47B7-46F9-BDBA-F5F6012F34DB}" destId="{A1C41D49-81FB-4652-AFDA-DC5045099766}" srcOrd="0" destOrd="0" parTransId="{21B4BFF0-8068-4398-90F2-0A83BA5C8D8D}" sibTransId="{90746327-BE57-4F63-9474-FE8E3FD63D6A}"/>
    <dgm:cxn modelId="{7612059F-4794-4576-8D50-277EB04A67A3}" type="presOf" srcId="{A1C41D49-81FB-4652-AFDA-DC5045099766}" destId="{412D728B-06D2-442D-A6B5-6687AF5D89C7}" srcOrd="0" destOrd="0" presId="urn:microsoft.com/office/officeart/2005/8/layout/vList2"/>
    <dgm:cxn modelId="{FF45883F-F89F-4146-99B0-586931671C33}" type="presOf" srcId="{15BC9773-47B7-46F9-BDBA-F5F6012F34DB}" destId="{5F109909-A68F-49DE-AEDD-29EE6A6CCF86}" srcOrd="0" destOrd="0" presId="urn:microsoft.com/office/officeart/2005/8/layout/vList2"/>
    <dgm:cxn modelId="{D57267BA-E559-4BAE-A811-810B46D6A8DA}" type="presParOf" srcId="{5F109909-A68F-49DE-AEDD-29EE6A6CCF86}" destId="{412D728B-06D2-442D-A6B5-6687AF5D89C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698679B-FA0B-4835-B4DA-4C22DA26BA4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7F1121-C059-47F1-93E1-A36E7ED91163}">
      <dgm:prSet/>
      <dgm:spPr/>
      <dgm:t>
        <a:bodyPr/>
        <a:lstStyle/>
        <a:p>
          <a:r>
            <a:rPr lang="en-US"/>
            <a:t>Easy to create</a:t>
          </a:r>
          <a:endParaRPr lang="en-US"/>
        </a:p>
      </dgm:t>
    </dgm:pt>
    <dgm:pt modelId="{8F857F60-A297-4B20-B30C-C5ED9B0D6C3F}" type="parTrans" cxnId="{A7E49AFF-C31A-4FE8-963A-904B96A2F7E3}">
      <dgm:prSet/>
      <dgm:spPr/>
      <dgm:t>
        <a:bodyPr/>
        <a:lstStyle/>
        <a:p>
          <a:endParaRPr lang="en-US"/>
        </a:p>
      </dgm:t>
    </dgm:pt>
    <dgm:pt modelId="{DCF1A8C9-585E-4EF7-973E-3DF307F849DD}" type="sibTrans" cxnId="{A7E49AFF-C31A-4FE8-963A-904B96A2F7E3}">
      <dgm:prSet/>
      <dgm:spPr/>
      <dgm:t>
        <a:bodyPr/>
        <a:lstStyle/>
        <a:p>
          <a:endParaRPr lang="en-US"/>
        </a:p>
      </dgm:t>
    </dgm:pt>
    <dgm:pt modelId="{220EBABC-B7D1-414B-9668-5C5565408D65}">
      <dgm:prSet/>
      <dgm:spPr/>
      <dgm:t>
        <a:bodyPr/>
        <a:lstStyle/>
        <a:p>
          <a:r>
            <a:rPr lang="en-US"/>
            <a:t>No JavaScript knowledge required</a:t>
          </a:r>
          <a:endParaRPr lang="en-US"/>
        </a:p>
      </dgm:t>
    </dgm:pt>
    <dgm:pt modelId="{942B3C25-A765-4C58-8524-3CE22BD9DDC1}" type="parTrans" cxnId="{2486DA1A-AC3B-4748-BE77-89595B780776}">
      <dgm:prSet/>
      <dgm:spPr/>
      <dgm:t>
        <a:bodyPr/>
        <a:lstStyle/>
        <a:p>
          <a:endParaRPr lang="en-US"/>
        </a:p>
      </dgm:t>
    </dgm:pt>
    <dgm:pt modelId="{DFC57921-F647-4C6C-B34B-AB768F3BDEBA}" type="sibTrans" cxnId="{2486DA1A-AC3B-4748-BE77-89595B780776}">
      <dgm:prSet/>
      <dgm:spPr/>
      <dgm:t>
        <a:bodyPr/>
        <a:lstStyle/>
        <a:p>
          <a:endParaRPr lang="en-US"/>
        </a:p>
      </dgm:t>
    </dgm:pt>
    <dgm:pt modelId="{C3DEB340-8C6D-4856-9E7E-7D38555433BF}">
      <dgm:prSet/>
      <dgm:spPr/>
      <dgm:t>
        <a:bodyPr/>
        <a:lstStyle/>
        <a:p>
          <a:r>
            <a:rPr lang="en-US"/>
            <a:t>Can run at the server level</a:t>
          </a:r>
          <a:endParaRPr lang="en-US"/>
        </a:p>
      </dgm:t>
    </dgm:pt>
    <dgm:pt modelId="{CE2B0E79-9490-418A-A250-408D0256EA69}" type="parTrans" cxnId="{A820F2D3-38B0-4083-BC61-D5F4820697DF}">
      <dgm:prSet/>
      <dgm:spPr/>
      <dgm:t>
        <a:bodyPr/>
        <a:lstStyle/>
        <a:p>
          <a:endParaRPr lang="en-US"/>
        </a:p>
      </dgm:t>
    </dgm:pt>
    <dgm:pt modelId="{9D585D41-7C59-4AC7-8F95-9ED4DB02FBFD}" type="sibTrans" cxnId="{A820F2D3-38B0-4083-BC61-D5F4820697DF}">
      <dgm:prSet/>
      <dgm:spPr/>
      <dgm:t>
        <a:bodyPr/>
        <a:lstStyle/>
        <a:p>
          <a:endParaRPr lang="en-US"/>
        </a:p>
      </dgm:t>
    </dgm:pt>
    <dgm:pt modelId="{6EE4E19B-4801-43A9-9867-82786DAAC48E}">
      <dgm:prSet/>
      <dgm:spPr/>
      <dgm:t>
        <a:bodyPr/>
        <a:lstStyle/>
        <a:p>
          <a:r>
            <a:rPr lang="en-US"/>
            <a:t>Can run on multiple devices/platforms</a:t>
          </a:r>
          <a:endParaRPr lang="en-US"/>
        </a:p>
      </dgm:t>
    </dgm:pt>
    <dgm:pt modelId="{5348773B-A12C-475E-9ECB-6001B2795167}" type="parTrans" cxnId="{2A6220A1-7669-4E90-8B2F-A588DBF0F045}">
      <dgm:prSet/>
      <dgm:spPr/>
      <dgm:t>
        <a:bodyPr/>
        <a:lstStyle/>
        <a:p>
          <a:endParaRPr lang="en-US"/>
        </a:p>
      </dgm:t>
    </dgm:pt>
    <dgm:pt modelId="{EABEE826-59FF-4C91-9247-0F69C4354E84}" type="sibTrans" cxnId="{2A6220A1-7669-4E90-8B2F-A588DBF0F045}">
      <dgm:prSet/>
      <dgm:spPr/>
      <dgm:t>
        <a:bodyPr/>
        <a:lstStyle/>
        <a:p>
          <a:endParaRPr lang="en-US"/>
        </a:p>
      </dgm:t>
    </dgm:pt>
    <dgm:pt modelId="{F9C0A2C5-E51C-4FC3-ABEC-E7A9E4401C84}" type="pres">
      <dgm:prSet presAssocID="{1698679B-FA0B-4835-B4DA-4C22DA26BA45}" presName="linear" presStyleCnt="0">
        <dgm:presLayoutVars>
          <dgm:animLvl val="lvl"/>
          <dgm:resizeHandles val="exact"/>
        </dgm:presLayoutVars>
      </dgm:prSet>
      <dgm:spPr/>
    </dgm:pt>
    <dgm:pt modelId="{134A2B79-5A81-4565-A461-662D3435187A}" type="pres">
      <dgm:prSet presAssocID="{6A7F1121-C059-47F1-93E1-A36E7ED91163}" presName="parentText" presStyleLbl="node1" presStyleIdx="0" presStyleCnt="4">
        <dgm:presLayoutVars>
          <dgm:chMax val="0"/>
          <dgm:bulletEnabled val="1"/>
        </dgm:presLayoutVars>
      </dgm:prSet>
      <dgm:spPr/>
    </dgm:pt>
    <dgm:pt modelId="{285A2B6D-2546-4D53-8487-495E7251C9FF}" type="pres">
      <dgm:prSet presAssocID="{DCF1A8C9-585E-4EF7-973E-3DF307F849DD}" presName="spacer" presStyleCnt="0"/>
      <dgm:spPr/>
    </dgm:pt>
    <dgm:pt modelId="{45BE27B0-28A6-407A-9E41-3DBDDBEAE66C}" type="pres">
      <dgm:prSet presAssocID="{220EBABC-B7D1-414B-9668-5C5565408D65}" presName="parentText" presStyleLbl="node1" presStyleIdx="1" presStyleCnt="4">
        <dgm:presLayoutVars>
          <dgm:chMax val="0"/>
          <dgm:bulletEnabled val="1"/>
        </dgm:presLayoutVars>
      </dgm:prSet>
      <dgm:spPr/>
    </dgm:pt>
    <dgm:pt modelId="{01DD5B2B-B0C6-43EC-A8E7-64FBE9D3EA6E}" type="pres">
      <dgm:prSet presAssocID="{DFC57921-F647-4C6C-B34B-AB768F3BDEBA}" presName="spacer" presStyleCnt="0"/>
      <dgm:spPr/>
    </dgm:pt>
    <dgm:pt modelId="{D7631244-939B-4E29-A4D8-4417B470C4E9}" type="pres">
      <dgm:prSet presAssocID="{C3DEB340-8C6D-4856-9E7E-7D38555433BF}" presName="parentText" presStyleLbl="node1" presStyleIdx="2" presStyleCnt="4">
        <dgm:presLayoutVars>
          <dgm:chMax val="0"/>
          <dgm:bulletEnabled val="1"/>
        </dgm:presLayoutVars>
      </dgm:prSet>
      <dgm:spPr/>
    </dgm:pt>
    <dgm:pt modelId="{D1AA257B-45FF-4567-910A-6126D90F79DB}" type="pres">
      <dgm:prSet presAssocID="{9D585D41-7C59-4AC7-8F95-9ED4DB02FBFD}" presName="spacer" presStyleCnt="0"/>
      <dgm:spPr/>
    </dgm:pt>
    <dgm:pt modelId="{954C5600-5925-49FE-88C9-6A0402DE2331}" type="pres">
      <dgm:prSet presAssocID="{6EE4E19B-4801-43A9-9867-82786DAAC48E}" presName="parentText" presStyleLbl="node1" presStyleIdx="3" presStyleCnt="4">
        <dgm:presLayoutVars>
          <dgm:chMax val="0"/>
          <dgm:bulletEnabled val="1"/>
        </dgm:presLayoutVars>
      </dgm:prSet>
      <dgm:spPr/>
    </dgm:pt>
  </dgm:ptLst>
  <dgm:cxnLst>
    <dgm:cxn modelId="{A820F2D3-38B0-4083-BC61-D5F4820697DF}" srcId="{1698679B-FA0B-4835-B4DA-4C22DA26BA45}" destId="{C3DEB340-8C6D-4856-9E7E-7D38555433BF}" srcOrd="2" destOrd="0" parTransId="{CE2B0E79-9490-418A-A250-408D0256EA69}" sibTransId="{9D585D41-7C59-4AC7-8F95-9ED4DB02FBFD}"/>
    <dgm:cxn modelId="{2A6220A1-7669-4E90-8B2F-A588DBF0F045}" srcId="{1698679B-FA0B-4835-B4DA-4C22DA26BA45}" destId="{6EE4E19B-4801-43A9-9867-82786DAAC48E}" srcOrd="3" destOrd="0" parTransId="{5348773B-A12C-475E-9ECB-6001B2795167}" sibTransId="{EABEE826-59FF-4C91-9247-0F69C4354E84}"/>
    <dgm:cxn modelId="{71065DF5-B31A-4496-A7D5-1AC755B1846E}" type="presOf" srcId="{6EE4E19B-4801-43A9-9867-82786DAAC48E}" destId="{954C5600-5925-49FE-88C9-6A0402DE2331}" srcOrd="0" destOrd="0" presId="urn:microsoft.com/office/officeart/2005/8/layout/vList2"/>
    <dgm:cxn modelId="{87F8AF6E-5310-442F-BC22-16F37BFF340A}" type="presOf" srcId="{1698679B-FA0B-4835-B4DA-4C22DA26BA45}" destId="{F9C0A2C5-E51C-4FC3-ABEC-E7A9E4401C84}" srcOrd="0" destOrd="0" presId="urn:microsoft.com/office/officeart/2005/8/layout/vList2"/>
    <dgm:cxn modelId="{2486DA1A-AC3B-4748-BE77-89595B780776}" srcId="{1698679B-FA0B-4835-B4DA-4C22DA26BA45}" destId="{220EBABC-B7D1-414B-9668-5C5565408D65}" srcOrd="1" destOrd="0" parTransId="{942B3C25-A765-4C58-8524-3CE22BD9DDC1}" sibTransId="{DFC57921-F647-4C6C-B34B-AB768F3BDEBA}"/>
    <dgm:cxn modelId="{87B359C1-48F9-4D0B-A016-A4D70EFEDB67}" type="presOf" srcId="{6A7F1121-C059-47F1-93E1-A36E7ED91163}" destId="{134A2B79-5A81-4565-A461-662D3435187A}" srcOrd="0" destOrd="0" presId="urn:microsoft.com/office/officeart/2005/8/layout/vList2"/>
    <dgm:cxn modelId="{E4679012-14C0-4F36-9894-F4EC9FD286C9}" type="presOf" srcId="{220EBABC-B7D1-414B-9668-5C5565408D65}" destId="{45BE27B0-28A6-407A-9E41-3DBDDBEAE66C}" srcOrd="0" destOrd="0" presId="urn:microsoft.com/office/officeart/2005/8/layout/vList2"/>
    <dgm:cxn modelId="{254B2B5A-86F4-449E-9B78-477B1BE4F819}" type="presOf" srcId="{C3DEB340-8C6D-4856-9E7E-7D38555433BF}" destId="{D7631244-939B-4E29-A4D8-4417B470C4E9}" srcOrd="0" destOrd="0" presId="urn:microsoft.com/office/officeart/2005/8/layout/vList2"/>
    <dgm:cxn modelId="{A7E49AFF-C31A-4FE8-963A-904B96A2F7E3}" srcId="{1698679B-FA0B-4835-B4DA-4C22DA26BA45}" destId="{6A7F1121-C059-47F1-93E1-A36E7ED91163}" srcOrd="0" destOrd="0" parTransId="{8F857F60-A297-4B20-B30C-C5ED9B0D6C3F}" sibTransId="{DCF1A8C9-585E-4EF7-973E-3DF307F849DD}"/>
    <dgm:cxn modelId="{91A9A6DC-206C-4610-BA36-91E01CBC04AF}" type="presParOf" srcId="{F9C0A2C5-E51C-4FC3-ABEC-E7A9E4401C84}" destId="{134A2B79-5A81-4565-A461-662D3435187A}" srcOrd="0" destOrd="0" presId="urn:microsoft.com/office/officeart/2005/8/layout/vList2"/>
    <dgm:cxn modelId="{3CBC55DF-363B-400D-8D78-D6D24FE9A44A}" type="presParOf" srcId="{F9C0A2C5-E51C-4FC3-ABEC-E7A9E4401C84}" destId="{285A2B6D-2546-4D53-8487-495E7251C9FF}" srcOrd="1" destOrd="0" presId="urn:microsoft.com/office/officeart/2005/8/layout/vList2"/>
    <dgm:cxn modelId="{207C94F0-9B3F-4BBF-950F-FA28DEDD1F7C}" type="presParOf" srcId="{F9C0A2C5-E51C-4FC3-ABEC-E7A9E4401C84}" destId="{45BE27B0-28A6-407A-9E41-3DBDDBEAE66C}" srcOrd="2" destOrd="0" presId="urn:microsoft.com/office/officeart/2005/8/layout/vList2"/>
    <dgm:cxn modelId="{2B715188-F39C-484C-97C9-72DF60169174}" type="presParOf" srcId="{F9C0A2C5-E51C-4FC3-ABEC-E7A9E4401C84}" destId="{01DD5B2B-B0C6-43EC-A8E7-64FBE9D3EA6E}" srcOrd="3" destOrd="0" presId="urn:microsoft.com/office/officeart/2005/8/layout/vList2"/>
    <dgm:cxn modelId="{3BB88CAC-99C6-45F3-AF20-0880C0D98435}" type="presParOf" srcId="{F9C0A2C5-E51C-4FC3-ABEC-E7A9E4401C84}" destId="{D7631244-939B-4E29-A4D8-4417B470C4E9}" srcOrd="4" destOrd="0" presId="urn:microsoft.com/office/officeart/2005/8/layout/vList2"/>
    <dgm:cxn modelId="{A24B55F5-9AD6-489B-A169-5D7767449FE9}" type="presParOf" srcId="{F9C0A2C5-E51C-4FC3-ABEC-E7A9E4401C84}" destId="{D1AA257B-45FF-4567-910A-6126D90F79DB}" srcOrd="5" destOrd="0" presId="urn:microsoft.com/office/officeart/2005/8/layout/vList2"/>
    <dgm:cxn modelId="{3283EC10-C79C-49C3-8EDE-200C7D3E852B}" type="presParOf" srcId="{F9C0A2C5-E51C-4FC3-ABEC-E7A9E4401C84}" destId="{954C5600-5925-49FE-88C9-6A0402DE233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72A660-CA1C-4FDF-A4A0-4FB3D81CE0C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36CBC1B-D104-4AE6-BA0D-53BE735A11DC}">
      <dgm:prSet/>
      <dgm:spPr/>
      <dgm:t>
        <a:bodyPr/>
        <a:lstStyle/>
        <a:p>
          <a:r>
            <a:rPr lang="en-US"/>
            <a:t>It is sometimes hard to understand where the logic lies</a:t>
          </a:r>
          <a:endParaRPr lang="en-US"/>
        </a:p>
      </dgm:t>
    </dgm:pt>
    <dgm:pt modelId="{03751E87-26CC-4556-90AB-314EFCF330FF}" type="parTrans" cxnId="{E617FAB6-7C77-4BC1-AD31-DAC1BFA69C37}">
      <dgm:prSet/>
      <dgm:spPr/>
      <dgm:t>
        <a:bodyPr/>
        <a:lstStyle/>
        <a:p>
          <a:endParaRPr lang="en-US"/>
        </a:p>
      </dgm:t>
    </dgm:pt>
    <dgm:pt modelId="{4B2CCDB9-F87E-4C10-82A2-E0BA9F69A429}" type="sibTrans" cxnId="{E617FAB6-7C77-4BC1-AD31-DAC1BFA69C37}">
      <dgm:prSet/>
      <dgm:spPr/>
      <dgm:t>
        <a:bodyPr/>
        <a:lstStyle/>
        <a:p>
          <a:endParaRPr lang="en-US"/>
        </a:p>
      </dgm:t>
    </dgm:pt>
    <dgm:pt modelId="{451824E1-3D21-4157-91FE-04A7C405AD08}">
      <dgm:prSet/>
      <dgm:spPr/>
      <dgm:t>
        <a:bodyPr/>
        <a:lstStyle/>
        <a:p>
          <a:r>
            <a:rPr lang="en-US"/>
            <a:t>JavaScript</a:t>
          </a:r>
          <a:endParaRPr lang="en-US"/>
        </a:p>
      </dgm:t>
    </dgm:pt>
    <dgm:pt modelId="{FA2DF647-E0B5-4EBA-86AE-FD171A382B35}" type="parTrans" cxnId="{89A56D08-CD26-47AA-A651-08E9F0AF3FCD}">
      <dgm:prSet/>
      <dgm:spPr/>
      <dgm:t>
        <a:bodyPr/>
        <a:lstStyle/>
        <a:p>
          <a:endParaRPr lang="en-US"/>
        </a:p>
      </dgm:t>
    </dgm:pt>
    <dgm:pt modelId="{1DD28DE3-118E-44DD-8CE6-9B6B76DF8D8B}" type="sibTrans" cxnId="{89A56D08-CD26-47AA-A651-08E9F0AF3FCD}">
      <dgm:prSet/>
      <dgm:spPr/>
      <dgm:t>
        <a:bodyPr/>
        <a:lstStyle/>
        <a:p>
          <a:endParaRPr lang="en-US"/>
        </a:p>
      </dgm:t>
    </dgm:pt>
    <dgm:pt modelId="{76F8F3E7-BC3C-4A71-9039-1CEC16CA075F}">
      <dgm:prSet/>
      <dgm:spPr/>
      <dgm:t>
        <a:bodyPr/>
        <a:lstStyle/>
        <a:p>
          <a:r>
            <a:rPr lang="en-US"/>
            <a:t>Business Rules</a:t>
          </a:r>
          <a:endParaRPr lang="en-US"/>
        </a:p>
      </dgm:t>
    </dgm:pt>
    <dgm:pt modelId="{D2234894-81CA-4EBF-AF02-63D1E3994C09}" type="parTrans" cxnId="{B28A4963-5909-4E4D-8C50-D0C0A81CBD7D}">
      <dgm:prSet/>
      <dgm:spPr/>
      <dgm:t>
        <a:bodyPr/>
        <a:lstStyle/>
        <a:p>
          <a:endParaRPr lang="en-US"/>
        </a:p>
      </dgm:t>
    </dgm:pt>
    <dgm:pt modelId="{E65C2422-8D80-48B1-B2B9-FB193CD87BA1}" type="sibTrans" cxnId="{B28A4963-5909-4E4D-8C50-D0C0A81CBD7D}">
      <dgm:prSet/>
      <dgm:spPr/>
      <dgm:t>
        <a:bodyPr/>
        <a:lstStyle/>
        <a:p>
          <a:endParaRPr lang="en-US"/>
        </a:p>
      </dgm:t>
    </dgm:pt>
    <dgm:pt modelId="{DA65123F-9FC3-4DAD-BAF8-0695A0E56F41}">
      <dgm:prSet/>
      <dgm:spPr/>
      <dgm:t>
        <a:bodyPr/>
        <a:lstStyle/>
        <a:p>
          <a:r>
            <a:rPr lang="en-US"/>
            <a:t>Plugins</a:t>
          </a:r>
          <a:endParaRPr lang="en-US"/>
        </a:p>
      </dgm:t>
    </dgm:pt>
    <dgm:pt modelId="{6CD98079-4C2D-4F66-9AFA-EDC0B1F185D7}" type="parTrans" cxnId="{607D4103-5785-4438-AF64-1340FC637BC2}">
      <dgm:prSet/>
      <dgm:spPr/>
      <dgm:t>
        <a:bodyPr/>
        <a:lstStyle/>
        <a:p>
          <a:endParaRPr lang="en-US"/>
        </a:p>
      </dgm:t>
    </dgm:pt>
    <dgm:pt modelId="{94E03FA1-E66D-4AEF-84BC-074147C28CF0}" type="sibTrans" cxnId="{607D4103-5785-4438-AF64-1340FC637BC2}">
      <dgm:prSet/>
      <dgm:spPr/>
      <dgm:t>
        <a:bodyPr/>
        <a:lstStyle/>
        <a:p>
          <a:endParaRPr lang="en-US"/>
        </a:p>
      </dgm:t>
    </dgm:pt>
    <dgm:pt modelId="{6E441D9A-BBDE-44B2-94DF-5A977EF450B0}">
      <dgm:prSet/>
      <dgm:spPr/>
      <dgm:t>
        <a:bodyPr/>
        <a:lstStyle/>
        <a:p>
          <a:r>
            <a:rPr lang="en-US"/>
            <a:t>Synchronous workflows</a:t>
          </a:r>
          <a:endParaRPr lang="en-US"/>
        </a:p>
      </dgm:t>
    </dgm:pt>
    <dgm:pt modelId="{180C863D-A912-47B3-AFCB-AC717BAA6249}" type="parTrans" cxnId="{5BB42CF9-A26C-4289-951C-ABE50BBE6F81}">
      <dgm:prSet/>
      <dgm:spPr/>
      <dgm:t>
        <a:bodyPr/>
        <a:lstStyle/>
        <a:p>
          <a:endParaRPr lang="en-US"/>
        </a:p>
      </dgm:t>
    </dgm:pt>
    <dgm:pt modelId="{888A8DA9-B5B4-4419-8726-8394E6711776}" type="sibTrans" cxnId="{5BB42CF9-A26C-4289-951C-ABE50BBE6F81}">
      <dgm:prSet/>
      <dgm:spPr/>
      <dgm:t>
        <a:bodyPr/>
        <a:lstStyle/>
        <a:p>
          <a:endParaRPr lang="en-US"/>
        </a:p>
      </dgm:t>
    </dgm:pt>
    <dgm:pt modelId="{20A2FD9F-E06B-45B4-9EE4-7FAF125C4D09}">
      <dgm:prSet/>
      <dgm:spPr/>
      <dgm:t>
        <a:bodyPr/>
        <a:lstStyle/>
        <a:p>
          <a:r>
            <a:rPr lang="en-US"/>
            <a:t>Asynchronous workflows</a:t>
          </a:r>
          <a:endParaRPr lang="en-US"/>
        </a:p>
      </dgm:t>
    </dgm:pt>
    <dgm:pt modelId="{9694D1E5-4290-479B-A9EF-BACCB1F162C6}" type="parTrans" cxnId="{DD77C592-0AB9-4607-A5CC-E8AB50607243}">
      <dgm:prSet/>
      <dgm:spPr/>
      <dgm:t>
        <a:bodyPr/>
        <a:lstStyle/>
        <a:p>
          <a:endParaRPr lang="en-US"/>
        </a:p>
      </dgm:t>
    </dgm:pt>
    <dgm:pt modelId="{0095AC50-20BA-4A7A-8E42-00005A6F485E}" type="sibTrans" cxnId="{DD77C592-0AB9-4607-A5CC-E8AB50607243}">
      <dgm:prSet/>
      <dgm:spPr/>
      <dgm:t>
        <a:bodyPr/>
        <a:lstStyle/>
        <a:p>
          <a:endParaRPr lang="en-US"/>
        </a:p>
      </dgm:t>
    </dgm:pt>
    <dgm:pt modelId="{51A43573-8716-4EFC-8B07-583B038616CE}" type="pres">
      <dgm:prSet presAssocID="{5572A660-CA1C-4FDF-A4A0-4FB3D81CE0C3}" presName="linear" presStyleCnt="0">
        <dgm:presLayoutVars>
          <dgm:animLvl val="lvl"/>
          <dgm:resizeHandles val="exact"/>
        </dgm:presLayoutVars>
      </dgm:prSet>
      <dgm:spPr/>
    </dgm:pt>
    <dgm:pt modelId="{95C488F3-8684-4474-BF3A-D9DCDA227ED0}" type="pres">
      <dgm:prSet presAssocID="{736CBC1B-D104-4AE6-BA0D-53BE735A11DC}" presName="parentText" presStyleLbl="node1" presStyleIdx="0" presStyleCnt="1">
        <dgm:presLayoutVars>
          <dgm:chMax val="0"/>
          <dgm:bulletEnabled val="1"/>
        </dgm:presLayoutVars>
      </dgm:prSet>
      <dgm:spPr/>
    </dgm:pt>
    <dgm:pt modelId="{93BB80F7-8B2A-407F-932C-464206406E6A}" type="pres">
      <dgm:prSet presAssocID="{736CBC1B-D104-4AE6-BA0D-53BE735A11DC}" presName="childText" presStyleLbl="revTx" presStyleIdx="0" presStyleCnt="1">
        <dgm:presLayoutVars>
          <dgm:bulletEnabled val="1"/>
        </dgm:presLayoutVars>
      </dgm:prSet>
      <dgm:spPr/>
    </dgm:pt>
  </dgm:ptLst>
  <dgm:cxnLst>
    <dgm:cxn modelId="{B5CE84C9-4C93-456A-8C92-B2898CC7F89A}" type="presOf" srcId="{20A2FD9F-E06B-45B4-9EE4-7FAF125C4D09}" destId="{93BB80F7-8B2A-407F-932C-464206406E6A}" srcOrd="0" destOrd="4" presId="urn:microsoft.com/office/officeart/2005/8/layout/vList2"/>
    <dgm:cxn modelId="{7D0D850C-2CB1-4962-A554-B71C5A5B205B}" type="presOf" srcId="{451824E1-3D21-4157-91FE-04A7C405AD08}" destId="{93BB80F7-8B2A-407F-932C-464206406E6A}" srcOrd="0" destOrd="0" presId="urn:microsoft.com/office/officeart/2005/8/layout/vList2"/>
    <dgm:cxn modelId="{2BF2EDC6-C72E-4CF9-957E-FD36474B646C}" type="presOf" srcId="{6E441D9A-BBDE-44B2-94DF-5A977EF450B0}" destId="{93BB80F7-8B2A-407F-932C-464206406E6A}" srcOrd="0" destOrd="3" presId="urn:microsoft.com/office/officeart/2005/8/layout/vList2"/>
    <dgm:cxn modelId="{DD77C592-0AB9-4607-A5CC-E8AB50607243}" srcId="{736CBC1B-D104-4AE6-BA0D-53BE735A11DC}" destId="{20A2FD9F-E06B-45B4-9EE4-7FAF125C4D09}" srcOrd="4" destOrd="0" parTransId="{9694D1E5-4290-479B-A9EF-BACCB1F162C6}" sibTransId="{0095AC50-20BA-4A7A-8E42-00005A6F485E}"/>
    <dgm:cxn modelId="{00BAACE0-1C58-4ABF-8217-1B08BBF32744}" type="presOf" srcId="{76F8F3E7-BC3C-4A71-9039-1CEC16CA075F}" destId="{93BB80F7-8B2A-407F-932C-464206406E6A}" srcOrd="0" destOrd="1" presId="urn:microsoft.com/office/officeart/2005/8/layout/vList2"/>
    <dgm:cxn modelId="{68232A6F-51E0-41DE-9FDF-B4A593C35FF0}" type="presOf" srcId="{5572A660-CA1C-4FDF-A4A0-4FB3D81CE0C3}" destId="{51A43573-8716-4EFC-8B07-583B038616CE}" srcOrd="0" destOrd="0" presId="urn:microsoft.com/office/officeart/2005/8/layout/vList2"/>
    <dgm:cxn modelId="{5BB42CF9-A26C-4289-951C-ABE50BBE6F81}" srcId="{736CBC1B-D104-4AE6-BA0D-53BE735A11DC}" destId="{6E441D9A-BBDE-44B2-94DF-5A977EF450B0}" srcOrd="3" destOrd="0" parTransId="{180C863D-A912-47B3-AFCB-AC717BAA6249}" sibTransId="{888A8DA9-B5B4-4419-8726-8394E6711776}"/>
    <dgm:cxn modelId="{B28A4963-5909-4E4D-8C50-D0C0A81CBD7D}" srcId="{736CBC1B-D104-4AE6-BA0D-53BE735A11DC}" destId="{76F8F3E7-BC3C-4A71-9039-1CEC16CA075F}" srcOrd="1" destOrd="0" parTransId="{D2234894-81CA-4EBF-AF02-63D1E3994C09}" sibTransId="{E65C2422-8D80-48B1-B2B9-FB193CD87BA1}"/>
    <dgm:cxn modelId="{B0C6BE24-EF43-46C7-B3D6-25DF55FF068A}" type="presOf" srcId="{DA65123F-9FC3-4DAD-BAF8-0695A0E56F41}" destId="{93BB80F7-8B2A-407F-932C-464206406E6A}" srcOrd="0" destOrd="2" presId="urn:microsoft.com/office/officeart/2005/8/layout/vList2"/>
    <dgm:cxn modelId="{607D4103-5785-4438-AF64-1340FC637BC2}" srcId="{736CBC1B-D104-4AE6-BA0D-53BE735A11DC}" destId="{DA65123F-9FC3-4DAD-BAF8-0695A0E56F41}" srcOrd="2" destOrd="0" parTransId="{6CD98079-4C2D-4F66-9AFA-EDC0B1F185D7}" sibTransId="{94E03FA1-E66D-4AEF-84BC-074147C28CF0}"/>
    <dgm:cxn modelId="{4488D273-2C75-4E6D-9AB7-1E54A8DC5256}" type="presOf" srcId="{736CBC1B-D104-4AE6-BA0D-53BE735A11DC}" destId="{95C488F3-8684-4474-BF3A-D9DCDA227ED0}" srcOrd="0" destOrd="0" presId="urn:microsoft.com/office/officeart/2005/8/layout/vList2"/>
    <dgm:cxn modelId="{E617FAB6-7C77-4BC1-AD31-DAC1BFA69C37}" srcId="{5572A660-CA1C-4FDF-A4A0-4FB3D81CE0C3}" destId="{736CBC1B-D104-4AE6-BA0D-53BE735A11DC}" srcOrd="0" destOrd="0" parTransId="{03751E87-26CC-4556-90AB-314EFCF330FF}" sibTransId="{4B2CCDB9-F87E-4C10-82A2-E0BA9F69A429}"/>
    <dgm:cxn modelId="{89A56D08-CD26-47AA-A651-08E9F0AF3FCD}" srcId="{736CBC1B-D104-4AE6-BA0D-53BE735A11DC}" destId="{451824E1-3D21-4157-91FE-04A7C405AD08}" srcOrd="0" destOrd="0" parTransId="{FA2DF647-E0B5-4EBA-86AE-FD171A382B35}" sibTransId="{1DD28DE3-118E-44DD-8CE6-9B6B76DF8D8B}"/>
    <dgm:cxn modelId="{2F2E2C80-BDD1-41C3-8277-CF41BF7A49E6}" type="presParOf" srcId="{51A43573-8716-4EFC-8B07-583B038616CE}" destId="{95C488F3-8684-4474-BF3A-D9DCDA227ED0}" srcOrd="0" destOrd="0" presId="urn:microsoft.com/office/officeart/2005/8/layout/vList2"/>
    <dgm:cxn modelId="{8CB9B337-ED77-40C7-B15E-F6B09E10C144}" type="presParOf" srcId="{51A43573-8716-4EFC-8B07-583B038616CE}" destId="{93BB80F7-8B2A-407F-932C-464206406E6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29B2424-36CE-45D7-95AA-4A3ABCBC4A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B275C37-E690-48B0-955A-E327D7471A65}">
      <dgm:prSet/>
      <dgm:spPr/>
      <dgm:t>
        <a:bodyPr/>
        <a:lstStyle/>
        <a:p>
          <a:r>
            <a:rPr lang="en-US" dirty="0"/>
            <a:t>Create and edit business rules</a:t>
          </a:r>
          <a:br>
            <a:rPr lang="en-US" dirty="0"/>
          </a:br>
          <a:r>
            <a:rPr lang="en-US" dirty="0"/>
            <a:t>(Help and Training)</a:t>
          </a:r>
        </a:p>
      </dgm:t>
    </dgm:pt>
    <dgm:pt modelId="{A6EB6EFF-FBAD-4374-A872-5621D2DB8469}" type="parTrans" cxnId="{60376AA7-9B4D-4A92-8AAB-2F6623F37D90}">
      <dgm:prSet/>
      <dgm:spPr/>
      <dgm:t>
        <a:bodyPr/>
        <a:lstStyle/>
        <a:p>
          <a:endParaRPr lang="en-US"/>
        </a:p>
      </dgm:t>
    </dgm:pt>
    <dgm:pt modelId="{D01399AD-63EA-452F-949D-F4F41F2D6D97}" type="sibTrans" cxnId="{60376AA7-9B4D-4A92-8AAB-2F6623F37D90}">
      <dgm:prSet/>
      <dgm:spPr/>
      <dgm:t>
        <a:bodyPr/>
        <a:lstStyle/>
        <a:p>
          <a:endParaRPr lang="en-US"/>
        </a:p>
      </dgm:t>
    </dgm:pt>
    <dgm:pt modelId="{80E2E235-BF01-4E80-AB54-CEB897182C7D}">
      <dgm:prSet/>
      <dgm:spPr/>
      <dgm:t>
        <a:bodyPr/>
        <a:lstStyle/>
        <a:p>
          <a:r>
            <a:rPr lang="en-US" dirty="0">
              <a:hlinkClick xmlns:r="http://schemas.openxmlformats.org/officeDocument/2006/relationships" r:id="rId1"/>
            </a:rPr>
            <a:t>https://www.microsoft.com/en-us/Dynamics/crm-customer-center/create-business-rules-and-recommendations-to-apply-logic-in-a-form.aspx</a:t>
          </a:r>
          <a:endParaRPr lang="en-US" dirty="0"/>
        </a:p>
      </dgm:t>
    </dgm:pt>
    <dgm:pt modelId="{C04F6563-1776-499E-B3A8-620AD6B32900}" type="parTrans" cxnId="{37AF9CA8-A5E0-49F2-80A2-0A26C7FD216D}">
      <dgm:prSet/>
      <dgm:spPr/>
      <dgm:t>
        <a:bodyPr/>
        <a:lstStyle/>
        <a:p>
          <a:endParaRPr lang="en-US"/>
        </a:p>
      </dgm:t>
    </dgm:pt>
    <dgm:pt modelId="{688CAB4D-291E-4278-ABFA-1B7D3F4CEB8D}" type="sibTrans" cxnId="{37AF9CA8-A5E0-49F2-80A2-0A26C7FD216D}">
      <dgm:prSet/>
      <dgm:spPr/>
      <dgm:t>
        <a:bodyPr/>
        <a:lstStyle/>
        <a:p>
          <a:endParaRPr lang="en-US"/>
        </a:p>
      </dgm:t>
    </dgm:pt>
    <dgm:pt modelId="{B40A51FD-FF39-4E26-9491-251D5BAEB79A}" type="pres">
      <dgm:prSet presAssocID="{029B2424-36CE-45D7-95AA-4A3ABCBC4A8D}" presName="linear" presStyleCnt="0">
        <dgm:presLayoutVars>
          <dgm:animLvl val="lvl"/>
          <dgm:resizeHandles val="exact"/>
        </dgm:presLayoutVars>
      </dgm:prSet>
      <dgm:spPr/>
    </dgm:pt>
    <dgm:pt modelId="{94A0DB8A-2D8F-4809-A990-25BCF70E09F8}" type="pres">
      <dgm:prSet presAssocID="{FB275C37-E690-48B0-955A-E327D7471A65}" presName="parentText" presStyleLbl="node1" presStyleIdx="0" presStyleCnt="1">
        <dgm:presLayoutVars>
          <dgm:chMax val="0"/>
          <dgm:bulletEnabled val="1"/>
        </dgm:presLayoutVars>
      </dgm:prSet>
      <dgm:spPr/>
    </dgm:pt>
    <dgm:pt modelId="{B5A2DF13-D5F8-4255-AE93-42FB1691EB4D}" type="pres">
      <dgm:prSet presAssocID="{FB275C37-E690-48B0-955A-E327D7471A65}" presName="childText" presStyleLbl="revTx" presStyleIdx="0" presStyleCnt="1">
        <dgm:presLayoutVars>
          <dgm:bulletEnabled val="1"/>
        </dgm:presLayoutVars>
      </dgm:prSet>
      <dgm:spPr/>
    </dgm:pt>
  </dgm:ptLst>
  <dgm:cxnLst>
    <dgm:cxn modelId="{37AF9CA8-A5E0-49F2-80A2-0A26C7FD216D}" srcId="{FB275C37-E690-48B0-955A-E327D7471A65}" destId="{80E2E235-BF01-4E80-AB54-CEB897182C7D}" srcOrd="0" destOrd="0" parTransId="{C04F6563-1776-499E-B3A8-620AD6B32900}" sibTransId="{688CAB4D-291E-4278-ABFA-1B7D3F4CEB8D}"/>
    <dgm:cxn modelId="{66C6E333-4CE5-425F-96CC-682BC4FFA0E9}" type="presOf" srcId="{029B2424-36CE-45D7-95AA-4A3ABCBC4A8D}" destId="{B40A51FD-FF39-4E26-9491-251D5BAEB79A}" srcOrd="0" destOrd="0" presId="urn:microsoft.com/office/officeart/2005/8/layout/vList2"/>
    <dgm:cxn modelId="{C7BB662B-2588-442C-8448-ABBB076DFFA7}" type="presOf" srcId="{FB275C37-E690-48B0-955A-E327D7471A65}" destId="{94A0DB8A-2D8F-4809-A990-25BCF70E09F8}" srcOrd="0" destOrd="0" presId="urn:microsoft.com/office/officeart/2005/8/layout/vList2"/>
    <dgm:cxn modelId="{B8AA1BB7-F899-4941-B452-89DA373D1DF6}" type="presOf" srcId="{80E2E235-BF01-4E80-AB54-CEB897182C7D}" destId="{B5A2DF13-D5F8-4255-AE93-42FB1691EB4D}" srcOrd="0" destOrd="0" presId="urn:microsoft.com/office/officeart/2005/8/layout/vList2"/>
    <dgm:cxn modelId="{60376AA7-9B4D-4A92-8AAB-2F6623F37D90}" srcId="{029B2424-36CE-45D7-95AA-4A3ABCBC4A8D}" destId="{FB275C37-E690-48B0-955A-E327D7471A65}" srcOrd="0" destOrd="0" parTransId="{A6EB6EFF-FBAD-4374-A872-5621D2DB8469}" sibTransId="{D01399AD-63EA-452F-949D-F4F41F2D6D97}"/>
    <dgm:cxn modelId="{0267B87A-0383-4555-8C38-1C3AC2E322AE}" type="presParOf" srcId="{B40A51FD-FF39-4E26-9491-251D5BAEB79A}" destId="{94A0DB8A-2D8F-4809-A990-25BCF70E09F8}" srcOrd="0" destOrd="0" presId="urn:microsoft.com/office/officeart/2005/8/layout/vList2"/>
    <dgm:cxn modelId="{CC2C0BED-B84E-4D04-8D35-E0114E584F44}" type="presParOf" srcId="{B40A51FD-FF39-4E26-9491-251D5BAEB79A}" destId="{B5A2DF13-D5F8-4255-AE93-42FB1691EB4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7FD2D5-C61E-458A-A94E-919C7F83556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0B9ECEE-1252-467B-8BE2-4CDA97340DEF}">
      <dgm:prSet/>
      <dgm:spPr/>
      <dgm:t>
        <a:bodyPr/>
        <a:lstStyle/>
        <a:p>
          <a:r>
            <a:rPr lang="en-US"/>
            <a:t>Non–developers</a:t>
          </a:r>
          <a:endParaRPr lang="en-US"/>
        </a:p>
      </dgm:t>
    </dgm:pt>
    <dgm:pt modelId="{1F321B4A-272B-44F8-B682-F250E8F83092}" type="parTrans" cxnId="{A4BFC043-5585-400D-B303-692C9DDE6553}">
      <dgm:prSet/>
      <dgm:spPr/>
      <dgm:t>
        <a:bodyPr/>
        <a:lstStyle/>
        <a:p>
          <a:endParaRPr lang="en-US"/>
        </a:p>
      </dgm:t>
    </dgm:pt>
    <dgm:pt modelId="{5117EC22-A56C-4BE1-B232-45DFECC84645}" type="sibTrans" cxnId="{A4BFC043-5585-400D-B303-692C9DDE6553}">
      <dgm:prSet/>
      <dgm:spPr/>
      <dgm:t>
        <a:bodyPr/>
        <a:lstStyle/>
        <a:p>
          <a:endParaRPr lang="en-US"/>
        </a:p>
      </dgm:t>
    </dgm:pt>
    <dgm:pt modelId="{964103FD-FFFE-4233-8636-D7BE73F8CE0B}">
      <dgm:prSet/>
      <dgm:spPr/>
      <dgm:t>
        <a:bodyPr/>
        <a:lstStyle/>
        <a:p>
          <a:r>
            <a:rPr lang="en-US"/>
            <a:t>Administrators</a:t>
          </a:r>
          <a:endParaRPr lang="en-US"/>
        </a:p>
      </dgm:t>
    </dgm:pt>
    <dgm:pt modelId="{D843420E-C612-40A9-9883-DEF1C5B85E6A}" type="parTrans" cxnId="{80976D1F-5BCF-4D35-B00D-DF3596591846}">
      <dgm:prSet/>
      <dgm:spPr/>
      <dgm:t>
        <a:bodyPr/>
        <a:lstStyle/>
        <a:p>
          <a:endParaRPr lang="en-US"/>
        </a:p>
      </dgm:t>
    </dgm:pt>
    <dgm:pt modelId="{348BA222-190C-4815-B5B1-9382D7F63928}" type="sibTrans" cxnId="{80976D1F-5BCF-4D35-B00D-DF3596591846}">
      <dgm:prSet/>
      <dgm:spPr/>
      <dgm:t>
        <a:bodyPr/>
        <a:lstStyle/>
        <a:p>
          <a:endParaRPr lang="en-US"/>
        </a:p>
      </dgm:t>
    </dgm:pt>
    <dgm:pt modelId="{8420DF7F-6D23-4AA4-8D09-93E1FBCF84F1}">
      <dgm:prSet/>
      <dgm:spPr/>
      <dgm:t>
        <a:bodyPr/>
        <a:lstStyle/>
        <a:p>
          <a:r>
            <a:rPr lang="en-US"/>
            <a:t>Even developers</a:t>
          </a:r>
          <a:endParaRPr lang="en-US"/>
        </a:p>
      </dgm:t>
    </dgm:pt>
    <dgm:pt modelId="{86B5DC2C-2CC8-419E-ACDA-40D4B28804BC}" type="parTrans" cxnId="{9FC5E68F-48F1-4F2E-8923-6F4CE7826357}">
      <dgm:prSet/>
      <dgm:spPr/>
      <dgm:t>
        <a:bodyPr/>
        <a:lstStyle/>
        <a:p>
          <a:endParaRPr lang="en-US"/>
        </a:p>
      </dgm:t>
    </dgm:pt>
    <dgm:pt modelId="{0B53DFC6-AADC-43EC-8BC2-3334DA1F612F}" type="sibTrans" cxnId="{9FC5E68F-48F1-4F2E-8923-6F4CE7826357}">
      <dgm:prSet/>
      <dgm:spPr/>
      <dgm:t>
        <a:bodyPr/>
        <a:lstStyle/>
        <a:p>
          <a:endParaRPr lang="en-US"/>
        </a:p>
      </dgm:t>
    </dgm:pt>
    <dgm:pt modelId="{B50C9278-6DC9-467C-97A0-9C34B4E97AD0}" type="pres">
      <dgm:prSet presAssocID="{487FD2D5-C61E-458A-A94E-919C7F835569}" presName="linear" presStyleCnt="0">
        <dgm:presLayoutVars>
          <dgm:animLvl val="lvl"/>
          <dgm:resizeHandles val="exact"/>
        </dgm:presLayoutVars>
      </dgm:prSet>
      <dgm:spPr/>
    </dgm:pt>
    <dgm:pt modelId="{99169E32-ABAF-4558-A5E4-F1A2CF27428A}" type="pres">
      <dgm:prSet presAssocID="{20B9ECEE-1252-467B-8BE2-4CDA97340DEF}" presName="parentText" presStyleLbl="node1" presStyleIdx="0" presStyleCnt="3">
        <dgm:presLayoutVars>
          <dgm:chMax val="0"/>
          <dgm:bulletEnabled val="1"/>
        </dgm:presLayoutVars>
      </dgm:prSet>
      <dgm:spPr/>
    </dgm:pt>
    <dgm:pt modelId="{57E6E373-69AC-4693-82C2-7D446830F630}" type="pres">
      <dgm:prSet presAssocID="{5117EC22-A56C-4BE1-B232-45DFECC84645}" presName="spacer" presStyleCnt="0"/>
      <dgm:spPr/>
    </dgm:pt>
    <dgm:pt modelId="{72929AC8-134B-4026-9A72-F06A5474B096}" type="pres">
      <dgm:prSet presAssocID="{964103FD-FFFE-4233-8636-D7BE73F8CE0B}" presName="parentText" presStyleLbl="node1" presStyleIdx="1" presStyleCnt="3">
        <dgm:presLayoutVars>
          <dgm:chMax val="0"/>
          <dgm:bulletEnabled val="1"/>
        </dgm:presLayoutVars>
      </dgm:prSet>
      <dgm:spPr/>
    </dgm:pt>
    <dgm:pt modelId="{18CAC62A-4326-4C86-A9A7-410233CCF7CA}" type="pres">
      <dgm:prSet presAssocID="{348BA222-190C-4815-B5B1-9382D7F63928}" presName="spacer" presStyleCnt="0"/>
      <dgm:spPr/>
    </dgm:pt>
    <dgm:pt modelId="{9FCE9042-EC52-41DE-B010-C33588740670}" type="pres">
      <dgm:prSet presAssocID="{8420DF7F-6D23-4AA4-8D09-93E1FBCF84F1}" presName="parentText" presStyleLbl="node1" presStyleIdx="2" presStyleCnt="3">
        <dgm:presLayoutVars>
          <dgm:chMax val="0"/>
          <dgm:bulletEnabled val="1"/>
        </dgm:presLayoutVars>
      </dgm:prSet>
      <dgm:spPr/>
    </dgm:pt>
  </dgm:ptLst>
  <dgm:cxnLst>
    <dgm:cxn modelId="{3137D3D2-043F-4DE8-BD8C-23862B20E265}" type="presOf" srcId="{964103FD-FFFE-4233-8636-D7BE73F8CE0B}" destId="{72929AC8-134B-4026-9A72-F06A5474B096}" srcOrd="0" destOrd="0" presId="urn:microsoft.com/office/officeart/2005/8/layout/vList2"/>
    <dgm:cxn modelId="{F291A897-436C-452A-8F94-E51D43F43951}" type="presOf" srcId="{487FD2D5-C61E-458A-A94E-919C7F835569}" destId="{B50C9278-6DC9-467C-97A0-9C34B4E97AD0}" srcOrd="0" destOrd="0" presId="urn:microsoft.com/office/officeart/2005/8/layout/vList2"/>
    <dgm:cxn modelId="{80976D1F-5BCF-4D35-B00D-DF3596591846}" srcId="{487FD2D5-C61E-458A-A94E-919C7F835569}" destId="{964103FD-FFFE-4233-8636-D7BE73F8CE0B}" srcOrd="1" destOrd="0" parTransId="{D843420E-C612-40A9-9883-DEF1C5B85E6A}" sibTransId="{348BA222-190C-4815-B5B1-9382D7F63928}"/>
    <dgm:cxn modelId="{8A417DEB-94BD-4B4E-979E-286D7A7CA373}" type="presOf" srcId="{20B9ECEE-1252-467B-8BE2-4CDA97340DEF}" destId="{99169E32-ABAF-4558-A5E4-F1A2CF27428A}" srcOrd="0" destOrd="0" presId="urn:microsoft.com/office/officeart/2005/8/layout/vList2"/>
    <dgm:cxn modelId="{9FC5E68F-48F1-4F2E-8923-6F4CE7826357}" srcId="{487FD2D5-C61E-458A-A94E-919C7F835569}" destId="{8420DF7F-6D23-4AA4-8D09-93E1FBCF84F1}" srcOrd="2" destOrd="0" parTransId="{86B5DC2C-2CC8-419E-ACDA-40D4B28804BC}" sibTransId="{0B53DFC6-AADC-43EC-8BC2-3334DA1F612F}"/>
    <dgm:cxn modelId="{EB45A1CC-C224-4280-A0CA-C45695C9D759}" type="presOf" srcId="{8420DF7F-6D23-4AA4-8D09-93E1FBCF84F1}" destId="{9FCE9042-EC52-41DE-B010-C33588740670}" srcOrd="0" destOrd="0" presId="urn:microsoft.com/office/officeart/2005/8/layout/vList2"/>
    <dgm:cxn modelId="{A4BFC043-5585-400D-B303-692C9DDE6553}" srcId="{487FD2D5-C61E-458A-A94E-919C7F835569}" destId="{20B9ECEE-1252-467B-8BE2-4CDA97340DEF}" srcOrd="0" destOrd="0" parTransId="{1F321B4A-272B-44F8-B682-F250E8F83092}" sibTransId="{5117EC22-A56C-4BE1-B232-45DFECC84645}"/>
    <dgm:cxn modelId="{07F90726-8FA8-46D9-8E9C-C294F2865247}" type="presParOf" srcId="{B50C9278-6DC9-467C-97A0-9C34B4E97AD0}" destId="{99169E32-ABAF-4558-A5E4-F1A2CF27428A}" srcOrd="0" destOrd="0" presId="urn:microsoft.com/office/officeart/2005/8/layout/vList2"/>
    <dgm:cxn modelId="{F4C85F51-23F7-429A-86E9-601A3190A10F}" type="presParOf" srcId="{B50C9278-6DC9-467C-97A0-9C34B4E97AD0}" destId="{57E6E373-69AC-4693-82C2-7D446830F630}" srcOrd="1" destOrd="0" presId="urn:microsoft.com/office/officeart/2005/8/layout/vList2"/>
    <dgm:cxn modelId="{8AB7835E-DC89-425E-8BBB-54F241C27124}" type="presParOf" srcId="{B50C9278-6DC9-467C-97A0-9C34B4E97AD0}" destId="{72929AC8-134B-4026-9A72-F06A5474B096}" srcOrd="2" destOrd="0" presId="urn:microsoft.com/office/officeart/2005/8/layout/vList2"/>
    <dgm:cxn modelId="{083DDD86-460F-4CDA-A44E-ABF5677F31B1}" type="presParOf" srcId="{B50C9278-6DC9-467C-97A0-9C34B4E97AD0}" destId="{18CAC62A-4326-4C86-A9A7-410233CCF7CA}" srcOrd="3" destOrd="0" presId="urn:microsoft.com/office/officeart/2005/8/layout/vList2"/>
    <dgm:cxn modelId="{7567A3E7-D654-452E-8E48-6BF34BB6A38F}" type="presParOf" srcId="{B50C9278-6DC9-467C-97A0-9C34B4E97AD0}" destId="{9FCE9042-EC52-41DE-B010-C3358874067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D9FD13-FE65-4086-B7D8-A380E7224A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8812ECB-B31C-4AA2-A326-39963BB603FF}">
      <dgm:prSet/>
      <dgm:spPr/>
      <dgm:t>
        <a:bodyPr/>
        <a:lstStyle/>
        <a:p>
          <a:r>
            <a:rPr lang="en-US"/>
            <a:t>Only run when the form loads and when field values change. They do not run when a record is saved, unless the scope for the rule is set at an entity level.</a:t>
          </a:r>
          <a:endParaRPr lang="en-US"/>
        </a:p>
      </dgm:t>
    </dgm:pt>
    <dgm:pt modelId="{F1A31C40-79A6-48E0-ACFF-F694E4F9CEE1}" type="parTrans" cxnId="{F2BE87F0-DF71-4739-9B6B-CABEF20C4E83}">
      <dgm:prSet/>
      <dgm:spPr/>
      <dgm:t>
        <a:bodyPr/>
        <a:lstStyle/>
        <a:p>
          <a:endParaRPr lang="en-US"/>
        </a:p>
      </dgm:t>
    </dgm:pt>
    <dgm:pt modelId="{111136DA-04F6-49C6-8EA3-C168BAAF2A17}" type="sibTrans" cxnId="{F2BE87F0-DF71-4739-9B6B-CABEF20C4E83}">
      <dgm:prSet/>
      <dgm:spPr/>
      <dgm:t>
        <a:bodyPr/>
        <a:lstStyle/>
        <a:p>
          <a:endParaRPr lang="en-US"/>
        </a:p>
      </dgm:t>
    </dgm:pt>
    <dgm:pt modelId="{34D54EE8-A00C-4414-9492-5B4B1D74632F}">
      <dgm:prSet/>
      <dgm:spPr/>
      <dgm:t>
        <a:bodyPr/>
        <a:lstStyle/>
        <a:p>
          <a:r>
            <a:rPr lang="en-US"/>
            <a:t>Business rules work only with fields. </a:t>
          </a:r>
          <a:endParaRPr lang="en-US"/>
        </a:p>
      </dgm:t>
    </dgm:pt>
    <dgm:pt modelId="{B3F48061-F10F-4BC2-B42F-F22517C9C822}" type="parTrans" cxnId="{10310F8F-6E88-4DD5-BE22-386C92DA7322}">
      <dgm:prSet/>
      <dgm:spPr/>
      <dgm:t>
        <a:bodyPr/>
        <a:lstStyle/>
        <a:p>
          <a:endParaRPr lang="en-US"/>
        </a:p>
      </dgm:t>
    </dgm:pt>
    <dgm:pt modelId="{48621870-609A-4661-865D-240A283DB581}" type="sibTrans" cxnId="{10310F8F-6E88-4DD5-BE22-386C92DA7322}">
      <dgm:prSet/>
      <dgm:spPr/>
      <dgm:t>
        <a:bodyPr/>
        <a:lstStyle/>
        <a:p>
          <a:endParaRPr lang="en-US"/>
        </a:p>
      </dgm:t>
    </dgm:pt>
    <dgm:pt modelId="{B1D97064-3B32-42ED-A52D-560A9AB032B9}">
      <dgm:prSet/>
      <dgm:spPr/>
      <dgm:t>
        <a:bodyPr/>
        <a:lstStyle/>
        <a:p>
          <a:r>
            <a:rPr lang="en-US"/>
            <a:t>When you set a field value by using a business rule, any OnChange event handlers for that field will not run.</a:t>
          </a:r>
          <a:endParaRPr lang="en-US"/>
        </a:p>
      </dgm:t>
    </dgm:pt>
    <dgm:pt modelId="{835497C3-D3A7-4763-A7B4-7C2865A845D6}" type="parTrans" cxnId="{DAEF8E41-44AE-4E8D-9A0A-B880644CD6DB}">
      <dgm:prSet/>
      <dgm:spPr/>
      <dgm:t>
        <a:bodyPr/>
        <a:lstStyle/>
        <a:p>
          <a:endParaRPr lang="en-US"/>
        </a:p>
      </dgm:t>
    </dgm:pt>
    <dgm:pt modelId="{9A0164F0-5B0A-4683-800A-8B158CA42E53}" type="sibTrans" cxnId="{DAEF8E41-44AE-4E8D-9A0A-B880644CD6DB}">
      <dgm:prSet/>
      <dgm:spPr/>
      <dgm:t>
        <a:bodyPr/>
        <a:lstStyle/>
        <a:p>
          <a:endParaRPr lang="en-US"/>
        </a:p>
      </dgm:t>
    </dgm:pt>
    <dgm:pt modelId="{F2C18D49-AF38-4248-A2BB-55EC80A01DB8}">
      <dgm:prSet/>
      <dgm:spPr/>
      <dgm:t>
        <a:bodyPr/>
        <a:lstStyle/>
        <a:p>
          <a:r>
            <a:rPr lang="en-US"/>
            <a:t>If a business rule references a field that is not present on a form, the rule will simply not run. </a:t>
          </a:r>
          <a:endParaRPr lang="en-US"/>
        </a:p>
      </dgm:t>
    </dgm:pt>
    <dgm:pt modelId="{DBBA19F2-3D5A-46D4-BB21-6A4BA50C2D94}" type="parTrans" cxnId="{E0C57D44-B272-4C67-9A25-E03DC267ED1B}">
      <dgm:prSet/>
      <dgm:spPr/>
      <dgm:t>
        <a:bodyPr/>
        <a:lstStyle/>
        <a:p>
          <a:endParaRPr lang="en-US"/>
        </a:p>
      </dgm:t>
    </dgm:pt>
    <dgm:pt modelId="{5A5E390B-1B64-4E2B-8B97-B6156527E4E2}" type="sibTrans" cxnId="{E0C57D44-B272-4C67-9A25-E03DC267ED1B}">
      <dgm:prSet/>
      <dgm:spPr/>
      <dgm:t>
        <a:bodyPr/>
        <a:lstStyle/>
        <a:p>
          <a:endParaRPr lang="en-US"/>
        </a:p>
      </dgm:t>
    </dgm:pt>
    <dgm:pt modelId="{F55E169A-207E-42D3-BC94-036BFE301427}" type="pres">
      <dgm:prSet presAssocID="{01D9FD13-FE65-4086-B7D8-A380E7224A6A}" presName="linear" presStyleCnt="0">
        <dgm:presLayoutVars>
          <dgm:animLvl val="lvl"/>
          <dgm:resizeHandles val="exact"/>
        </dgm:presLayoutVars>
      </dgm:prSet>
      <dgm:spPr/>
    </dgm:pt>
    <dgm:pt modelId="{3B7332A5-2AD4-49AD-BF4A-AD6CF7C08929}" type="pres">
      <dgm:prSet presAssocID="{58812ECB-B31C-4AA2-A326-39963BB603FF}" presName="parentText" presStyleLbl="node1" presStyleIdx="0" presStyleCnt="4">
        <dgm:presLayoutVars>
          <dgm:chMax val="0"/>
          <dgm:bulletEnabled val="1"/>
        </dgm:presLayoutVars>
      </dgm:prSet>
      <dgm:spPr/>
    </dgm:pt>
    <dgm:pt modelId="{CD6545C0-06AB-4E5C-8B1B-64828AACF229}" type="pres">
      <dgm:prSet presAssocID="{111136DA-04F6-49C6-8EA3-C168BAAF2A17}" presName="spacer" presStyleCnt="0"/>
      <dgm:spPr/>
    </dgm:pt>
    <dgm:pt modelId="{CC03EE6C-D628-4273-9757-6993E3449EE7}" type="pres">
      <dgm:prSet presAssocID="{34D54EE8-A00C-4414-9492-5B4B1D74632F}" presName="parentText" presStyleLbl="node1" presStyleIdx="1" presStyleCnt="4">
        <dgm:presLayoutVars>
          <dgm:chMax val="0"/>
          <dgm:bulletEnabled val="1"/>
        </dgm:presLayoutVars>
      </dgm:prSet>
      <dgm:spPr/>
    </dgm:pt>
    <dgm:pt modelId="{4C3B9E95-CA36-4123-BE0F-EF084A983AC0}" type="pres">
      <dgm:prSet presAssocID="{48621870-609A-4661-865D-240A283DB581}" presName="spacer" presStyleCnt="0"/>
      <dgm:spPr/>
    </dgm:pt>
    <dgm:pt modelId="{E311F372-96CF-4E1D-9247-B69C01B87166}" type="pres">
      <dgm:prSet presAssocID="{B1D97064-3B32-42ED-A52D-560A9AB032B9}" presName="parentText" presStyleLbl="node1" presStyleIdx="2" presStyleCnt="4">
        <dgm:presLayoutVars>
          <dgm:chMax val="0"/>
          <dgm:bulletEnabled val="1"/>
        </dgm:presLayoutVars>
      </dgm:prSet>
      <dgm:spPr/>
    </dgm:pt>
    <dgm:pt modelId="{A4D120C6-E0B0-4B43-A157-9ECDB20F38B0}" type="pres">
      <dgm:prSet presAssocID="{9A0164F0-5B0A-4683-800A-8B158CA42E53}" presName="spacer" presStyleCnt="0"/>
      <dgm:spPr/>
    </dgm:pt>
    <dgm:pt modelId="{613526E7-8A1A-44C1-BF75-6743D308C492}" type="pres">
      <dgm:prSet presAssocID="{F2C18D49-AF38-4248-A2BB-55EC80A01DB8}" presName="parentText" presStyleLbl="node1" presStyleIdx="3" presStyleCnt="4">
        <dgm:presLayoutVars>
          <dgm:chMax val="0"/>
          <dgm:bulletEnabled val="1"/>
        </dgm:presLayoutVars>
      </dgm:prSet>
      <dgm:spPr/>
    </dgm:pt>
  </dgm:ptLst>
  <dgm:cxnLst>
    <dgm:cxn modelId="{1A3AE6A7-DD25-4D68-8540-69D803D120C6}" type="presOf" srcId="{58812ECB-B31C-4AA2-A326-39963BB603FF}" destId="{3B7332A5-2AD4-49AD-BF4A-AD6CF7C08929}" srcOrd="0" destOrd="0" presId="urn:microsoft.com/office/officeart/2005/8/layout/vList2"/>
    <dgm:cxn modelId="{E0C57D44-B272-4C67-9A25-E03DC267ED1B}" srcId="{01D9FD13-FE65-4086-B7D8-A380E7224A6A}" destId="{F2C18D49-AF38-4248-A2BB-55EC80A01DB8}" srcOrd="3" destOrd="0" parTransId="{DBBA19F2-3D5A-46D4-BB21-6A4BA50C2D94}" sibTransId="{5A5E390B-1B64-4E2B-8B97-B6156527E4E2}"/>
    <dgm:cxn modelId="{8D2ECEC3-7E3B-4C8D-B665-569400114721}" type="presOf" srcId="{34D54EE8-A00C-4414-9492-5B4B1D74632F}" destId="{CC03EE6C-D628-4273-9757-6993E3449EE7}" srcOrd="0" destOrd="0" presId="urn:microsoft.com/office/officeart/2005/8/layout/vList2"/>
    <dgm:cxn modelId="{DAEF8E41-44AE-4E8D-9A0A-B880644CD6DB}" srcId="{01D9FD13-FE65-4086-B7D8-A380E7224A6A}" destId="{B1D97064-3B32-42ED-A52D-560A9AB032B9}" srcOrd="2" destOrd="0" parTransId="{835497C3-D3A7-4763-A7B4-7C2865A845D6}" sibTransId="{9A0164F0-5B0A-4683-800A-8B158CA42E53}"/>
    <dgm:cxn modelId="{E79F480C-DF2F-4BE7-9FC6-40201F6AB744}" type="presOf" srcId="{B1D97064-3B32-42ED-A52D-560A9AB032B9}" destId="{E311F372-96CF-4E1D-9247-B69C01B87166}" srcOrd="0" destOrd="0" presId="urn:microsoft.com/office/officeart/2005/8/layout/vList2"/>
    <dgm:cxn modelId="{18330910-0B25-40A5-B8F3-82D64C6E2752}" type="presOf" srcId="{01D9FD13-FE65-4086-B7D8-A380E7224A6A}" destId="{F55E169A-207E-42D3-BC94-036BFE301427}" srcOrd="0" destOrd="0" presId="urn:microsoft.com/office/officeart/2005/8/layout/vList2"/>
    <dgm:cxn modelId="{10310F8F-6E88-4DD5-BE22-386C92DA7322}" srcId="{01D9FD13-FE65-4086-B7D8-A380E7224A6A}" destId="{34D54EE8-A00C-4414-9492-5B4B1D74632F}" srcOrd="1" destOrd="0" parTransId="{B3F48061-F10F-4BC2-B42F-F22517C9C822}" sibTransId="{48621870-609A-4661-865D-240A283DB581}"/>
    <dgm:cxn modelId="{F2BE87F0-DF71-4739-9B6B-CABEF20C4E83}" srcId="{01D9FD13-FE65-4086-B7D8-A380E7224A6A}" destId="{58812ECB-B31C-4AA2-A326-39963BB603FF}" srcOrd="0" destOrd="0" parTransId="{F1A31C40-79A6-48E0-ACFF-F694E4F9CEE1}" sibTransId="{111136DA-04F6-49C6-8EA3-C168BAAF2A17}"/>
    <dgm:cxn modelId="{C8CA25D1-C115-4746-8232-B05589459D55}" type="presOf" srcId="{F2C18D49-AF38-4248-A2BB-55EC80A01DB8}" destId="{613526E7-8A1A-44C1-BF75-6743D308C492}" srcOrd="0" destOrd="0" presId="urn:microsoft.com/office/officeart/2005/8/layout/vList2"/>
    <dgm:cxn modelId="{133CDF2A-7008-4125-96AA-7D4148B22AC7}" type="presParOf" srcId="{F55E169A-207E-42D3-BC94-036BFE301427}" destId="{3B7332A5-2AD4-49AD-BF4A-AD6CF7C08929}" srcOrd="0" destOrd="0" presId="urn:microsoft.com/office/officeart/2005/8/layout/vList2"/>
    <dgm:cxn modelId="{40AF7F70-83A1-4C2E-8212-92DEE318CD04}" type="presParOf" srcId="{F55E169A-207E-42D3-BC94-036BFE301427}" destId="{CD6545C0-06AB-4E5C-8B1B-64828AACF229}" srcOrd="1" destOrd="0" presId="urn:microsoft.com/office/officeart/2005/8/layout/vList2"/>
    <dgm:cxn modelId="{F3C8CD26-8FC7-4197-80D6-16AFA2324BF7}" type="presParOf" srcId="{F55E169A-207E-42D3-BC94-036BFE301427}" destId="{CC03EE6C-D628-4273-9757-6993E3449EE7}" srcOrd="2" destOrd="0" presId="urn:microsoft.com/office/officeart/2005/8/layout/vList2"/>
    <dgm:cxn modelId="{0E5DB282-50AD-443B-A811-BDB74DDB31F4}" type="presParOf" srcId="{F55E169A-207E-42D3-BC94-036BFE301427}" destId="{4C3B9E95-CA36-4123-BE0F-EF084A983AC0}" srcOrd="3" destOrd="0" presId="urn:microsoft.com/office/officeart/2005/8/layout/vList2"/>
    <dgm:cxn modelId="{D004A849-CF3A-4B51-8E71-82BE3A99AA5F}" type="presParOf" srcId="{F55E169A-207E-42D3-BC94-036BFE301427}" destId="{E311F372-96CF-4E1D-9247-B69C01B87166}" srcOrd="4" destOrd="0" presId="urn:microsoft.com/office/officeart/2005/8/layout/vList2"/>
    <dgm:cxn modelId="{F55AF562-CC54-4CC0-88F9-49D81845CF3D}" type="presParOf" srcId="{F55E169A-207E-42D3-BC94-036BFE301427}" destId="{A4D120C6-E0B0-4B43-A157-9ECDB20F38B0}" srcOrd="5" destOrd="0" presId="urn:microsoft.com/office/officeart/2005/8/layout/vList2"/>
    <dgm:cxn modelId="{E53091C9-E865-4D1B-9C87-1303512B1592}" type="presParOf" srcId="{F55E169A-207E-42D3-BC94-036BFE301427}" destId="{613526E7-8A1A-44C1-BF75-6743D308C49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BD6654-2739-4B9A-B976-6D0389AB726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AE3039-D7C9-41D7-9AEF-206BCB454915}">
      <dgm:prSet/>
      <dgm:spPr/>
      <dgm:t>
        <a:bodyPr/>
        <a:lstStyle/>
        <a:p>
          <a:r>
            <a:rPr lang="en-US"/>
            <a:t>Whole Number fields that use the formats for TimeZone, Duration, or Language will not appear in the rule editor for the conditions or actions, so they cannot be used with business rules.</a:t>
          </a:r>
          <a:endParaRPr lang="en-US"/>
        </a:p>
      </dgm:t>
    </dgm:pt>
    <dgm:pt modelId="{1FE4EDFB-E75C-46F7-8CCF-8563E268B033}" type="parTrans" cxnId="{8AA4D63D-242D-48D8-B4F7-C0AB824A730E}">
      <dgm:prSet/>
      <dgm:spPr/>
      <dgm:t>
        <a:bodyPr/>
        <a:lstStyle/>
        <a:p>
          <a:endParaRPr lang="en-US"/>
        </a:p>
      </dgm:t>
    </dgm:pt>
    <dgm:pt modelId="{C5EB5FE3-9C39-4558-8B92-D5BD2CD30098}" type="sibTrans" cxnId="{8AA4D63D-242D-48D8-B4F7-C0AB824A730E}">
      <dgm:prSet/>
      <dgm:spPr/>
      <dgm:t>
        <a:bodyPr/>
        <a:lstStyle/>
        <a:p>
          <a:endParaRPr lang="en-US"/>
        </a:p>
      </dgm:t>
    </dgm:pt>
    <dgm:pt modelId="{E4C53E44-888A-4977-AC22-A3F1CBEF0B35}">
      <dgm:prSet/>
      <dgm:spPr/>
      <dgm:t>
        <a:bodyPr/>
        <a:lstStyle/>
        <a:p>
          <a:r>
            <a:rPr lang="en-US"/>
            <a:t>For Microsoft Dynamics CRM for tablets, the definition of the business rules are downloaded and cached when CRM for tablets opens. Changes made to business rules are not applied until CRM for tablets is closed and re-opened.</a:t>
          </a:r>
          <a:endParaRPr lang="en-US"/>
        </a:p>
      </dgm:t>
    </dgm:pt>
    <dgm:pt modelId="{976AE104-D495-4724-9F17-129F4475F941}" type="parTrans" cxnId="{2A796C4A-F613-4B18-8C19-68A99DCAF101}">
      <dgm:prSet/>
      <dgm:spPr/>
      <dgm:t>
        <a:bodyPr/>
        <a:lstStyle/>
        <a:p>
          <a:endParaRPr lang="en-US"/>
        </a:p>
      </dgm:t>
    </dgm:pt>
    <dgm:pt modelId="{E7ABC24F-C2FD-471F-B259-D2AEAF58A640}" type="sibTrans" cxnId="{2A796C4A-F613-4B18-8C19-68A99DCAF101}">
      <dgm:prSet/>
      <dgm:spPr/>
      <dgm:t>
        <a:bodyPr/>
        <a:lstStyle/>
        <a:p>
          <a:endParaRPr lang="en-US"/>
        </a:p>
      </dgm:t>
    </dgm:pt>
    <dgm:pt modelId="{39530BBF-8ECE-4E81-9037-A71D2A76B52E}">
      <dgm:prSet/>
      <dgm:spPr/>
      <dgm:t>
        <a:bodyPr/>
        <a:lstStyle/>
        <a:p>
          <a:r>
            <a:rPr lang="en-US"/>
            <a:t>When you set the value of a lookup field, the text of the primary field value that is set in the form will always match the text that is visible in the rule definition</a:t>
          </a:r>
          <a:endParaRPr lang="en-US"/>
        </a:p>
      </dgm:t>
    </dgm:pt>
    <dgm:pt modelId="{D520B02F-6DCF-4974-A328-838782D7F41A}" type="parTrans" cxnId="{48132D12-729B-4370-9897-E28ED6AD5B4D}">
      <dgm:prSet/>
      <dgm:spPr/>
      <dgm:t>
        <a:bodyPr/>
        <a:lstStyle/>
        <a:p>
          <a:endParaRPr lang="en-US"/>
        </a:p>
      </dgm:t>
    </dgm:pt>
    <dgm:pt modelId="{2577EC8D-8A22-4657-AEBA-472D73170277}" type="sibTrans" cxnId="{48132D12-729B-4370-9897-E28ED6AD5B4D}">
      <dgm:prSet/>
      <dgm:spPr/>
      <dgm:t>
        <a:bodyPr/>
        <a:lstStyle/>
        <a:p>
          <a:endParaRPr lang="en-US"/>
        </a:p>
      </dgm:t>
    </dgm:pt>
    <dgm:pt modelId="{6D026017-24B1-437C-B1FC-1300218AAB5F}" type="pres">
      <dgm:prSet presAssocID="{D2BD6654-2739-4B9A-B976-6D0389AB726D}" presName="linear" presStyleCnt="0">
        <dgm:presLayoutVars>
          <dgm:animLvl val="lvl"/>
          <dgm:resizeHandles val="exact"/>
        </dgm:presLayoutVars>
      </dgm:prSet>
      <dgm:spPr/>
    </dgm:pt>
    <dgm:pt modelId="{5DAE710E-66B0-4465-829A-1BF4A25C2508}" type="pres">
      <dgm:prSet presAssocID="{B6AE3039-D7C9-41D7-9AEF-206BCB454915}" presName="parentText" presStyleLbl="node1" presStyleIdx="0" presStyleCnt="3">
        <dgm:presLayoutVars>
          <dgm:chMax val="0"/>
          <dgm:bulletEnabled val="1"/>
        </dgm:presLayoutVars>
      </dgm:prSet>
      <dgm:spPr/>
    </dgm:pt>
    <dgm:pt modelId="{A58C702C-1799-45F2-AF76-4540AA2C1897}" type="pres">
      <dgm:prSet presAssocID="{C5EB5FE3-9C39-4558-8B92-D5BD2CD30098}" presName="spacer" presStyleCnt="0"/>
      <dgm:spPr/>
    </dgm:pt>
    <dgm:pt modelId="{CB9733D8-42F3-4E29-9B76-4268F32FF4AE}" type="pres">
      <dgm:prSet presAssocID="{E4C53E44-888A-4977-AC22-A3F1CBEF0B35}" presName="parentText" presStyleLbl="node1" presStyleIdx="1" presStyleCnt="3">
        <dgm:presLayoutVars>
          <dgm:chMax val="0"/>
          <dgm:bulletEnabled val="1"/>
        </dgm:presLayoutVars>
      </dgm:prSet>
      <dgm:spPr/>
    </dgm:pt>
    <dgm:pt modelId="{A2306437-72CC-4859-86F7-DF18346E857F}" type="pres">
      <dgm:prSet presAssocID="{E7ABC24F-C2FD-471F-B259-D2AEAF58A640}" presName="spacer" presStyleCnt="0"/>
      <dgm:spPr/>
    </dgm:pt>
    <dgm:pt modelId="{118300EF-3D94-44EF-A1F7-A407FD477C03}" type="pres">
      <dgm:prSet presAssocID="{39530BBF-8ECE-4E81-9037-A71D2A76B52E}" presName="parentText" presStyleLbl="node1" presStyleIdx="2" presStyleCnt="3">
        <dgm:presLayoutVars>
          <dgm:chMax val="0"/>
          <dgm:bulletEnabled val="1"/>
        </dgm:presLayoutVars>
      </dgm:prSet>
      <dgm:spPr/>
    </dgm:pt>
  </dgm:ptLst>
  <dgm:cxnLst>
    <dgm:cxn modelId="{2A796C4A-F613-4B18-8C19-68A99DCAF101}" srcId="{D2BD6654-2739-4B9A-B976-6D0389AB726D}" destId="{E4C53E44-888A-4977-AC22-A3F1CBEF0B35}" srcOrd="1" destOrd="0" parTransId="{976AE104-D495-4724-9F17-129F4475F941}" sibTransId="{E7ABC24F-C2FD-471F-B259-D2AEAF58A640}"/>
    <dgm:cxn modelId="{4C0295C5-558A-4F0F-9757-60F3E397AD48}" type="presOf" srcId="{B6AE3039-D7C9-41D7-9AEF-206BCB454915}" destId="{5DAE710E-66B0-4465-829A-1BF4A25C2508}" srcOrd="0" destOrd="0" presId="urn:microsoft.com/office/officeart/2005/8/layout/vList2"/>
    <dgm:cxn modelId="{FC0C948B-8882-4B4C-A164-B52C400CA32A}" type="presOf" srcId="{39530BBF-8ECE-4E81-9037-A71D2A76B52E}" destId="{118300EF-3D94-44EF-A1F7-A407FD477C03}" srcOrd="0" destOrd="0" presId="urn:microsoft.com/office/officeart/2005/8/layout/vList2"/>
    <dgm:cxn modelId="{5F5C1477-AD14-4287-8BF1-894B650491BC}" type="presOf" srcId="{E4C53E44-888A-4977-AC22-A3F1CBEF0B35}" destId="{CB9733D8-42F3-4E29-9B76-4268F32FF4AE}" srcOrd="0" destOrd="0" presId="urn:microsoft.com/office/officeart/2005/8/layout/vList2"/>
    <dgm:cxn modelId="{678535EB-191B-4E07-B5DC-7CB8370E73F5}" type="presOf" srcId="{D2BD6654-2739-4B9A-B976-6D0389AB726D}" destId="{6D026017-24B1-437C-B1FC-1300218AAB5F}" srcOrd="0" destOrd="0" presId="urn:microsoft.com/office/officeart/2005/8/layout/vList2"/>
    <dgm:cxn modelId="{8AA4D63D-242D-48D8-B4F7-C0AB824A730E}" srcId="{D2BD6654-2739-4B9A-B976-6D0389AB726D}" destId="{B6AE3039-D7C9-41D7-9AEF-206BCB454915}" srcOrd="0" destOrd="0" parTransId="{1FE4EDFB-E75C-46F7-8CCF-8563E268B033}" sibTransId="{C5EB5FE3-9C39-4558-8B92-D5BD2CD30098}"/>
    <dgm:cxn modelId="{48132D12-729B-4370-9897-E28ED6AD5B4D}" srcId="{D2BD6654-2739-4B9A-B976-6D0389AB726D}" destId="{39530BBF-8ECE-4E81-9037-A71D2A76B52E}" srcOrd="2" destOrd="0" parTransId="{D520B02F-6DCF-4974-A328-838782D7F41A}" sibTransId="{2577EC8D-8A22-4657-AEBA-472D73170277}"/>
    <dgm:cxn modelId="{696C8B89-6A77-4C68-AE52-AC604F16C97F}" type="presParOf" srcId="{6D026017-24B1-437C-B1FC-1300218AAB5F}" destId="{5DAE710E-66B0-4465-829A-1BF4A25C2508}" srcOrd="0" destOrd="0" presId="urn:microsoft.com/office/officeart/2005/8/layout/vList2"/>
    <dgm:cxn modelId="{5FF612B8-0EAD-439E-AE5C-B10783CD4BD6}" type="presParOf" srcId="{6D026017-24B1-437C-B1FC-1300218AAB5F}" destId="{A58C702C-1799-45F2-AF76-4540AA2C1897}" srcOrd="1" destOrd="0" presId="urn:microsoft.com/office/officeart/2005/8/layout/vList2"/>
    <dgm:cxn modelId="{C8C19122-52C7-4170-B648-7153C98C8A52}" type="presParOf" srcId="{6D026017-24B1-437C-B1FC-1300218AAB5F}" destId="{CB9733D8-42F3-4E29-9B76-4268F32FF4AE}" srcOrd="2" destOrd="0" presId="urn:microsoft.com/office/officeart/2005/8/layout/vList2"/>
    <dgm:cxn modelId="{6D011FA6-5D52-4EDD-BF27-FF1106245B9E}" type="presParOf" srcId="{6D026017-24B1-437C-B1FC-1300218AAB5F}" destId="{A2306437-72CC-4859-86F7-DF18346E857F}" srcOrd="3" destOrd="0" presId="urn:microsoft.com/office/officeart/2005/8/layout/vList2"/>
    <dgm:cxn modelId="{C570C2E7-76BC-469D-AD30-E80EE114000A}" type="presParOf" srcId="{6D026017-24B1-437C-B1FC-1300218AAB5F}" destId="{118300EF-3D94-44EF-A1F7-A407FD477C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FFF278-9381-437D-96B0-9E8D8FDABE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0C5D6B8-2C6E-4DD7-A3F1-0429A27FC54B}">
      <dgm:prSet/>
      <dgm:spPr/>
      <dgm:t>
        <a:bodyPr/>
        <a:lstStyle/>
        <a:p>
          <a:r>
            <a:rPr lang="en-US"/>
            <a:t>Where should this rule run?</a:t>
          </a:r>
          <a:endParaRPr lang="en-US"/>
        </a:p>
      </dgm:t>
    </dgm:pt>
    <dgm:pt modelId="{3E98F27A-CB4B-481F-98BE-160C27AE8147}" type="parTrans" cxnId="{F1F21F6C-F518-4809-8A1A-784BC3632893}">
      <dgm:prSet/>
      <dgm:spPr/>
      <dgm:t>
        <a:bodyPr/>
        <a:lstStyle/>
        <a:p>
          <a:endParaRPr lang="en-US"/>
        </a:p>
      </dgm:t>
    </dgm:pt>
    <dgm:pt modelId="{13ADC6C2-0B91-4353-8248-83289E10CDF2}" type="sibTrans" cxnId="{F1F21F6C-F518-4809-8A1A-784BC3632893}">
      <dgm:prSet/>
      <dgm:spPr/>
      <dgm:t>
        <a:bodyPr/>
        <a:lstStyle/>
        <a:p>
          <a:endParaRPr lang="en-US"/>
        </a:p>
      </dgm:t>
    </dgm:pt>
    <dgm:pt modelId="{BBC8E186-257F-485F-A509-433FE3D27F11}" type="pres">
      <dgm:prSet presAssocID="{57FFF278-9381-437D-96B0-9E8D8FDABE75}" presName="linear" presStyleCnt="0">
        <dgm:presLayoutVars>
          <dgm:animLvl val="lvl"/>
          <dgm:resizeHandles val="exact"/>
        </dgm:presLayoutVars>
      </dgm:prSet>
      <dgm:spPr/>
    </dgm:pt>
    <dgm:pt modelId="{3D1B5C74-104B-4FF1-B07F-62FDFAB695EE}" type="pres">
      <dgm:prSet presAssocID="{A0C5D6B8-2C6E-4DD7-A3F1-0429A27FC54B}" presName="parentText" presStyleLbl="node1" presStyleIdx="0" presStyleCnt="1">
        <dgm:presLayoutVars>
          <dgm:chMax val="0"/>
          <dgm:bulletEnabled val="1"/>
        </dgm:presLayoutVars>
      </dgm:prSet>
      <dgm:spPr/>
    </dgm:pt>
  </dgm:ptLst>
  <dgm:cxnLst>
    <dgm:cxn modelId="{31C4C6BE-7CED-4824-8042-17D7D2BFBF66}" type="presOf" srcId="{A0C5D6B8-2C6E-4DD7-A3F1-0429A27FC54B}" destId="{3D1B5C74-104B-4FF1-B07F-62FDFAB695EE}" srcOrd="0" destOrd="0" presId="urn:microsoft.com/office/officeart/2005/8/layout/vList2"/>
    <dgm:cxn modelId="{F1F21F6C-F518-4809-8A1A-784BC3632893}" srcId="{57FFF278-9381-437D-96B0-9E8D8FDABE75}" destId="{A0C5D6B8-2C6E-4DD7-A3F1-0429A27FC54B}" srcOrd="0" destOrd="0" parTransId="{3E98F27A-CB4B-481F-98BE-160C27AE8147}" sibTransId="{13ADC6C2-0B91-4353-8248-83289E10CDF2}"/>
    <dgm:cxn modelId="{2E48521A-15E6-4C9D-AD7A-0601C5F8D885}" type="presOf" srcId="{57FFF278-9381-437D-96B0-9E8D8FDABE75}" destId="{BBC8E186-257F-485F-A509-433FE3D27F11}" srcOrd="0" destOrd="0" presId="urn:microsoft.com/office/officeart/2005/8/layout/vList2"/>
    <dgm:cxn modelId="{F6C1FAB9-AA7A-44C8-BF03-E9B877F7350D}" type="presParOf" srcId="{BBC8E186-257F-485F-A509-433FE3D27F11}" destId="{3D1B5C74-104B-4FF1-B07F-62FDFAB695E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AA3718-7C93-446D-A341-48CEC4BD52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613987-C6C0-406A-B72F-23E9E564ADA8}">
      <dgm:prSet/>
      <dgm:spPr/>
      <dgm:t>
        <a:bodyPr/>
        <a:lstStyle/>
        <a:p>
          <a:r>
            <a:rPr lang="en-US" dirty="0"/>
            <a:t>If/then/else</a:t>
          </a:r>
        </a:p>
      </dgm:t>
    </dgm:pt>
    <dgm:pt modelId="{37F511C1-72E3-4025-9DFF-506AC139A512}" type="parTrans" cxnId="{CBE99796-4E51-4DE9-BF76-92B2E405F846}">
      <dgm:prSet/>
      <dgm:spPr/>
      <dgm:t>
        <a:bodyPr/>
        <a:lstStyle/>
        <a:p>
          <a:endParaRPr lang="en-US"/>
        </a:p>
      </dgm:t>
    </dgm:pt>
    <dgm:pt modelId="{026B8996-7061-4666-8F9D-5D09E45301B5}" type="sibTrans" cxnId="{CBE99796-4E51-4DE9-BF76-92B2E405F846}">
      <dgm:prSet/>
      <dgm:spPr/>
      <dgm:t>
        <a:bodyPr/>
        <a:lstStyle/>
        <a:p>
          <a:endParaRPr lang="en-US"/>
        </a:p>
      </dgm:t>
    </dgm:pt>
    <dgm:pt modelId="{62CA4F22-6E85-403C-ABD7-A87A0E7E556C}">
      <dgm:prSet/>
      <dgm:spPr/>
      <dgm:t>
        <a:bodyPr/>
        <a:lstStyle/>
        <a:p>
          <a:r>
            <a:rPr lang="en-US" dirty="0"/>
            <a:t>Works on the Entity or a business process</a:t>
          </a:r>
        </a:p>
      </dgm:t>
    </dgm:pt>
    <dgm:pt modelId="{CC091C8B-8AE9-4CAE-BFFD-BAED2D7E2A31}" type="parTrans" cxnId="{D682A773-9D17-43D5-B97A-1D7FB81BDC4A}">
      <dgm:prSet/>
      <dgm:spPr/>
      <dgm:t>
        <a:bodyPr/>
        <a:lstStyle/>
        <a:p>
          <a:endParaRPr lang="en-US"/>
        </a:p>
      </dgm:t>
    </dgm:pt>
    <dgm:pt modelId="{71AA981A-C9C5-4318-B58C-DD457AE5BC42}" type="sibTrans" cxnId="{D682A773-9D17-43D5-B97A-1D7FB81BDC4A}">
      <dgm:prSet/>
      <dgm:spPr/>
      <dgm:t>
        <a:bodyPr/>
        <a:lstStyle/>
        <a:p>
          <a:endParaRPr lang="en-US"/>
        </a:p>
      </dgm:t>
    </dgm:pt>
    <dgm:pt modelId="{C7BAF026-15CD-4282-9A99-672C528755BF}" type="pres">
      <dgm:prSet presAssocID="{DEAA3718-7C93-446D-A341-48CEC4BD52B8}" presName="linear" presStyleCnt="0">
        <dgm:presLayoutVars>
          <dgm:animLvl val="lvl"/>
          <dgm:resizeHandles val="exact"/>
        </dgm:presLayoutVars>
      </dgm:prSet>
      <dgm:spPr/>
    </dgm:pt>
    <dgm:pt modelId="{C476CBCE-31AA-45B0-8AFD-7D463B15CA6C}" type="pres">
      <dgm:prSet presAssocID="{1F613987-C6C0-406A-B72F-23E9E564ADA8}" presName="parentText" presStyleLbl="node1" presStyleIdx="0" presStyleCnt="2">
        <dgm:presLayoutVars>
          <dgm:chMax val="0"/>
          <dgm:bulletEnabled val="1"/>
        </dgm:presLayoutVars>
      </dgm:prSet>
      <dgm:spPr/>
    </dgm:pt>
    <dgm:pt modelId="{AA5EF4D1-962E-4592-8CA7-FE62F9C4C9F0}" type="pres">
      <dgm:prSet presAssocID="{026B8996-7061-4666-8F9D-5D09E45301B5}" presName="spacer" presStyleCnt="0"/>
      <dgm:spPr/>
    </dgm:pt>
    <dgm:pt modelId="{72F8BDB3-00E6-41AC-AA93-F04E5BA1AE81}" type="pres">
      <dgm:prSet presAssocID="{62CA4F22-6E85-403C-ABD7-A87A0E7E556C}" presName="parentText" presStyleLbl="node1" presStyleIdx="1" presStyleCnt="2">
        <dgm:presLayoutVars>
          <dgm:chMax val="0"/>
          <dgm:bulletEnabled val="1"/>
        </dgm:presLayoutVars>
      </dgm:prSet>
      <dgm:spPr/>
    </dgm:pt>
  </dgm:ptLst>
  <dgm:cxnLst>
    <dgm:cxn modelId="{3A95C0F2-4E11-46EC-8AAA-FBCF9D78A64A}" type="presOf" srcId="{1F613987-C6C0-406A-B72F-23E9E564ADA8}" destId="{C476CBCE-31AA-45B0-8AFD-7D463B15CA6C}" srcOrd="0" destOrd="0" presId="urn:microsoft.com/office/officeart/2005/8/layout/vList2"/>
    <dgm:cxn modelId="{CBE99796-4E51-4DE9-BF76-92B2E405F846}" srcId="{DEAA3718-7C93-446D-A341-48CEC4BD52B8}" destId="{1F613987-C6C0-406A-B72F-23E9E564ADA8}" srcOrd="0" destOrd="0" parTransId="{37F511C1-72E3-4025-9DFF-506AC139A512}" sibTransId="{026B8996-7061-4666-8F9D-5D09E45301B5}"/>
    <dgm:cxn modelId="{3EB57904-B793-4826-B2BC-38BBF0C30F0F}" type="presOf" srcId="{DEAA3718-7C93-446D-A341-48CEC4BD52B8}" destId="{C7BAF026-15CD-4282-9A99-672C528755BF}" srcOrd="0" destOrd="0" presId="urn:microsoft.com/office/officeart/2005/8/layout/vList2"/>
    <dgm:cxn modelId="{71B3C49B-7FCA-4127-ADE8-ADD31F615B81}" type="presOf" srcId="{62CA4F22-6E85-403C-ABD7-A87A0E7E556C}" destId="{72F8BDB3-00E6-41AC-AA93-F04E5BA1AE81}" srcOrd="0" destOrd="0" presId="urn:microsoft.com/office/officeart/2005/8/layout/vList2"/>
    <dgm:cxn modelId="{D682A773-9D17-43D5-B97A-1D7FB81BDC4A}" srcId="{DEAA3718-7C93-446D-A341-48CEC4BD52B8}" destId="{62CA4F22-6E85-403C-ABD7-A87A0E7E556C}" srcOrd="1" destOrd="0" parTransId="{CC091C8B-8AE9-4CAE-BFFD-BAED2D7E2A31}" sibTransId="{71AA981A-C9C5-4318-B58C-DD457AE5BC42}"/>
    <dgm:cxn modelId="{C9CB1AA9-7F79-4E8D-ADFB-D33DD3D110B2}" type="presParOf" srcId="{C7BAF026-15CD-4282-9A99-672C528755BF}" destId="{C476CBCE-31AA-45B0-8AFD-7D463B15CA6C}" srcOrd="0" destOrd="0" presId="urn:microsoft.com/office/officeart/2005/8/layout/vList2"/>
    <dgm:cxn modelId="{C1D0D126-587F-4CA0-B9CB-B994CC024300}" type="presParOf" srcId="{C7BAF026-15CD-4282-9A99-672C528755BF}" destId="{AA5EF4D1-962E-4592-8CA7-FE62F9C4C9F0}" srcOrd="1" destOrd="0" presId="urn:microsoft.com/office/officeart/2005/8/layout/vList2"/>
    <dgm:cxn modelId="{86901B1A-D96A-4CFC-A3B8-5BD66E9EE860}" type="presParOf" srcId="{C7BAF026-15CD-4282-9A99-672C528755BF}" destId="{72F8BDB3-00E6-41AC-AA93-F04E5BA1AE8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8EA156-193F-4071-A0EE-FF51881CB93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8C32FCF-949C-4B6E-B8BE-A20E83A81A9E}">
      <dgm:prSet/>
      <dgm:spPr/>
      <dgm:t>
        <a:bodyPr/>
        <a:lstStyle/>
        <a:p>
          <a:r>
            <a:rPr lang="en-US"/>
            <a:t>What task can we perform?</a:t>
          </a:r>
          <a:endParaRPr lang="en-US"/>
        </a:p>
      </dgm:t>
    </dgm:pt>
    <dgm:pt modelId="{56A334AA-89DB-42FC-AAA5-3EC415933C68}" type="parTrans" cxnId="{C9B6C9B9-9FA8-4A67-B645-F9A10218CCB1}">
      <dgm:prSet/>
      <dgm:spPr/>
      <dgm:t>
        <a:bodyPr/>
        <a:lstStyle/>
        <a:p>
          <a:endParaRPr lang="en-US"/>
        </a:p>
      </dgm:t>
    </dgm:pt>
    <dgm:pt modelId="{71064BAC-5DB0-4F94-95E1-DA1431F26529}" type="sibTrans" cxnId="{C9B6C9B9-9FA8-4A67-B645-F9A10218CCB1}">
      <dgm:prSet/>
      <dgm:spPr/>
      <dgm:t>
        <a:bodyPr/>
        <a:lstStyle/>
        <a:p>
          <a:endParaRPr lang="en-US"/>
        </a:p>
      </dgm:t>
    </dgm:pt>
    <dgm:pt modelId="{597DFBE1-B047-42FA-A6C8-9D5BE223B826}" type="pres">
      <dgm:prSet presAssocID="{F98EA156-193F-4071-A0EE-FF51881CB93E}" presName="linear" presStyleCnt="0">
        <dgm:presLayoutVars>
          <dgm:animLvl val="lvl"/>
          <dgm:resizeHandles val="exact"/>
        </dgm:presLayoutVars>
      </dgm:prSet>
      <dgm:spPr/>
    </dgm:pt>
    <dgm:pt modelId="{05CD109A-2CA5-49ED-BCBA-81B787EB05BA}" type="pres">
      <dgm:prSet presAssocID="{C8C32FCF-949C-4B6E-B8BE-A20E83A81A9E}" presName="parentText" presStyleLbl="node1" presStyleIdx="0" presStyleCnt="1">
        <dgm:presLayoutVars>
          <dgm:chMax val="0"/>
          <dgm:bulletEnabled val="1"/>
        </dgm:presLayoutVars>
      </dgm:prSet>
      <dgm:spPr/>
    </dgm:pt>
  </dgm:ptLst>
  <dgm:cxnLst>
    <dgm:cxn modelId="{C9B6C9B9-9FA8-4A67-B645-F9A10218CCB1}" srcId="{F98EA156-193F-4071-A0EE-FF51881CB93E}" destId="{C8C32FCF-949C-4B6E-B8BE-A20E83A81A9E}" srcOrd="0" destOrd="0" parTransId="{56A334AA-89DB-42FC-AAA5-3EC415933C68}" sibTransId="{71064BAC-5DB0-4F94-95E1-DA1431F26529}"/>
    <dgm:cxn modelId="{718AF779-04C0-4F35-ADA8-B04FE9501925}" type="presOf" srcId="{C8C32FCF-949C-4B6E-B8BE-A20E83A81A9E}" destId="{05CD109A-2CA5-49ED-BCBA-81B787EB05BA}" srcOrd="0" destOrd="0" presId="urn:microsoft.com/office/officeart/2005/8/layout/vList2"/>
    <dgm:cxn modelId="{F476E15D-6A22-4D37-A49E-913949EF1324}" type="presOf" srcId="{F98EA156-193F-4071-A0EE-FF51881CB93E}" destId="{597DFBE1-B047-42FA-A6C8-9D5BE223B826}" srcOrd="0" destOrd="0" presId="urn:microsoft.com/office/officeart/2005/8/layout/vList2"/>
    <dgm:cxn modelId="{350C8DCD-C876-4D76-9EA0-309ACE1B82E7}" type="presParOf" srcId="{597DFBE1-B047-42FA-A6C8-9D5BE223B826}" destId="{05CD109A-2CA5-49ED-BCBA-81B787EB05B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DDAD035-AF82-467A-8631-BD46CCAA7D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4838B9C-558A-4CF8-A164-F220913CB555}">
      <dgm:prSet/>
      <dgm:spPr/>
      <dgm:t>
        <a:bodyPr/>
        <a:lstStyle/>
        <a:p>
          <a:r>
            <a:rPr lang="en-US"/>
            <a:t>Display at the field level</a:t>
          </a:r>
          <a:endParaRPr lang="en-US"/>
        </a:p>
      </dgm:t>
    </dgm:pt>
    <dgm:pt modelId="{7C111AB3-D930-4E0E-8454-3D65F468FE27}" type="parTrans" cxnId="{78A7EBA3-6929-49B6-B0C1-7603165232B9}">
      <dgm:prSet/>
      <dgm:spPr/>
      <dgm:t>
        <a:bodyPr/>
        <a:lstStyle/>
        <a:p>
          <a:endParaRPr lang="en-US"/>
        </a:p>
      </dgm:t>
    </dgm:pt>
    <dgm:pt modelId="{F6E677E5-A22D-4041-8A97-7BCFCCCCDEEB}" type="sibTrans" cxnId="{78A7EBA3-6929-49B6-B0C1-7603165232B9}">
      <dgm:prSet/>
      <dgm:spPr/>
      <dgm:t>
        <a:bodyPr/>
        <a:lstStyle/>
        <a:p>
          <a:endParaRPr lang="en-US"/>
        </a:p>
      </dgm:t>
    </dgm:pt>
    <dgm:pt modelId="{60F13099-21A9-4B80-B027-05B00BCA5891}" type="pres">
      <dgm:prSet presAssocID="{9DDAD035-AF82-467A-8631-BD46CCAA7D93}" presName="linear" presStyleCnt="0">
        <dgm:presLayoutVars>
          <dgm:animLvl val="lvl"/>
          <dgm:resizeHandles val="exact"/>
        </dgm:presLayoutVars>
      </dgm:prSet>
      <dgm:spPr/>
    </dgm:pt>
    <dgm:pt modelId="{2C4FD0BC-BDEB-4370-8178-C5CE6EAEF99D}" type="pres">
      <dgm:prSet presAssocID="{34838B9C-558A-4CF8-A164-F220913CB555}" presName="parentText" presStyleLbl="node1" presStyleIdx="0" presStyleCnt="1">
        <dgm:presLayoutVars>
          <dgm:chMax val="0"/>
          <dgm:bulletEnabled val="1"/>
        </dgm:presLayoutVars>
      </dgm:prSet>
      <dgm:spPr/>
    </dgm:pt>
  </dgm:ptLst>
  <dgm:cxnLst>
    <dgm:cxn modelId="{686EA774-2103-47A7-954A-A761E85AD635}" type="presOf" srcId="{9DDAD035-AF82-467A-8631-BD46CCAA7D93}" destId="{60F13099-21A9-4B80-B027-05B00BCA5891}" srcOrd="0" destOrd="0" presId="urn:microsoft.com/office/officeart/2005/8/layout/vList2"/>
    <dgm:cxn modelId="{78A7EBA3-6929-49B6-B0C1-7603165232B9}" srcId="{9DDAD035-AF82-467A-8631-BD46CCAA7D93}" destId="{34838B9C-558A-4CF8-A164-F220913CB555}" srcOrd="0" destOrd="0" parTransId="{7C111AB3-D930-4E0E-8454-3D65F468FE27}" sibTransId="{F6E677E5-A22D-4041-8A97-7BCFCCCCDEEB}"/>
    <dgm:cxn modelId="{20F65C9D-F49B-42BB-A363-8E1622A49238}" type="presOf" srcId="{34838B9C-558A-4CF8-A164-F220913CB555}" destId="{2C4FD0BC-BDEB-4370-8178-C5CE6EAEF99D}" srcOrd="0" destOrd="0" presId="urn:microsoft.com/office/officeart/2005/8/layout/vList2"/>
    <dgm:cxn modelId="{0FD0D56E-C201-4183-BA02-83DF6D49D534}" type="presParOf" srcId="{60F13099-21A9-4B80-B027-05B00BCA5891}" destId="{2C4FD0BC-BDEB-4370-8178-C5CE6EAEF9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343D82D-FC94-4F14-BC67-9D77DB166FD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3CEF41F-DE9E-4E7A-82A2-E51279C9C0EA}">
      <dgm:prSet/>
      <dgm:spPr/>
      <dgm:t>
        <a:bodyPr/>
        <a:lstStyle/>
        <a:p>
          <a:r>
            <a:rPr lang="en-US"/>
            <a:t>Can be set to a value, formula, field or cleared</a:t>
          </a:r>
          <a:endParaRPr lang="en-US"/>
        </a:p>
      </dgm:t>
    </dgm:pt>
    <dgm:pt modelId="{C709D7CA-4E0F-4C02-B985-4FC5CFB72BB9}" type="parTrans" cxnId="{D4A4D148-0006-4878-ADF8-94C180E323ED}">
      <dgm:prSet/>
      <dgm:spPr/>
      <dgm:t>
        <a:bodyPr/>
        <a:lstStyle/>
        <a:p>
          <a:endParaRPr lang="en-US"/>
        </a:p>
      </dgm:t>
    </dgm:pt>
    <dgm:pt modelId="{18B8D3D2-F742-4D34-B4B4-B4C8C1B07012}" type="sibTrans" cxnId="{D4A4D148-0006-4878-ADF8-94C180E323ED}">
      <dgm:prSet/>
      <dgm:spPr/>
      <dgm:t>
        <a:bodyPr/>
        <a:lstStyle/>
        <a:p>
          <a:endParaRPr lang="en-US"/>
        </a:p>
      </dgm:t>
    </dgm:pt>
    <dgm:pt modelId="{7EC9AEF8-76E6-4925-92C4-82318F3CDB8D}" type="pres">
      <dgm:prSet presAssocID="{D343D82D-FC94-4F14-BC67-9D77DB166FDC}" presName="linear" presStyleCnt="0">
        <dgm:presLayoutVars>
          <dgm:animLvl val="lvl"/>
          <dgm:resizeHandles val="exact"/>
        </dgm:presLayoutVars>
      </dgm:prSet>
      <dgm:spPr/>
    </dgm:pt>
    <dgm:pt modelId="{3136142D-F810-42C9-BF71-EE59109B01EF}" type="pres">
      <dgm:prSet presAssocID="{D3CEF41F-DE9E-4E7A-82A2-E51279C9C0EA}" presName="parentText" presStyleLbl="node1" presStyleIdx="0" presStyleCnt="1">
        <dgm:presLayoutVars>
          <dgm:chMax val="0"/>
          <dgm:bulletEnabled val="1"/>
        </dgm:presLayoutVars>
      </dgm:prSet>
      <dgm:spPr/>
    </dgm:pt>
  </dgm:ptLst>
  <dgm:cxnLst>
    <dgm:cxn modelId="{042835CA-A898-46C1-A493-741AB1B3A238}" type="presOf" srcId="{D343D82D-FC94-4F14-BC67-9D77DB166FDC}" destId="{7EC9AEF8-76E6-4925-92C4-82318F3CDB8D}" srcOrd="0" destOrd="0" presId="urn:microsoft.com/office/officeart/2005/8/layout/vList2"/>
    <dgm:cxn modelId="{E54D3F61-181E-4F7D-A029-321002990D27}" type="presOf" srcId="{D3CEF41F-DE9E-4E7A-82A2-E51279C9C0EA}" destId="{3136142D-F810-42C9-BF71-EE59109B01EF}" srcOrd="0" destOrd="0" presId="urn:microsoft.com/office/officeart/2005/8/layout/vList2"/>
    <dgm:cxn modelId="{D4A4D148-0006-4878-ADF8-94C180E323ED}" srcId="{D343D82D-FC94-4F14-BC67-9D77DB166FDC}" destId="{D3CEF41F-DE9E-4E7A-82A2-E51279C9C0EA}" srcOrd="0" destOrd="0" parTransId="{C709D7CA-4E0F-4C02-B985-4FC5CFB72BB9}" sibTransId="{18B8D3D2-F742-4D34-B4B4-B4C8C1B07012}"/>
    <dgm:cxn modelId="{C6044F88-C738-4A0B-917F-47EC4E00A138}" type="presParOf" srcId="{7EC9AEF8-76E6-4925-92C4-82318F3CDB8D}" destId="{3136142D-F810-42C9-BF71-EE59109B01E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C3162-2066-4F31-914F-5AB513C90836}">
      <dsp:nvSpPr>
        <dsp:cNvPr id="0" name=""/>
        <dsp:cNvSpPr/>
      </dsp:nvSpPr>
      <dsp:spPr>
        <a:xfrm>
          <a:off x="0" y="26363"/>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Business Rule basics</a:t>
          </a:r>
          <a:endParaRPr lang="en-US" sz="4300" kern="1200"/>
        </a:p>
      </dsp:txBody>
      <dsp:txXfrm>
        <a:off x="50347" y="76710"/>
        <a:ext cx="8128906" cy="930660"/>
      </dsp:txXfrm>
    </dsp:sp>
    <dsp:sp modelId="{C42A3EEC-BF04-4615-BACD-696DBD6B1798}">
      <dsp:nvSpPr>
        <dsp:cNvPr id="0" name=""/>
        <dsp:cNvSpPr/>
      </dsp:nvSpPr>
      <dsp:spPr>
        <a:xfrm>
          <a:off x="0" y="1181558"/>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Configuration</a:t>
          </a:r>
          <a:endParaRPr lang="en-US" sz="4300" kern="1200"/>
        </a:p>
      </dsp:txBody>
      <dsp:txXfrm>
        <a:off x="50347" y="1231905"/>
        <a:ext cx="8128906" cy="930660"/>
      </dsp:txXfrm>
    </dsp:sp>
    <dsp:sp modelId="{3B58C28D-CADE-4BB3-B2A8-511A069B5A31}">
      <dsp:nvSpPr>
        <dsp:cNvPr id="0" name=""/>
        <dsp:cNvSpPr/>
      </dsp:nvSpPr>
      <dsp:spPr>
        <a:xfrm>
          <a:off x="0" y="2336753"/>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Usage</a:t>
          </a:r>
          <a:endParaRPr lang="en-US" sz="4300" kern="1200"/>
        </a:p>
      </dsp:txBody>
      <dsp:txXfrm>
        <a:off x="50347" y="2387100"/>
        <a:ext cx="8128906" cy="9306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4B00B-5C49-4228-8E2F-B6A3F78B11C0}">
      <dsp:nvSpPr>
        <dsp:cNvPr id="0" name=""/>
        <dsp:cNvSpPr/>
      </dsp:nvSpPr>
      <dsp:spPr>
        <a:xfrm>
          <a:off x="0" y="164624"/>
          <a:ext cx="38100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Use simple operators (+,–,/,*)</a:t>
          </a:r>
          <a:endParaRPr lang="en-US" sz="1900" kern="1200"/>
        </a:p>
      </dsp:txBody>
      <dsp:txXfrm>
        <a:off x="22246" y="186870"/>
        <a:ext cx="3765508" cy="411223"/>
      </dsp:txXfrm>
    </dsp:sp>
    <dsp:sp modelId="{800F5F2E-4F6E-4DAE-8504-A4DC63E10353}">
      <dsp:nvSpPr>
        <dsp:cNvPr id="0" name=""/>
        <dsp:cNvSpPr/>
      </dsp:nvSpPr>
      <dsp:spPr>
        <a:xfrm>
          <a:off x="0" y="675059"/>
          <a:ext cx="38100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Can use a field value or a static value</a:t>
          </a:r>
          <a:endParaRPr lang="en-US" sz="1900" kern="1200"/>
        </a:p>
      </dsp:txBody>
      <dsp:txXfrm>
        <a:off x="22246" y="697305"/>
        <a:ext cx="3765508" cy="4112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E1F8D-7645-495A-A9E5-11E77BA5CA30}">
      <dsp:nvSpPr>
        <dsp:cNvPr id="0" name=""/>
        <dsp:cNvSpPr/>
      </dsp:nvSpPr>
      <dsp:spPr>
        <a:xfrm>
          <a:off x="0" y="1135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Can set to either required or not</a:t>
          </a:r>
          <a:endParaRPr lang="en-US" sz="3400" kern="1200"/>
        </a:p>
      </dsp:txBody>
      <dsp:txXfrm>
        <a:off x="39809" y="51163"/>
        <a:ext cx="8149982" cy="7358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E8608-C9E0-407B-AF8D-9EB994B72A3D}">
      <dsp:nvSpPr>
        <dsp:cNvPr id="0" name=""/>
        <dsp:cNvSpPr/>
      </dsp:nvSpPr>
      <dsp:spPr>
        <a:xfrm>
          <a:off x="0" y="9232"/>
          <a:ext cx="822960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Only works on fields – not on Tabs or Sections</a:t>
          </a:r>
          <a:endParaRPr lang="en-US" sz="3100" kern="1200"/>
        </a:p>
      </dsp:txBody>
      <dsp:txXfrm>
        <a:off x="36296" y="45528"/>
        <a:ext cx="8157008" cy="6709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4C4F5-63F9-4036-A64F-8B36C987AAF8}">
      <dsp:nvSpPr>
        <dsp:cNvPr id="0" name=""/>
        <dsp:cNvSpPr/>
      </dsp:nvSpPr>
      <dsp:spPr>
        <a:xfrm>
          <a:off x="0" y="2290"/>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Can be set to a field value or a static value</a:t>
          </a:r>
          <a:endParaRPr lang="en-US" sz="3000" kern="1200"/>
        </a:p>
      </dsp:txBody>
      <dsp:txXfrm>
        <a:off x="35125" y="37415"/>
        <a:ext cx="8159350" cy="6492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D728B-06D2-442D-A6B5-6687AF5D89C7}">
      <dsp:nvSpPr>
        <dsp:cNvPr id="0" name=""/>
        <dsp:cNvSpPr/>
      </dsp:nvSpPr>
      <dsp:spPr>
        <a:xfrm>
          <a:off x="0" y="9232"/>
          <a:ext cx="822960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Sets a field to read–only or editable</a:t>
          </a:r>
          <a:endParaRPr lang="en-US" sz="3100" kern="1200"/>
        </a:p>
      </dsp:txBody>
      <dsp:txXfrm>
        <a:off x="36296" y="45528"/>
        <a:ext cx="8157008" cy="67094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D728B-06D2-442D-A6B5-6687AF5D89C7}">
      <dsp:nvSpPr>
        <dsp:cNvPr id="0" name=""/>
        <dsp:cNvSpPr/>
      </dsp:nvSpPr>
      <dsp:spPr>
        <a:xfrm>
          <a:off x="0" y="9232"/>
          <a:ext cx="822960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Displays a recommendation on a field</a:t>
          </a:r>
        </a:p>
      </dsp:txBody>
      <dsp:txXfrm>
        <a:off x="36296" y="45528"/>
        <a:ext cx="8157008" cy="67094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A2B79-5A81-4565-A461-662D3435187A}">
      <dsp:nvSpPr>
        <dsp:cNvPr id="0" name=""/>
        <dsp:cNvSpPr/>
      </dsp:nvSpPr>
      <dsp:spPr>
        <a:xfrm>
          <a:off x="0" y="2395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Easy to create</a:t>
          </a:r>
          <a:endParaRPr lang="en-US" sz="3200" kern="1200"/>
        </a:p>
      </dsp:txBody>
      <dsp:txXfrm>
        <a:off x="37467" y="61422"/>
        <a:ext cx="8154666" cy="692586"/>
      </dsp:txXfrm>
    </dsp:sp>
    <dsp:sp modelId="{45BE27B0-28A6-407A-9E41-3DBDDBEAE66C}">
      <dsp:nvSpPr>
        <dsp:cNvPr id="0" name=""/>
        <dsp:cNvSpPr/>
      </dsp:nvSpPr>
      <dsp:spPr>
        <a:xfrm>
          <a:off x="0" y="88363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No JavaScript knowledge required</a:t>
          </a:r>
          <a:endParaRPr lang="en-US" sz="3200" kern="1200"/>
        </a:p>
      </dsp:txBody>
      <dsp:txXfrm>
        <a:off x="37467" y="921102"/>
        <a:ext cx="8154666" cy="692586"/>
      </dsp:txXfrm>
    </dsp:sp>
    <dsp:sp modelId="{D7631244-939B-4E29-A4D8-4417B470C4E9}">
      <dsp:nvSpPr>
        <dsp:cNvPr id="0" name=""/>
        <dsp:cNvSpPr/>
      </dsp:nvSpPr>
      <dsp:spPr>
        <a:xfrm>
          <a:off x="0" y="1743315"/>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Can run at the server level</a:t>
          </a:r>
          <a:endParaRPr lang="en-US" sz="3200" kern="1200"/>
        </a:p>
      </dsp:txBody>
      <dsp:txXfrm>
        <a:off x="37467" y="1780782"/>
        <a:ext cx="8154666" cy="692586"/>
      </dsp:txXfrm>
    </dsp:sp>
    <dsp:sp modelId="{954C5600-5925-49FE-88C9-6A0402DE2331}">
      <dsp:nvSpPr>
        <dsp:cNvPr id="0" name=""/>
        <dsp:cNvSpPr/>
      </dsp:nvSpPr>
      <dsp:spPr>
        <a:xfrm>
          <a:off x="0" y="2602996"/>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Can run on multiple devices/platforms</a:t>
          </a:r>
          <a:endParaRPr lang="en-US" sz="3200" kern="1200"/>
        </a:p>
      </dsp:txBody>
      <dsp:txXfrm>
        <a:off x="37467" y="2640463"/>
        <a:ext cx="8154666" cy="69258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488F3-8684-4474-BF3A-D9DCDA227ED0}">
      <dsp:nvSpPr>
        <dsp:cNvPr id="0" name=""/>
        <dsp:cNvSpPr/>
      </dsp:nvSpPr>
      <dsp:spPr>
        <a:xfrm>
          <a:off x="0" y="53926"/>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It is sometimes hard to understand where the logic lies</a:t>
          </a:r>
          <a:endParaRPr lang="en-US" sz="3100" kern="1200"/>
        </a:p>
      </dsp:txBody>
      <dsp:txXfrm>
        <a:off x="60199" y="114125"/>
        <a:ext cx="8109202" cy="1112781"/>
      </dsp:txXfrm>
    </dsp:sp>
    <dsp:sp modelId="{93BB80F7-8B2A-407F-932C-464206406E6A}">
      <dsp:nvSpPr>
        <dsp:cNvPr id="0" name=""/>
        <dsp:cNvSpPr/>
      </dsp:nvSpPr>
      <dsp:spPr>
        <a:xfrm>
          <a:off x="0" y="1287106"/>
          <a:ext cx="8229600" cy="2053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JavaScript</a:t>
          </a:r>
          <a:endParaRPr lang="en-US" sz="2400" kern="1200"/>
        </a:p>
        <a:p>
          <a:pPr marL="228600" lvl="1" indent="-228600" algn="l" defTabSz="1066800">
            <a:lnSpc>
              <a:spcPct val="90000"/>
            </a:lnSpc>
            <a:spcBef>
              <a:spcPct val="0"/>
            </a:spcBef>
            <a:spcAft>
              <a:spcPct val="20000"/>
            </a:spcAft>
            <a:buChar char="•"/>
          </a:pPr>
          <a:r>
            <a:rPr lang="en-US" sz="2400" kern="1200"/>
            <a:t>Business Rules</a:t>
          </a:r>
          <a:endParaRPr lang="en-US" sz="2400" kern="1200"/>
        </a:p>
        <a:p>
          <a:pPr marL="228600" lvl="1" indent="-228600" algn="l" defTabSz="1066800">
            <a:lnSpc>
              <a:spcPct val="90000"/>
            </a:lnSpc>
            <a:spcBef>
              <a:spcPct val="0"/>
            </a:spcBef>
            <a:spcAft>
              <a:spcPct val="20000"/>
            </a:spcAft>
            <a:buChar char="•"/>
          </a:pPr>
          <a:r>
            <a:rPr lang="en-US" sz="2400" kern="1200"/>
            <a:t>Plugins</a:t>
          </a:r>
          <a:endParaRPr lang="en-US" sz="2400" kern="1200"/>
        </a:p>
        <a:p>
          <a:pPr marL="228600" lvl="1" indent="-228600" algn="l" defTabSz="1066800">
            <a:lnSpc>
              <a:spcPct val="90000"/>
            </a:lnSpc>
            <a:spcBef>
              <a:spcPct val="0"/>
            </a:spcBef>
            <a:spcAft>
              <a:spcPct val="20000"/>
            </a:spcAft>
            <a:buChar char="•"/>
          </a:pPr>
          <a:r>
            <a:rPr lang="en-US" sz="2400" kern="1200"/>
            <a:t>Synchronous workflows</a:t>
          </a:r>
          <a:endParaRPr lang="en-US" sz="2400" kern="1200"/>
        </a:p>
        <a:p>
          <a:pPr marL="228600" lvl="1" indent="-228600" algn="l" defTabSz="1066800">
            <a:lnSpc>
              <a:spcPct val="90000"/>
            </a:lnSpc>
            <a:spcBef>
              <a:spcPct val="0"/>
            </a:spcBef>
            <a:spcAft>
              <a:spcPct val="20000"/>
            </a:spcAft>
            <a:buChar char="•"/>
          </a:pPr>
          <a:r>
            <a:rPr lang="en-US" sz="2400" kern="1200"/>
            <a:t>Asynchronous workflows</a:t>
          </a:r>
          <a:endParaRPr lang="en-US" sz="2400" kern="1200"/>
        </a:p>
      </dsp:txBody>
      <dsp:txXfrm>
        <a:off x="0" y="1287106"/>
        <a:ext cx="8229600" cy="205344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0DB8A-2D8F-4809-A990-25BCF70E09F8}">
      <dsp:nvSpPr>
        <dsp:cNvPr id="0" name=""/>
        <dsp:cNvSpPr/>
      </dsp:nvSpPr>
      <dsp:spPr>
        <a:xfrm>
          <a:off x="0" y="2729"/>
          <a:ext cx="8229600"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Create and edit business rules</a:t>
          </a:r>
          <a:br>
            <a:rPr lang="en-US" sz="2800" kern="1200" dirty="0"/>
          </a:br>
          <a:r>
            <a:rPr lang="en-US" sz="2800" kern="1200" dirty="0"/>
            <a:t>(Help and Training)</a:t>
          </a:r>
        </a:p>
      </dsp:txBody>
      <dsp:txXfrm>
        <a:off x="54373" y="57102"/>
        <a:ext cx="8120854" cy="1005094"/>
      </dsp:txXfrm>
    </dsp:sp>
    <dsp:sp modelId="{B5A2DF13-D5F8-4255-AE93-42FB1691EB4D}">
      <dsp:nvSpPr>
        <dsp:cNvPr id="0" name=""/>
        <dsp:cNvSpPr/>
      </dsp:nvSpPr>
      <dsp:spPr>
        <a:xfrm>
          <a:off x="0" y="1116569"/>
          <a:ext cx="8229600"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hlinkClick xmlns:r="http://schemas.openxmlformats.org/officeDocument/2006/relationships" r:id="rId1"/>
            </a:rPr>
            <a:t>https://www.microsoft.com/en-us/Dynamics/crm-customer-center/create-business-rules-and-recommendations-to-apply-logic-in-a-form.aspx</a:t>
          </a:r>
          <a:endParaRPr lang="en-US" sz="2200" kern="1200" dirty="0"/>
        </a:p>
      </dsp:txBody>
      <dsp:txXfrm>
        <a:off x="0" y="1116569"/>
        <a:ext cx="8229600" cy="1014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69E32-ABAF-4558-A5E4-F1A2CF27428A}">
      <dsp:nvSpPr>
        <dsp:cNvPr id="0" name=""/>
        <dsp:cNvSpPr/>
      </dsp:nvSpPr>
      <dsp:spPr>
        <a:xfrm>
          <a:off x="0" y="26363"/>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Non–developers</a:t>
          </a:r>
          <a:endParaRPr lang="en-US" sz="4300" kern="1200"/>
        </a:p>
      </dsp:txBody>
      <dsp:txXfrm>
        <a:off x="50347" y="76710"/>
        <a:ext cx="8128906" cy="930660"/>
      </dsp:txXfrm>
    </dsp:sp>
    <dsp:sp modelId="{72929AC8-134B-4026-9A72-F06A5474B096}">
      <dsp:nvSpPr>
        <dsp:cNvPr id="0" name=""/>
        <dsp:cNvSpPr/>
      </dsp:nvSpPr>
      <dsp:spPr>
        <a:xfrm>
          <a:off x="0" y="1181558"/>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Administrators</a:t>
          </a:r>
          <a:endParaRPr lang="en-US" sz="4300" kern="1200"/>
        </a:p>
      </dsp:txBody>
      <dsp:txXfrm>
        <a:off x="50347" y="1231905"/>
        <a:ext cx="8128906" cy="930660"/>
      </dsp:txXfrm>
    </dsp:sp>
    <dsp:sp modelId="{9FCE9042-EC52-41DE-B010-C33588740670}">
      <dsp:nvSpPr>
        <dsp:cNvPr id="0" name=""/>
        <dsp:cNvSpPr/>
      </dsp:nvSpPr>
      <dsp:spPr>
        <a:xfrm>
          <a:off x="0" y="2336753"/>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Even developers</a:t>
          </a:r>
          <a:endParaRPr lang="en-US" sz="4300" kern="1200"/>
        </a:p>
      </dsp:txBody>
      <dsp:txXfrm>
        <a:off x="50347" y="2387100"/>
        <a:ext cx="8128906" cy="93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332A5-2AD4-49AD-BF4A-AD6CF7C08929}">
      <dsp:nvSpPr>
        <dsp:cNvPr id="0" name=""/>
        <dsp:cNvSpPr/>
      </dsp:nvSpPr>
      <dsp:spPr>
        <a:xfrm>
          <a:off x="0" y="1963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Only run when the form loads and when field values change. They do not run when a record is saved, unless the scope for the rule is set at an entity level.</a:t>
          </a:r>
          <a:endParaRPr lang="en-US" sz="2000" kern="1200"/>
        </a:p>
      </dsp:txBody>
      <dsp:txXfrm>
        <a:off x="38838" y="58474"/>
        <a:ext cx="8151924" cy="717924"/>
      </dsp:txXfrm>
    </dsp:sp>
    <dsp:sp modelId="{CC03EE6C-D628-4273-9757-6993E3449EE7}">
      <dsp:nvSpPr>
        <dsp:cNvPr id="0" name=""/>
        <dsp:cNvSpPr/>
      </dsp:nvSpPr>
      <dsp:spPr>
        <a:xfrm>
          <a:off x="0" y="87283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Business rules work only with fields. </a:t>
          </a:r>
          <a:endParaRPr lang="en-US" sz="2000" kern="1200"/>
        </a:p>
      </dsp:txBody>
      <dsp:txXfrm>
        <a:off x="38838" y="911674"/>
        <a:ext cx="8151924" cy="717924"/>
      </dsp:txXfrm>
    </dsp:sp>
    <dsp:sp modelId="{E311F372-96CF-4E1D-9247-B69C01B87166}">
      <dsp:nvSpPr>
        <dsp:cNvPr id="0" name=""/>
        <dsp:cNvSpPr/>
      </dsp:nvSpPr>
      <dsp:spPr>
        <a:xfrm>
          <a:off x="0" y="172603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When you set a field value by using a business rule, any OnChange event handlers for that field will not run.</a:t>
          </a:r>
          <a:endParaRPr lang="en-US" sz="2000" kern="1200"/>
        </a:p>
      </dsp:txBody>
      <dsp:txXfrm>
        <a:off x="38838" y="1764874"/>
        <a:ext cx="8151924" cy="717924"/>
      </dsp:txXfrm>
    </dsp:sp>
    <dsp:sp modelId="{613526E7-8A1A-44C1-BF75-6743D308C492}">
      <dsp:nvSpPr>
        <dsp:cNvPr id="0" name=""/>
        <dsp:cNvSpPr/>
      </dsp:nvSpPr>
      <dsp:spPr>
        <a:xfrm>
          <a:off x="0" y="2579236"/>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If a business rule references a field that is not present on a form, the rule will simply not run. </a:t>
          </a:r>
          <a:endParaRPr lang="en-US" sz="2000" kern="1200"/>
        </a:p>
      </dsp:txBody>
      <dsp:txXfrm>
        <a:off x="38838" y="2618074"/>
        <a:ext cx="8151924" cy="7179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E710E-66B0-4465-829A-1BF4A25C2508}">
      <dsp:nvSpPr>
        <dsp:cNvPr id="0" name=""/>
        <dsp:cNvSpPr/>
      </dsp:nvSpPr>
      <dsp:spPr>
        <a:xfrm>
          <a:off x="0" y="75300"/>
          <a:ext cx="8229600" cy="10448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Whole Number fields that use the formats for TimeZone, Duration, or Language will not appear in the rule editor for the conditions or actions, so they cannot be used with business rules.</a:t>
          </a:r>
          <a:endParaRPr lang="en-US" sz="1900" kern="1200"/>
        </a:p>
      </dsp:txBody>
      <dsp:txXfrm>
        <a:off x="51003" y="126303"/>
        <a:ext cx="8127594" cy="942803"/>
      </dsp:txXfrm>
    </dsp:sp>
    <dsp:sp modelId="{CB9733D8-42F3-4E29-9B76-4268F32FF4AE}">
      <dsp:nvSpPr>
        <dsp:cNvPr id="0" name=""/>
        <dsp:cNvSpPr/>
      </dsp:nvSpPr>
      <dsp:spPr>
        <a:xfrm>
          <a:off x="0" y="1174830"/>
          <a:ext cx="8229600" cy="10448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For Microsoft Dynamics CRM for tablets, the definition of the business rules are downloaded and cached when CRM for tablets opens. Changes made to business rules are not applied until CRM for tablets is closed and re-opened.</a:t>
          </a:r>
          <a:endParaRPr lang="en-US" sz="1900" kern="1200"/>
        </a:p>
      </dsp:txBody>
      <dsp:txXfrm>
        <a:off x="51003" y="1225833"/>
        <a:ext cx="8127594" cy="942803"/>
      </dsp:txXfrm>
    </dsp:sp>
    <dsp:sp modelId="{118300EF-3D94-44EF-A1F7-A407FD477C03}">
      <dsp:nvSpPr>
        <dsp:cNvPr id="0" name=""/>
        <dsp:cNvSpPr/>
      </dsp:nvSpPr>
      <dsp:spPr>
        <a:xfrm>
          <a:off x="0" y="2274361"/>
          <a:ext cx="8229600" cy="10448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When you set the value of a lookup field, the text of the primary field value that is set in the form will always match the text that is visible in the rule definition</a:t>
          </a:r>
          <a:endParaRPr lang="en-US" sz="1900" kern="1200"/>
        </a:p>
      </dsp:txBody>
      <dsp:txXfrm>
        <a:off x="51003" y="2325364"/>
        <a:ext cx="8127594" cy="9428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B5C74-104B-4FF1-B07F-62FDFAB695EE}">
      <dsp:nvSpPr>
        <dsp:cNvPr id="0" name=""/>
        <dsp:cNvSpPr/>
      </dsp:nvSpPr>
      <dsp:spPr>
        <a:xfrm>
          <a:off x="0" y="7109"/>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Where should this rule run?</a:t>
          </a:r>
          <a:endParaRPr lang="en-US" sz="2800" kern="1200"/>
        </a:p>
      </dsp:txBody>
      <dsp:txXfrm>
        <a:off x="32784" y="39893"/>
        <a:ext cx="8164032" cy="6060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6CBCE-31AA-45B0-8AFD-7D463B15CA6C}">
      <dsp:nvSpPr>
        <dsp:cNvPr id="0" name=""/>
        <dsp:cNvSpPr/>
      </dsp:nvSpPr>
      <dsp:spPr>
        <a:xfrm>
          <a:off x="0" y="12224"/>
          <a:ext cx="4267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If/then/else</a:t>
          </a:r>
        </a:p>
      </dsp:txBody>
      <dsp:txXfrm>
        <a:off x="22246" y="34470"/>
        <a:ext cx="4222708" cy="411223"/>
      </dsp:txXfrm>
    </dsp:sp>
    <dsp:sp modelId="{72F8BDB3-00E6-41AC-AA93-F04E5BA1AE81}">
      <dsp:nvSpPr>
        <dsp:cNvPr id="0" name=""/>
        <dsp:cNvSpPr/>
      </dsp:nvSpPr>
      <dsp:spPr>
        <a:xfrm>
          <a:off x="0" y="522659"/>
          <a:ext cx="4267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Works on the Entity or a business process</a:t>
          </a:r>
        </a:p>
      </dsp:txBody>
      <dsp:txXfrm>
        <a:off x="22246" y="544905"/>
        <a:ext cx="4222708" cy="411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D109A-2CA5-49ED-BCBA-81B787EB05BA}">
      <dsp:nvSpPr>
        <dsp:cNvPr id="0" name=""/>
        <dsp:cNvSpPr/>
      </dsp:nvSpPr>
      <dsp:spPr>
        <a:xfrm>
          <a:off x="0" y="7109"/>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What task can we perform?</a:t>
          </a:r>
          <a:endParaRPr lang="en-US" sz="2800" kern="1200"/>
        </a:p>
      </dsp:txBody>
      <dsp:txXfrm>
        <a:off x="32784" y="39893"/>
        <a:ext cx="8164032" cy="6060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FD0BC-BDEB-4370-8178-C5CE6EAEF99D}">
      <dsp:nvSpPr>
        <dsp:cNvPr id="0" name=""/>
        <dsp:cNvSpPr/>
      </dsp:nvSpPr>
      <dsp:spPr>
        <a:xfrm>
          <a:off x="0" y="11354"/>
          <a:ext cx="8229600" cy="8154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Display at the field level</a:t>
          </a:r>
          <a:endParaRPr lang="en-US" sz="3400" kern="1200"/>
        </a:p>
      </dsp:txBody>
      <dsp:txXfrm>
        <a:off x="39809" y="51163"/>
        <a:ext cx="8149982" cy="7358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6142D-F810-42C9-BF71-EE59109B01EF}">
      <dsp:nvSpPr>
        <dsp:cNvPr id="0" name=""/>
        <dsp:cNvSpPr/>
      </dsp:nvSpPr>
      <dsp:spPr>
        <a:xfrm>
          <a:off x="0" y="9232"/>
          <a:ext cx="822960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Can be set to a value, formula, field or cleared</a:t>
          </a:r>
          <a:endParaRPr lang="en-US" sz="3100" kern="1200"/>
        </a:p>
      </dsp:txBody>
      <dsp:txXfrm>
        <a:off x="36296" y="45528"/>
        <a:ext cx="815700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E195ACD2-E17C-43B7-8D87-7E1082C8B164}" type="datetimeFigureOut">
              <a:rPr lang="en-US" smtClean="0"/>
              <a:t>2/3/2017</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EFDB84BE-AB68-4F36-978D-33AC5A9E00C0}" type="slidenum">
              <a:rPr lang="en-US" smtClean="0"/>
              <a:t>‹#›</a:t>
            </a:fld>
            <a:endParaRPr lang="en-US"/>
          </a:p>
        </p:txBody>
      </p:sp>
    </p:spTree>
    <p:extLst>
      <p:ext uri="{BB962C8B-B14F-4D97-AF65-F5344CB8AC3E}">
        <p14:creationId xmlns:p14="http://schemas.microsoft.com/office/powerpoint/2010/main" val="128899594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4695"/>
            <a:ext cx="7772400" cy="757907"/>
          </a:xfrm>
        </p:spPr>
        <p:txBody>
          <a:bodyPr/>
          <a:lstStyle>
            <a:lvl1pPr>
              <a:defRPr/>
            </a:lvl1pPr>
          </a:lstStyle>
          <a:p>
            <a:r>
              <a:rPr lang="en-US" dirty="0"/>
              <a:t>Name of Presentation</a:t>
            </a:r>
          </a:p>
        </p:txBody>
      </p:sp>
      <p:sp>
        <p:nvSpPr>
          <p:cNvPr id="3" name="Subtitle 2"/>
          <p:cNvSpPr>
            <a:spLocks noGrp="1"/>
          </p:cNvSpPr>
          <p:nvPr>
            <p:ph type="subTitle" idx="1" hasCustomPrompt="1"/>
          </p:nvPr>
        </p:nvSpPr>
        <p:spPr>
          <a:xfrm>
            <a:off x="1371600" y="2266578"/>
            <a:ext cx="6400800" cy="593204"/>
          </a:xfrm>
        </p:spPr>
        <p:txBody>
          <a:bodyPr/>
          <a:lstStyle>
            <a:lvl1pPr marL="0" indent="0" algn="ctr">
              <a:buNone/>
              <a:defRPr>
                <a:solidFill>
                  <a:srgbClr val="6C63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Company Name</a:t>
            </a:r>
          </a:p>
        </p:txBody>
      </p:sp>
      <p:sp>
        <p:nvSpPr>
          <p:cNvPr id="4" name="Date Placeholder 3"/>
          <p:cNvSpPr>
            <a:spLocks noGrp="1"/>
          </p:cNvSpPr>
          <p:nvPr>
            <p:ph type="dt" sz="half" idx="10"/>
          </p:nvPr>
        </p:nvSpPr>
        <p:spPr/>
        <p:txBody>
          <a:bodyPr/>
          <a:lstStyle/>
          <a:p>
            <a:fld id="{7CFB140E-27DC-47B4-879E-4EC491F89627}"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374495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92839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B140E-27DC-47B4-879E-4EC491F89627}" type="datetimeFigureOut">
              <a:rPr lang="en-US" smtClean="0"/>
              <a:t>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277032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fr-CA" dirty="0" err="1"/>
              <a:t>Title</a:t>
            </a:r>
            <a:endParaRPr lang="en-US" dirty="0"/>
          </a:p>
        </p:txBody>
      </p:sp>
      <p:sp>
        <p:nvSpPr>
          <p:cNvPr id="3" name="Content Placeholder 2"/>
          <p:cNvSpPr>
            <a:spLocks noGrp="1"/>
          </p:cNvSpPr>
          <p:nvPr>
            <p:ph sz="half" idx="1"/>
          </p:nvPr>
        </p:nvSpPr>
        <p:spPr>
          <a:xfrm>
            <a:off x="457200" y="1275606"/>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75606"/>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FB140E-27DC-47B4-879E-4EC491F89627}" type="datetimeFigureOut">
              <a:rPr lang="en-US" smtClean="0"/>
              <a:t>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A9957-6C64-44D4-B360-CF457B51FDFA}" type="slidenum">
              <a:rPr lang="en-US" smtClean="0"/>
              <a:t>‹#›</a:t>
            </a:fld>
            <a:endParaRPr lang="en-US"/>
          </a:p>
        </p:txBody>
      </p:sp>
    </p:spTree>
    <p:extLst>
      <p:ext uri="{BB962C8B-B14F-4D97-AF65-F5344CB8AC3E}">
        <p14:creationId xmlns:p14="http://schemas.microsoft.com/office/powerpoint/2010/main" val="23830503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rgbClr val="6C6352"/>
                </a:solidFill>
              </a:defRPr>
            </a:lvl1pPr>
          </a:lstStyle>
          <a:p>
            <a:fld id="{7CFB140E-27DC-47B4-879E-4EC491F89627}" type="datetimeFigureOut">
              <a:rPr lang="en-US" smtClean="0"/>
              <a:pPr/>
              <a:t>2/3/2017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rgbClr val="6C6352"/>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rgbClr val="6C6352"/>
                </a:solidFill>
              </a:defRPr>
            </a:lvl1pPr>
          </a:lstStyle>
          <a:p>
            <a:fld id="{437A9957-6C64-44D4-B360-CF457B51FDFA}" type="slidenum">
              <a:rPr lang="en-US" smtClean="0"/>
              <a:pPr/>
              <a:t>‹#›</a:t>
            </a:fld>
            <a:endParaRPr lang="en-US"/>
          </a:p>
        </p:txBody>
      </p:sp>
    </p:spTree>
    <p:extLst>
      <p:ext uri="{BB962C8B-B14F-4D97-AF65-F5344CB8AC3E}">
        <p14:creationId xmlns:p14="http://schemas.microsoft.com/office/powerpoint/2010/main" val="234755530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Lst>
  <p:txStyles>
    <p:titleStyle>
      <a:lvl1pPr algn="ctr" defTabSz="914400" rtl="0" eaLnBrk="1" latinLnBrk="0" hangingPunct="1">
        <a:spcBef>
          <a:spcPct val="0"/>
        </a:spcBef>
        <a:buNone/>
        <a:defRPr sz="4400" kern="1200">
          <a:solidFill>
            <a:srgbClr val="6C635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6C635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6C635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6C6352"/>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6C635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6C635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6.xml"/><Relationship Id="rId7" Type="http://schemas.openxmlformats.org/officeDocument/2006/relationships/image" Target="../media/image1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8.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9.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0.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2.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mailto:mitch@xrmcoache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3.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4.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5.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www.xrmcoaches.com/knowledgebits" TargetMode="External"/><Relationship Id="rId7" Type="http://schemas.openxmlformats.org/officeDocument/2006/relationships/image" Target="../media/image8.jpeg"/><Relationship Id="rId2" Type="http://schemas.openxmlformats.org/officeDocument/2006/relationships/hyperlink" Target="http://www.xrmcoaches.com/webinars"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file:///C:\Users\Mitch\Dropbox\Books\CRM%20Deep%20Dive%20-%20Security\Cover\DeepDriveSecurityFINAL-SecondEdition.jpg" TargetMode="External"/><Relationship Id="rId4" Type="http://schemas.openxmlformats.org/officeDocument/2006/relationships/hyperlink" Target="http://www.xrmcoaches.com/freestuff" TargetMode="Externa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97661"/>
            <a:ext cx="7772400" cy="757907"/>
          </a:xfrm>
        </p:spPr>
        <p:txBody>
          <a:bodyPr>
            <a:noAutofit/>
          </a:bodyPr>
          <a:lstStyle/>
          <a:p>
            <a:r>
              <a:rPr lang="en-US" sz="6600" dirty="0"/>
              <a:t>Introduction to Business Rules</a:t>
            </a: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4095750"/>
            <a:ext cx="1326182" cy="914400"/>
          </a:xfrm>
          <a:prstGeom prst="rect">
            <a:avLst/>
          </a:prstGeom>
        </p:spPr>
      </p:pic>
      <p:sp>
        <p:nvSpPr>
          <p:cNvPr id="4" name="TextBox 3"/>
          <p:cNvSpPr txBox="1"/>
          <p:nvPr/>
        </p:nvSpPr>
        <p:spPr>
          <a:xfrm>
            <a:off x="76200" y="57150"/>
            <a:ext cx="8991600" cy="1200329"/>
          </a:xfrm>
          <a:prstGeom prst="rect">
            <a:avLst/>
          </a:prstGeom>
          <a:solidFill>
            <a:srgbClr val="00B0F0"/>
          </a:solidFill>
        </p:spPr>
        <p:txBody>
          <a:bodyPr wrap="square" rtlCol="0">
            <a:spAutoFit/>
          </a:bodyPr>
          <a:lstStyle/>
          <a:p>
            <a:pPr algn="ctr"/>
            <a:r>
              <a:rPr lang="en-US" sz="7200" dirty="0">
                <a:solidFill>
                  <a:schemeClr val="bg1"/>
                </a:solidFill>
              </a:rPr>
              <a:t>DYNAMICS 365</a:t>
            </a:r>
          </a:p>
        </p:txBody>
      </p:sp>
    </p:spTree>
    <p:extLst>
      <p:ext uri="{BB962C8B-B14F-4D97-AF65-F5344CB8AC3E}">
        <p14:creationId xmlns:p14="http://schemas.microsoft.com/office/powerpoint/2010/main" val="405887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5524125"/>
              </p:ext>
            </p:extLst>
          </p:nvPr>
        </p:nvGraphicFramePr>
        <p:xfrm>
          <a:off x="457200" y="1200151"/>
          <a:ext cx="8229600" cy="68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3486285" y="2166988"/>
            <a:ext cx="2171429" cy="809524"/>
          </a:xfrm>
          <a:prstGeom prst="rect">
            <a:avLst/>
          </a:prstGeom>
        </p:spPr>
      </p:pic>
    </p:spTree>
    <p:extLst>
      <p:ext uri="{BB962C8B-B14F-4D97-AF65-F5344CB8AC3E}">
        <p14:creationId xmlns:p14="http://schemas.microsoft.com/office/powerpoint/2010/main" val="427452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Business Rules Do?</a:t>
            </a:r>
          </a:p>
        </p:txBody>
      </p:sp>
      <p:sp>
        <p:nvSpPr>
          <p:cNvPr id="5" name="Content Placeholder 4"/>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924456" y="1200151"/>
            <a:ext cx="2744545" cy="3566160"/>
          </a:xfrm>
          <a:prstGeom prst="rect">
            <a:avLst/>
          </a:prstGeom>
          <a:ln>
            <a:solidFill>
              <a:schemeClr val="tx1"/>
            </a:solidFill>
          </a:ln>
        </p:spPr>
      </p:pic>
    </p:spTree>
    <p:extLst>
      <p:ext uri="{BB962C8B-B14F-4D97-AF65-F5344CB8AC3E}">
        <p14:creationId xmlns:p14="http://schemas.microsoft.com/office/powerpoint/2010/main" val="153444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62110177"/>
              </p:ext>
            </p:extLst>
          </p:nvPr>
        </p:nvGraphicFramePr>
        <p:xfrm>
          <a:off x="457200" y="1200151"/>
          <a:ext cx="4267200" cy="99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p:cNvPicPr>
            <a:picLocks noChangeAspect="1"/>
          </p:cNvPicPr>
          <p:nvPr/>
        </p:nvPicPr>
        <p:blipFill>
          <a:blip r:embed="rId7"/>
          <a:stretch>
            <a:fillRect/>
          </a:stretch>
        </p:blipFill>
        <p:spPr>
          <a:xfrm>
            <a:off x="6400800" y="819150"/>
            <a:ext cx="2517733" cy="4114800"/>
          </a:xfrm>
          <a:prstGeom prst="rect">
            <a:avLst/>
          </a:prstGeom>
          <a:ln>
            <a:solidFill>
              <a:schemeClr val="tx1"/>
            </a:solidFill>
          </a:ln>
        </p:spPr>
      </p:pic>
      <p:pic>
        <p:nvPicPr>
          <p:cNvPr id="11" name="Picture 10"/>
          <p:cNvPicPr>
            <a:picLocks noChangeAspect="1"/>
          </p:cNvPicPr>
          <p:nvPr/>
        </p:nvPicPr>
        <p:blipFill>
          <a:blip r:embed="rId8"/>
          <a:stretch>
            <a:fillRect/>
          </a:stretch>
        </p:blipFill>
        <p:spPr>
          <a:xfrm>
            <a:off x="463874" y="3638550"/>
            <a:ext cx="5486400" cy="1271962"/>
          </a:xfrm>
          <a:prstGeom prst="rect">
            <a:avLst/>
          </a:prstGeom>
          <a:ln>
            <a:solidFill>
              <a:schemeClr val="tx1"/>
            </a:solidFill>
          </a:ln>
        </p:spPr>
      </p:pic>
    </p:spTree>
    <p:extLst>
      <p:ext uri="{BB962C8B-B14F-4D97-AF65-F5344CB8AC3E}">
        <p14:creationId xmlns:p14="http://schemas.microsoft.com/office/powerpoint/2010/main" val="3412530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3701985"/>
              </p:ext>
            </p:extLst>
          </p:nvPr>
        </p:nvGraphicFramePr>
        <p:xfrm>
          <a:off x="457200" y="1200151"/>
          <a:ext cx="8229600" cy="68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04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Error Message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95157056"/>
              </p:ext>
            </p:extLst>
          </p:nvPr>
        </p:nvGraphicFramePr>
        <p:xfrm>
          <a:off x="457200" y="1200151"/>
          <a:ext cx="8229600" cy="838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3133234" y="2175272"/>
            <a:ext cx="2877532" cy="2743200"/>
          </a:xfrm>
          <a:prstGeom prst="rect">
            <a:avLst/>
          </a:prstGeom>
          <a:ln>
            <a:solidFill>
              <a:schemeClr val="tx1"/>
            </a:solidFill>
          </a:ln>
        </p:spPr>
      </p:pic>
    </p:spTree>
    <p:extLst>
      <p:ext uri="{BB962C8B-B14F-4D97-AF65-F5344CB8AC3E}">
        <p14:creationId xmlns:p14="http://schemas.microsoft.com/office/powerpoint/2010/main" val="131622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Field Value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2230007"/>
              </p:ext>
            </p:extLst>
          </p:nvPr>
        </p:nvGraphicFramePr>
        <p:xfrm>
          <a:off x="457200" y="1200151"/>
          <a:ext cx="8229600" cy="761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3239403" y="2190750"/>
            <a:ext cx="2665194" cy="2743200"/>
          </a:xfrm>
          <a:prstGeom prst="rect">
            <a:avLst/>
          </a:prstGeom>
          <a:ln>
            <a:solidFill>
              <a:schemeClr val="tx1"/>
            </a:solidFill>
          </a:ln>
        </p:spPr>
      </p:pic>
    </p:spTree>
    <p:extLst>
      <p:ext uri="{BB962C8B-B14F-4D97-AF65-F5344CB8AC3E}">
        <p14:creationId xmlns:p14="http://schemas.microsoft.com/office/powerpoint/2010/main" val="61933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Field Value (formula)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48626900"/>
              </p:ext>
            </p:extLst>
          </p:nvPr>
        </p:nvGraphicFramePr>
        <p:xfrm>
          <a:off x="457200" y="1200151"/>
          <a:ext cx="3810000" cy="1295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5486400" y="1200151"/>
            <a:ext cx="2438400" cy="3657600"/>
          </a:xfrm>
          <a:prstGeom prst="rect">
            <a:avLst/>
          </a:prstGeom>
          <a:ln>
            <a:solidFill>
              <a:schemeClr val="tx1"/>
            </a:solidFill>
          </a:ln>
        </p:spPr>
      </p:pic>
    </p:spTree>
    <p:extLst>
      <p:ext uri="{BB962C8B-B14F-4D97-AF65-F5344CB8AC3E}">
        <p14:creationId xmlns:p14="http://schemas.microsoft.com/office/powerpoint/2010/main" val="377817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Business Required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79911471"/>
              </p:ext>
            </p:extLst>
          </p:nvPr>
        </p:nvGraphicFramePr>
        <p:xfrm>
          <a:off x="457200" y="1200151"/>
          <a:ext cx="8229600" cy="838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3007217" y="2190750"/>
            <a:ext cx="3129566" cy="2743200"/>
          </a:xfrm>
          <a:prstGeom prst="rect">
            <a:avLst/>
          </a:prstGeom>
          <a:ln>
            <a:solidFill>
              <a:schemeClr val="tx1"/>
            </a:solidFill>
          </a:ln>
        </p:spPr>
      </p:pic>
    </p:spTree>
    <p:extLst>
      <p:ext uri="{BB962C8B-B14F-4D97-AF65-F5344CB8AC3E}">
        <p14:creationId xmlns:p14="http://schemas.microsoft.com/office/powerpoint/2010/main" val="3243491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Visibility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3435078"/>
              </p:ext>
            </p:extLst>
          </p:nvPr>
        </p:nvGraphicFramePr>
        <p:xfrm>
          <a:off x="457200" y="1200151"/>
          <a:ext cx="8229600" cy="761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3070303" y="2190750"/>
            <a:ext cx="3003395" cy="2743200"/>
          </a:xfrm>
          <a:prstGeom prst="rect">
            <a:avLst/>
          </a:prstGeom>
          <a:ln>
            <a:solidFill>
              <a:schemeClr val="tx1"/>
            </a:solidFill>
          </a:ln>
        </p:spPr>
      </p:pic>
    </p:spTree>
    <p:extLst>
      <p:ext uri="{BB962C8B-B14F-4D97-AF65-F5344CB8AC3E}">
        <p14:creationId xmlns:p14="http://schemas.microsoft.com/office/powerpoint/2010/main" val="115116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Default Value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35642010"/>
              </p:ext>
            </p:extLst>
          </p:nvPr>
        </p:nvGraphicFramePr>
        <p:xfrm>
          <a:off x="457200" y="1200151"/>
          <a:ext cx="8229600" cy="7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3267698" y="2114550"/>
            <a:ext cx="2608604" cy="2743200"/>
          </a:xfrm>
          <a:prstGeom prst="rect">
            <a:avLst/>
          </a:prstGeom>
          <a:ln>
            <a:solidFill>
              <a:schemeClr val="tx1"/>
            </a:solidFill>
          </a:ln>
        </p:spPr>
      </p:pic>
    </p:spTree>
    <p:extLst>
      <p:ext uri="{BB962C8B-B14F-4D97-AF65-F5344CB8AC3E}">
        <p14:creationId xmlns:p14="http://schemas.microsoft.com/office/powerpoint/2010/main" val="360181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Mitch Milam</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Dynamics CRM Architect</a:t>
            </a:r>
          </a:p>
          <a:p>
            <a:pPr lvl="1"/>
            <a:r>
              <a:rPr lang="en-US" sz="2400" dirty="0">
                <a:hlinkClick r:id="rId2"/>
              </a:rPr>
              <a:t>mitch@xrmcoaches.com</a:t>
            </a:r>
            <a:endParaRPr lang="en-US" sz="2400" dirty="0"/>
          </a:p>
          <a:p>
            <a:pPr lvl="1"/>
            <a:r>
              <a:rPr lang="en-US" sz="2400" dirty="0"/>
              <a:t>@</a:t>
            </a:r>
            <a:r>
              <a:rPr lang="en-US" sz="2400" dirty="0" err="1"/>
              <a:t>mitchmilam</a:t>
            </a:r>
            <a:endParaRPr lang="en-US" sz="2400" dirty="0"/>
          </a:p>
          <a:p>
            <a:pPr lvl="1"/>
            <a:r>
              <a:rPr lang="en-US" sz="2400" dirty="0"/>
              <a:t>http://tinyurl.com/MitchMilamLinkedIn</a:t>
            </a:r>
          </a:p>
          <a:p>
            <a:pPr lvl="1"/>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8900" y="1600200"/>
            <a:ext cx="1562100" cy="2343150"/>
          </a:xfrm>
          <a:prstGeom prst="rect">
            <a:avLst/>
          </a:prstGeom>
          <a:solidFill>
            <a:srgbClr val="FFFFFF">
              <a:shade val="85000"/>
            </a:srgbClr>
          </a:solidFill>
          <a:ln w="88900" cap="sq">
            <a:solidFill>
              <a:srgbClr val="FFFFFF"/>
            </a:solidFill>
            <a:miter lim="800000"/>
          </a:ln>
          <a:effectLst>
            <a:outerShdw blurRad="50800" dist="38100" dir="2700000" algn="t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6152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or Unlock Field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65800383"/>
              </p:ext>
            </p:extLst>
          </p:nvPr>
        </p:nvGraphicFramePr>
        <p:xfrm>
          <a:off x="457200" y="1200151"/>
          <a:ext cx="8229600" cy="761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3031824" y="2190750"/>
            <a:ext cx="3080353" cy="2743200"/>
          </a:xfrm>
          <a:prstGeom prst="rect">
            <a:avLst/>
          </a:prstGeom>
          <a:ln>
            <a:solidFill>
              <a:schemeClr val="tx1"/>
            </a:solidFill>
          </a:ln>
        </p:spPr>
      </p:pic>
    </p:spTree>
    <p:extLst>
      <p:ext uri="{BB962C8B-B14F-4D97-AF65-F5344CB8AC3E}">
        <p14:creationId xmlns:p14="http://schemas.microsoft.com/office/powerpoint/2010/main" val="2200605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38451619"/>
              </p:ext>
            </p:extLst>
          </p:nvPr>
        </p:nvGraphicFramePr>
        <p:xfrm>
          <a:off x="457200" y="1200151"/>
          <a:ext cx="8229600" cy="761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3293918" y="2190750"/>
            <a:ext cx="2556164" cy="2743200"/>
          </a:xfrm>
          <a:prstGeom prst="rect">
            <a:avLst/>
          </a:prstGeom>
          <a:ln>
            <a:solidFill>
              <a:schemeClr val="tx1"/>
            </a:solidFill>
          </a:ln>
        </p:spPr>
      </p:pic>
    </p:spTree>
    <p:extLst>
      <p:ext uri="{BB962C8B-B14F-4D97-AF65-F5344CB8AC3E}">
        <p14:creationId xmlns:p14="http://schemas.microsoft.com/office/powerpoint/2010/main" val="133184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2110363"/>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110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9227083"/>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200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Reading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4619789"/>
              </p:ext>
            </p:extLst>
          </p:nvPr>
        </p:nvGraphicFramePr>
        <p:xfrm>
          <a:off x="457200" y="1200151"/>
          <a:ext cx="8229600" cy="213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3591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11587" y="1998662"/>
            <a:ext cx="1520825" cy="1797050"/>
          </a:xfrm>
        </p:spPr>
      </p:pic>
    </p:spTree>
    <p:extLst>
      <p:ext uri="{BB962C8B-B14F-4D97-AF65-F5344CB8AC3E}">
        <p14:creationId xmlns:p14="http://schemas.microsoft.com/office/powerpoint/2010/main" val="1020764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78237" y="2173287"/>
            <a:ext cx="1787525" cy="1447800"/>
          </a:xfrm>
        </p:spPr>
      </p:pic>
    </p:spTree>
    <p:extLst>
      <p:ext uri="{BB962C8B-B14F-4D97-AF65-F5344CB8AC3E}">
        <p14:creationId xmlns:p14="http://schemas.microsoft.com/office/powerpoint/2010/main" val="188167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Webinar Housekeeping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431" y="1093470"/>
            <a:ext cx="4031139" cy="3840480"/>
          </a:xfrm>
          <a:prstGeom prst="rect">
            <a:avLst/>
          </a:prstGeom>
          <a:ln>
            <a:solidFill>
              <a:schemeClr val="tx1"/>
            </a:solidFill>
          </a:ln>
        </p:spPr>
      </p:pic>
    </p:spTree>
    <p:extLst>
      <p:ext uri="{BB962C8B-B14F-4D97-AF65-F5344CB8AC3E}">
        <p14:creationId xmlns:p14="http://schemas.microsoft.com/office/powerpoint/2010/main" val="22985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2017 Training Roadmap</a:t>
            </a:r>
          </a:p>
        </p:txBody>
      </p:sp>
      <p:sp>
        <p:nvSpPr>
          <p:cNvPr id="3" name="Content Placeholder 2"/>
          <p:cNvSpPr>
            <a:spLocks noGrp="1"/>
          </p:cNvSpPr>
          <p:nvPr>
            <p:ph idx="1"/>
          </p:nvPr>
        </p:nvSpPr>
        <p:spPr>
          <a:xfrm>
            <a:off x="457200" y="1200151"/>
            <a:ext cx="8229600" cy="3657599"/>
          </a:xfrm>
        </p:spPr>
        <p:txBody>
          <a:bodyPr>
            <a:normAutofit fontScale="62500" lnSpcReduction="20000"/>
          </a:bodyPr>
          <a:lstStyle/>
          <a:p>
            <a:r>
              <a:rPr lang="en-US" dirty="0"/>
              <a:t>Webinars</a:t>
            </a:r>
          </a:p>
          <a:p>
            <a:pPr marL="0" indent="0">
              <a:buNone/>
            </a:pPr>
            <a:r>
              <a:rPr lang="en-US" sz="2400" dirty="0"/>
              <a:t>	</a:t>
            </a:r>
            <a:r>
              <a:rPr lang="en-US" sz="2400" dirty="0">
                <a:hlinkClick r:id="rId2"/>
              </a:rPr>
              <a:t>http://www.xrmcoaches.com/webinars</a:t>
            </a:r>
            <a:endParaRPr lang="en-US" sz="2400" dirty="0"/>
          </a:p>
          <a:p>
            <a:r>
              <a:rPr lang="en-US" dirty="0" err="1"/>
              <a:t>KnowledgeBits</a:t>
            </a:r>
            <a:endParaRPr lang="en-US" dirty="0"/>
          </a:p>
          <a:p>
            <a:pPr marL="0" indent="0">
              <a:buNone/>
            </a:pPr>
            <a:r>
              <a:rPr lang="en-US" sz="2400" dirty="0"/>
              <a:t>	</a:t>
            </a:r>
            <a:r>
              <a:rPr lang="en-US" sz="2400" dirty="0">
                <a:hlinkClick r:id="rId3"/>
              </a:rPr>
              <a:t>http://www.xrmcoaches.com/knowledgebits</a:t>
            </a:r>
            <a:endParaRPr lang="en-US" sz="2400" dirty="0"/>
          </a:p>
          <a:p>
            <a:r>
              <a:rPr lang="en-US" dirty="0"/>
              <a:t>Learning Plans</a:t>
            </a:r>
          </a:p>
          <a:p>
            <a:pPr marL="457200" lvl="1" indent="0">
              <a:buNone/>
            </a:pPr>
            <a:r>
              <a:rPr lang="en-US" sz="2400" dirty="0"/>
              <a:t>	</a:t>
            </a:r>
            <a:r>
              <a:rPr lang="en-US" sz="2400" dirty="0">
                <a:hlinkClick r:id="rId4"/>
              </a:rPr>
              <a:t>http://www.xrmcoaches.com/freestuff</a:t>
            </a:r>
            <a:endParaRPr lang="en-US" sz="2400" dirty="0"/>
          </a:p>
          <a:p>
            <a:r>
              <a:rPr lang="en-US" sz="3000" dirty="0"/>
              <a:t>More Goodies</a:t>
            </a:r>
          </a:p>
          <a:p>
            <a:pPr lvl="1"/>
            <a:r>
              <a:rPr lang="en-US" sz="2600" dirty="0"/>
              <a:t>Practice tests</a:t>
            </a:r>
          </a:p>
          <a:p>
            <a:pPr lvl="1"/>
            <a:r>
              <a:rPr lang="en-US" sz="2600" dirty="0"/>
              <a:t>On–Demand </a:t>
            </a:r>
            <a:br>
              <a:rPr lang="en-US" sz="2600" dirty="0"/>
            </a:br>
            <a:r>
              <a:rPr lang="en-US" sz="2600" dirty="0"/>
              <a:t>video training</a:t>
            </a:r>
          </a:p>
          <a:p>
            <a:pPr lvl="1"/>
            <a:r>
              <a:rPr lang="en-US" sz="2600" dirty="0"/>
              <a:t>Instructor–led </a:t>
            </a:r>
            <a:br>
              <a:rPr lang="en-US" sz="2600" dirty="0"/>
            </a:br>
            <a:r>
              <a:rPr lang="en-US" sz="2600" dirty="0"/>
              <a:t>training</a:t>
            </a:r>
          </a:p>
          <a:p>
            <a:pPr lvl="1"/>
            <a:r>
              <a:rPr lang="en-US" sz="2600" dirty="0"/>
              <a:t>Books</a:t>
            </a:r>
            <a:endParaRPr lang="en-US" sz="3000" dirty="0"/>
          </a:p>
          <a:p>
            <a:endParaRPr lang="en-US" sz="3000" dirty="0"/>
          </a:p>
          <a:p>
            <a:pPr lvl="1"/>
            <a:endParaRPr lang="en-US" sz="2600" dirty="0"/>
          </a:p>
        </p:txBody>
      </p:sp>
      <p:pic>
        <p:nvPicPr>
          <p:cNvPr id="4" name="Picture 3"/>
          <p:cNvPicPr>
            <a:picLocks noChangeAspect="1"/>
          </p:cNvPicPr>
          <p:nvPr/>
        </p:nvPicPr>
        <p:blipFill>
          <a:blip r:link="rId5"/>
          <a:stretch>
            <a:fillRect/>
          </a:stretch>
        </p:blipFill>
        <p:spPr>
          <a:xfrm>
            <a:off x="5029200" y="3562350"/>
            <a:ext cx="914400" cy="1371600"/>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7600" y="3562350"/>
            <a:ext cx="914400" cy="1371600"/>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00800" y="3562350"/>
            <a:ext cx="914400" cy="1371600"/>
          </a:xfrm>
          <a:prstGeom prst="rect">
            <a:avLst/>
          </a:prstGeom>
          <a:ln w="38100">
            <a:solidFill>
              <a:srgbClr val="00B0F0"/>
            </a:solidFill>
          </a:ln>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96200" y="3562350"/>
            <a:ext cx="914400" cy="1371600"/>
          </a:xfrm>
          <a:prstGeom prst="rect">
            <a:avLst/>
          </a:prstGeom>
        </p:spPr>
      </p:pic>
    </p:spTree>
    <p:extLst>
      <p:ext uri="{BB962C8B-B14F-4D97-AF65-F5344CB8AC3E}">
        <p14:creationId xmlns:p14="http://schemas.microsoft.com/office/powerpoint/2010/main" val="381026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924727"/>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51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this For?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6739829"/>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688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1739459"/>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405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9822949"/>
              </p:ext>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774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you find Business Rules?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457200" y="1189568"/>
            <a:ext cx="3966328" cy="2743200"/>
          </a:xfrm>
          <a:prstGeom prst="rect">
            <a:avLst/>
          </a:prstGeom>
        </p:spPr>
      </p:pic>
      <p:pic>
        <p:nvPicPr>
          <p:cNvPr id="5" name="Picture 4"/>
          <p:cNvPicPr>
            <a:picLocks noChangeAspect="1"/>
          </p:cNvPicPr>
          <p:nvPr/>
        </p:nvPicPr>
        <p:blipFill>
          <a:blip r:embed="rId3"/>
          <a:stretch>
            <a:fillRect/>
          </a:stretch>
        </p:blipFill>
        <p:spPr>
          <a:xfrm>
            <a:off x="5370395" y="1204385"/>
            <a:ext cx="3316405" cy="1371600"/>
          </a:xfrm>
          <a:prstGeom prst="rect">
            <a:avLst/>
          </a:prstGeom>
        </p:spPr>
      </p:pic>
      <p:pic>
        <p:nvPicPr>
          <p:cNvPr id="6" name="Picture 5"/>
          <p:cNvPicPr>
            <a:picLocks noChangeAspect="1"/>
          </p:cNvPicPr>
          <p:nvPr/>
        </p:nvPicPr>
        <p:blipFill>
          <a:blip r:embed="rId4"/>
          <a:stretch>
            <a:fillRect/>
          </a:stretch>
        </p:blipFill>
        <p:spPr>
          <a:xfrm>
            <a:off x="4518734" y="3246968"/>
            <a:ext cx="4168066" cy="1371600"/>
          </a:xfrm>
          <a:prstGeom prst="rect">
            <a:avLst/>
          </a:prstGeom>
        </p:spPr>
      </p:pic>
    </p:spTree>
    <p:extLst>
      <p:ext uri="{BB962C8B-B14F-4D97-AF65-F5344CB8AC3E}">
        <p14:creationId xmlns:p14="http://schemas.microsoft.com/office/powerpoint/2010/main" val="1661098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9707</TotalTime>
  <Words>425</Words>
  <Application>Microsoft Office PowerPoint</Application>
  <PresentationFormat>On-screen Show (16:9)</PresentationFormat>
  <Paragraphs>81</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Introduction to Business Rules</vt:lpstr>
      <vt:lpstr>Mitch Milam</vt:lpstr>
      <vt:lpstr>Webinar Housekeeping</vt:lpstr>
      <vt:lpstr>2017 Training Roadmap</vt:lpstr>
      <vt:lpstr>Agenda</vt:lpstr>
      <vt:lpstr>Who is this For?</vt:lpstr>
      <vt:lpstr>Limitations</vt:lpstr>
      <vt:lpstr>Limitations cont.</vt:lpstr>
      <vt:lpstr>Where do you find Business Rules?</vt:lpstr>
      <vt:lpstr>Scope</vt:lpstr>
      <vt:lpstr>What do Business Rules Do?</vt:lpstr>
      <vt:lpstr>Conditions</vt:lpstr>
      <vt:lpstr>Actions</vt:lpstr>
      <vt:lpstr>Show Error Message</vt:lpstr>
      <vt:lpstr>Set Field Value</vt:lpstr>
      <vt:lpstr>Set Field Value (formula)</vt:lpstr>
      <vt:lpstr>Set Business Required</vt:lpstr>
      <vt:lpstr>Set Visibility</vt:lpstr>
      <vt:lpstr>Set Default Value</vt:lpstr>
      <vt:lpstr>Lock or Unlock Field</vt:lpstr>
      <vt:lpstr>Recommendation</vt:lpstr>
      <vt:lpstr>Advantages</vt:lpstr>
      <vt:lpstr>Disadvantages</vt:lpstr>
      <vt:lpstr>Additional Reading</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Becoming a Dynamics CRM Architect</dc:title>
  <dc:creator>Mitch Milam</dc:creator>
  <cp:lastModifiedBy>Mitch Milam</cp:lastModifiedBy>
  <cp:revision>379</cp:revision>
  <cp:lastPrinted>2014-08-04T20:14:51Z</cp:lastPrinted>
  <dcterms:created xsi:type="dcterms:W3CDTF">2014-08-03T21:50:47Z</dcterms:created>
  <dcterms:modified xsi:type="dcterms:W3CDTF">2017-02-03T13:34:28Z</dcterms:modified>
</cp:coreProperties>
</file>