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2"/>
  </p:handoutMasterIdLst>
  <p:sldIdLst>
    <p:sldId id="352" r:id="rId2"/>
    <p:sldId id="353" r:id="rId3"/>
    <p:sldId id="355" r:id="rId4"/>
    <p:sldId id="356" r:id="rId5"/>
    <p:sldId id="257" r:id="rId6"/>
    <p:sldId id="441" r:id="rId7"/>
    <p:sldId id="452" r:id="rId8"/>
    <p:sldId id="442" r:id="rId9"/>
    <p:sldId id="443" r:id="rId10"/>
    <p:sldId id="448" r:id="rId11"/>
    <p:sldId id="449" r:id="rId12"/>
    <p:sldId id="444" r:id="rId13"/>
    <p:sldId id="433" r:id="rId14"/>
    <p:sldId id="445" r:id="rId15"/>
    <p:sldId id="447" r:id="rId16"/>
    <p:sldId id="423" r:id="rId17"/>
    <p:sldId id="424" r:id="rId18"/>
    <p:sldId id="446" r:id="rId19"/>
    <p:sldId id="419" r:id="rId20"/>
    <p:sldId id="437" r:id="rId21"/>
    <p:sldId id="453" r:id="rId22"/>
    <p:sldId id="440" r:id="rId23"/>
    <p:sldId id="450" r:id="rId24"/>
    <p:sldId id="456" r:id="rId25"/>
    <p:sldId id="457" r:id="rId26"/>
    <p:sldId id="454" r:id="rId27"/>
    <p:sldId id="455" r:id="rId28"/>
    <p:sldId id="458" r:id="rId29"/>
    <p:sldId id="468" r:id="rId30"/>
    <p:sldId id="432" r:id="rId31"/>
    <p:sldId id="469" r:id="rId32"/>
    <p:sldId id="421" r:id="rId33"/>
    <p:sldId id="438" r:id="rId34"/>
    <p:sldId id="434" r:id="rId35"/>
    <p:sldId id="470" r:id="rId36"/>
    <p:sldId id="439" r:id="rId37"/>
    <p:sldId id="422" r:id="rId38"/>
    <p:sldId id="463" r:id="rId39"/>
    <p:sldId id="464" r:id="rId40"/>
    <p:sldId id="465" r:id="rId41"/>
    <p:sldId id="466" r:id="rId42"/>
    <p:sldId id="467" r:id="rId43"/>
    <p:sldId id="459" r:id="rId44"/>
    <p:sldId id="461" r:id="rId45"/>
    <p:sldId id="471" r:id="rId46"/>
    <p:sldId id="472" r:id="rId47"/>
    <p:sldId id="473" r:id="rId48"/>
    <p:sldId id="474" r:id="rId49"/>
    <p:sldId id="293" r:id="rId50"/>
    <p:sldId id="302" r:id="rId51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46" autoAdjust="0"/>
    <p:restoredTop sz="94676" autoAdjust="0"/>
  </p:normalViewPr>
  <p:slideViewPr>
    <p:cSldViewPr>
      <p:cViewPr varScale="1">
        <p:scale>
          <a:sx n="129" d="100"/>
          <a:sy n="129" d="100"/>
        </p:scale>
        <p:origin x="126" y="3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03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hyperlink" Target="mailto:customerservice@mycompany.com" TargetMode="External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hyperlink" Target="mailto:customerservice@mycompany.co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DEBFC0-364D-4A75-B031-DB35767F2AE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4380014-2862-4DFF-B503-330E90AE0381}">
      <dgm:prSet/>
      <dgm:spPr/>
      <dgm:t>
        <a:bodyPr/>
        <a:lstStyle/>
        <a:p>
          <a:r>
            <a:rPr lang="en-US"/>
            <a:t>What we are discussing</a:t>
          </a:r>
          <a:endParaRPr lang="en-US"/>
        </a:p>
      </dgm:t>
    </dgm:pt>
    <dgm:pt modelId="{8C28CBB5-552D-4E81-9795-584C0E26E3F6}" type="parTrans" cxnId="{3E136970-6B45-4F11-881C-F184DF468F6A}">
      <dgm:prSet/>
      <dgm:spPr/>
      <dgm:t>
        <a:bodyPr/>
        <a:lstStyle/>
        <a:p>
          <a:endParaRPr lang="en-US"/>
        </a:p>
      </dgm:t>
    </dgm:pt>
    <dgm:pt modelId="{4C9BD2A0-5BBF-42CF-92AB-2106EC73E386}" type="sibTrans" cxnId="{3E136970-6B45-4F11-881C-F184DF468F6A}">
      <dgm:prSet/>
      <dgm:spPr/>
      <dgm:t>
        <a:bodyPr/>
        <a:lstStyle/>
        <a:p>
          <a:endParaRPr lang="en-US"/>
        </a:p>
      </dgm:t>
    </dgm:pt>
    <dgm:pt modelId="{7FCB22F5-9E87-4733-B798-BE09DE1C3152}">
      <dgm:prSet/>
      <dgm:spPr/>
      <dgm:t>
        <a:bodyPr/>
        <a:lstStyle/>
        <a:p>
          <a:r>
            <a:rPr lang="en-US"/>
            <a:t>Creating a Support Framework</a:t>
          </a:r>
          <a:endParaRPr lang="en-US"/>
        </a:p>
      </dgm:t>
    </dgm:pt>
    <dgm:pt modelId="{7456CEF5-C735-4B5E-BC05-7DCBADDC5E58}" type="parTrans" cxnId="{C4DD9E5B-3EE2-407A-98FC-D01072AC88B2}">
      <dgm:prSet/>
      <dgm:spPr/>
      <dgm:t>
        <a:bodyPr/>
        <a:lstStyle/>
        <a:p>
          <a:endParaRPr lang="en-US"/>
        </a:p>
      </dgm:t>
    </dgm:pt>
    <dgm:pt modelId="{4E64EA57-5460-4DF7-8591-73907BEA96A6}" type="sibTrans" cxnId="{C4DD9E5B-3EE2-407A-98FC-D01072AC88B2}">
      <dgm:prSet/>
      <dgm:spPr/>
      <dgm:t>
        <a:bodyPr/>
        <a:lstStyle/>
        <a:p>
          <a:endParaRPr lang="en-US"/>
        </a:p>
      </dgm:t>
    </dgm:pt>
    <dgm:pt modelId="{322657AF-8AAE-4574-AE2E-7620AF290914}">
      <dgm:prSet/>
      <dgm:spPr/>
      <dgm:t>
        <a:bodyPr/>
        <a:lstStyle/>
        <a:p>
          <a:r>
            <a:rPr lang="en-US"/>
            <a:t>Case Configuration</a:t>
          </a:r>
          <a:endParaRPr lang="en-US"/>
        </a:p>
      </dgm:t>
    </dgm:pt>
    <dgm:pt modelId="{B39DBF12-5576-4656-9623-8F0971953C1E}" type="parTrans" cxnId="{1579DE9A-7AA7-4B83-A813-A8D5D4AF144C}">
      <dgm:prSet/>
      <dgm:spPr/>
      <dgm:t>
        <a:bodyPr/>
        <a:lstStyle/>
        <a:p>
          <a:endParaRPr lang="en-US"/>
        </a:p>
      </dgm:t>
    </dgm:pt>
    <dgm:pt modelId="{50BF89EE-F781-4723-8FED-C003C4097019}" type="sibTrans" cxnId="{1579DE9A-7AA7-4B83-A813-A8D5D4AF144C}">
      <dgm:prSet/>
      <dgm:spPr/>
      <dgm:t>
        <a:bodyPr/>
        <a:lstStyle/>
        <a:p>
          <a:endParaRPr lang="en-US"/>
        </a:p>
      </dgm:t>
    </dgm:pt>
    <dgm:pt modelId="{70DB0106-D4B3-4331-8017-F85FC81150E5}">
      <dgm:prSet/>
      <dgm:spPr/>
      <dgm:t>
        <a:bodyPr/>
        <a:lstStyle/>
        <a:p>
          <a:r>
            <a:rPr lang="en-US"/>
            <a:t>Queue Management</a:t>
          </a:r>
          <a:endParaRPr lang="en-US"/>
        </a:p>
      </dgm:t>
    </dgm:pt>
    <dgm:pt modelId="{DA64B9C5-3052-4329-B962-43A80B4F0CF2}" type="parTrans" cxnId="{197AD9E4-48CA-4BD7-B921-B5CDB16DC3B3}">
      <dgm:prSet/>
      <dgm:spPr/>
      <dgm:t>
        <a:bodyPr/>
        <a:lstStyle/>
        <a:p>
          <a:endParaRPr lang="en-US"/>
        </a:p>
      </dgm:t>
    </dgm:pt>
    <dgm:pt modelId="{65B1F01A-4750-449C-87BB-D19B95210538}" type="sibTrans" cxnId="{197AD9E4-48CA-4BD7-B921-B5CDB16DC3B3}">
      <dgm:prSet/>
      <dgm:spPr/>
      <dgm:t>
        <a:bodyPr/>
        <a:lstStyle/>
        <a:p>
          <a:endParaRPr lang="en-US"/>
        </a:p>
      </dgm:t>
    </dgm:pt>
    <dgm:pt modelId="{55C5B5A7-2F90-4177-AEEC-87793185AEBC}">
      <dgm:prSet/>
      <dgm:spPr/>
      <dgm:t>
        <a:bodyPr/>
        <a:lstStyle/>
        <a:p>
          <a:r>
            <a:rPr lang="en-US"/>
            <a:t>Case Creation Rules</a:t>
          </a:r>
          <a:endParaRPr lang="en-US"/>
        </a:p>
      </dgm:t>
    </dgm:pt>
    <dgm:pt modelId="{4A754449-6411-4E7E-AA7B-27D3B857A86E}" type="parTrans" cxnId="{8F44F142-3145-47FD-9EA1-245841A76580}">
      <dgm:prSet/>
      <dgm:spPr/>
      <dgm:t>
        <a:bodyPr/>
        <a:lstStyle/>
        <a:p>
          <a:endParaRPr lang="en-US"/>
        </a:p>
      </dgm:t>
    </dgm:pt>
    <dgm:pt modelId="{94473146-3D52-450B-8796-C4C0EA880CAE}" type="sibTrans" cxnId="{8F44F142-3145-47FD-9EA1-245841A76580}">
      <dgm:prSet/>
      <dgm:spPr/>
      <dgm:t>
        <a:bodyPr/>
        <a:lstStyle/>
        <a:p>
          <a:endParaRPr lang="en-US"/>
        </a:p>
      </dgm:t>
    </dgm:pt>
    <dgm:pt modelId="{C20996E7-2381-497B-91AE-531587F24090}">
      <dgm:prSet/>
      <dgm:spPr/>
      <dgm:t>
        <a:bodyPr/>
        <a:lstStyle/>
        <a:p>
          <a:r>
            <a:rPr lang="en-US"/>
            <a:t>Routing Rules</a:t>
          </a:r>
          <a:endParaRPr lang="en-US"/>
        </a:p>
      </dgm:t>
    </dgm:pt>
    <dgm:pt modelId="{A33B4EEB-2F37-4E2C-825E-1A1219B10FEA}" type="parTrans" cxnId="{027AAF46-0441-47DA-A14A-27734FB03772}">
      <dgm:prSet/>
      <dgm:spPr/>
      <dgm:t>
        <a:bodyPr/>
        <a:lstStyle/>
        <a:p>
          <a:endParaRPr lang="en-US"/>
        </a:p>
      </dgm:t>
    </dgm:pt>
    <dgm:pt modelId="{28872225-9685-4E7A-884A-3B8BE9248249}" type="sibTrans" cxnId="{027AAF46-0441-47DA-A14A-27734FB03772}">
      <dgm:prSet/>
      <dgm:spPr/>
      <dgm:t>
        <a:bodyPr/>
        <a:lstStyle/>
        <a:p>
          <a:endParaRPr lang="en-US"/>
        </a:p>
      </dgm:t>
    </dgm:pt>
    <dgm:pt modelId="{FEA7726D-7B42-469C-A17E-E431EF93259D}">
      <dgm:prSet/>
      <dgm:spPr/>
      <dgm:t>
        <a:bodyPr/>
        <a:lstStyle/>
        <a:p>
          <a:r>
            <a:rPr lang="en-US"/>
            <a:t>Working with Cases</a:t>
          </a:r>
          <a:endParaRPr lang="en-US"/>
        </a:p>
      </dgm:t>
    </dgm:pt>
    <dgm:pt modelId="{17360B4A-150B-4B6C-9F5F-448683230697}" type="parTrans" cxnId="{C200EE59-6CF6-4ADE-B35A-E1DE811B7CEC}">
      <dgm:prSet/>
      <dgm:spPr/>
      <dgm:t>
        <a:bodyPr/>
        <a:lstStyle/>
        <a:p>
          <a:endParaRPr lang="en-US"/>
        </a:p>
      </dgm:t>
    </dgm:pt>
    <dgm:pt modelId="{5FE1C742-A032-4F68-AAC3-707BC021C475}" type="sibTrans" cxnId="{C200EE59-6CF6-4ADE-B35A-E1DE811B7CEC}">
      <dgm:prSet/>
      <dgm:spPr/>
      <dgm:t>
        <a:bodyPr/>
        <a:lstStyle/>
        <a:p>
          <a:endParaRPr lang="en-US"/>
        </a:p>
      </dgm:t>
    </dgm:pt>
    <dgm:pt modelId="{637EE367-D087-4787-A43D-CB602789E8F4}">
      <dgm:prSet/>
      <dgm:spPr/>
      <dgm:t>
        <a:bodyPr/>
        <a:lstStyle/>
        <a:p>
          <a:r>
            <a:rPr lang="en-US"/>
            <a:t>Additional technical details</a:t>
          </a:r>
          <a:endParaRPr lang="en-US"/>
        </a:p>
      </dgm:t>
    </dgm:pt>
    <dgm:pt modelId="{0FC7B152-CB61-478B-B52E-1E0DC7A0394E}" type="parTrans" cxnId="{68E30305-48A4-4504-8DED-E179ADC20214}">
      <dgm:prSet/>
      <dgm:spPr/>
      <dgm:t>
        <a:bodyPr/>
        <a:lstStyle/>
        <a:p>
          <a:endParaRPr lang="en-US"/>
        </a:p>
      </dgm:t>
    </dgm:pt>
    <dgm:pt modelId="{F4A0D306-765D-44BF-BC11-09F2D7ACBFD8}" type="sibTrans" cxnId="{68E30305-48A4-4504-8DED-E179ADC20214}">
      <dgm:prSet/>
      <dgm:spPr/>
      <dgm:t>
        <a:bodyPr/>
        <a:lstStyle/>
        <a:p>
          <a:endParaRPr lang="en-US"/>
        </a:p>
      </dgm:t>
    </dgm:pt>
    <dgm:pt modelId="{7D5E65B6-6F24-4691-8564-0CCDD3B42F32}">
      <dgm:prSet/>
      <dgm:spPr/>
      <dgm:t>
        <a:bodyPr/>
        <a:lstStyle/>
        <a:p>
          <a:r>
            <a:rPr lang="en-US"/>
            <a:t>Phone Integration</a:t>
          </a:r>
          <a:endParaRPr lang="en-US"/>
        </a:p>
      </dgm:t>
    </dgm:pt>
    <dgm:pt modelId="{855B7B62-05FC-4DCE-B5F9-3B4A714D27FD}" type="parTrans" cxnId="{A1947C62-A0AA-48F0-B90C-3C25479C08BD}">
      <dgm:prSet/>
      <dgm:spPr/>
      <dgm:t>
        <a:bodyPr/>
        <a:lstStyle/>
        <a:p>
          <a:endParaRPr lang="en-US"/>
        </a:p>
      </dgm:t>
    </dgm:pt>
    <dgm:pt modelId="{63E55D4C-CBF3-45F1-B36B-ADC9678D8B06}" type="sibTrans" cxnId="{A1947C62-A0AA-48F0-B90C-3C25479C08BD}">
      <dgm:prSet/>
      <dgm:spPr/>
      <dgm:t>
        <a:bodyPr/>
        <a:lstStyle/>
        <a:p>
          <a:endParaRPr lang="en-US"/>
        </a:p>
      </dgm:t>
    </dgm:pt>
    <dgm:pt modelId="{D5EF1F3F-4922-46F7-9278-114936C36FA2}" type="pres">
      <dgm:prSet presAssocID="{E0DEBFC0-364D-4A75-B031-DB35767F2AED}" presName="linear" presStyleCnt="0">
        <dgm:presLayoutVars>
          <dgm:animLvl val="lvl"/>
          <dgm:resizeHandles val="exact"/>
        </dgm:presLayoutVars>
      </dgm:prSet>
      <dgm:spPr/>
    </dgm:pt>
    <dgm:pt modelId="{359533D7-C194-4094-9136-F0753B8ED6D8}" type="pres">
      <dgm:prSet presAssocID="{94380014-2862-4DFF-B503-330E90AE038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3470038-E19E-4BCB-BA30-65D9CD372CE0}" type="pres">
      <dgm:prSet presAssocID="{94380014-2862-4DFF-B503-330E90AE038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F44F142-3145-47FD-9EA1-245841A76580}" srcId="{94380014-2862-4DFF-B503-330E90AE0381}" destId="{55C5B5A7-2F90-4177-AEEC-87793185AEBC}" srcOrd="3" destOrd="0" parTransId="{4A754449-6411-4E7E-AA7B-27D3B857A86E}" sibTransId="{94473146-3D52-450B-8796-C4C0EA880CAE}"/>
    <dgm:cxn modelId="{B12C5E8D-F9F9-41FC-AC57-7E4885A28803}" type="presOf" srcId="{637EE367-D087-4787-A43D-CB602789E8F4}" destId="{13470038-E19E-4BCB-BA30-65D9CD372CE0}" srcOrd="0" destOrd="6" presId="urn:microsoft.com/office/officeart/2005/8/layout/vList2"/>
    <dgm:cxn modelId="{AD12ED75-BB01-44CF-82DB-909A52E9C671}" type="presOf" srcId="{55C5B5A7-2F90-4177-AEEC-87793185AEBC}" destId="{13470038-E19E-4BCB-BA30-65D9CD372CE0}" srcOrd="0" destOrd="3" presId="urn:microsoft.com/office/officeart/2005/8/layout/vList2"/>
    <dgm:cxn modelId="{B11EA557-4C7A-4D14-A3C5-A114D8D22A2F}" type="presOf" srcId="{94380014-2862-4DFF-B503-330E90AE0381}" destId="{359533D7-C194-4094-9136-F0753B8ED6D8}" srcOrd="0" destOrd="0" presId="urn:microsoft.com/office/officeart/2005/8/layout/vList2"/>
    <dgm:cxn modelId="{B6EB36CF-991A-4183-8B88-EF5B7CA6AEC9}" type="presOf" srcId="{E0DEBFC0-364D-4A75-B031-DB35767F2AED}" destId="{D5EF1F3F-4922-46F7-9278-114936C36FA2}" srcOrd="0" destOrd="0" presId="urn:microsoft.com/office/officeart/2005/8/layout/vList2"/>
    <dgm:cxn modelId="{A1947C62-A0AA-48F0-B90C-3C25479C08BD}" srcId="{94380014-2862-4DFF-B503-330E90AE0381}" destId="{7D5E65B6-6F24-4691-8564-0CCDD3B42F32}" srcOrd="7" destOrd="0" parTransId="{855B7B62-05FC-4DCE-B5F9-3B4A714D27FD}" sibTransId="{63E55D4C-CBF3-45F1-B36B-ADC9678D8B06}"/>
    <dgm:cxn modelId="{E1830868-4718-48DE-8FC2-FF13C7CAF53D}" type="presOf" srcId="{FEA7726D-7B42-469C-A17E-E431EF93259D}" destId="{13470038-E19E-4BCB-BA30-65D9CD372CE0}" srcOrd="0" destOrd="5" presId="urn:microsoft.com/office/officeart/2005/8/layout/vList2"/>
    <dgm:cxn modelId="{027AAF46-0441-47DA-A14A-27734FB03772}" srcId="{94380014-2862-4DFF-B503-330E90AE0381}" destId="{C20996E7-2381-497B-91AE-531587F24090}" srcOrd="4" destOrd="0" parTransId="{A33B4EEB-2F37-4E2C-825E-1A1219B10FEA}" sibTransId="{28872225-9685-4E7A-884A-3B8BE9248249}"/>
    <dgm:cxn modelId="{1579DE9A-7AA7-4B83-A813-A8D5D4AF144C}" srcId="{94380014-2862-4DFF-B503-330E90AE0381}" destId="{322657AF-8AAE-4574-AE2E-7620AF290914}" srcOrd="1" destOrd="0" parTransId="{B39DBF12-5576-4656-9623-8F0971953C1E}" sibTransId="{50BF89EE-F781-4723-8FED-C003C4097019}"/>
    <dgm:cxn modelId="{FC5CAE06-FA75-4255-B02B-F99422569ED1}" type="presOf" srcId="{C20996E7-2381-497B-91AE-531587F24090}" destId="{13470038-E19E-4BCB-BA30-65D9CD372CE0}" srcOrd="0" destOrd="4" presId="urn:microsoft.com/office/officeart/2005/8/layout/vList2"/>
    <dgm:cxn modelId="{870654DF-6776-41C3-9814-FA2FEDBC28A3}" type="presOf" srcId="{7D5E65B6-6F24-4691-8564-0CCDD3B42F32}" destId="{13470038-E19E-4BCB-BA30-65D9CD372CE0}" srcOrd="0" destOrd="7" presId="urn:microsoft.com/office/officeart/2005/8/layout/vList2"/>
    <dgm:cxn modelId="{68E30305-48A4-4504-8DED-E179ADC20214}" srcId="{94380014-2862-4DFF-B503-330E90AE0381}" destId="{637EE367-D087-4787-A43D-CB602789E8F4}" srcOrd="6" destOrd="0" parTransId="{0FC7B152-CB61-478B-B52E-1E0DC7A0394E}" sibTransId="{F4A0D306-765D-44BF-BC11-09F2D7ACBFD8}"/>
    <dgm:cxn modelId="{FE6D5B87-6B70-465C-8824-82A9D9BD9581}" type="presOf" srcId="{7FCB22F5-9E87-4733-B798-BE09DE1C3152}" destId="{13470038-E19E-4BCB-BA30-65D9CD372CE0}" srcOrd="0" destOrd="0" presId="urn:microsoft.com/office/officeart/2005/8/layout/vList2"/>
    <dgm:cxn modelId="{767611C6-19EC-4898-AE54-DECFE559FF75}" type="presOf" srcId="{70DB0106-D4B3-4331-8017-F85FC81150E5}" destId="{13470038-E19E-4BCB-BA30-65D9CD372CE0}" srcOrd="0" destOrd="2" presId="urn:microsoft.com/office/officeart/2005/8/layout/vList2"/>
    <dgm:cxn modelId="{5CE50904-62E0-4185-A986-8133849BDF5A}" type="presOf" srcId="{322657AF-8AAE-4574-AE2E-7620AF290914}" destId="{13470038-E19E-4BCB-BA30-65D9CD372CE0}" srcOrd="0" destOrd="1" presId="urn:microsoft.com/office/officeart/2005/8/layout/vList2"/>
    <dgm:cxn modelId="{C4DD9E5B-3EE2-407A-98FC-D01072AC88B2}" srcId="{94380014-2862-4DFF-B503-330E90AE0381}" destId="{7FCB22F5-9E87-4733-B798-BE09DE1C3152}" srcOrd="0" destOrd="0" parTransId="{7456CEF5-C735-4B5E-BC05-7DCBADDC5E58}" sibTransId="{4E64EA57-5460-4DF7-8591-73907BEA96A6}"/>
    <dgm:cxn modelId="{C200EE59-6CF6-4ADE-B35A-E1DE811B7CEC}" srcId="{94380014-2862-4DFF-B503-330E90AE0381}" destId="{FEA7726D-7B42-469C-A17E-E431EF93259D}" srcOrd="5" destOrd="0" parTransId="{17360B4A-150B-4B6C-9F5F-448683230697}" sibTransId="{5FE1C742-A032-4F68-AAC3-707BC021C475}"/>
    <dgm:cxn modelId="{197AD9E4-48CA-4BD7-B921-B5CDB16DC3B3}" srcId="{94380014-2862-4DFF-B503-330E90AE0381}" destId="{70DB0106-D4B3-4331-8017-F85FC81150E5}" srcOrd="2" destOrd="0" parTransId="{DA64B9C5-3052-4329-B962-43A80B4F0CF2}" sibTransId="{65B1F01A-4750-449C-87BB-D19B95210538}"/>
    <dgm:cxn modelId="{3E136970-6B45-4F11-881C-F184DF468F6A}" srcId="{E0DEBFC0-364D-4A75-B031-DB35767F2AED}" destId="{94380014-2862-4DFF-B503-330E90AE0381}" srcOrd="0" destOrd="0" parTransId="{8C28CBB5-552D-4E81-9795-584C0E26E3F6}" sibTransId="{4C9BD2A0-5BBF-42CF-92AB-2106EC73E386}"/>
    <dgm:cxn modelId="{7E7E86ED-50C5-4CB5-8C81-8D82C77AAAA8}" type="presParOf" srcId="{D5EF1F3F-4922-46F7-9278-114936C36FA2}" destId="{359533D7-C194-4094-9136-F0753B8ED6D8}" srcOrd="0" destOrd="0" presId="urn:microsoft.com/office/officeart/2005/8/layout/vList2"/>
    <dgm:cxn modelId="{146F831C-CF0B-4C1C-AB1D-F62871504C98}" type="presParOf" srcId="{D5EF1F3F-4922-46F7-9278-114936C36FA2}" destId="{13470038-E19E-4BCB-BA30-65D9CD372CE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C262C29-3EE9-40BD-A31C-7C9A9C59C737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60F598-60D4-4BA0-AC28-21F3723ADB8D}">
      <dgm:prSet/>
      <dgm:spPr/>
      <dgm:t>
        <a:bodyPr/>
        <a:lstStyle/>
        <a:p>
          <a:r>
            <a:rPr lang="en-US" dirty="0"/>
            <a:t>Customer Service</a:t>
          </a:r>
        </a:p>
      </dgm:t>
    </dgm:pt>
    <dgm:pt modelId="{F59D0096-A528-422E-B46C-E256FB8B4CF0}" type="parTrans" cxnId="{34271A00-9047-4FED-AE51-2FB89CE7AE50}">
      <dgm:prSet/>
      <dgm:spPr/>
      <dgm:t>
        <a:bodyPr/>
        <a:lstStyle/>
        <a:p>
          <a:endParaRPr lang="en-US"/>
        </a:p>
      </dgm:t>
    </dgm:pt>
    <dgm:pt modelId="{69ADD73F-1CB4-46A2-8666-835712922081}" type="sibTrans" cxnId="{34271A00-9047-4FED-AE51-2FB89CE7AE50}">
      <dgm:prSet/>
      <dgm:spPr/>
      <dgm:t>
        <a:bodyPr/>
        <a:lstStyle/>
        <a:p>
          <a:endParaRPr lang="en-US"/>
        </a:p>
      </dgm:t>
    </dgm:pt>
    <dgm:pt modelId="{F9C5885F-E5B3-49D5-B121-EDB41D5B057F}">
      <dgm:prSet/>
      <dgm:spPr/>
      <dgm:t>
        <a:bodyPr/>
        <a:lstStyle/>
        <a:p>
          <a:r>
            <a:rPr lang="en-US" dirty="0"/>
            <a:t>Sales</a:t>
          </a:r>
        </a:p>
      </dgm:t>
    </dgm:pt>
    <dgm:pt modelId="{4F544653-57A1-415D-99FE-BB941BDCC4FC}" type="parTrans" cxnId="{8A7EA6B2-E06F-4769-B980-BEC9A3182337}">
      <dgm:prSet/>
      <dgm:spPr/>
      <dgm:t>
        <a:bodyPr/>
        <a:lstStyle/>
        <a:p>
          <a:endParaRPr lang="en-US"/>
        </a:p>
      </dgm:t>
    </dgm:pt>
    <dgm:pt modelId="{BCB71781-3578-4074-8057-55DF2E3D4ABA}" type="sibTrans" cxnId="{8A7EA6B2-E06F-4769-B980-BEC9A3182337}">
      <dgm:prSet/>
      <dgm:spPr/>
      <dgm:t>
        <a:bodyPr/>
        <a:lstStyle/>
        <a:p>
          <a:endParaRPr lang="en-US"/>
        </a:p>
      </dgm:t>
    </dgm:pt>
    <dgm:pt modelId="{8E1EF916-E766-412D-9317-D28974B0F4C2}">
      <dgm:prSet/>
      <dgm:spPr/>
      <dgm:t>
        <a:bodyPr/>
        <a:lstStyle/>
        <a:p>
          <a:r>
            <a:rPr lang="en-US" dirty="0"/>
            <a:t>Registration</a:t>
          </a:r>
        </a:p>
      </dgm:t>
    </dgm:pt>
    <dgm:pt modelId="{1C0C1641-457D-4D59-880A-5D033B4C11A1}" type="parTrans" cxnId="{2FD30436-3C0A-4016-BCFF-DACDFA61BFA3}">
      <dgm:prSet/>
      <dgm:spPr/>
      <dgm:t>
        <a:bodyPr/>
        <a:lstStyle/>
        <a:p>
          <a:endParaRPr lang="en-US"/>
        </a:p>
      </dgm:t>
    </dgm:pt>
    <dgm:pt modelId="{CF2BD79B-DA96-4FBF-90B0-1C8B9030A1BA}" type="sibTrans" cxnId="{2FD30436-3C0A-4016-BCFF-DACDFA61BFA3}">
      <dgm:prSet/>
      <dgm:spPr/>
      <dgm:t>
        <a:bodyPr/>
        <a:lstStyle/>
        <a:p>
          <a:endParaRPr lang="en-US"/>
        </a:p>
      </dgm:t>
    </dgm:pt>
    <dgm:pt modelId="{268C2DFD-6801-4BE7-80C7-6FA97AD97359}">
      <dgm:prSet/>
      <dgm:spPr/>
      <dgm:t>
        <a:bodyPr/>
        <a:lstStyle/>
        <a:p>
          <a:r>
            <a:rPr lang="en-US" dirty="0"/>
            <a:t>Product2</a:t>
          </a:r>
        </a:p>
      </dgm:t>
    </dgm:pt>
    <dgm:pt modelId="{8969BF64-B191-46F1-BD4E-0BF9ED243AC7}" type="parTrans" cxnId="{1A95040A-1A63-4515-91BA-8187EE852229}">
      <dgm:prSet/>
      <dgm:spPr/>
      <dgm:t>
        <a:bodyPr/>
        <a:lstStyle/>
        <a:p>
          <a:endParaRPr lang="en-US"/>
        </a:p>
      </dgm:t>
    </dgm:pt>
    <dgm:pt modelId="{C0EAE9CD-3A83-4864-A2E0-9A26BE5B1D36}" type="sibTrans" cxnId="{1A95040A-1A63-4515-91BA-8187EE852229}">
      <dgm:prSet/>
      <dgm:spPr/>
      <dgm:t>
        <a:bodyPr/>
        <a:lstStyle/>
        <a:p>
          <a:endParaRPr lang="en-US"/>
        </a:p>
      </dgm:t>
    </dgm:pt>
    <dgm:pt modelId="{B82F38AB-E2EF-404E-B902-ADA6A453BEB5}">
      <dgm:prSet/>
      <dgm:spPr/>
      <dgm:t>
        <a:bodyPr/>
        <a:lstStyle/>
        <a:p>
          <a:r>
            <a:rPr lang="en-US" dirty="0"/>
            <a:t>Product2</a:t>
          </a:r>
        </a:p>
      </dgm:t>
    </dgm:pt>
    <dgm:pt modelId="{05EEE79A-A5B9-403D-AE4B-FE5E96C36AC0}" type="parTrans" cxnId="{6F07CCFE-BE31-4389-9336-73A42DD82326}">
      <dgm:prSet/>
      <dgm:spPr/>
      <dgm:t>
        <a:bodyPr/>
        <a:lstStyle/>
        <a:p>
          <a:endParaRPr lang="en-US"/>
        </a:p>
      </dgm:t>
    </dgm:pt>
    <dgm:pt modelId="{6A509C1B-E9BD-41F3-ADF5-3D2D068D011C}" type="sibTrans" cxnId="{6F07CCFE-BE31-4389-9336-73A42DD82326}">
      <dgm:prSet/>
      <dgm:spPr/>
      <dgm:t>
        <a:bodyPr/>
        <a:lstStyle/>
        <a:p>
          <a:endParaRPr lang="en-US"/>
        </a:p>
      </dgm:t>
    </dgm:pt>
    <dgm:pt modelId="{EDEB5797-E632-43BE-AE1C-4AAF9CE7F043}">
      <dgm:prSet/>
      <dgm:spPr/>
      <dgm:t>
        <a:bodyPr/>
        <a:lstStyle/>
        <a:p>
          <a:r>
            <a:rPr lang="en-US" dirty="0"/>
            <a:t>Questions</a:t>
          </a:r>
        </a:p>
      </dgm:t>
    </dgm:pt>
    <dgm:pt modelId="{9991CEBF-27C2-4618-A15C-1F0603641EFD}" type="parTrans" cxnId="{E5CD85EF-B674-4EEB-A415-409B55860C62}">
      <dgm:prSet/>
      <dgm:spPr/>
      <dgm:t>
        <a:bodyPr/>
        <a:lstStyle/>
        <a:p>
          <a:endParaRPr lang="en-US"/>
        </a:p>
      </dgm:t>
    </dgm:pt>
    <dgm:pt modelId="{F83960AC-7131-440F-93F7-A1E9025C2FF9}" type="sibTrans" cxnId="{E5CD85EF-B674-4EEB-A415-409B55860C62}">
      <dgm:prSet/>
      <dgm:spPr/>
      <dgm:t>
        <a:bodyPr/>
        <a:lstStyle/>
        <a:p>
          <a:endParaRPr lang="en-US"/>
        </a:p>
      </dgm:t>
    </dgm:pt>
    <dgm:pt modelId="{D98F39CF-A1D6-4D2D-9BE7-2D6AE296C5C2}">
      <dgm:prSet/>
      <dgm:spPr/>
      <dgm:t>
        <a:bodyPr/>
        <a:lstStyle/>
        <a:p>
          <a:r>
            <a:rPr lang="en-US"/>
            <a:t>Product1</a:t>
          </a:r>
          <a:endParaRPr lang="en-US" dirty="0"/>
        </a:p>
      </dgm:t>
    </dgm:pt>
    <dgm:pt modelId="{927DD58F-7BC2-452F-8E0B-D5FA10044092}" type="parTrans" cxnId="{8391961B-10CD-49AD-850F-6013EE106E5A}">
      <dgm:prSet/>
      <dgm:spPr/>
      <dgm:t>
        <a:bodyPr/>
        <a:lstStyle/>
        <a:p>
          <a:endParaRPr lang="en-US"/>
        </a:p>
      </dgm:t>
    </dgm:pt>
    <dgm:pt modelId="{F7732613-53CC-4ED9-AB3A-51EC2403F29E}" type="sibTrans" cxnId="{8391961B-10CD-49AD-850F-6013EE106E5A}">
      <dgm:prSet/>
      <dgm:spPr/>
      <dgm:t>
        <a:bodyPr/>
        <a:lstStyle/>
        <a:p>
          <a:endParaRPr lang="en-US"/>
        </a:p>
      </dgm:t>
    </dgm:pt>
    <dgm:pt modelId="{6DF7FF5E-D1EA-46AF-9F48-A48FCFF2E21B}">
      <dgm:prSet/>
      <dgm:spPr/>
      <dgm:t>
        <a:bodyPr/>
        <a:lstStyle/>
        <a:p>
          <a:r>
            <a:rPr lang="en-US" dirty="0"/>
            <a:t>Internal</a:t>
          </a:r>
        </a:p>
      </dgm:t>
    </dgm:pt>
    <dgm:pt modelId="{D83759EE-A113-4060-BC04-C39258247E41}" type="parTrans" cxnId="{FBFD952E-E1F9-4FF5-A07B-47025FCC2A7A}">
      <dgm:prSet/>
      <dgm:spPr/>
      <dgm:t>
        <a:bodyPr/>
        <a:lstStyle/>
        <a:p>
          <a:endParaRPr lang="en-US"/>
        </a:p>
      </dgm:t>
    </dgm:pt>
    <dgm:pt modelId="{2DCB57B4-2B04-40C3-83F8-9CB90ED9F6D9}" type="sibTrans" cxnId="{FBFD952E-E1F9-4FF5-A07B-47025FCC2A7A}">
      <dgm:prSet/>
      <dgm:spPr/>
      <dgm:t>
        <a:bodyPr/>
        <a:lstStyle/>
        <a:p>
          <a:endParaRPr lang="en-US"/>
        </a:p>
      </dgm:t>
    </dgm:pt>
    <dgm:pt modelId="{B2312E65-599E-4527-89CD-F1AD33C37F49}">
      <dgm:prSet/>
      <dgm:spPr/>
      <dgm:t>
        <a:bodyPr/>
        <a:lstStyle/>
        <a:p>
          <a:r>
            <a:rPr lang="en-US" dirty="0"/>
            <a:t>Tier 1</a:t>
          </a:r>
        </a:p>
      </dgm:t>
    </dgm:pt>
    <dgm:pt modelId="{44941EB3-7F24-481A-9F87-A780DF8F1BFA}" type="parTrans" cxnId="{B579E78A-F995-4101-9626-814B24A035E1}">
      <dgm:prSet/>
      <dgm:spPr/>
      <dgm:t>
        <a:bodyPr/>
        <a:lstStyle/>
        <a:p>
          <a:endParaRPr lang="en-US"/>
        </a:p>
      </dgm:t>
    </dgm:pt>
    <dgm:pt modelId="{725E1F68-92AD-4C94-B82E-9EE61A9EF1E1}" type="sibTrans" cxnId="{B579E78A-F995-4101-9626-814B24A035E1}">
      <dgm:prSet/>
      <dgm:spPr/>
      <dgm:t>
        <a:bodyPr/>
        <a:lstStyle/>
        <a:p>
          <a:endParaRPr lang="en-US"/>
        </a:p>
      </dgm:t>
    </dgm:pt>
    <dgm:pt modelId="{17E7220A-03A6-44EE-9CE7-53E47F5D210B}">
      <dgm:prSet/>
      <dgm:spPr/>
      <dgm:t>
        <a:bodyPr/>
        <a:lstStyle/>
        <a:p>
          <a:r>
            <a:rPr lang="en-US" dirty="0"/>
            <a:t>Tier 2</a:t>
          </a:r>
        </a:p>
      </dgm:t>
    </dgm:pt>
    <dgm:pt modelId="{E2851FA1-B073-478D-998C-D5C5ABFE0C79}" type="parTrans" cxnId="{6E938386-FC8E-4356-9686-DF72205AEC7F}">
      <dgm:prSet/>
      <dgm:spPr/>
      <dgm:t>
        <a:bodyPr/>
        <a:lstStyle/>
        <a:p>
          <a:endParaRPr lang="en-US"/>
        </a:p>
      </dgm:t>
    </dgm:pt>
    <dgm:pt modelId="{5A523AF5-03AC-4777-8E3C-70B1D856C054}" type="sibTrans" cxnId="{6E938386-FC8E-4356-9686-DF72205AEC7F}">
      <dgm:prSet/>
      <dgm:spPr/>
      <dgm:t>
        <a:bodyPr/>
        <a:lstStyle/>
        <a:p>
          <a:endParaRPr lang="en-US"/>
        </a:p>
      </dgm:t>
    </dgm:pt>
    <dgm:pt modelId="{B345D7FB-6520-4AC0-8166-7701383C5162}">
      <dgm:prSet/>
      <dgm:spPr/>
      <dgm:t>
        <a:bodyPr/>
        <a:lstStyle/>
        <a:p>
          <a:r>
            <a:rPr lang="en-US" dirty="0"/>
            <a:t>Escalation</a:t>
          </a:r>
        </a:p>
      </dgm:t>
    </dgm:pt>
    <dgm:pt modelId="{48C1B1CA-C783-4430-B5DD-8C75D1C07613}" type="parTrans" cxnId="{23E503E5-C7AB-4384-9F4B-3E41C99BC871}">
      <dgm:prSet/>
      <dgm:spPr/>
      <dgm:t>
        <a:bodyPr/>
        <a:lstStyle/>
        <a:p>
          <a:endParaRPr lang="en-US"/>
        </a:p>
      </dgm:t>
    </dgm:pt>
    <dgm:pt modelId="{D3ED571B-2A38-43D2-A9FF-35A7ED2BA035}" type="sibTrans" cxnId="{23E503E5-C7AB-4384-9F4B-3E41C99BC871}">
      <dgm:prSet/>
      <dgm:spPr/>
      <dgm:t>
        <a:bodyPr/>
        <a:lstStyle/>
        <a:p>
          <a:endParaRPr lang="en-US"/>
        </a:p>
      </dgm:t>
    </dgm:pt>
    <dgm:pt modelId="{C668FF63-803E-4BDA-939B-FBD17FA657E7}">
      <dgm:prSet/>
      <dgm:spPr/>
      <dgm:t>
        <a:bodyPr/>
        <a:lstStyle/>
        <a:p>
          <a:r>
            <a:rPr lang="en-US" dirty="0"/>
            <a:t>Management</a:t>
          </a:r>
        </a:p>
      </dgm:t>
    </dgm:pt>
    <dgm:pt modelId="{F3BDC58F-678C-4C7A-824C-FA332B43D593}" type="parTrans" cxnId="{34D1DD81-95F6-45E1-8B0B-FA204928DC82}">
      <dgm:prSet/>
      <dgm:spPr/>
      <dgm:t>
        <a:bodyPr/>
        <a:lstStyle/>
        <a:p>
          <a:endParaRPr lang="en-US"/>
        </a:p>
      </dgm:t>
    </dgm:pt>
    <dgm:pt modelId="{2459E581-89AC-45DE-8028-3CC0CC24C0F3}" type="sibTrans" cxnId="{34D1DD81-95F6-45E1-8B0B-FA204928DC82}">
      <dgm:prSet/>
      <dgm:spPr/>
      <dgm:t>
        <a:bodyPr/>
        <a:lstStyle/>
        <a:p>
          <a:endParaRPr lang="en-US"/>
        </a:p>
      </dgm:t>
    </dgm:pt>
    <dgm:pt modelId="{8C1E1921-0343-4329-93CE-74D8A8277254}" type="pres">
      <dgm:prSet presAssocID="{7C262C29-3EE9-40BD-A31C-7C9A9C59C73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208E338-5D39-45B7-A3CE-55BCB7CC67E0}" type="pres">
      <dgm:prSet presAssocID="{CE60F598-60D4-4BA0-AC28-21F3723ADB8D}" presName="root" presStyleCnt="0"/>
      <dgm:spPr/>
    </dgm:pt>
    <dgm:pt modelId="{30E515E8-6C76-41B2-ABF1-564A406E3FC1}" type="pres">
      <dgm:prSet presAssocID="{CE60F598-60D4-4BA0-AC28-21F3723ADB8D}" presName="rootComposite" presStyleCnt="0"/>
      <dgm:spPr/>
    </dgm:pt>
    <dgm:pt modelId="{E8CA614F-E14B-49BA-8ECD-CD4864A74EC2}" type="pres">
      <dgm:prSet presAssocID="{CE60F598-60D4-4BA0-AC28-21F3723ADB8D}" presName="rootText" presStyleLbl="node1" presStyleIdx="0" presStyleCnt="4"/>
      <dgm:spPr/>
    </dgm:pt>
    <dgm:pt modelId="{A8AAC7B1-0E97-4A60-AAD0-053E2BE2A840}" type="pres">
      <dgm:prSet presAssocID="{CE60F598-60D4-4BA0-AC28-21F3723ADB8D}" presName="rootConnector" presStyleLbl="node1" presStyleIdx="0" presStyleCnt="4"/>
      <dgm:spPr/>
    </dgm:pt>
    <dgm:pt modelId="{74853A6D-BE83-412D-BA4B-0948E6246C03}" type="pres">
      <dgm:prSet presAssocID="{CE60F598-60D4-4BA0-AC28-21F3723ADB8D}" presName="childShape" presStyleCnt="0"/>
      <dgm:spPr/>
    </dgm:pt>
    <dgm:pt modelId="{592532F8-66E3-45AE-A36C-7A0D6D9702DF}" type="pres">
      <dgm:prSet presAssocID="{927DD58F-7BC2-452F-8E0B-D5FA10044092}" presName="Name13" presStyleLbl="parChTrans1D2" presStyleIdx="0" presStyleCnt="8"/>
      <dgm:spPr/>
    </dgm:pt>
    <dgm:pt modelId="{D08E4369-8936-4820-B4A8-7614ED33943D}" type="pres">
      <dgm:prSet presAssocID="{D98F39CF-A1D6-4D2D-9BE7-2D6AE296C5C2}" presName="childText" presStyleLbl="bgAcc1" presStyleIdx="0" presStyleCnt="8">
        <dgm:presLayoutVars>
          <dgm:bulletEnabled val="1"/>
        </dgm:presLayoutVars>
      </dgm:prSet>
      <dgm:spPr/>
    </dgm:pt>
    <dgm:pt modelId="{76F6D95B-64C3-4AB7-898E-B2373D833DC9}" type="pres">
      <dgm:prSet presAssocID="{8969BF64-B191-46F1-BD4E-0BF9ED243AC7}" presName="Name13" presStyleLbl="parChTrans1D2" presStyleIdx="1" presStyleCnt="8"/>
      <dgm:spPr/>
    </dgm:pt>
    <dgm:pt modelId="{D4D1496F-6437-4709-945B-F37AB006B5AA}" type="pres">
      <dgm:prSet presAssocID="{268C2DFD-6801-4BE7-80C7-6FA97AD97359}" presName="childText" presStyleLbl="bgAcc1" presStyleIdx="1" presStyleCnt="8">
        <dgm:presLayoutVars>
          <dgm:bulletEnabled val="1"/>
        </dgm:presLayoutVars>
      </dgm:prSet>
      <dgm:spPr/>
    </dgm:pt>
    <dgm:pt modelId="{B2E9366F-A23C-4F18-BE78-2C0D95A61762}" type="pres">
      <dgm:prSet presAssocID="{05EEE79A-A5B9-403D-AE4B-FE5E96C36AC0}" presName="Name13" presStyleLbl="parChTrans1D2" presStyleIdx="2" presStyleCnt="8"/>
      <dgm:spPr/>
    </dgm:pt>
    <dgm:pt modelId="{1D80943A-25B4-4C21-B2FA-6DA7C2482EBA}" type="pres">
      <dgm:prSet presAssocID="{B82F38AB-E2EF-404E-B902-ADA6A453BEB5}" presName="childText" presStyleLbl="bgAcc1" presStyleIdx="2" presStyleCnt="8">
        <dgm:presLayoutVars>
          <dgm:bulletEnabled val="1"/>
        </dgm:presLayoutVars>
      </dgm:prSet>
      <dgm:spPr/>
    </dgm:pt>
    <dgm:pt modelId="{A1D2C1F6-C453-490E-83BC-F8BB24EEE920}" type="pres">
      <dgm:prSet presAssocID="{F9C5885F-E5B3-49D5-B121-EDB41D5B057F}" presName="root" presStyleCnt="0"/>
      <dgm:spPr/>
    </dgm:pt>
    <dgm:pt modelId="{9F8B4A2C-DEB2-4A55-A33A-CC0BB7106B85}" type="pres">
      <dgm:prSet presAssocID="{F9C5885F-E5B3-49D5-B121-EDB41D5B057F}" presName="rootComposite" presStyleCnt="0"/>
      <dgm:spPr/>
    </dgm:pt>
    <dgm:pt modelId="{C84D5F5B-A99A-41D7-94E6-92AF8641FD70}" type="pres">
      <dgm:prSet presAssocID="{F9C5885F-E5B3-49D5-B121-EDB41D5B057F}" presName="rootText" presStyleLbl="node1" presStyleIdx="1" presStyleCnt="4"/>
      <dgm:spPr/>
    </dgm:pt>
    <dgm:pt modelId="{4ACF3688-8398-4E06-8220-09F8E396DB64}" type="pres">
      <dgm:prSet presAssocID="{F9C5885F-E5B3-49D5-B121-EDB41D5B057F}" presName="rootConnector" presStyleLbl="node1" presStyleIdx="1" presStyleCnt="4"/>
      <dgm:spPr/>
    </dgm:pt>
    <dgm:pt modelId="{94F0DC2F-A0BE-4E9C-B508-5D9922E07E77}" type="pres">
      <dgm:prSet presAssocID="{F9C5885F-E5B3-49D5-B121-EDB41D5B057F}" presName="childShape" presStyleCnt="0"/>
      <dgm:spPr/>
    </dgm:pt>
    <dgm:pt modelId="{C1371593-EB83-4E50-B267-065DFD8EFE10}" type="pres">
      <dgm:prSet presAssocID="{1C0C1641-457D-4D59-880A-5D033B4C11A1}" presName="Name13" presStyleLbl="parChTrans1D2" presStyleIdx="3" presStyleCnt="8"/>
      <dgm:spPr/>
    </dgm:pt>
    <dgm:pt modelId="{49E6C78E-051A-4B85-8985-8E2B1B8E7855}" type="pres">
      <dgm:prSet presAssocID="{8E1EF916-E766-412D-9317-D28974B0F4C2}" presName="childText" presStyleLbl="bgAcc1" presStyleIdx="3" presStyleCnt="8">
        <dgm:presLayoutVars>
          <dgm:bulletEnabled val="1"/>
        </dgm:presLayoutVars>
      </dgm:prSet>
      <dgm:spPr/>
    </dgm:pt>
    <dgm:pt modelId="{16E50882-4AB2-44A7-9CDE-5722ADC425E5}" type="pres">
      <dgm:prSet presAssocID="{EDEB5797-E632-43BE-AE1C-4AAF9CE7F043}" presName="root" presStyleCnt="0"/>
      <dgm:spPr/>
    </dgm:pt>
    <dgm:pt modelId="{1153FC77-FE8F-4058-ABBD-53759124B601}" type="pres">
      <dgm:prSet presAssocID="{EDEB5797-E632-43BE-AE1C-4AAF9CE7F043}" presName="rootComposite" presStyleCnt="0"/>
      <dgm:spPr/>
    </dgm:pt>
    <dgm:pt modelId="{6B8D9635-355F-40E7-A6F5-074D71E86341}" type="pres">
      <dgm:prSet presAssocID="{EDEB5797-E632-43BE-AE1C-4AAF9CE7F043}" presName="rootText" presStyleLbl="node1" presStyleIdx="2" presStyleCnt="4"/>
      <dgm:spPr/>
    </dgm:pt>
    <dgm:pt modelId="{E78C66F9-FDD5-42F6-BC27-E8846C6DA665}" type="pres">
      <dgm:prSet presAssocID="{EDEB5797-E632-43BE-AE1C-4AAF9CE7F043}" presName="rootConnector" presStyleLbl="node1" presStyleIdx="2" presStyleCnt="4"/>
      <dgm:spPr/>
    </dgm:pt>
    <dgm:pt modelId="{F275F845-6E54-41D8-99CB-EF46C983CC7B}" type="pres">
      <dgm:prSet presAssocID="{EDEB5797-E632-43BE-AE1C-4AAF9CE7F043}" presName="childShape" presStyleCnt="0"/>
      <dgm:spPr/>
    </dgm:pt>
    <dgm:pt modelId="{DD6B8894-6746-4A68-9C44-179C6D4AC2D3}" type="pres">
      <dgm:prSet presAssocID="{6DF7FF5E-D1EA-46AF-9F48-A48FCFF2E21B}" presName="root" presStyleCnt="0"/>
      <dgm:spPr/>
    </dgm:pt>
    <dgm:pt modelId="{AF3E93F1-C4B3-4607-A3D0-E54B03DBF4DD}" type="pres">
      <dgm:prSet presAssocID="{6DF7FF5E-D1EA-46AF-9F48-A48FCFF2E21B}" presName="rootComposite" presStyleCnt="0"/>
      <dgm:spPr/>
    </dgm:pt>
    <dgm:pt modelId="{B137E5DD-F125-420C-B794-6692EE0DD80F}" type="pres">
      <dgm:prSet presAssocID="{6DF7FF5E-D1EA-46AF-9F48-A48FCFF2E21B}" presName="rootText" presStyleLbl="node1" presStyleIdx="3" presStyleCnt="4"/>
      <dgm:spPr/>
    </dgm:pt>
    <dgm:pt modelId="{A4B33D34-2864-47A3-9B7E-54C46E1A1095}" type="pres">
      <dgm:prSet presAssocID="{6DF7FF5E-D1EA-46AF-9F48-A48FCFF2E21B}" presName="rootConnector" presStyleLbl="node1" presStyleIdx="3" presStyleCnt="4"/>
      <dgm:spPr/>
    </dgm:pt>
    <dgm:pt modelId="{1BF72B0E-A921-46CE-89BE-F670263B6B51}" type="pres">
      <dgm:prSet presAssocID="{6DF7FF5E-D1EA-46AF-9F48-A48FCFF2E21B}" presName="childShape" presStyleCnt="0"/>
      <dgm:spPr/>
    </dgm:pt>
    <dgm:pt modelId="{3D22B127-E766-4934-B1CF-F008C0EAA86D}" type="pres">
      <dgm:prSet presAssocID="{44941EB3-7F24-481A-9F87-A780DF8F1BFA}" presName="Name13" presStyleLbl="parChTrans1D2" presStyleIdx="4" presStyleCnt="8"/>
      <dgm:spPr/>
    </dgm:pt>
    <dgm:pt modelId="{F52D4334-DAE6-4188-A926-0E88CE0D673C}" type="pres">
      <dgm:prSet presAssocID="{B2312E65-599E-4527-89CD-F1AD33C37F49}" presName="childText" presStyleLbl="bgAcc1" presStyleIdx="4" presStyleCnt="8">
        <dgm:presLayoutVars>
          <dgm:bulletEnabled val="1"/>
        </dgm:presLayoutVars>
      </dgm:prSet>
      <dgm:spPr/>
    </dgm:pt>
    <dgm:pt modelId="{154272A0-7CA1-4A7B-B85F-58D59192FCA5}" type="pres">
      <dgm:prSet presAssocID="{E2851FA1-B073-478D-998C-D5C5ABFE0C79}" presName="Name13" presStyleLbl="parChTrans1D2" presStyleIdx="5" presStyleCnt="8"/>
      <dgm:spPr/>
    </dgm:pt>
    <dgm:pt modelId="{7AEE5118-EF0C-4006-8205-638E5F384C4F}" type="pres">
      <dgm:prSet presAssocID="{17E7220A-03A6-44EE-9CE7-53E47F5D210B}" presName="childText" presStyleLbl="bgAcc1" presStyleIdx="5" presStyleCnt="8">
        <dgm:presLayoutVars>
          <dgm:bulletEnabled val="1"/>
        </dgm:presLayoutVars>
      </dgm:prSet>
      <dgm:spPr/>
    </dgm:pt>
    <dgm:pt modelId="{F89BE5E5-5F5C-44D8-91A2-41677A488203}" type="pres">
      <dgm:prSet presAssocID="{48C1B1CA-C783-4430-B5DD-8C75D1C07613}" presName="Name13" presStyleLbl="parChTrans1D2" presStyleIdx="6" presStyleCnt="8"/>
      <dgm:spPr/>
    </dgm:pt>
    <dgm:pt modelId="{20152016-0BF5-4593-AADC-80C92553411B}" type="pres">
      <dgm:prSet presAssocID="{B345D7FB-6520-4AC0-8166-7701383C5162}" presName="childText" presStyleLbl="bgAcc1" presStyleIdx="6" presStyleCnt="8">
        <dgm:presLayoutVars>
          <dgm:bulletEnabled val="1"/>
        </dgm:presLayoutVars>
      </dgm:prSet>
      <dgm:spPr/>
    </dgm:pt>
    <dgm:pt modelId="{AB84C34E-B209-495E-91CF-E57478EBDE2A}" type="pres">
      <dgm:prSet presAssocID="{F3BDC58F-678C-4C7A-824C-FA332B43D593}" presName="Name13" presStyleLbl="parChTrans1D2" presStyleIdx="7" presStyleCnt="8"/>
      <dgm:spPr/>
    </dgm:pt>
    <dgm:pt modelId="{60917210-64BB-4112-B704-EC437A16E9FA}" type="pres">
      <dgm:prSet presAssocID="{C668FF63-803E-4BDA-939B-FBD17FA657E7}" presName="childText" presStyleLbl="bgAcc1" presStyleIdx="7" presStyleCnt="8">
        <dgm:presLayoutVars>
          <dgm:bulletEnabled val="1"/>
        </dgm:presLayoutVars>
      </dgm:prSet>
      <dgm:spPr/>
    </dgm:pt>
  </dgm:ptLst>
  <dgm:cxnLst>
    <dgm:cxn modelId="{23E503E5-C7AB-4384-9F4B-3E41C99BC871}" srcId="{6DF7FF5E-D1EA-46AF-9F48-A48FCFF2E21B}" destId="{B345D7FB-6520-4AC0-8166-7701383C5162}" srcOrd="2" destOrd="0" parTransId="{48C1B1CA-C783-4430-B5DD-8C75D1C07613}" sibTransId="{D3ED571B-2A38-43D2-A9FF-35A7ED2BA035}"/>
    <dgm:cxn modelId="{FBFD952E-E1F9-4FF5-A07B-47025FCC2A7A}" srcId="{7C262C29-3EE9-40BD-A31C-7C9A9C59C737}" destId="{6DF7FF5E-D1EA-46AF-9F48-A48FCFF2E21B}" srcOrd="3" destOrd="0" parTransId="{D83759EE-A113-4060-BC04-C39258247E41}" sibTransId="{2DCB57B4-2B04-40C3-83F8-9CB90ED9F6D9}"/>
    <dgm:cxn modelId="{07D2421B-9F1A-43B1-A2E4-4B97440CB961}" type="presOf" srcId="{6DF7FF5E-D1EA-46AF-9F48-A48FCFF2E21B}" destId="{A4B33D34-2864-47A3-9B7E-54C46E1A1095}" srcOrd="1" destOrd="0" presId="urn:microsoft.com/office/officeart/2005/8/layout/hierarchy3"/>
    <dgm:cxn modelId="{D7C3027E-2D43-4366-B636-915C69BE5E62}" type="presOf" srcId="{05EEE79A-A5B9-403D-AE4B-FE5E96C36AC0}" destId="{B2E9366F-A23C-4F18-BE78-2C0D95A61762}" srcOrd="0" destOrd="0" presId="urn:microsoft.com/office/officeart/2005/8/layout/hierarchy3"/>
    <dgm:cxn modelId="{7BA9EED9-6AEC-44DA-A208-2B33760266E6}" type="presOf" srcId="{B345D7FB-6520-4AC0-8166-7701383C5162}" destId="{20152016-0BF5-4593-AADC-80C92553411B}" srcOrd="0" destOrd="0" presId="urn:microsoft.com/office/officeart/2005/8/layout/hierarchy3"/>
    <dgm:cxn modelId="{1C5BE53B-DF19-456D-AB23-A910C2066A38}" type="presOf" srcId="{EDEB5797-E632-43BE-AE1C-4AAF9CE7F043}" destId="{6B8D9635-355F-40E7-A6F5-074D71E86341}" srcOrd="0" destOrd="0" presId="urn:microsoft.com/office/officeart/2005/8/layout/hierarchy3"/>
    <dgm:cxn modelId="{06601AC7-6E1E-41EB-ADD6-55DB41FFD661}" type="presOf" srcId="{8E1EF916-E766-412D-9317-D28974B0F4C2}" destId="{49E6C78E-051A-4B85-8985-8E2B1B8E7855}" srcOrd="0" destOrd="0" presId="urn:microsoft.com/office/officeart/2005/8/layout/hierarchy3"/>
    <dgm:cxn modelId="{B579E78A-F995-4101-9626-814B24A035E1}" srcId="{6DF7FF5E-D1EA-46AF-9F48-A48FCFF2E21B}" destId="{B2312E65-599E-4527-89CD-F1AD33C37F49}" srcOrd="0" destOrd="0" parTransId="{44941EB3-7F24-481A-9F87-A780DF8F1BFA}" sibTransId="{725E1F68-92AD-4C94-B82E-9EE61A9EF1E1}"/>
    <dgm:cxn modelId="{18953F81-1D1E-42E8-A273-17B682E0FF58}" type="presOf" srcId="{F9C5885F-E5B3-49D5-B121-EDB41D5B057F}" destId="{C84D5F5B-A99A-41D7-94E6-92AF8641FD70}" srcOrd="0" destOrd="0" presId="urn:microsoft.com/office/officeart/2005/8/layout/hierarchy3"/>
    <dgm:cxn modelId="{E5CD85EF-B674-4EEB-A415-409B55860C62}" srcId="{7C262C29-3EE9-40BD-A31C-7C9A9C59C737}" destId="{EDEB5797-E632-43BE-AE1C-4AAF9CE7F043}" srcOrd="2" destOrd="0" parTransId="{9991CEBF-27C2-4618-A15C-1F0603641EFD}" sibTransId="{F83960AC-7131-440F-93F7-A1E9025C2FF9}"/>
    <dgm:cxn modelId="{F9872766-1768-4127-9B08-4BD6B0B2C125}" type="presOf" srcId="{F3BDC58F-678C-4C7A-824C-FA332B43D593}" destId="{AB84C34E-B209-495E-91CF-E57478EBDE2A}" srcOrd="0" destOrd="0" presId="urn:microsoft.com/office/officeart/2005/8/layout/hierarchy3"/>
    <dgm:cxn modelId="{8ADA98D0-790C-4B41-BA2C-DB15643CEEAF}" type="presOf" srcId="{6DF7FF5E-D1EA-46AF-9F48-A48FCFF2E21B}" destId="{B137E5DD-F125-420C-B794-6692EE0DD80F}" srcOrd="0" destOrd="0" presId="urn:microsoft.com/office/officeart/2005/8/layout/hierarchy3"/>
    <dgm:cxn modelId="{B0CE055D-7B0D-49E3-A1BC-A166C07034AC}" type="presOf" srcId="{B2312E65-599E-4527-89CD-F1AD33C37F49}" destId="{F52D4334-DAE6-4188-A926-0E88CE0D673C}" srcOrd="0" destOrd="0" presId="urn:microsoft.com/office/officeart/2005/8/layout/hierarchy3"/>
    <dgm:cxn modelId="{386FA5AA-A04B-4553-AC65-C09B0F636E49}" type="presOf" srcId="{17E7220A-03A6-44EE-9CE7-53E47F5D210B}" destId="{7AEE5118-EF0C-4006-8205-638E5F384C4F}" srcOrd="0" destOrd="0" presId="urn:microsoft.com/office/officeart/2005/8/layout/hierarchy3"/>
    <dgm:cxn modelId="{6E938386-FC8E-4356-9686-DF72205AEC7F}" srcId="{6DF7FF5E-D1EA-46AF-9F48-A48FCFF2E21B}" destId="{17E7220A-03A6-44EE-9CE7-53E47F5D210B}" srcOrd="1" destOrd="0" parTransId="{E2851FA1-B073-478D-998C-D5C5ABFE0C79}" sibTransId="{5A523AF5-03AC-4777-8E3C-70B1D856C054}"/>
    <dgm:cxn modelId="{EB355682-37D0-4E7F-AC92-FEECC78C7616}" type="presOf" srcId="{44941EB3-7F24-481A-9F87-A780DF8F1BFA}" destId="{3D22B127-E766-4934-B1CF-F008C0EAA86D}" srcOrd="0" destOrd="0" presId="urn:microsoft.com/office/officeart/2005/8/layout/hierarchy3"/>
    <dgm:cxn modelId="{084AFBAF-E93F-469F-A9BA-F9ED9DDF411D}" type="presOf" srcId="{268C2DFD-6801-4BE7-80C7-6FA97AD97359}" destId="{D4D1496F-6437-4709-945B-F37AB006B5AA}" srcOrd="0" destOrd="0" presId="urn:microsoft.com/office/officeart/2005/8/layout/hierarchy3"/>
    <dgm:cxn modelId="{8391961B-10CD-49AD-850F-6013EE106E5A}" srcId="{CE60F598-60D4-4BA0-AC28-21F3723ADB8D}" destId="{D98F39CF-A1D6-4D2D-9BE7-2D6AE296C5C2}" srcOrd="0" destOrd="0" parTransId="{927DD58F-7BC2-452F-8E0B-D5FA10044092}" sibTransId="{F7732613-53CC-4ED9-AB3A-51EC2403F29E}"/>
    <dgm:cxn modelId="{6F07CCFE-BE31-4389-9336-73A42DD82326}" srcId="{CE60F598-60D4-4BA0-AC28-21F3723ADB8D}" destId="{B82F38AB-E2EF-404E-B902-ADA6A453BEB5}" srcOrd="2" destOrd="0" parTransId="{05EEE79A-A5B9-403D-AE4B-FE5E96C36AC0}" sibTransId="{6A509C1B-E9BD-41F3-ADF5-3D2D068D011C}"/>
    <dgm:cxn modelId="{5ECFCC7E-BBB5-4150-B834-E5F9176E835E}" type="presOf" srcId="{CE60F598-60D4-4BA0-AC28-21F3723ADB8D}" destId="{E8CA614F-E14B-49BA-8ECD-CD4864A74EC2}" srcOrd="0" destOrd="0" presId="urn:microsoft.com/office/officeart/2005/8/layout/hierarchy3"/>
    <dgm:cxn modelId="{34271A00-9047-4FED-AE51-2FB89CE7AE50}" srcId="{7C262C29-3EE9-40BD-A31C-7C9A9C59C737}" destId="{CE60F598-60D4-4BA0-AC28-21F3723ADB8D}" srcOrd="0" destOrd="0" parTransId="{F59D0096-A528-422E-B46C-E256FB8B4CF0}" sibTransId="{69ADD73F-1CB4-46A2-8666-835712922081}"/>
    <dgm:cxn modelId="{029B009C-28C9-45AD-94C4-2C494746BAEF}" type="presOf" srcId="{1C0C1641-457D-4D59-880A-5D033B4C11A1}" destId="{C1371593-EB83-4E50-B267-065DFD8EFE10}" srcOrd="0" destOrd="0" presId="urn:microsoft.com/office/officeart/2005/8/layout/hierarchy3"/>
    <dgm:cxn modelId="{DBC553F2-8FE4-4236-A7FA-0D8073F2FA20}" type="presOf" srcId="{CE60F598-60D4-4BA0-AC28-21F3723ADB8D}" destId="{A8AAC7B1-0E97-4A60-AAD0-053E2BE2A840}" srcOrd="1" destOrd="0" presId="urn:microsoft.com/office/officeart/2005/8/layout/hierarchy3"/>
    <dgm:cxn modelId="{46FE09CA-D10A-4EA8-AF38-97CF5F0F2728}" type="presOf" srcId="{D98F39CF-A1D6-4D2D-9BE7-2D6AE296C5C2}" destId="{D08E4369-8936-4820-B4A8-7614ED33943D}" srcOrd="0" destOrd="0" presId="urn:microsoft.com/office/officeart/2005/8/layout/hierarchy3"/>
    <dgm:cxn modelId="{3B460317-A2B4-40B2-B85A-50890E380E0E}" type="presOf" srcId="{48C1B1CA-C783-4430-B5DD-8C75D1C07613}" destId="{F89BE5E5-5F5C-44D8-91A2-41677A488203}" srcOrd="0" destOrd="0" presId="urn:microsoft.com/office/officeart/2005/8/layout/hierarchy3"/>
    <dgm:cxn modelId="{C00CCA45-66DC-4BDB-A764-7A6EBA7BD4C2}" type="presOf" srcId="{8969BF64-B191-46F1-BD4E-0BF9ED243AC7}" destId="{76F6D95B-64C3-4AB7-898E-B2373D833DC9}" srcOrd="0" destOrd="0" presId="urn:microsoft.com/office/officeart/2005/8/layout/hierarchy3"/>
    <dgm:cxn modelId="{1A95040A-1A63-4515-91BA-8187EE852229}" srcId="{CE60F598-60D4-4BA0-AC28-21F3723ADB8D}" destId="{268C2DFD-6801-4BE7-80C7-6FA97AD97359}" srcOrd="1" destOrd="0" parTransId="{8969BF64-B191-46F1-BD4E-0BF9ED243AC7}" sibTransId="{C0EAE9CD-3A83-4864-A2E0-9A26BE5B1D36}"/>
    <dgm:cxn modelId="{8A7EA6B2-E06F-4769-B980-BEC9A3182337}" srcId="{7C262C29-3EE9-40BD-A31C-7C9A9C59C737}" destId="{F9C5885F-E5B3-49D5-B121-EDB41D5B057F}" srcOrd="1" destOrd="0" parTransId="{4F544653-57A1-415D-99FE-BB941BDCC4FC}" sibTransId="{BCB71781-3578-4074-8057-55DF2E3D4ABA}"/>
    <dgm:cxn modelId="{A66720D2-8386-4FB2-9DBE-0A521E3F96A1}" type="presOf" srcId="{F9C5885F-E5B3-49D5-B121-EDB41D5B057F}" destId="{4ACF3688-8398-4E06-8220-09F8E396DB64}" srcOrd="1" destOrd="0" presId="urn:microsoft.com/office/officeart/2005/8/layout/hierarchy3"/>
    <dgm:cxn modelId="{37629BC0-8006-43AA-B33B-2643301513C6}" type="presOf" srcId="{7C262C29-3EE9-40BD-A31C-7C9A9C59C737}" destId="{8C1E1921-0343-4329-93CE-74D8A8277254}" srcOrd="0" destOrd="0" presId="urn:microsoft.com/office/officeart/2005/8/layout/hierarchy3"/>
    <dgm:cxn modelId="{4EDBB37A-4424-4FAB-B20C-E51E3CD59750}" type="presOf" srcId="{B82F38AB-E2EF-404E-B902-ADA6A453BEB5}" destId="{1D80943A-25B4-4C21-B2FA-6DA7C2482EBA}" srcOrd="0" destOrd="0" presId="urn:microsoft.com/office/officeart/2005/8/layout/hierarchy3"/>
    <dgm:cxn modelId="{34D1DD81-95F6-45E1-8B0B-FA204928DC82}" srcId="{6DF7FF5E-D1EA-46AF-9F48-A48FCFF2E21B}" destId="{C668FF63-803E-4BDA-939B-FBD17FA657E7}" srcOrd="3" destOrd="0" parTransId="{F3BDC58F-678C-4C7A-824C-FA332B43D593}" sibTransId="{2459E581-89AC-45DE-8028-3CC0CC24C0F3}"/>
    <dgm:cxn modelId="{681F09A6-8040-497A-A569-ABB1E80EFDED}" type="presOf" srcId="{927DD58F-7BC2-452F-8E0B-D5FA10044092}" destId="{592532F8-66E3-45AE-A36C-7A0D6D9702DF}" srcOrd="0" destOrd="0" presId="urn:microsoft.com/office/officeart/2005/8/layout/hierarchy3"/>
    <dgm:cxn modelId="{2FD30436-3C0A-4016-BCFF-DACDFA61BFA3}" srcId="{F9C5885F-E5B3-49D5-B121-EDB41D5B057F}" destId="{8E1EF916-E766-412D-9317-D28974B0F4C2}" srcOrd="0" destOrd="0" parTransId="{1C0C1641-457D-4D59-880A-5D033B4C11A1}" sibTransId="{CF2BD79B-DA96-4FBF-90B0-1C8B9030A1BA}"/>
    <dgm:cxn modelId="{8DC9E66B-59D0-41BC-82CF-CB21EA367A02}" type="presOf" srcId="{E2851FA1-B073-478D-998C-D5C5ABFE0C79}" destId="{154272A0-7CA1-4A7B-B85F-58D59192FCA5}" srcOrd="0" destOrd="0" presId="urn:microsoft.com/office/officeart/2005/8/layout/hierarchy3"/>
    <dgm:cxn modelId="{54557941-8C90-4BDE-81A8-4A1C66F7594E}" type="presOf" srcId="{EDEB5797-E632-43BE-AE1C-4AAF9CE7F043}" destId="{E78C66F9-FDD5-42F6-BC27-E8846C6DA665}" srcOrd="1" destOrd="0" presId="urn:microsoft.com/office/officeart/2005/8/layout/hierarchy3"/>
    <dgm:cxn modelId="{5E97A292-540D-4F6C-BB7D-E800DA92F006}" type="presOf" srcId="{C668FF63-803E-4BDA-939B-FBD17FA657E7}" destId="{60917210-64BB-4112-B704-EC437A16E9FA}" srcOrd="0" destOrd="0" presId="urn:microsoft.com/office/officeart/2005/8/layout/hierarchy3"/>
    <dgm:cxn modelId="{E9514979-9230-4718-9956-F5AAB0529DDE}" type="presParOf" srcId="{8C1E1921-0343-4329-93CE-74D8A8277254}" destId="{6208E338-5D39-45B7-A3CE-55BCB7CC67E0}" srcOrd="0" destOrd="0" presId="urn:microsoft.com/office/officeart/2005/8/layout/hierarchy3"/>
    <dgm:cxn modelId="{A9A85CD4-1B11-4357-B954-4BC7BCDEADA2}" type="presParOf" srcId="{6208E338-5D39-45B7-A3CE-55BCB7CC67E0}" destId="{30E515E8-6C76-41B2-ABF1-564A406E3FC1}" srcOrd="0" destOrd="0" presId="urn:microsoft.com/office/officeart/2005/8/layout/hierarchy3"/>
    <dgm:cxn modelId="{EF550FC6-B2DE-4072-B53D-7C951E59FA44}" type="presParOf" srcId="{30E515E8-6C76-41B2-ABF1-564A406E3FC1}" destId="{E8CA614F-E14B-49BA-8ECD-CD4864A74EC2}" srcOrd="0" destOrd="0" presId="urn:microsoft.com/office/officeart/2005/8/layout/hierarchy3"/>
    <dgm:cxn modelId="{699A9E1D-3E88-49AD-A44C-95EBA3A5E804}" type="presParOf" srcId="{30E515E8-6C76-41B2-ABF1-564A406E3FC1}" destId="{A8AAC7B1-0E97-4A60-AAD0-053E2BE2A840}" srcOrd="1" destOrd="0" presId="urn:microsoft.com/office/officeart/2005/8/layout/hierarchy3"/>
    <dgm:cxn modelId="{AA09E4F9-DCAE-4267-BC4B-DEE7EEAE7600}" type="presParOf" srcId="{6208E338-5D39-45B7-A3CE-55BCB7CC67E0}" destId="{74853A6D-BE83-412D-BA4B-0948E6246C03}" srcOrd="1" destOrd="0" presId="urn:microsoft.com/office/officeart/2005/8/layout/hierarchy3"/>
    <dgm:cxn modelId="{B1FAA901-8B9B-4E01-8B77-ED71D8CB7D65}" type="presParOf" srcId="{74853A6D-BE83-412D-BA4B-0948E6246C03}" destId="{592532F8-66E3-45AE-A36C-7A0D6D9702DF}" srcOrd="0" destOrd="0" presId="urn:microsoft.com/office/officeart/2005/8/layout/hierarchy3"/>
    <dgm:cxn modelId="{F7303581-073A-4FD0-9455-B4A57667383D}" type="presParOf" srcId="{74853A6D-BE83-412D-BA4B-0948E6246C03}" destId="{D08E4369-8936-4820-B4A8-7614ED33943D}" srcOrd="1" destOrd="0" presId="urn:microsoft.com/office/officeart/2005/8/layout/hierarchy3"/>
    <dgm:cxn modelId="{12D72198-E160-481B-9C7E-F0DBCF997F51}" type="presParOf" srcId="{74853A6D-BE83-412D-BA4B-0948E6246C03}" destId="{76F6D95B-64C3-4AB7-898E-B2373D833DC9}" srcOrd="2" destOrd="0" presId="urn:microsoft.com/office/officeart/2005/8/layout/hierarchy3"/>
    <dgm:cxn modelId="{19DC929F-1745-469A-9D4A-B4887D3E0A3E}" type="presParOf" srcId="{74853A6D-BE83-412D-BA4B-0948E6246C03}" destId="{D4D1496F-6437-4709-945B-F37AB006B5AA}" srcOrd="3" destOrd="0" presId="urn:microsoft.com/office/officeart/2005/8/layout/hierarchy3"/>
    <dgm:cxn modelId="{3943D566-5753-44FD-9F05-1418E09E11CB}" type="presParOf" srcId="{74853A6D-BE83-412D-BA4B-0948E6246C03}" destId="{B2E9366F-A23C-4F18-BE78-2C0D95A61762}" srcOrd="4" destOrd="0" presId="urn:microsoft.com/office/officeart/2005/8/layout/hierarchy3"/>
    <dgm:cxn modelId="{B8CBFBFA-220C-4E77-B0C4-59664FB12D4C}" type="presParOf" srcId="{74853A6D-BE83-412D-BA4B-0948E6246C03}" destId="{1D80943A-25B4-4C21-B2FA-6DA7C2482EBA}" srcOrd="5" destOrd="0" presId="urn:microsoft.com/office/officeart/2005/8/layout/hierarchy3"/>
    <dgm:cxn modelId="{06020861-71E6-48BF-8210-061A1302AD94}" type="presParOf" srcId="{8C1E1921-0343-4329-93CE-74D8A8277254}" destId="{A1D2C1F6-C453-490E-83BC-F8BB24EEE920}" srcOrd="1" destOrd="0" presId="urn:microsoft.com/office/officeart/2005/8/layout/hierarchy3"/>
    <dgm:cxn modelId="{6DC038CB-C0D9-4EF9-957E-02D24D5E9783}" type="presParOf" srcId="{A1D2C1F6-C453-490E-83BC-F8BB24EEE920}" destId="{9F8B4A2C-DEB2-4A55-A33A-CC0BB7106B85}" srcOrd="0" destOrd="0" presId="urn:microsoft.com/office/officeart/2005/8/layout/hierarchy3"/>
    <dgm:cxn modelId="{28494DAA-2100-4644-8B7B-8897C98336FD}" type="presParOf" srcId="{9F8B4A2C-DEB2-4A55-A33A-CC0BB7106B85}" destId="{C84D5F5B-A99A-41D7-94E6-92AF8641FD70}" srcOrd="0" destOrd="0" presId="urn:microsoft.com/office/officeart/2005/8/layout/hierarchy3"/>
    <dgm:cxn modelId="{1FE73D41-1272-44F1-8E0F-BD31DB22444B}" type="presParOf" srcId="{9F8B4A2C-DEB2-4A55-A33A-CC0BB7106B85}" destId="{4ACF3688-8398-4E06-8220-09F8E396DB64}" srcOrd="1" destOrd="0" presId="urn:microsoft.com/office/officeart/2005/8/layout/hierarchy3"/>
    <dgm:cxn modelId="{1FE2E4EA-0B0E-45D7-ACDA-4FA12D27A302}" type="presParOf" srcId="{A1D2C1F6-C453-490E-83BC-F8BB24EEE920}" destId="{94F0DC2F-A0BE-4E9C-B508-5D9922E07E77}" srcOrd="1" destOrd="0" presId="urn:microsoft.com/office/officeart/2005/8/layout/hierarchy3"/>
    <dgm:cxn modelId="{3F1F5F2E-A643-4E6D-934B-4222EEBA1466}" type="presParOf" srcId="{94F0DC2F-A0BE-4E9C-B508-5D9922E07E77}" destId="{C1371593-EB83-4E50-B267-065DFD8EFE10}" srcOrd="0" destOrd="0" presId="urn:microsoft.com/office/officeart/2005/8/layout/hierarchy3"/>
    <dgm:cxn modelId="{FDA30F79-8F80-4911-89DF-C2EB4B49C33C}" type="presParOf" srcId="{94F0DC2F-A0BE-4E9C-B508-5D9922E07E77}" destId="{49E6C78E-051A-4B85-8985-8E2B1B8E7855}" srcOrd="1" destOrd="0" presId="urn:microsoft.com/office/officeart/2005/8/layout/hierarchy3"/>
    <dgm:cxn modelId="{47AB9425-F160-4BD9-8251-713F63A21E9E}" type="presParOf" srcId="{8C1E1921-0343-4329-93CE-74D8A8277254}" destId="{16E50882-4AB2-44A7-9CDE-5722ADC425E5}" srcOrd="2" destOrd="0" presId="urn:microsoft.com/office/officeart/2005/8/layout/hierarchy3"/>
    <dgm:cxn modelId="{3A856F34-D9D7-42AC-AE5A-5257AAAC108C}" type="presParOf" srcId="{16E50882-4AB2-44A7-9CDE-5722ADC425E5}" destId="{1153FC77-FE8F-4058-ABBD-53759124B601}" srcOrd="0" destOrd="0" presId="urn:microsoft.com/office/officeart/2005/8/layout/hierarchy3"/>
    <dgm:cxn modelId="{D120888C-2544-46B7-9224-ADB2EC9B2990}" type="presParOf" srcId="{1153FC77-FE8F-4058-ABBD-53759124B601}" destId="{6B8D9635-355F-40E7-A6F5-074D71E86341}" srcOrd="0" destOrd="0" presId="urn:microsoft.com/office/officeart/2005/8/layout/hierarchy3"/>
    <dgm:cxn modelId="{39271136-3A34-4D76-9232-7D516A2F44FA}" type="presParOf" srcId="{1153FC77-FE8F-4058-ABBD-53759124B601}" destId="{E78C66F9-FDD5-42F6-BC27-E8846C6DA665}" srcOrd="1" destOrd="0" presId="urn:microsoft.com/office/officeart/2005/8/layout/hierarchy3"/>
    <dgm:cxn modelId="{4F5F4E23-FE46-4314-9121-292C662841EF}" type="presParOf" srcId="{16E50882-4AB2-44A7-9CDE-5722ADC425E5}" destId="{F275F845-6E54-41D8-99CB-EF46C983CC7B}" srcOrd="1" destOrd="0" presId="urn:microsoft.com/office/officeart/2005/8/layout/hierarchy3"/>
    <dgm:cxn modelId="{A6BD1022-4D52-4B01-B944-0D66BDCCBE85}" type="presParOf" srcId="{8C1E1921-0343-4329-93CE-74D8A8277254}" destId="{DD6B8894-6746-4A68-9C44-179C6D4AC2D3}" srcOrd="3" destOrd="0" presId="urn:microsoft.com/office/officeart/2005/8/layout/hierarchy3"/>
    <dgm:cxn modelId="{202BE1A9-6D64-49C9-9281-C264A5527A15}" type="presParOf" srcId="{DD6B8894-6746-4A68-9C44-179C6D4AC2D3}" destId="{AF3E93F1-C4B3-4607-A3D0-E54B03DBF4DD}" srcOrd="0" destOrd="0" presId="urn:microsoft.com/office/officeart/2005/8/layout/hierarchy3"/>
    <dgm:cxn modelId="{2604C3EA-B493-4C1C-98E8-312AECDFEABD}" type="presParOf" srcId="{AF3E93F1-C4B3-4607-A3D0-E54B03DBF4DD}" destId="{B137E5DD-F125-420C-B794-6692EE0DD80F}" srcOrd="0" destOrd="0" presId="urn:microsoft.com/office/officeart/2005/8/layout/hierarchy3"/>
    <dgm:cxn modelId="{B1ED8048-CEBF-4DD3-AC6E-DBDA7C1BE55A}" type="presParOf" srcId="{AF3E93F1-C4B3-4607-A3D0-E54B03DBF4DD}" destId="{A4B33D34-2864-47A3-9B7E-54C46E1A1095}" srcOrd="1" destOrd="0" presId="urn:microsoft.com/office/officeart/2005/8/layout/hierarchy3"/>
    <dgm:cxn modelId="{5148084C-C5E3-425F-9187-6AFC79DD7C7E}" type="presParOf" srcId="{DD6B8894-6746-4A68-9C44-179C6D4AC2D3}" destId="{1BF72B0E-A921-46CE-89BE-F670263B6B51}" srcOrd="1" destOrd="0" presId="urn:microsoft.com/office/officeart/2005/8/layout/hierarchy3"/>
    <dgm:cxn modelId="{3254DB19-4DEC-4041-B423-7BC6AD5AF082}" type="presParOf" srcId="{1BF72B0E-A921-46CE-89BE-F670263B6B51}" destId="{3D22B127-E766-4934-B1CF-F008C0EAA86D}" srcOrd="0" destOrd="0" presId="urn:microsoft.com/office/officeart/2005/8/layout/hierarchy3"/>
    <dgm:cxn modelId="{EF1022B1-83F2-48B9-860F-4871A3AA4E92}" type="presParOf" srcId="{1BF72B0E-A921-46CE-89BE-F670263B6B51}" destId="{F52D4334-DAE6-4188-A926-0E88CE0D673C}" srcOrd="1" destOrd="0" presId="urn:microsoft.com/office/officeart/2005/8/layout/hierarchy3"/>
    <dgm:cxn modelId="{B9C3C1F4-2E29-459C-A1A5-57AFBBFF7DD2}" type="presParOf" srcId="{1BF72B0E-A921-46CE-89BE-F670263B6B51}" destId="{154272A0-7CA1-4A7B-B85F-58D59192FCA5}" srcOrd="2" destOrd="0" presId="urn:microsoft.com/office/officeart/2005/8/layout/hierarchy3"/>
    <dgm:cxn modelId="{AF693044-9FE7-478E-B7F4-9E959CBF0146}" type="presParOf" srcId="{1BF72B0E-A921-46CE-89BE-F670263B6B51}" destId="{7AEE5118-EF0C-4006-8205-638E5F384C4F}" srcOrd="3" destOrd="0" presId="urn:microsoft.com/office/officeart/2005/8/layout/hierarchy3"/>
    <dgm:cxn modelId="{516ADB62-4AEC-4046-8C04-E164634C6819}" type="presParOf" srcId="{1BF72B0E-A921-46CE-89BE-F670263B6B51}" destId="{F89BE5E5-5F5C-44D8-91A2-41677A488203}" srcOrd="4" destOrd="0" presId="urn:microsoft.com/office/officeart/2005/8/layout/hierarchy3"/>
    <dgm:cxn modelId="{C1AD2567-8F9C-48A4-929A-8D9356F0A358}" type="presParOf" srcId="{1BF72B0E-A921-46CE-89BE-F670263B6B51}" destId="{20152016-0BF5-4593-AADC-80C92553411B}" srcOrd="5" destOrd="0" presId="urn:microsoft.com/office/officeart/2005/8/layout/hierarchy3"/>
    <dgm:cxn modelId="{AF73AC7D-1B5C-4EBF-A0A1-8FDD428639E7}" type="presParOf" srcId="{1BF72B0E-A921-46CE-89BE-F670263B6B51}" destId="{AB84C34E-B209-495E-91CF-E57478EBDE2A}" srcOrd="6" destOrd="0" presId="urn:microsoft.com/office/officeart/2005/8/layout/hierarchy3"/>
    <dgm:cxn modelId="{D2D8F44C-BE6B-4462-AC03-0CACB0174EB2}" type="presParOf" srcId="{1BF72B0E-A921-46CE-89BE-F670263B6B51}" destId="{60917210-64BB-4112-B704-EC437A16E9FA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03DB3AF-18D8-4F58-A0A3-1E1A9E1FEFD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49E7FF-D62C-4E2D-8BF3-C94C5D71BD2C}">
      <dgm:prSet/>
      <dgm:spPr/>
      <dgm:t>
        <a:bodyPr/>
        <a:lstStyle/>
        <a:p>
          <a:r>
            <a:rPr lang="en-US" dirty="0"/>
            <a:t>External (</a:t>
          </a:r>
          <a:r>
            <a:rPr lang="en-US" dirty="0">
              <a:hlinkClick xmlns:r="http://schemas.openxmlformats.org/officeDocument/2006/relationships" r:id="rId1"/>
            </a:rPr>
            <a:t>customerservice@mycompany.com</a:t>
          </a:r>
          <a:r>
            <a:rPr lang="en-US" dirty="0"/>
            <a:t>)</a:t>
          </a:r>
        </a:p>
      </dgm:t>
    </dgm:pt>
    <dgm:pt modelId="{076C5E51-91D1-494F-87F3-2CF05FDE2245}" type="parTrans" cxnId="{9B96DFB8-E829-4E7A-925E-D3FAF8336932}">
      <dgm:prSet/>
      <dgm:spPr/>
      <dgm:t>
        <a:bodyPr/>
        <a:lstStyle/>
        <a:p>
          <a:endParaRPr lang="en-US"/>
        </a:p>
      </dgm:t>
    </dgm:pt>
    <dgm:pt modelId="{A149F63F-FEB8-4741-BDF9-71BAF47ECD05}" type="sibTrans" cxnId="{9B96DFB8-E829-4E7A-925E-D3FAF8336932}">
      <dgm:prSet/>
      <dgm:spPr/>
      <dgm:t>
        <a:bodyPr/>
        <a:lstStyle/>
        <a:p>
          <a:endParaRPr lang="en-US"/>
        </a:p>
      </dgm:t>
    </dgm:pt>
    <dgm:pt modelId="{4EE52766-3F1A-4209-8DCC-114FBA037E85}">
      <dgm:prSet/>
      <dgm:spPr/>
      <dgm:t>
        <a:bodyPr/>
        <a:lstStyle/>
        <a:p>
          <a:r>
            <a:rPr lang="en-US" dirty="0"/>
            <a:t>Customer Service Queue</a:t>
          </a:r>
        </a:p>
      </dgm:t>
    </dgm:pt>
    <dgm:pt modelId="{79390268-700B-4DDB-9836-7E9EF1D646CD}" type="parTrans" cxnId="{2DD822D8-4206-44D3-9470-0017251C7295}">
      <dgm:prSet/>
      <dgm:spPr/>
      <dgm:t>
        <a:bodyPr/>
        <a:lstStyle/>
        <a:p>
          <a:endParaRPr lang="en-US"/>
        </a:p>
      </dgm:t>
    </dgm:pt>
    <dgm:pt modelId="{5FF6F94D-5500-497F-B29A-D187BFD00DAA}" type="sibTrans" cxnId="{2DD822D8-4206-44D3-9470-0017251C7295}">
      <dgm:prSet/>
      <dgm:spPr/>
      <dgm:t>
        <a:bodyPr/>
        <a:lstStyle/>
        <a:p>
          <a:endParaRPr lang="en-US"/>
        </a:p>
      </dgm:t>
    </dgm:pt>
    <dgm:pt modelId="{638E0652-BFFE-44E9-898A-C2CD6095F971}">
      <dgm:prSet/>
      <dgm:spPr/>
      <dgm:t>
        <a:bodyPr/>
        <a:lstStyle/>
        <a:p>
          <a:r>
            <a:rPr lang="en-US" dirty="0"/>
            <a:t>Product1</a:t>
          </a:r>
        </a:p>
      </dgm:t>
    </dgm:pt>
    <dgm:pt modelId="{2D254726-8A74-48C8-887C-37A02193BE37}" type="parTrans" cxnId="{BCC562C5-1627-411E-8B73-4DA01264BFBA}">
      <dgm:prSet/>
      <dgm:spPr/>
      <dgm:t>
        <a:bodyPr/>
        <a:lstStyle/>
        <a:p>
          <a:endParaRPr lang="en-US"/>
        </a:p>
      </dgm:t>
    </dgm:pt>
    <dgm:pt modelId="{B056CF12-E70F-4FA1-9E70-F1CBD8C0C267}" type="sibTrans" cxnId="{BCC562C5-1627-411E-8B73-4DA01264BFBA}">
      <dgm:prSet/>
      <dgm:spPr/>
      <dgm:t>
        <a:bodyPr/>
        <a:lstStyle/>
        <a:p>
          <a:endParaRPr lang="en-US"/>
        </a:p>
      </dgm:t>
    </dgm:pt>
    <dgm:pt modelId="{39A270BA-74D7-46C1-8092-795EEA111140}" type="pres">
      <dgm:prSet presAssocID="{103DB3AF-18D8-4F58-A0A3-1E1A9E1FEFD9}" presName="outerComposite" presStyleCnt="0">
        <dgm:presLayoutVars>
          <dgm:chMax val="5"/>
          <dgm:dir/>
          <dgm:resizeHandles val="exact"/>
        </dgm:presLayoutVars>
      </dgm:prSet>
      <dgm:spPr/>
    </dgm:pt>
    <dgm:pt modelId="{000BE398-417D-4A39-A13E-5B8D27548137}" type="pres">
      <dgm:prSet presAssocID="{103DB3AF-18D8-4F58-A0A3-1E1A9E1FEFD9}" presName="dummyMaxCanvas" presStyleCnt="0">
        <dgm:presLayoutVars/>
      </dgm:prSet>
      <dgm:spPr/>
    </dgm:pt>
    <dgm:pt modelId="{42C5AEC0-EE0F-47F1-90A3-0C7D54852951}" type="pres">
      <dgm:prSet presAssocID="{103DB3AF-18D8-4F58-A0A3-1E1A9E1FEFD9}" presName="ThreeNodes_1" presStyleLbl="node1" presStyleIdx="0" presStyleCnt="3">
        <dgm:presLayoutVars>
          <dgm:bulletEnabled val="1"/>
        </dgm:presLayoutVars>
      </dgm:prSet>
      <dgm:spPr/>
    </dgm:pt>
    <dgm:pt modelId="{C3262B1C-C09D-4D1A-B36A-775701E30780}" type="pres">
      <dgm:prSet presAssocID="{103DB3AF-18D8-4F58-A0A3-1E1A9E1FEFD9}" presName="ThreeNodes_2" presStyleLbl="node1" presStyleIdx="1" presStyleCnt="3">
        <dgm:presLayoutVars>
          <dgm:bulletEnabled val="1"/>
        </dgm:presLayoutVars>
      </dgm:prSet>
      <dgm:spPr/>
    </dgm:pt>
    <dgm:pt modelId="{D6B0C44E-FFB0-49BD-BA49-6139ECC435C8}" type="pres">
      <dgm:prSet presAssocID="{103DB3AF-18D8-4F58-A0A3-1E1A9E1FEFD9}" presName="ThreeNodes_3" presStyleLbl="node1" presStyleIdx="2" presStyleCnt="3">
        <dgm:presLayoutVars>
          <dgm:bulletEnabled val="1"/>
        </dgm:presLayoutVars>
      </dgm:prSet>
      <dgm:spPr/>
    </dgm:pt>
    <dgm:pt modelId="{58EC918C-DFCF-4D0D-8CEA-ACDB69EA7222}" type="pres">
      <dgm:prSet presAssocID="{103DB3AF-18D8-4F58-A0A3-1E1A9E1FEFD9}" presName="ThreeConn_1-2" presStyleLbl="fgAccFollowNode1" presStyleIdx="0" presStyleCnt="2">
        <dgm:presLayoutVars>
          <dgm:bulletEnabled val="1"/>
        </dgm:presLayoutVars>
      </dgm:prSet>
      <dgm:spPr/>
    </dgm:pt>
    <dgm:pt modelId="{BBBE17AB-5E86-4640-BA82-CB18AC416347}" type="pres">
      <dgm:prSet presAssocID="{103DB3AF-18D8-4F58-A0A3-1E1A9E1FEFD9}" presName="ThreeConn_2-3" presStyleLbl="fgAccFollowNode1" presStyleIdx="1" presStyleCnt="2">
        <dgm:presLayoutVars>
          <dgm:bulletEnabled val="1"/>
        </dgm:presLayoutVars>
      </dgm:prSet>
      <dgm:spPr/>
    </dgm:pt>
    <dgm:pt modelId="{F44156A7-DAEF-4B4C-ACCB-CA5C43DC3BE3}" type="pres">
      <dgm:prSet presAssocID="{103DB3AF-18D8-4F58-A0A3-1E1A9E1FEFD9}" presName="ThreeNodes_1_text" presStyleLbl="node1" presStyleIdx="2" presStyleCnt="3">
        <dgm:presLayoutVars>
          <dgm:bulletEnabled val="1"/>
        </dgm:presLayoutVars>
      </dgm:prSet>
      <dgm:spPr/>
    </dgm:pt>
    <dgm:pt modelId="{4C9B28E4-4693-4629-B4F0-3192BECF087D}" type="pres">
      <dgm:prSet presAssocID="{103DB3AF-18D8-4F58-A0A3-1E1A9E1FEFD9}" presName="ThreeNodes_2_text" presStyleLbl="node1" presStyleIdx="2" presStyleCnt="3">
        <dgm:presLayoutVars>
          <dgm:bulletEnabled val="1"/>
        </dgm:presLayoutVars>
      </dgm:prSet>
      <dgm:spPr/>
    </dgm:pt>
    <dgm:pt modelId="{3A1A188A-C387-4261-8ABA-0E07B25FEDE5}" type="pres">
      <dgm:prSet presAssocID="{103DB3AF-18D8-4F58-A0A3-1E1A9E1FEFD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664F48A-1E23-4A6F-B3FD-F40A15F4855A}" type="presOf" srcId="{A149F63F-FEB8-4741-BDF9-71BAF47ECD05}" destId="{58EC918C-DFCF-4D0D-8CEA-ACDB69EA7222}" srcOrd="0" destOrd="0" presId="urn:microsoft.com/office/officeart/2005/8/layout/vProcess5"/>
    <dgm:cxn modelId="{9B96DFB8-E829-4E7A-925E-D3FAF8336932}" srcId="{103DB3AF-18D8-4F58-A0A3-1E1A9E1FEFD9}" destId="{D649E7FF-D62C-4E2D-8BF3-C94C5D71BD2C}" srcOrd="0" destOrd="0" parTransId="{076C5E51-91D1-494F-87F3-2CF05FDE2245}" sibTransId="{A149F63F-FEB8-4741-BDF9-71BAF47ECD05}"/>
    <dgm:cxn modelId="{BCC562C5-1627-411E-8B73-4DA01264BFBA}" srcId="{103DB3AF-18D8-4F58-A0A3-1E1A9E1FEFD9}" destId="{638E0652-BFFE-44E9-898A-C2CD6095F971}" srcOrd="2" destOrd="0" parTransId="{2D254726-8A74-48C8-887C-37A02193BE37}" sibTransId="{B056CF12-E70F-4FA1-9E70-F1CBD8C0C267}"/>
    <dgm:cxn modelId="{0C5E4681-96B8-4C4F-B607-9EB9EADD8AEB}" type="presOf" srcId="{4EE52766-3F1A-4209-8DCC-114FBA037E85}" destId="{C3262B1C-C09D-4D1A-B36A-775701E30780}" srcOrd="0" destOrd="0" presId="urn:microsoft.com/office/officeart/2005/8/layout/vProcess5"/>
    <dgm:cxn modelId="{CC53043C-6803-41FB-A13B-9192B79A64C9}" type="presOf" srcId="{103DB3AF-18D8-4F58-A0A3-1E1A9E1FEFD9}" destId="{39A270BA-74D7-46C1-8092-795EEA111140}" srcOrd="0" destOrd="0" presId="urn:microsoft.com/office/officeart/2005/8/layout/vProcess5"/>
    <dgm:cxn modelId="{05034AF0-DE1F-4CF8-AB14-7529AB7905D9}" type="presOf" srcId="{638E0652-BFFE-44E9-898A-C2CD6095F971}" destId="{3A1A188A-C387-4261-8ABA-0E07B25FEDE5}" srcOrd="1" destOrd="0" presId="urn:microsoft.com/office/officeart/2005/8/layout/vProcess5"/>
    <dgm:cxn modelId="{5EAD5637-1D70-4FBB-A411-18364094C668}" type="presOf" srcId="{638E0652-BFFE-44E9-898A-C2CD6095F971}" destId="{D6B0C44E-FFB0-49BD-BA49-6139ECC435C8}" srcOrd="0" destOrd="0" presId="urn:microsoft.com/office/officeart/2005/8/layout/vProcess5"/>
    <dgm:cxn modelId="{6C1EB5A7-F8F5-4419-AD75-FB21B314754D}" type="presOf" srcId="{5FF6F94D-5500-497F-B29A-D187BFD00DAA}" destId="{BBBE17AB-5E86-4640-BA82-CB18AC416347}" srcOrd="0" destOrd="0" presId="urn:microsoft.com/office/officeart/2005/8/layout/vProcess5"/>
    <dgm:cxn modelId="{0D070415-CE21-4238-ADD5-0D8CB69F8B5D}" type="presOf" srcId="{D649E7FF-D62C-4E2D-8BF3-C94C5D71BD2C}" destId="{42C5AEC0-EE0F-47F1-90A3-0C7D54852951}" srcOrd="0" destOrd="0" presId="urn:microsoft.com/office/officeart/2005/8/layout/vProcess5"/>
    <dgm:cxn modelId="{8BC6E63F-62DB-425C-BF60-8809DA6FE727}" type="presOf" srcId="{D649E7FF-D62C-4E2D-8BF3-C94C5D71BD2C}" destId="{F44156A7-DAEF-4B4C-ACCB-CA5C43DC3BE3}" srcOrd="1" destOrd="0" presId="urn:microsoft.com/office/officeart/2005/8/layout/vProcess5"/>
    <dgm:cxn modelId="{2DD822D8-4206-44D3-9470-0017251C7295}" srcId="{103DB3AF-18D8-4F58-A0A3-1E1A9E1FEFD9}" destId="{4EE52766-3F1A-4209-8DCC-114FBA037E85}" srcOrd="1" destOrd="0" parTransId="{79390268-700B-4DDB-9836-7E9EF1D646CD}" sibTransId="{5FF6F94D-5500-497F-B29A-D187BFD00DAA}"/>
    <dgm:cxn modelId="{AAAE4D22-D570-4764-946E-6B56D6920CD0}" type="presOf" srcId="{4EE52766-3F1A-4209-8DCC-114FBA037E85}" destId="{4C9B28E4-4693-4629-B4F0-3192BECF087D}" srcOrd="1" destOrd="0" presId="urn:microsoft.com/office/officeart/2005/8/layout/vProcess5"/>
    <dgm:cxn modelId="{44A4385E-CEFB-45FF-9517-E7F9FE939038}" type="presParOf" srcId="{39A270BA-74D7-46C1-8092-795EEA111140}" destId="{000BE398-417D-4A39-A13E-5B8D27548137}" srcOrd="0" destOrd="0" presId="urn:microsoft.com/office/officeart/2005/8/layout/vProcess5"/>
    <dgm:cxn modelId="{0657D2D5-FC0E-47D4-AAD6-84F1E92B30C9}" type="presParOf" srcId="{39A270BA-74D7-46C1-8092-795EEA111140}" destId="{42C5AEC0-EE0F-47F1-90A3-0C7D54852951}" srcOrd="1" destOrd="0" presId="urn:microsoft.com/office/officeart/2005/8/layout/vProcess5"/>
    <dgm:cxn modelId="{4A8174D6-4416-4578-BEFE-AD4AEAE00AB5}" type="presParOf" srcId="{39A270BA-74D7-46C1-8092-795EEA111140}" destId="{C3262B1C-C09D-4D1A-B36A-775701E30780}" srcOrd="2" destOrd="0" presId="urn:microsoft.com/office/officeart/2005/8/layout/vProcess5"/>
    <dgm:cxn modelId="{C6B87267-1552-48E1-B378-4083AEE17390}" type="presParOf" srcId="{39A270BA-74D7-46C1-8092-795EEA111140}" destId="{D6B0C44E-FFB0-49BD-BA49-6139ECC435C8}" srcOrd="3" destOrd="0" presId="urn:microsoft.com/office/officeart/2005/8/layout/vProcess5"/>
    <dgm:cxn modelId="{EEDCA100-349A-47D9-A917-AB8D16EF3183}" type="presParOf" srcId="{39A270BA-74D7-46C1-8092-795EEA111140}" destId="{58EC918C-DFCF-4D0D-8CEA-ACDB69EA7222}" srcOrd="4" destOrd="0" presId="urn:microsoft.com/office/officeart/2005/8/layout/vProcess5"/>
    <dgm:cxn modelId="{8AC29D93-51B9-4AD6-A8AD-7C65DDE1208A}" type="presParOf" srcId="{39A270BA-74D7-46C1-8092-795EEA111140}" destId="{BBBE17AB-5E86-4640-BA82-CB18AC416347}" srcOrd="5" destOrd="0" presId="urn:microsoft.com/office/officeart/2005/8/layout/vProcess5"/>
    <dgm:cxn modelId="{BF8B1771-C30A-46A9-AFC2-905F0C1D7236}" type="presParOf" srcId="{39A270BA-74D7-46C1-8092-795EEA111140}" destId="{F44156A7-DAEF-4B4C-ACCB-CA5C43DC3BE3}" srcOrd="6" destOrd="0" presId="urn:microsoft.com/office/officeart/2005/8/layout/vProcess5"/>
    <dgm:cxn modelId="{771C485D-4599-4146-B8D0-3EA9507C38DB}" type="presParOf" srcId="{39A270BA-74D7-46C1-8092-795EEA111140}" destId="{4C9B28E4-4693-4629-B4F0-3192BECF087D}" srcOrd="7" destOrd="0" presId="urn:microsoft.com/office/officeart/2005/8/layout/vProcess5"/>
    <dgm:cxn modelId="{418341A9-457B-45D6-AA33-88E62732668A}" type="presParOf" srcId="{39A270BA-74D7-46C1-8092-795EEA111140}" destId="{3A1A188A-C387-4261-8ABA-0E07B25FEDE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D287EB1-462F-49CC-B53E-30559A62820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87F1C7-DB91-49F0-9352-0310E0EF558B}">
      <dgm:prSet/>
      <dgm:spPr/>
      <dgm:t>
        <a:bodyPr/>
        <a:lstStyle/>
        <a:p>
          <a:r>
            <a:rPr lang="en-US"/>
            <a:t>HelpDesk</a:t>
          </a:r>
          <a:endParaRPr lang="en-US"/>
        </a:p>
      </dgm:t>
    </dgm:pt>
    <dgm:pt modelId="{09E01637-3B30-4480-B0C2-A57F3A6559DE}" type="parTrans" cxnId="{1FBA0F05-18A8-4F42-979A-A0C8CAB0983F}">
      <dgm:prSet/>
      <dgm:spPr/>
      <dgm:t>
        <a:bodyPr/>
        <a:lstStyle/>
        <a:p>
          <a:endParaRPr lang="en-US"/>
        </a:p>
      </dgm:t>
    </dgm:pt>
    <dgm:pt modelId="{183EF8CC-1F50-4D40-AF4D-BA6DAE3D3BCA}" type="sibTrans" cxnId="{1FBA0F05-18A8-4F42-979A-A0C8CAB0983F}">
      <dgm:prSet/>
      <dgm:spPr/>
      <dgm:t>
        <a:bodyPr/>
        <a:lstStyle/>
        <a:p>
          <a:endParaRPr lang="en-US"/>
        </a:p>
      </dgm:t>
    </dgm:pt>
    <dgm:pt modelId="{EE91FB8C-967B-4578-878B-FD8CEA84724E}">
      <dgm:prSet/>
      <dgm:spPr/>
      <dgm:t>
        <a:bodyPr/>
        <a:lstStyle/>
        <a:p>
          <a:r>
            <a:rPr lang="en-US" dirty="0"/>
            <a:t>Tier 1</a:t>
          </a:r>
        </a:p>
      </dgm:t>
    </dgm:pt>
    <dgm:pt modelId="{9D1D63CA-B643-4DA1-B832-381508898CA4}" type="parTrans" cxnId="{25FA229C-FF21-44CC-A26A-A61EB30A1EC1}">
      <dgm:prSet/>
      <dgm:spPr/>
      <dgm:t>
        <a:bodyPr/>
        <a:lstStyle/>
        <a:p>
          <a:endParaRPr lang="en-US"/>
        </a:p>
      </dgm:t>
    </dgm:pt>
    <dgm:pt modelId="{FF8210EE-A56E-4374-830C-E5AA0E3F9562}" type="sibTrans" cxnId="{25FA229C-FF21-44CC-A26A-A61EB30A1EC1}">
      <dgm:prSet/>
      <dgm:spPr/>
      <dgm:t>
        <a:bodyPr/>
        <a:lstStyle/>
        <a:p>
          <a:endParaRPr lang="en-US"/>
        </a:p>
      </dgm:t>
    </dgm:pt>
    <dgm:pt modelId="{AA650939-D51E-44F0-B036-C54731070C5F}">
      <dgm:prSet/>
      <dgm:spPr/>
      <dgm:t>
        <a:bodyPr/>
        <a:lstStyle/>
        <a:p>
          <a:r>
            <a:rPr lang="en-US" dirty="0"/>
            <a:t>Escalation</a:t>
          </a:r>
        </a:p>
      </dgm:t>
    </dgm:pt>
    <dgm:pt modelId="{197587FB-79C2-440F-B8F7-09911B6D568F}" type="parTrans" cxnId="{46ACA0BF-442B-4D72-B71E-118FE808660A}">
      <dgm:prSet/>
      <dgm:spPr/>
      <dgm:t>
        <a:bodyPr/>
        <a:lstStyle/>
        <a:p>
          <a:endParaRPr lang="en-US"/>
        </a:p>
      </dgm:t>
    </dgm:pt>
    <dgm:pt modelId="{25214B6F-1954-478B-BC16-B44E3CFA01D6}" type="sibTrans" cxnId="{46ACA0BF-442B-4D72-B71E-118FE808660A}">
      <dgm:prSet/>
      <dgm:spPr/>
      <dgm:t>
        <a:bodyPr/>
        <a:lstStyle/>
        <a:p>
          <a:endParaRPr lang="en-US"/>
        </a:p>
      </dgm:t>
    </dgm:pt>
    <dgm:pt modelId="{BE8EAF4D-130A-4E04-A44C-02A348D2404B}" type="pres">
      <dgm:prSet presAssocID="{0D287EB1-462F-49CC-B53E-30559A628204}" presName="outerComposite" presStyleCnt="0">
        <dgm:presLayoutVars>
          <dgm:chMax val="5"/>
          <dgm:dir/>
          <dgm:resizeHandles val="exact"/>
        </dgm:presLayoutVars>
      </dgm:prSet>
      <dgm:spPr/>
    </dgm:pt>
    <dgm:pt modelId="{E7D52D8A-CE60-4A0A-8B98-562D72053482}" type="pres">
      <dgm:prSet presAssocID="{0D287EB1-462F-49CC-B53E-30559A628204}" presName="dummyMaxCanvas" presStyleCnt="0">
        <dgm:presLayoutVars/>
      </dgm:prSet>
      <dgm:spPr/>
    </dgm:pt>
    <dgm:pt modelId="{924F8957-3806-488D-A5AD-F851E14A04AE}" type="pres">
      <dgm:prSet presAssocID="{0D287EB1-462F-49CC-B53E-30559A628204}" presName="ThreeNodes_1" presStyleLbl="node1" presStyleIdx="0" presStyleCnt="3">
        <dgm:presLayoutVars>
          <dgm:bulletEnabled val="1"/>
        </dgm:presLayoutVars>
      </dgm:prSet>
      <dgm:spPr/>
    </dgm:pt>
    <dgm:pt modelId="{5832F0E9-1367-46C2-8CE1-C4FFB0096F24}" type="pres">
      <dgm:prSet presAssocID="{0D287EB1-462F-49CC-B53E-30559A628204}" presName="ThreeNodes_2" presStyleLbl="node1" presStyleIdx="1" presStyleCnt="3">
        <dgm:presLayoutVars>
          <dgm:bulletEnabled val="1"/>
        </dgm:presLayoutVars>
      </dgm:prSet>
      <dgm:spPr/>
    </dgm:pt>
    <dgm:pt modelId="{8A98E297-9EDB-4C23-859C-2426CDD44BE9}" type="pres">
      <dgm:prSet presAssocID="{0D287EB1-462F-49CC-B53E-30559A628204}" presName="ThreeNodes_3" presStyleLbl="node1" presStyleIdx="2" presStyleCnt="3">
        <dgm:presLayoutVars>
          <dgm:bulletEnabled val="1"/>
        </dgm:presLayoutVars>
      </dgm:prSet>
      <dgm:spPr/>
    </dgm:pt>
    <dgm:pt modelId="{23BC1643-D810-488A-9207-2C9A06377888}" type="pres">
      <dgm:prSet presAssocID="{0D287EB1-462F-49CC-B53E-30559A628204}" presName="ThreeConn_1-2" presStyleLbl="fgAccFollowNode1" presStyleIdx="0" presStyleCnt="2">
        <dgm:presLayoutVars>
          <dgm:bulletEnabled val="1"/>
        </dgm:presLayoutVars>
      </dgm:prSet>
      <dgm:spPr/>
    </dgm:pt>
    <dgm:pt modelId="{768FEFD8-D5E2-4717-B12E-6C0145A802FD}" type="pres">
      <dgm:prSet presAssocID="{0D287EB1-462F-49CC-B53E-30559A628204}" presName="ThreeConn_2-3" presStyleLbl="fgAccFollowNode1" presStyleIdx="1" presStyleCnt="2">
        <dgm:presLayoutVars>
          <dgm:bulletEnabled val="1"/>
        </dgm:presLayoutVars>
      </dgm:prSet>
      <dgm:spPr/>
    </dgm:pt>
    <dgm:pt modelId="{1BF7BC64-474F-4B40-9E48-59C6E4C87830}" type="pres">
      <dgm:prSet presAssocID="{0D287EB1-462F-49CC-B53E-30559A628204}" presName="ThreeNodes_1_text" presStyleLbl="node1" presStyleIdx="2" presStyleCnt="3">
        <dgm:presLayoutVars>
          <dgm:bulletEnabled val="1"/>
        </dgm:presLayoutVars>
      </dgm:prSet>
      <dgm:spPr/>
    </dgm:pt>
    <dgm:pt modelId="{0E34C9B4-43F7-45F0-A387-5826C386379A}" type="pres">
      <dgm:prSet presAssocID="{0D287EB1-462F-49CC-B53E-30559A628204}" presName="ThreeNodes_2_text" presStyleLbl="node1" presStyleIdx="2" presStyleCnt="3">
        <dgm:presLayoutVars>
          <dgm:bulletEnabled val="1"/>
        </dgm:presLayoutVars>
      </dgm:prSet>
      <dgm:spPr/>
    </dgm:pt>
    <dgm:pt modelId="{4CE03C55-49AC-4584-9EB0-4214EA271791}" type="pres">
      <dgm:prSet presAssocID="{0D287EB1-462F-49CC-B53E-30559A62820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A470B1C-4682-4D7B-8C6F-17F169D3703A}" type="presOf" srcId="{AA650939-D51E-44F0-B036-C54731070C5F}" destId="{4CE03C55-49AC-4584-9EB0-4214EA271791}" srcOrd="1" destOrd="0" presId="urn:microsoft.com/office/officeart/2005/8/layout/vProcess5"/>
    <dgm:cxn modelId="{4733EAF6-02F8-4E73-A814-5D1C2DEABCEA}" type="presOf" srcId="{FF8210EE-A56E-4374-830C-E5AA0E3F9562}" destId="{768FEFD8-D5E2-4717-B12E-6C0145A802FD}" srcOrd="0" destOrd="0" presId="urn:microsoft.com/office/officeart/2005/8/layout/vProcess5"/>
    <dgm:cxn modelId="{25FA229C-FF21-44CC-A26A-A61EB30A1EC1}" srcId="{0D287EB1-462F-49CC-B53E-30559A628204}" destId="{EE91FB8C-967B-4578-878B-FD8CEA84724E}" srcOrd="1" destOrd="0" parTransId="{9D1D63CA-B643-4DA1-B832-381508898CA4}" sibTransId="{FF8210EE-A56E-4374-830C-E5AA0E3F9562}"/>
    <dgm:cxn modelId="{7F193EF1-C3E1-4C21-87B7-5CD05F4B4086}" type="presOf" srcId="{EE91FB8C-967B-4578-878B-FD8CEA84724E}" destId="{0E34C9B4-43F7-45F0-A387-5826C386379A}" srcOrd="1" destOrd="0" presId="urn:microsoft.com/office/officeart/2005/8/layout/vProcess5"/>
    <dgm:cxn modelId="{0D3C66B1-AC60-45FB-8A8A-16BC3403CE15}" type="presOf" srcId="{0D287EB1-462F-49CC-B53E-30559A628204}" destId="{BE8EAF4D-130A-4E04-A44C-02A348D2404B}" srcOrd="0" destOrd="0" presId="urn:microsoft.com/office/officeart/2005/8/layout/vProcess5"/>
    <dgm:cxn modelId="{6EB68814-EBD5-48B6-9A2E-A053663924B2}" type="presOf" srcId="{4287F1C7-DB91-49F0-9352-0310E0EF558B}" destId="{924F8957-3806-488D-A5AD-F851E14A04AE}" srcOrd="0" destOrd="0" presId="urn:microsoft.com/office/officeart/2005/8/layout/vProcess5"/>
    <dgm:cxn modelId="{D2CDB52D-9880-41C4-9BEA-1104539A26AE}" type="presOf" srcId="{183EF8CC-1F50-4D40-AF4D-BA6DAE3D3BCA}" destId="{23BC1643-D810-488A-9207-2C9A06377888}" srcOrd="0" destOrd="0" presId="urn:microsoft.com/office/officeart/2005/8/layout/vProcess5"/>
    <dgm:cxn modelId="{E7A18CB9-630A-4ED6-84DB-84D8D14CE8E3}" type="presOf" srcId="{EE91FB8C-967B-4578-878B-FD8CEA84724E}" destId="{5832F0E9-1367-46C2-8CE1-C4FFB0096F24}" srcOrd="0" destOrd="0" presId="urn:microsoft.com/office/officeart/2005/8/layout/vProcess5"/>
    <dgm:cxn modelId="{B8964B1D-1AA3-435A-8E10-4E5009A0B1C1}" type="presOf" srcId="{4287F1C7-DB91-49F0-9352-0310E0EF558B}" destId="{1BF7BC64-474F-4B40-9E48-59C6E4C87830}" srcOrd="1" destOrd="0" presId="urn:microsoft.com/office/officeart/2005/8/layout/vProcess5"/>
    <dgm:cxn modelId="{1FBA0F05-18A8-4F42-979A-A0C8CAB0983F}" srcId="{0D287EB1-462F-49CC-B53E-30559A628204}" destId="{4287F1C7-DB91-49F0-9352-0310E0EF558B}" srcOrd="0" destOrd="0" parTransId="{09E01637-3B30-4480-B0C2-A57F3A6559DE}" sibTransId="{183EF8CC-1F50-4D40-AF4D-BA6DAE3D3BCA}"/>
    <dgm:cxn modelId="{46ACA0BF-442B-4D72-B71E-118FE808660A}" srcId="{0D287EB1-462F-49CC-B53E-30559A628204}" destId="{AA650939-D51E-44F0-B036-C54731070C5F}" srcOrd="2" destOrd="0" parTransId="{197587FB-79C2-440F-B8F7-09911B6D568F}" sibTransId="{25214B6F-1954-478B-BC16-B44E3CFA01D6}"/>
    <dgm:cxn modelId="{17E2568B-1A97-4C31-8FCF-AB8E4F1DFF93}" type="presOf" srcId="{AA650939-D51E-44F0-B036-C54731070C5F}" destId="{8A98E297-9EDB-4C23-859C-2426CDD44BE9}" srcOrd="0" destOrd="0" presId="urn:microsoft.com/office/officeart/2005/8/layout/vProcess5"/>
    <dgm:cxn modelId="{1850FE47-6D7E-4B9C-B409-B4C2CFB3A3A8}" type="presParOf" srcId="{BE8EAF4D-130A-4E04-A44C-02A348D2404B}" destId="{E7D52D8A-CE60-4A0A-8B98-562D72053482}" srcOrd="0" destOrd="0" presId="urn:microsoft.com/office/officeart/2005/8/layout/vProcess5"/>
    <dgm:cxn modelId="{A5B2A1D7-E774-49E0-A141-260EA18E5D12}" type="presParOf" srcId="{BE8EAF4D-130A-4E04-A44C-02A348D2404B}" destId="{924F8957-3806-488D-A5AD-F851E14A04AE}" srcOrd="1" destOrd="0" presId="urn:microsoft.com/office/officeart/2005/8/layout/vProcess5"/>
    <dgm:cxn modelId="{2BB4EDDF-8148-4A89-8C8D-02BAD8B7B355}" type="presParOf" srcId="{BE8EAF4D-130A-4E04-A44C-02A348D2404B}" destId="{5832F0E9-1367-46C2-8CE1-C4FFB0096F24}" srcOrd="2" destOrd="0" presId="urn:microsoft.com/office/officeart/2005/8/layout/vProcess5"/>
    <dgm:cxn modelId="{D71A4D09-0856-4D84-A344-E92E59B3A01B}" type="presParOf" srcId="{BE8EAF4D-130A-4E04-A44C-02A348D2404B}" destId="{8A98E297-9EDB-4C23-859C-2426CDD44BE9}" srcOrd="3" destOrd="0" presId="urn:microsoft.com/office/officeart/2005/8/layout/vProcess5"/>
    <dgm:cxn modelId="{03EBC769-B7DE-4112-BCC1-9DC89CB3B3BD}" type="presParOf" srcId="{BE8EAF4D-130A-4E04-A44C-02A348D2404B}" destId="{23BC1643-D810-488A-9207-2C9A06377888}" srcOrd="4" destOrd="0" presId="urn:microsoft.com/office/officeart/2005/8/layout/vProcess5"/>
    <dgm:cxn modelId="{EFE4A860-0AA1-40AB-A240-2624614F1CDD}" type="presParOf" srcId="{BE8EAF4D-130A-4E04-A44C-02A348D2404B}" destId="{768FEFD8-D5E2-4717-B12E-6C0145A802FD}" srcOrd="5" destOrd="0" presId="urn:microsoft.com/office/officeart/2005/8/layout/vProcess5"/>
    <dgm:cxn modelId="{484D03F9-A854-4010-98F7-EA87D7C758DB}" type="presParOf" srcId="{BE8EAF4D-130A-4E04-A44C-02A348D2404B}" destId="{1BF7BC64-474F-4B40-9E48-59C6E4C87830}" srcOrd="6" destOrd="0" presId="urn:microsoft.com/office/officeart/2005/8/layout/vProcess5"/>
    <dgm:cxn modelId="{870B08E3-12D8-42A0-82D5-40B1F6DA87A4}" type="presParOf" srcId="{BE8EAF4D-130A-4E04-A44C-02A348D2404B}" destId="{0E34C9B4-43F7-45F0-A387-5826C386379A}" srcOrd="7" destOrd="0" presId="urn:microsoft.com/office/officeart/2005/8/layout/vProcess5"/>
    <dgm:cxn modelId="{AD3B0D3A-DC39-4DF7-824F-AC18D94BEE1A}" type="presParOf" srcId="{BE8EAF4D-130A-4E04-A44C-02A348D2404B}" destId="{4CE03C55-49AC-4584-9EB0-4214EA27179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3E6B2B8-246B-4B52-9B8B-3853D3BCA4C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EB44826-D387-4C25-ADF4-420085ED1456}">
      <dgm:prSet/>
      <dgm:spPr/>
      <dgm:t>
        <a:bodyPr/>
        <a:lstStyle/>
        <a:p>
          <a:r>
            <a:rPr lang="en-US"/>
            <a:t>A Queue Item</a:t>
          </a:r>
          <a:endParaRPr lang="en-US"/>
        </a:p>
      </dgm:t>
    </dgm:pt>
    <dgm:pt modelId="{AB688F59-319C-41AE-B6B0-85709865722C}" type="parTrans" cxnId="{B389CD62-000D-46F2-937E-7830D9F07075}">
      <dgm:prSet/>
      <dgm:spPr/>
      <dgm:t>
        <a:bodyPr/>
        <a:lstStyle/>
        <a:p>
          <a:endParaRPr lang="en-US"/>
        </a:p>
      </dgm:t>
    </dgm:pt>
    <dgm:pt modelId="{26184535-8F04-428E-86C4-7A4A9696C0C4}" type="sibTrans" cxnId="{B389CD62-000D-46F2-937E-7830D9F07075}">
      <dgm:prSet/>
      <dgm:spPr/>
      <dgm:t>
        <a:bodyPr/>
        <a:lstStyle/>
        <a:p>
          <a:endParaRPr lang="en-US"/>
        </a:p>
      </dgm:t>
    </dgm:pt>
    <dgm:pt modelId="{FF427065-3CBE-48C5-9B1F-FCB7D434AF1B}">
      <dgm:prSet/>
      <dgm:spPr/>
      <dgm:t>
        <a:bodyPr/>
        <a:lstStyle/>
        <a:p>
          <a:r>
            <a:rPr lang="en-US" dirty="0"/>
            <a:t>Is a pointer to another CRM record</a:t>
          </a:r>
        </a:p>
      </dgm:t>
    </dgm:pt>
    <dgm:pt modelId="{1F369936-A11C-4E39-879D-80FCC5396A3C}" type="parTrans" cxnId="{1FB83BCF-0663-43A0-A686-61764F721211}">
      <dgm:prSet/>
      <dgm:spPr/>
      <dgm:t>
        <a:bodyPr/>
        <a:lstStyle/>
        <a:p>
          <a:endParaRPr lang="en-US"/>
        </a:p>
      </dgm:t>
    </dgm:pt>
    <dgm:pt modelId="{3B2918A7-B6B1-4795-BBA2-7E35A2AA05BC}" type="sibTrans" cxnId="{1FB83BCF-0663-43A0-A686-61764F721211}">
      <dgm:prSet/>
      <dgm:spPr/>
      <dgm:t>
        <a:bodyPr/>
        <a:lstStyle/>
        <a:p>
          <a:endParaRPr lang="en-US"/>
        </a:p>
      </dgm:t>
    </dgm:pt>
    <dgm:pt modelId="{D4CB2754-B366-4A79-9AC2-6033A74E37FA}">
      <dgm:prSet/>
      <dgm:spPr/>
      <dgm:t>
        <a:bodyPr/>
        <a:lstStyle/>
        <a:p>
          <a:r>
            <a:rPr lang="en-US"/>
            <a:t>Entities</a:t>
          </a:r>
          <a:endParaRPr lang="en-US"/>
        </a:p>
      </dgm:t>
    </dgm:pt>
    <dgm:pt modelId="{DCE0849E-68B6-44C5-B3AD-1F700A3AF57B}" type="parTrans" cxnId="{EA0B5022-F0B0-41D6-8840-373AFA6C843F}">
      <dgm:prSet/>
      <dgm:spPr/>
      <dgm:t>
        <a:bodyPr/>
        <a:lstStyle/>
        <a:p>
          <a:endParaRPr lang="en-US"/>
        </a:p>
      </dgm:t>
    </dgm:pt>
    <dgm:pt modelId="{F123A4D3-6DCB-4EE1-80C3-129F08F54A99}" type="sibTrans" cxnId="{EA0B5022-F0B0-41D6-8840-373AFA6C843F}">
      <dgm:prSet/>
      <dgm:spPr/>
      <dgm:t>
        <a:bodyPr/>
        <a:lstStyle/>
        <a:p>
          <a:endParaRPr lang="en-US"/>
        </a:p>
      </dgm:t>
    </dgm:pt>
    <dgm:pt modelId="{EB930BE0-8864-4414-A640-1408431D4A6B}">
      <dgm:prSet/>
      <dgm:spPr/>
      <dgm:t>
        <a:bodyPr/>
        <a:lstStyle/>
        <a:p>
          <a:r>
            <a:rPr lang="en-US"/>
            <a:t>Must be Queue-</a:t>
          </a:r>
          <a:br>
            <a:rPr lang="en-US"/>
          </a:br>
          <a:r>
            <a:rPr lang="en-US"/>
            <a:t>Enabled</a:t>
          </a:r>
          <a:endParaRPr lang="en-US"/>
        </a:p>
      </dgm:t>
    </dgm:pt>
    <dgm:pt modelId="{46C0BA78-FD91-438E-AECE-C2B12A55B35F}" type="parTrans" cxnId="{98AAFBEE-8D61-4BFA-A8DA-D349523B2A2A}">
      <dgm:prSet/>
      <dgm:spPr/>
      <dgm:t>
        <a:bodyPr/>
        <a:lstStyle/>
        <a:p>
          <a:endParaRPr lang="en-US"/>
        </a:p>
      </dgm:t>
    </dgm:pt>
    <dgm:pt modelId="{377A68D7-9EDD-487D-B8C7-1E7CAE87F027}" type="sibTrans" cxnId="{98AAFBEE-8D61-4BFA-A8DA-D349523B2A2A}">
      <dgm:prSet/>
      <dgm:spPr/>
      <dgm:t>
        <a:bodyPr/>
        <a:lstStyle/>
        <a:p>
          <a:endParaRPr lang="en-US"/>
        </a:p>
      </dgm:t>
    </dgm:pt>
    <dgm:pt modelId="{116C5C46-45E7-4F24-BA33-465701818233}" type="pres">
      <dgm:prSet presAssocID="{73E6B2B8-246B-4B52-9B8B-3853D3BCA4CF}" presName="Name0" presStyleCnt="0">
        <dgm:presLayoutVars>
          <dgm:dir/>
          <dgm:animLvl val="lvl"/>
          <dgm:resizeHandles val="exact"/>
        </dgm:presLayoutVars>
      </dgm:prSet>
      <dgm:spPr/>
    </dgm:pt>
    <dgm:pt modelId="{6630FD24-0050-4C3B-ABAE-78318B0E5D2D}" type="pres">
      <dgm:prSet presAssocID="{2EB44826-D387-4C25-ADF4-420085ED1456}" presName="composite" presStyleCnt="0"/>
      <dgm:spPr/>
    </dgm:pt>
    <dgm:pt modelId="{445D9DC1-A867-4524-84CA-754EEE1F64E1}" type="pres">
      <dgm:prSet presAssocID="{2EB44826-D387-4C25-ADF4-420085ED145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E2FCAB0-1EC0-4958-BD59-35903038812B}" type="pres">
      <dgm:prSet presAssocID="{2EB44826-D387-4C25-ADF4-420085ED1456}" presName="desTx" presStyleLbl="alignAccFollowNode1" presStyleIdx="0" presStyleCnt="2">
        <dgm:presLayoutVars>
          <dgm:bulletEnabled val="1"/>
        </dgm:presLayoutVars>
      </dgm:prSet>
      <dgm:spPr/>
    </dgm:pt>
    <dgm:pt modelId="{9AB5ADDB-AE0F-495D-9279-FF0015B392FE}" type="pres">
      <dgm:prSet presAssocID="{26184535-8F04-428E-86C4-7A4A9696C0C4}" presName="space" presStyleCnt="0"/>
      <dgm:spPr/>
    </dgm:pt>
    <dgm:pt modelId="{57635886-6CFA-4913-8814-BA3066B5585E}" type="pres">
      <dgm:prSet presAssocID="{D4CB2754-B366-4A79-9AC2-6033A74E37FA}" presName="composite" presStyleCnt="0"/>
      <dgm:spPr/>
    </dgm:pt>
    <dgm:pt modelId="{E4C814BF-54FF-44FE-A4FD-DA8C50382494}" type="pres">
      <dgm:prSet presAssocID="{D4CB2754-B366-4A79-9AC2-6033A74E37F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EE29D97-0074-46AF-BF96-61C2A8FD81E0}" type="pres">
      <dgm:prSet presAssocID="{D4CB2754-B366-4A79-9AC2-6033A74E37F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A0B5022-F0B0-41D6-8840-373AFA6C843F}" srcId="{73E6B2B8-246B-4B52-9B8B-3853D3BCA4CF}" destId="{D4CB2754-B366-4A79-9AC2-6033A74E37FA}" srcOrd="1" destOrd="0" parTransId="{DCE0849E-68B6-44C5-B3AD-1F700A3AF57B}" sibTransId="{F123A4D3-6DCB-4EE1-80C3-129F08F54A99}"/>
    <dgm:cxn modelId="{F5C724AD-516E-46CC-B539-0E7DDBA15FBC}" type="presOf" srcId="{73E6B2B8-246B-4B52-9B8B-3853D3BCA4CF}" destId="{116C5C46-45E7-4F24-BA33-465701818233}" srcOrd="0" destOrd="0" presId="urn:microsoft.com/office/officeart/2005/8/layout/hList1"/>
    <dgm:cxn modelId="{98AAFBEE-8D61-4BFA-A8DA-D349523B2A2A}" srcId="{D4CB2754-B366-4A79-9AC2-6033A74E37FA}" destId="{EB930BE0-8864-4414-A640-1408431D4A6B}" srcOrd="0" destOrd="0" parTransId="{46C0BA78-FD91-438E-AECE-C2B12A55B35F}" sibTransId="{377A68D7-9EDD-487D-B8C7-1E7CAE87F027}"/>
    <dgm:cxn modelId="{EAA5552B-D338-4952-9605-26D553928504}" type="presOf" srcId="{D4CB2754-B366-4A79-9AC2-6033A74E37FA}" destId="{E4C814BF-54FF-44FE-A4FD-DA8C50382494}" srcOrd="0" destOrd="0" presId="urn:microsoft.com/office/officeart/2005/8/layout/hList1"/>
    <dgm:cxn modelId="{5CE8B524-A532-4375-B04D-9FBA7452210A}" type="presOf" srcId="{2EB44826-D387-4C25-ADF4-420085ED1456}" destId="{445D9DC1-A867-4524-84CA-754EEE1F64E1}" srcOrd="0" destOrd="0" presId="urn:microsoft.com/office/officeart/2005/8/layout/hList1"/>
    <dgm:cxn modelId="{B389CD62-000D-46F2-937E-7830D9F07075}" srcId="{73E6B2B8-246B-4B52-9B8B-3853D3BCA4CF}" destId="{2EB44826-D387-4C25-ADF4-420085ED1456}" srcOrd="0" destOrd="0" parTransId="{AB688F59-319C-41AE-B6B0-85709865722C}" sibTransId="{26184535-8F04-428E-86C4-7A4A9696C0C4}"/>
    <dgm:cxn modelId="{A3D3FB8A-27BD-4CCF-8E93-584D26E2CF2D}" type="presOf" srcId="{FF427065-3CBE-48C5-9B1F-FCB7D434AF1B}" destId="{5E2FCAB0-1EC0-4958-BD59-35903038812B}" srcOrd="0" destOrd="0" presId="urn:microsoft.com/office/officeart/2005/8/layout/hList1"/>
    <dgm:cxn modelId="{CB73F79C-8874-4DC9-A10B-06575692AD0E}" type="presOf" srcId="{EB930BE0-8864-4414-A640-1408431D4A6B}" destId="{6EE29D97-0074-46AF-BF96-61C2A8FD81E0}" srcOrd="0" destOrd="0" presId="urn:microsoft.com/office/officeart/2005/8/layout/hList1"/>
    <dgm:cxn modelId="{1FB83BCF-0663-43A0-A686-61764F721211}" srcId="{2EB44826-D387-4C25-ADF4-420085ED1456}" destId="{FF427065-3CBE-48C5-9B1F-FCB7D434AF1B}" srcOrd="0" destOrd="0" parTransId="{1F369936-A11C-4E39-879D-80FCC5396A3C}" sibTransId="{3B2918A7-B6B1-4795-BBA2-7E35A2AA05BC}"/>
    <dgm:cxn modelId="{FCF3D6C6-C3B5-4F5A-A502-4BFE8D7A87B2}" type="presParOf" srcId="{116C5C46-45E7-4F24-BA33-465701818233}" destId="{6630FD24-0050-4C3B-ABAE-78318B0E5D2D}" srcOrd="0" destOrd="0" presId="urn:microsoft.com/office/officeart/2005/8/layout/hList1"/>
    <dgm:cxn modelId="{13417926-9662-4254-8CD3-3C9446FE2632}" type="presParOf" srcId="{6630FD24-0050-4C3B-ABAE-78318B0E5D2D}" destId="{445D9DC1-A867-4524-84CA-754EEE1F64E1}" srcOrd="0" destOrd="0" presId="urn:microsoft.com/office/officeart/2005/8/layout/hList1"/>
    <dgm:cxn modelId="{56488065-A1B9-419D-A126-3C3DF782D156}" type="presParOf" srcId="{6630FD24-0050-4C3B-ABAE-78318B0E5D2D}" destId="{5E2FCAB0-1EC0-4958-BD59-35903038812B}" srcOrd="1" destOrd="0" presId="urn:microsoft.com/office/officeart/2005/8/layout/hList1"/>
    <dgm:cxn modelId="{CAD50ACB-E24A-4D38-80CB-69AD2108CD4F}" type="presParOf" srcId="{116C5C46-45E7-4F24-BA33-465701818233}" destId="{9AB5ADDB-AE0F-495D-9279-FF0015B392FE}" srcOrd="1" destOrd="0" presId="urn:microsoft.com/office/officeart/2005/8/layout/hList1"/>
    <dgm:cxn modelId="{67AA9B8C-93CE-48CD-BC1E-A9AABF353D8F}" type="presParOf" srcId="{116C5C46-45E7-4F24-BA33-465701818233}" destId="{57635886-6CFA-4913-8814-BA3066B5585E}" srcOrd="2" destOrd="0" presId="urn:microsoft.com/office/officeart/2005/8/layout/hList1"/>
    <dgm:cxn modelId="{191F4459-E725-4DFE-A5EA-7973AE3CA5AC}" type="presParOf" srcId="{57635886-6CFA-4913-8814-BA3066B5585E}" destId="{E4C814BF-54FF-44FE-A4FD-DA8C50382494}" srcOrd="0" destOrd="0" presId="urn:microsoft.com/office/officeart/2005/8/layout/hList1"/>
    <dgm:cxn modelId="{1D38F4FC-877F-455B-9744-35EC246CE7F9}" type="presParOf" srcId="{57635886-6CFA-4913-8814-BA3066B5585E}" destId="{6EE29D97-0074-46AF-BF96-61C2A8FD81E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5192D72-0287-4368-B556-503487FFBF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3C08FB6-6B94-4AA4-B90F-F44FFC46E697}">
      <dgm:prSet/>
      <dgm:spPr/>
      <dgm:t>
        <a:bodyPr/>
        <a:lstStyle/>
        <a:p>
          <a:r>
            <a:rPr lang="en-US"/>
            <a:t>Saves time and energy</a:t>
          </a:r>
          <a:endParaRPr lang="en-US"/>
        </a:p>
      </dgm:t>
    </dgm:pt>
    <dgm:pt modelId="{261E7697-1AFE-485F-8083-27C85885D359}" type="parTrans" cxnId="{5B5F9FD8-CD02-40E6-B282-2E59708DF839}">
      <dgm:prSet/>
      <dgm:spPr/>
      <dgm:t>
        <a:bodyPr/>
        <a:lstStyle/>
        <a:p>
          <a:endParaRPr lang="en-US"/>
        </a:p>
      </dgm:t>
    </dgm:pt>
    <dgm:pt modelId="{A0DFDC18-F087-4D95-8BA7-E899D108768C}" type="sibTrans" cxnId="{5B5F9FD8-CD02-40E6-B282-2E59708DF839}">
      <dgm:prSet/>
      <dgm:spPr/>
      <dgm:t>
        <a:bodyPr/>
        <a:lstStyle/>
        <a:p>
          <a:endParaRPr lang="en-US"/>
        </a:p>
      </dgm:t>
    </dgm:pt>
    <dgm:pt modelId="{711C37C2-3239-459A-910A-FA9901F84872}">
      <dgm:prSet/>
      <dgm:spPr/>
      <dgm:t>
        <a:bodyPr/>
        <a:lstStyle/>
        <a:p>
          <a:r>
            <a:rPr lang="en-US"/>
            <a:t>Can greatly increase productivity</a:t>
          </a:r>
          <a:endParaRPr lang="en-US"/>
        </a:p>
      </dgm:t>
    </dgm:pt>
    <dgm:pt modelId="{D1B84542-C490-4015-B21E-66DAF66B6CF4}" type="parTrans" cxnId="{BD9C4280-4778-4D8C-BA50-7F310AE97DD8}">
      <dgm:prSet/>
      <dgm:spPr/>
      <dgm:t>
        <a:bodyPr/>
        <a:lstStyle/>
        <a:p>
          <a:endParaRPr lang="en-US"/>
        </a:p>
      </dgm:t>
    </dgm:pt>
    <dgm:pt modelId="{063842B5-4DB8-4DAE-8193-A032BAD253F2}" type="sibTrans" cxnId="{BD9C4280-4778-4D8C-BA50-7F310AE97DD8}">
      <dgm:prSet/>
      <dgm:spPr/>
      <dgm:t>
        <a:bodyPr/>
        <a:lstStyle/>
        <a:p>
          <a:endParaRPr lang="en-US"/>
        </a:p>
      </dgm:t>
    </dgm:pt>
    <dgm:pt modelId="{2700F97D-0C11-46A9-8AFE-E72D37A5807C}">
      <dgm:prSet/>
      <dgm:spPr/>
      <dgm:t>
        <a:bodyPr/>
        <a:lstStyle/>
        <a:p>
          <a:r>
            <a:rPr lang="en-US"/>
            <a:t>Increases productivity and throughput</a:t>
          </a:r>
          <a:endParaRPr lang="en-US"/>
        </a:p>
      </dgm:t>
    </dgm:pt>
    <dgm:pt modelId="{270005E6-234D-48D7-B375-B1786EFDA216}" type="parTrans" cxnId="{3E298A26-50EB-4411-862A-BDBDAC93AB1E}">
      <dgm:prSet/>
      <dgm:spPr/>
      <dgm:t>
        <a:bodyPr/>
        <a:lstStyle/>
        <a:p>
          <a:endParaRPr lang="en-US"/>
        </a:p>
      </dgm:t>
    </dgm:pt>
    <dgm:pt modelId="{DE7C84F4-E06E-4BDC-A153-03599203BAC0}" type="sibTrans" cxnId="{3E298A26-50EB-4411-862A-BDBDAC93AB1E}">
      <dgm:prSet/>
      <dgm:spPr/>
      <dgm:t>
        <a:bodyPr/>
        <a:lstStyle/>
        <a:p>
          <a:endParaRPr lang="en-US"/>
        </a:p>
      </dgm:t>
    </dgm:pt>
    <dgm:pt modelId="{2A3A4C0B-8E80-4C59-95B5-4FA01AF46D7C}" type="pres">
      <dgm:prSet presAssocID="{15192D72-0287-4368-B556-503487FFBF69}" presName="linear" presStyleCnt="0">
        <dgm:presLayoutVars>
          <dgm:animLvl val="lvl"/>
          <dgm:resizeHandles val="exact"/>
        </dgm:presLayoutVars>
      </dgm:prSet>
      <dgm:spPr/>
    </dgm:pt>
    <dgm:pt modelId="{A339CC48-A3CA-42E2-9B17-84EA0B2A1D44}" type="pres">
      <dgm:prSet presAssocID="{B3C08FB6-6B94-4AA4-B90F-F44FFC46E69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3E43EC7-EBE0-4FB1-9435-D0EE89484329}" type="pres">
      <dgm:prSet presAssocID="{A0DFDC18-F087-4D95-8BA7-E899D108768C}" presName="spacer" presStyleCnt="0"/>
      <dgm:spPr/>
    </dgm:pt>
    <dgm:pt modelId="{5EC18A6B-B2D0-4D46-898A-2B93356185DC}" type="pres">
      <dgm:prSet presAssocID="{711C37C2-3239-459A-910A-FA9901F8487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A35B527-AEB4-4E4D-99AE-6144A94747CB}" type="pres">
      <dgm:prSet presAssocID="{063842B5-4DB8-4DAE-8193-A032BAD253F2}" presName="spacer" presStyleCnt="0"/>
      <dgm:spPr/>
    </dgm:pt>
    <dgm:pt modelId="{57E15EC3-7042-4615-9A75-1EBE64413ABB}" type="pres">
      <dgm:prSet presAssocID="{2700F97D-0C11-46A9-8AFE-E72D37A5807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528FAC9-D3D2-4E28-84A8-412E87D41939}" type="presOf" srcId="{B3C08FB6-6B94-4AA4-B90F-F44FFC46E697}" destId="{A339CC48-A3CA-42E2-9B17-84EA0B2A1D44}" srcOrd="0" destOrd="0" presId="urn:microsoft.com/office/officeart/2005/8/layout/vList2"/>
    <dgm:cxn modelId="{A2C9DCCE-6E02-48F2-8297-DD0DF6BF1DA9}" type="presOf" srcId="{15192D72-0287-4368-B556-503487FFBF69}" destId="{2A3A4C0B-8E80-4C59-95B5-4FA01AF46D7C}" srcOrd="0" destOrd="0" presId="urn:microsoft.com/office/officeart/2005/8/layout/vList2"/>
    <dgm:cxn modelId="{3DDE442B-CBFB-4E97-A006-F71EC25F9A06}" type="presOf" srcId="{2700F97D-0C11-46A9-8AFE-E72D37A5807C}" destId="{57E15EC3-7042-4615-9A75-1EBE64413ABB}" srcOrd="0" destOrd="0" presId="urn:microsoft.com/office/officeart/2005/8/layout/vList2"/>
    <dgm:cxn modelId="{3E298A26-50EB-4411-862A-BDBDAC93AB1E}" srcId="{15192D72-0287-4368-B556-503487FFBF69}" destId="{2700F97D-0C11-46A9-8AFE-E72D37A5807C}" srcOrd="2" destOrd="0" parTransId="{270005E6-234D-48D7-B375-B1786EFDA216}" sibTransId="{DE7C84F4-E06E-4BDC-A153-03599203BAC0}"/>
    <dgm:cxn modelId="{99DB038E-B74C-448D-A0C4-5B8D30243195}" type="presOf" srcId="{711C37C2-3239-459A-910A-FA9901F84872}" destId="{5EC18A6B-B2D0-4D46-898A-2B93356185DC}" srcOrd="0" destOrd="0" presId="urn:microsoft.com/office/officeart/2005/8/layout/vList2"/>
    <dgm:cxn modelId="{5B5F9FD8-CD02-40E6-B282-2E59708DF839}" srcId="{15192D72-0287-4368-B556-503487FFBF69}" destId="{B3C08FB6-6B94-4AA4-B90F-F44FFC46E697}" srcOrd="0" destOrd="0" parTransId="{261E7697-1AFE-485F-8083-27C85885D359}" sibTransId="{A0DFDC18-F087-4D95-8BA7-E899D108768C}"/>
    <dgm:cxn modelId="{BD9C4280-4778-4D8C-BA50-7F310AE97DD8}" srcId="{15192D72-0287-4368-B556-503487FFBF69}" destId="{711C37C2-3239-459A-910A-FA9901F84872}" srcOrd="1" destOrd="0" parTransId="{D1B84542-C490-4015-B21E-66DAF66B6CF4}" sibTransId="{063842B5-4DB8-4DAE-8193-A032BAD253F2}"/>
    <dgm:cxn modelId="{04456205-7618-4AB2-890F-D4FEB9FE2B96}" type="presParOf" srcId="{2A3A4C0B-8E80-4C59-95B5-4FA01AF46D7C}" destId="{A339CC48-A3CA-42E2-9B17-84EA0B2A1D44}" srcOrd="0" destOrd="0" presId="urn:microsoft.com/office/officeart/2005/8/layout/vList2"/>
    <dgm:cxn modelId="{BF388828-8625-417C-96BF-447A535BB469}" type="presParOf" srcId="{2A3A4C0B-8E80-4C59-95B5-4FA01AF46D7C}" destId="{43E43EC7-EBE0-4FB1-9435-D0EE89484329}" srcOrd="1" destOrd="0" presId="urn:microsoft.com/office/officeart/2005/8/layout/vList2"/>
    <dgm:cxn modelId="{97543E20-9660-4235-8C8D-06B23029BDC1}" type="presParOf" srcId="{2A3A4C0B-8E80-4C59-95B5-4FA01AF46D7C}" destId="{5EC18A6B-B2D0-4D46-898A-2B93356185DC}" srcOrd="2" destOrd="0" presId="urn:microsoft.com/office/officeart/2005/8/layout/vList2"/>
    <dgm:cxn modelId="{74299311-C7CC-4B95-BE73-B119F4A85A6C}" type="presParOf" srcId="{2A3A4C0B-8E80-4C59-95B5-4FA01AF46D7C}" destId="{CA35B527-AEB4-4E4D-99AE-6144A94747CB}" srcOrd="3" destOrd="0" presId="urn:microsoft.com/office/officeart/2005/8/layout/vList2"/>
    <dgm:cxn modelId="{5A237006-BF33-4F10-B8B4-8018F2A53921}" type="presParOf" srcId="{2A3A4C0B-8E80-4C59-95B5-4FA01AF46D7C}" destId="{57E15EC3-7042-4615-9A75-1EBE64413AB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81749AA-F069-434E-A3EC-DBAE90BAC21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6D62616-8670-4CA0-8624-662539FF9AFE}">
      <dgm:prSet/>
      <dgm:spPr/>
      <dgm:t>
        <a:bodyPr/>
        <a:lstStyle/>
        <a:p>
          <a:r>
            <a:rPr lang="en-US"/>
            <a:t>Saves time and energy</a:t>
          </a:r>
          <a:endParaRPr lang="en-US"/>
        </a:p>
      </dgm:t>
    </dgm:pt>
    <dgm:pt modelId="{6468C797-2D80-4335-A165-A625210C9D81}" type="parTrans" cxnId="{B01EB606-B612-4077-8709-A81AC2100A69}">
      <dgm:prSet/>
      <dgm:spPr/>
      <dgm:t>
        <a:bodyPr/>
        <a:lstStyle/>
        <a:p>
          <a:endParaRPr lang="en-US"/>
        </a:p>
      </dgm:t>
    </dgm:pt>
    <dgm:pt modelId="{E1DF3808-E951-4C81-A99F-78488C8B92C4}" type="sibTrans" cxnId="{B01EB606-B612-4077-8709-A81AC2100A69}">
      <dgm:prSet/>
      <dgm:spPr/>
      <dgm:t>
        <a:bodyPr/>
        <a:lstStyle/>
        <a:p>
          <a:endParaRPr lang="en-US"/>
        </a:p>
      </dgm:t>
    </dgm:pt>
    <dgm:pt modelId="{B1F1587A-3F5F-4D34-8C8E-642024A7958D}">
      <dgm:prSet/>
      <dgm:spPr/>
      <dgm:t>
        <a:bodyPr/>
        <a:lstStyle/>
        <a:p>
          <a:r>
            <a:rPr lang="en-US"/>
            <a:t>Prevents items from becoming “lost”</a:t>
          </a:r>
          <a:endParaRPr lang="en-US"/>
        </a:p>
      </dgm:t>
    </dgm:pt>
    <dgm:pt modelId="{6A9C7288-F526-44A4-B244-0BADE7FDB9E1}" type="parTrans" cxnId="{18A2258A-8025-45A0-9508-0BF39B65EF29}">
      <dgm:prSet/>
      <dgm:spPr/>
      <dgm:t>
        <a:bodyPr/>
        <a:lstStyle/>
        <a:p>
          <a:endParaRPr lang="en-US"/>
        </a:p>
      </dgm:t>
    </dgm:pt>
    <dgm:pt modelId="{FFF96A4B-7EF1-48D0-BE12-AD117414A551}" type="sibTrans" cxnId="{18A2258A-8025-45A0-9508-0BF39B65EF29}">
      <dgm:prSet/>
      <dgm:spPr/>
      <dgm:t>
        <a:bodyPr/>
        <a:lstStyle/>
        <a:p>
          <a:endParaRPr lang="en-US"/>
        </a:p>
      </dgm:t>
    </dgm:pt>
    <dgm:pt modelId="{3785E91A-E070-4635-B02A-12D9A61FCF8B}">
      <dgm:prSet/>
      <dgm:spPr/>
      <dgm:t>
        <a:bodyPr/>
        <a:lstStyle/>
        <a:p>
          <a:r>
            <a:rPr lang="en-US"/>
            <a:t>Increases productivity and throughput</a:t>
          </a:r>
          <a:endParaRPr lang="en-US"/>
        </a:p>
      </dgm:t>
    </dgm:pt>
    <dgm:pt modelId="{5FAFC067-1CFF-4C9C-B94D-172A1B6D4C60}" type="parTrans" cxnId="{FEFBAE91-BFB6-42D1-B59B-1FAA0C1BBAF3}">
      <dgm:prSet/>
      <dgm:spPr/>
      <dgm:t>
        <a:bodyPr/>
        <a:lstStyle/>
        <a:p>
          <a:endParaRPr lang="en-US"/>
        </a:p>
      </dgm:t>
    </dgm:pt>
    <dgm:pt modelId="{9167F17E-331A-48EE-A080-66E512C235D9}" type="sibTrans" cxnId="{FEFBAE91-BFB6-42D1-B59B-1FAA0C1BBAF3}">
      <dgm:prSet/>
      <dgm:spPr/>
      <dgm:t>
        <a:bodyPr/>
        <a:lstStyle/>
        <a:p>
          <a:endParaRPr lang="en-US"/>
        </a:p>
      </dgm:t>
    </dgm:pt>
    <dgm:pt modelId="{07CEE263-3ABF-403D-A53C-C64896CC02F6}" type="pres">
      <dgm:prSet presAssocID="{581749AA-F069-434E-A3EC-DBAE90BAC213}" presName="linear" presStyleCnt="0">
        <dgm:presLayoutVars>
          <dgm:animLvl val="lvl"/>
          <dgm:resizeHandles val="exact"/>
        </dgm:presLayoutVars>
      </dgm:prSet>
      <dgm:spPr/>
    </dgm:pt>
    <dgm:pt modelId="{3FACF98C-63B4-4F8E-89E4-AED4B62DA393}" type="pres">
      <dgm:prSet presAssocID="{86D62616-8670-4CA0-8624-662539FF9AF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F30ABA-466E-41D9-AFF5-4F0FEA5F9BAD}" type="pres">
      <dgm:prSet presAssocID="{E1DF3808-E951-4C81-A99F-78488C8B92C4}" presName="spacer" presStyleCnt="0"/>
      <dgm:spPr/>
    </dgm:pt>
    <dgm:pt modelId="{3BB11EC6-ECE8-4B4C-9F1B-F1ED6ACC2534}" type="pres">
      <dgm:prSet presAssocID="{B1F1587A-3F5F-4D34-8C8E-642024A7958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46D7A04-897A-4CD6-8D39-CF1DCADCEB10}" type="pres">
      <dgm:prSet presAssocID="{FFF96A4B-7EF1-48D0-BE12-AD117414A551}" presName="spacer" presStyleCnt="0"/>
      <dgm:spPr/>
    </dgm:pt>
    <dgm:pt modelId="{1EA732C6-D363-4835-B9B0-8236162C4818}" type="pres">
      <dgm:prSet presAssocID="{3785E91A-E070-4635-B02A-12D9A61FCF8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EFBAE91-BFB6-42D1-B59B-1FAA0C1BBAF3}" srcId="{581749AA-F069-434E-A3EC-DBAE90BAC213}" destId="{3785E91A-E070-4635-B02A-12D9A61FCF8B}" srcOrd="2" destOrd="0" parTransId="{5FAFC067-1CFF-4C9C-B94D-172A1B6D4C60}" sibTransId="{9167F17E-331A-48EE-A080-66E512C235D9}"/>
    <dgm:cxn modelId="{32C44EBA-54AE-4442-947A-55C85F22E4B6}" type="presOf" srcId="{86D62616-8670-4CA0-8624-662539FF9AFE}" destId="{3FACF98C-63B4-4F8E-89E4-AED4B62DA393}" srcOrd="0" destOrd="0" presId="urn:microsoft.com/office/officeart/2005/8/layout/vList2"/>
    <dgm:cxn modelId="{27B21434-E8EE-4070-A981-F9CD5B57A937}" type="presOf" srcId="{581749AA-F069-434E-A3EC-DBAE90BAC213}" destId="{07CEE263-3ABF-403D-A53C-C64896CC02F6}" srcOrd="0" destOrd="0" presId="urn:microsoft.com/office/officeart/2005/8/layout/vList2"/>
    <dgm:cxn modelId="{01439634-7414-4BD3-B97A-C9480EC99BF9}" type="presOf" srcId="{3785E91A-E070-4635-B02A-12D9A61FCF8B}" destId="{1EA732C6-D363-4835-B9B0-8236162C4818}" srcOrd="0" destOrd="0" presId="urn:microsoft.com/office/officeart/2005/8/layout/vList2"/>
    <dgm:cxn modelId="{B01EB606-B612-4077-8709-A81AC2100A69}" srcId="{581749AA-F069-434E-A3EC-DBAE90BAC213}" destId="{86D62616-8670-4CA0-8624-662539FF9AFE}" srcOrd="0" destOrd="0" parTransId="{6468C797-2D80-4335-A165-A625210C9D81}" sibTransId="{E1DF3808-E951-4C81-A99F-78488C8B92C4}"/>
    <dgm:cxn modelId="{18A2258A-8025-45A0-9508-0BF39B65EF29}" srcId="{581749AA-F069-434E-A3EC-DBAE90BAC213}" destId="{B1F1587A-3F5F-4D34-8C8E-642024A7958D}" srcOrd="1" destOrd="0" parTransId="{6A9C7288-F526-44A4-B244-0BADE7FDB9E1}" sibTransId="{FFF96A4B-7EF1-48D0-BE12-AD117414A551}"/>
    <dgm:cxn modelId="{54EB5A8D-E8FB-49AE-99F1-FBD2E914529B}" type="presOf" srcId="{B1F1587A-3F5F-4D34-8C8E-642024A7958D}" destId="{3BB11EC6-ECE8-4B4C-9F1B-F1ED6ACC2534}" srcOrd="0" destOrd="0" presId="urn:microsoft.com/office/officeart/2005/8/layout/vList2"/>
    <dgm:cxn modelId="{25BAE3E5-889B-4B5A-84F3-1FBF18F3CCFF}" type="presParOf" srcId="{07CEE263-3ABF-403D-A53C-C64896CC02F6}" destId="{3FACF98C-63B4-4F8E-89E4-AED4B62DA393}" srcOrd="0" destOrd="0" presId="urn:microsoft.com/office/officeart/2005/8/layout/vList2"/>
    <dgm:cxn modelId="{E432813E-98DA-4B33-9FCC-C2E4BE5006EE}" type="presParOf" srcId="{07CEE263-3ABF-403D-A53C-C64896CC02F6}" destId="{50F30ABA-466E-41D9-AFF5-4F0FEA5F9BAD}" srcOrd="1" destOrd="0" presId="urn:microsoft.com/office/officeart/2005/8/layout/vList2"/>
    <dgm:cxn modelId="{29AC2B88-9A81-4404-895A-5AD1EB0CB9A4}" type="presParOf" srcId="{07CEE263-3ABF-403D-A53C-C64896CC02F6}" destId="{3BB11EC6-ECE8-4B4C-9F1B-F1ED6ACC2534}" srcOrd="2" destOrd="0" presId="urn:microsoft.com/office/officeart/2005/8/layout/vList2"/>
    <dgm:cxn modelId="{D1C44F3C-36C3-4B94-AF99-BE0F5E556A16}" type="presParOf" srcId="{07CEE263-3ABF-403D-A53C-C64896CC02F6}" destId="{C46D7A04-897A-4CD6-8D39-CF1DCADCEB10}" srcOrd="3" destOrd="0" presId="urn:microsoft.com/office/officeart/2005/8/layout/vList2"/>
    <dgm:cxn modelId="{DD1F8DAD-8A05-415E-BB71-2DE0361FD1C9}" type="presParOf" srcId="{07CEE263-3ABF-403D-A53C-C64896CC02F6}" destId="{1EA732C6-D363-4835-B9B0-8236162C481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E5ED2D1-10D5-47EE-87C5-FFCD291EE8E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2A68821-A509-445F-B557-CAC9673ADA12}">
      <dgm:prSet/>
      <dgm:spPr/>
      <dgm:t>
        <a:bodyPr/>
        <a:lstStyle/>
        <a:p>
          <a:r>
            <a:rPr lang="en-US"/>
            <a:t>Parent: Dynamics CRM Issue</a:t>
          </a:r>
          <a:endParaRPr lang="en-US"/>
        </a:p>
      </dgm:t>
    </dgm:pt>
    <dgm:pt modelId="{F1498492-F7B4-4745-AACF-F14A8758371C}" type="parTrans" cxnId="{55C58800-EC91-4898-807D-2F9CC8967FB2}">
      <dgm:prSet/>
      <dgm:spPr/>
      <dgm:t>
        <a:bodyPr/>
        <a:lstStyle/>
        <a:p>
          <a:endParaRPr lang="en-US"/>
        </a:p>
      </dgm:t>
    </dgm:pt>
    <dgm:pt modelId="{6127667B-70D9-436F-9C96-A498A6CD6BA2}" type="sibTrans" cxnId="{55C58800-EC91-4898-807D-2F9CC8967FB2}">
      <dgm:prSet/>
      <dgm:spPr/>
      <dgm:t>
        <a:bodyPr/>
        <a:lstStyle/>
        <a:p>
          <a:endParaRPr lang="en-US"/>
        </a:p>
      </dgm:t>
    </dgm:pt>
    <dgm:pt modelId="{CAFA5A93-727E-468B-9462-FDF52782A663}">
      <dgm:prSet/>
      <dgm:spPr/>
      <dgm:t>
        <a:bodyPr/>
        <a:lstStyle/>
        <a:p>
          <a:r>
            <a:rPr lang="en-US"/>
            <a:t>Child: Verify web server components</a:t>
          </a:r>
          <a:endParaRPr lang="en-US"/>
        </a:p>
      </dgm:t>
    </dgm:pt>
    <dgm:pt modelId="{A724BFC9-7B2B-444C-B965-BD082031B33B}" type="parTrans" cxnId="{430FE774-FC14-44D3-BFF6-30B6C7EAFC04}">
      <dgm:prSet/>
      <dgm:spPr/>
      <dgm:t>
        <a:bodyPr/>
        <a:lstStyle/>
        <a:p>
          <a:endParaRPr lang="en-US"/>
        </a:p>
      </dgm:t>
    </dgm:pt>
    <dgm:pt modelId="{EAB87367-C1B5-49C1-BDB4-17C4A230956A}" type="sibTrans" cxnId="{430FE774-FC14-44D3-BFF6-30B6C7EAFC04}">
      <dgm:prSet/>
      <dgm:spPr/>
      <dgm:t>
        <a:bodyPr/>
        <a:lstStyle/>
        <a:p>
          <a:endParaRPr lang="en-US"/>
        </a:p>
      </dgm:t>
    </dgm:pt>
    <dgm:pt modelId="{9268B255-2372-4336-82D2-34E3219E064A}">
      <dgm:prSet/>
      <dgm:spPr/>
      <dgm:t>
        <a:bodyPr/>
        <a:lstStyle/>
        <a:p>
          <a:r>
            <a:rPr lang="en-US"/>
            <a:t>Child: Verify network components</a:t>
          </a:r>
          <a:endParaRPr lang="en-US"/>
        </a:p>
      </dgm:t>
    </dgm:pt>
    <dgm:pt modelId="{059E0BC2-029E-46FB-8480-48293DF7E614}" type="parTrans" cxnId="{B9D811ED-09E0-4A07-AF66-26309417E99F}">
      <dgm:prSet/>
      <dgm:spPr/>
      <dgm:t>
        <a:bodyPr/>
        <a:lstStyle/>
        <a:p>
          <a:endParaRPr lang="en-US"/>
        </a:p>
      </dgm:t>
    </dgm:pt>
    <dgm:pt modelId="{78B9792C-A6D0-4666-88FB-71FD505D10C2}" type="sibTrans" cxnId="{B9D811ED-09E0-4A07-AF66-26309417E99F}">
      <dgm:prSet/>
      <dgm:spPr/>
      <dgm:t>
        <a:bodyPr/>
        <a:lstStyle/>
        <a:p>
          <a:endParaRPr lang="en-US"/>
        </a:p>
      </dgm:t>
    </dgm:pt>
    <dgm:pt modelId="{82D346A2-F2D4-4E26-A8CB-1154FCC13F4E}">
      <dgm:prSet/>
      <dgm:spPr/>
      <dgm:t>
        <a:bodyPr/>
        <a:lstStyle/>
        <a:p>
          <a:r>
            <a:rPr lang="en-US"/>
            <a:t>Child: Workstation checkup</a:t>
          </a:r>
          <a:endParaRPr lang="en-US"/>
        </a:p>
      </dgm:t>
    </dgm:pt>
    <dgm:pt modelId="{F9D7D050-A48B-426E-8BEF-1836799D0D3E}" type="parTrans" cxnId="{E43CF38B-6149-483A-ABE4-236650DEDAF2}">
      <dgm:prSet/>
      <dgm:spPr/>
      <dgm:t>
        <a:bodyPr/>
        <a:lstStyle/>
        <a:p>
          <a:endParaRPr lang="en-US"/>
        </a:p>
      </dgm:t>
    </dgm:pt>
    <dgm:pt modelId="{24E8ED49-0967-449A-8673-F0EA02CE2D7C}" type="sibTrans" cxnId="{E43CF38B-6149-483A-ABE4-236650DEDAF2}">
      <dgm:prSet/>
      <dgm:spPr/>
      <dgm:t>
        <a:bodyPr/>
        <a:lstStyle/>
        <a:p>
          <a:endParaRPr lang="en-US"/>
        </a:p>
      </dgm:t>
    </dgm:pt>
    <dgm:pt modelId="{A32F04C7-A347-4487-AF18-AC7C46AD17C8}" type="pres">
      <dgm:prSet presAssocID="{9E5ED2D1-10D5-47EE-87C5-FFCD291EE8E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9C41F19-A3F4-456B-A8D0-17A475CBCC0A}" type="pres">
      <dgm:prSet presAssocID="{C2A68821-A509-445F-B557-CAC9673ADA12}" presName="root" presStyleCnt="0"/>
      <dgm:spPr/>
    </dgm:pt>
    <dgm:pt modelId="{F8C86C23-C597-44D5-B780-A01305CB377A}" type="pres">
      <dgm:prSet presAssocID="{C2A68821-A509-445F-B557-CAC9673ADA12}" presName="rootComposite" presStyleCnt="0"/>
      <dgm:spPr/>
    </dgm:pt>
    <dgm:pt modelId="{8C832607-19CD-4F64-9CB4-C2349C910558}" type="pres">
      <dgm:prSet presAssocID="{C2A68821-A509-445F-B557-CAC9673ADA12}" presName="rootText" presStyleLbl="node1" presStyleIdx="0" presStyleCnt="1"/>
      <dgm:spPr/>
    </dgm:pt>
    <dgm:pt modelId="{E962C850-4F7D-4A86-B20E-FCC94C4CAEC3}" type="pres">
      <dgm:prSet presAssocID="{C2A68821-A509-445F-B557-CAC9673ADA12}" presName="rootConnector" presStyleLbl="node1" presStyleIdx="0" presStyleCnt="1"/>
      <dgm:spPr/>
    </dgm:pt>
    <dgm:pt modelId="{0AB48AFC-09F5-4032-8694-94B66FB9658C}" type="pres">
      <dgm:prSet presAssocID="{C2A68821-A509-445F-B557-CAC9673ADA12}" presName="childShape" presStyleCnt="0"/>
      <dgm:spPr/>
    </dgm:pt>
    <dgm:pt modelId="{35BB5A1B-1C5E-42D5-B8C7-DA22809AAE73}" type="pres">
      <dgm:prSet presAssocID="{A724BFC9-7B2B-444C-B965-BD082031B33B}" presName="Name13" presStyleLbl="parChTrans1D2" presStyleIdx="0" presStyleCnt="3"/>
      <dgm:spPr/>
    </dgm:pt>
    <dgm:pt modelId="{8E9201A1-A07A-407F-94D9-58BAED9DF1F1}" type="pres">
      <dgm:prSet presAssocID="{CAFA5A93-727E-468B-9462-FDF52782A663}" presName="childText" presStyleLbl="bgAcc1" presStyleIdx="0" presStyleCnt="3">
        <dgm:presLayoutVars>
          <dgm:bulletEnabled val="1"/>
        </dgm:presLayoutVars>
      </dgm:prSet>
      <dgm:spPr/>
    </dgm:pt>
    <dgm:pt modelId="{8E64BFB7-F259-46CD-9E86-CD93FC1D9749}" type="pres">
      <dgm:prSet presAssocID="{059E0BC2-029E-46FB-8480-48293DF7E614}" presName="Name13" presStyleLbl="parChTrans1D2" presStyleIdx="1" presStyleCnt="3"/>
      <dgm:spPr/>
    </dgm:pt>
    <dgm:pt modelId="{013CFCAC-6C5A-4693-BD1C-2F2F6104F183}" type="pres">
      <dgm:prSet presAssocID="{9268B255-2372-4336-82D2-34E3219E064A}" presName="childText" presStyleLbl="bgAcc1" presStyleIdx="1" presStyleCnt="3">
        <dgm:presLayoutVars>
          <dgm:bulletEnabled val="1"/>
        </dgm:presLayoutVars>
      </dgm:prSet>
      <dgm:spPr/>
    </dgm:pt>
    <dgm:pt modelId="{46DF5C9E-3DD2-4C0C-9054-E00A83C6391D}" type="pres">
      <dgm:prSet presAssocID="{F9D7D050-A48B-426E-8BEF-1836799D0D3E}" presName="Name13" presStyleLbl="parChTrans1D2" presStyleIdx="2" presStyleCnt="3"/>
      <dgm:spPr/>
    </dgm:pt>
    <dgm:pt modelId="{557D9C52-59CB-466A-9BED-45C490BD0D28}" type="pres">
      <dgm:prSet presAssocID="{82D346A2-F2D4-4E26-A8CB-1154FCC13F4E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00F555D5-12F2-40DC-ACFA-913914D36C1C}" type="presOf" srcId="{82D346A2-F2D4-4E26-A8CB-1154FCC13F4E}" destId="{557D9C52-59CB-466A-9BED-45C490BD0D28}" srcOrd="0" destOrd="0" presId="urn:microsoft.com/office/officeart/2005/8/layout/hierarchy3"/>
    <dgm:cxn modelId="{B9D811ED-09E0-4A07-AF66-26309417E99F}" srcId="{C2A68821-A509-445F-B557-CAC9673ADA12}" destId="{9268B255-2372-4336-82D2-34E3219E064A}" srcOrd="1" destOrd="0" parTransId="{059E0BC2-029E-46FB-8480-48293DF7E614}" sibTransId="{78B9792C-A6D0-4666-88FB-71FD505D10C2}"/>
    <dgm:cxn modelId="{6CA1379C-12D4-44A2-81AE-0BFC2871AA64}" type="presOf" srcId="{059E0BC2-029E-46FB-8480-48293DF7E614}" destId="{8E64BFB7-F259-46CD-9E86-CD93FC1D9749}" srcOrd="0" destOrd="0" presId="urn:microsoft.com/office/officeart/2005/8/layout/hierarchy3"/>
    <dgm:cxn modelId="{5D52CB54-E97A-428C-B08F-BAA2BB864F9C}" type="presOf" srcId="{CAFA5A93-727E-468B-9462-FDF52782A663}" destId="{8E9201A1-A07A-407F-94D9-58BAED9DF1F1}" srcOrd="0" destOrd="0" presId="urn:microsoft.com/office/officeart/2005/8/layout/hierarchy3"/>
    <dgm:cxn modelId="{C78C90D2-4288-44EC-8E1B-F96DDBF7E002}" type="presOf" srcId="{A724BFC9-7B2B-444C-B965-BD082031B33B}" destId="{35BB5A1B-1C5E-42D5-B8C7-DA22809AAE73}" srcOrd="0" destOrd="0" presId="urn:microsoft.com/office/officeart/2005/8/layout/hierarchy3"/>
    <dgm:cxn modelId="{430FE774-FC14-44D3-BFF6-30B6C7EAFC04}" srcId="{C2A68821-A509-445F-B557-CAC9673ADA12}" destId="{CAFA5A93-727E-468B-9462-FDF52782A663}" srcOrd="0" destOrd="0" parTransId="{A724BFC9-7B2B-444C-B965-BD082031B33B}" sibTransId="{EAB87367-C1B5-49C1-BDB4-17C4A230956A}"/>
    <dgm:cxn modelId="{C356B318-393F-40E2-9FD1-938334AFCA88}" type="presOf" srcId="{9268B255-2372-4336-82D2-34E3219E064A}" destId="{013CFCAC-6C5A-4693-BD1C-2F2F6104F183}" srcOrd="0" destOrd="0" presId="urn:microsoft.com/office/officeart/2005/8/layout/hierarchy3"/>
    <dgm:cxn modelId="{2C0745BD-89FE-4F9A-8C34-217FBFB09F37}" type="presOf" srcId="{F9D7D050-A48B-426E-8BEF-1836799D0D3E}" destId="{46DF5C9E-3DD2-4C0C-9054-E00A83C6391D}" srcOrd="0" destOrd="0" presId="urn:microsoft.com/office/officeart/2005/8/layout/hierarchy3"/>
    <dgm:cxn modelId="{A00F95BD-CE83-4DAD-A6C9-F7CF2665AA3A}" type="presOf" srcId="{C2A68821-A509-445F-B557-CAC9673ADA12}" destId="{8C832607-19CD-4F64-9CB4-C2349C910558}" srcOrd="0" destOrd="0" presId="urn:microsoft.com/office/officeart/2005/8/layout/hierarchy3"/>
    <dgm:cxn modelId="{15021884-B413-41E8-BBD0-16908FE66EFB}" type="presOf" srcId="{9E5ED2D1-10D5-47EE-87C5-FFCD291EE8EB}" destId="{A32F04C7-A347-4487-AF18-AC7C46AD17C8}" srcOrd="0" destOrd="0" presId="urn:microsoft.com/office/officeart/2005/8/layout/hierarchy3"/>
    <dgm:cxn modelId="{55C58800-EC91-4898-807D-2F9CC8967FB2}" srcId="{9E5ED2D1-10D5-47EE-87C5-FFCD291EE8EB}" destId="{C2A68821-A509-445F-B557-CAC9673ADA12}" srcOrd="0" destOrd="0" parTransId="{F1498492-F7B4-4745-AACF-F14A8758371C}" sibTransId="{6127667B-70D9-436F-9C96-A498A6CD6BA2}"/>
    <dgm:cxn modelId="{2E2615A2-64DD-4870-AA6D-B65FF66E109C}" type="presOf" srcId="{C2A68821-A509-445F-B557-CAC9673ADA12}" destId="{E962C850-4F7D-4A86-B20E-FCC94C4CAEC3}" srcOrd="1" destOrd="0" presId="urn:microsoft.com/office/officeart/2005/8/layout/hierarchy3"/>
    <dgm:cxn modelId="{E43CF38B-6149-483A-ABE4-236650DEDAF2}" srcId="{C2A68821-A509-445F-B557-CAC9673ADA12}" destId="{82D346A2-F2D4-4E26-A8CB-1154FCC13F4E}" srcOrd="2" destOrd="0" parTransId="{F9D7D050-A48B-426E-8BEF-1836799D0D3E}" sibTransId="{24E8ED49-0967-449A-8673-F0EA02CE2D7C}"/>
    <dgm:cxn modelId="{3FE3A0E1-835E-40EE-B47A-5ED757756C00}" type="presParOf" srcId="{A32F04C7-A347-4487-AF18-AC7C46AD17C8}" destId="{09C41F19-A3F4-456B-A8D0-17A475CBCC0A}" srcOrd="0" destOrd="0" presId="urn:microsoft.com/office/officeart/2005/8/layout/hierarchy3"/>
    <dgm:cxn modelId="{2AC80ACE-38B3-4815-9EA2-FF59B532DB40}" type="presParOf" srcId="{09C41F19-A3F4-456B-A8D0-17A475CBCC0A}" destId="{F8C86C23-C597-44D5-B780-A01305CB377A}" srcOrd="0" destOrd="0" presId="urn:microsoft.com/office/officeart/2005/8/layout/hierarchy3"/>
    <dgm:cxn modelId="{9139E5AB-9AB5-4E67-BD66-73AEB1923417}" type="presParOf" srcId="{F8C86C23-C597-44D5-B780-A01305CB377A}" destId="{8C832607-19CD-4F64-9CB4-C2349C910558}" srcOrd="0" destOrd="0" presId="urn:microsoft.com/office/officeart/2005/8/layout/hierarchy3"/>
    <dgm:cxn modelId="{F1D85962-6300-4754-977F-C729F7B18088}" type="presParOf" srcId="{F8C86C23-C597-44D5-B780-A01305CB377A}" destId="{E962C850-4F7D-4A86-B20E-FCC94C4CAEC3}" srcOrd="1" destOrd="0" presId="urn:microsoft.com/office/officeart/2005/8/layout/hierarchy3"/>
    <dgm:cxn modelId="{54362A03-55E1-47F8-B0D4-93D4F702C74D}" type="presParOf" srcId="{09C41F19-A3F4-456B-A8D0-17A475CBCC0A}" destId="{0AB48AFC-09F5-4032-8694-94B66FB9658C}" srcOrd="1" destOrd="0" presId="urn:microsoft.com/office/officeart/2005/8/layout/hierarchy3"/>
    <dgm:cxn modelId="{87B7363A-D11E-4D4E-B724-9EA6AF84CBE4}" type="presParOf" srcId="{0AB48AFC-09F5-4032-8694-94B66FB9658C}" destId="{35BB5A1B-1C5E-42D5-B8C7-DA22809AAE73}" srcOrd="0" destOrd="0" presId="urn:microsoft.com/office/officeart/2005/8/layout/hierarchy3"/>
    <dgm:cxn modelId="{2F535768-3BD2-496B-923E-1BF1A79377A6}" type="presParOf" srcId="{0AB48AFC-09F5-4032-8694-94B66FB9658C}" destId="{8E9201A1-A07A-407F-94D9-58BAED9DF1F1}" srcOrd="1" destOrd="0" presId="urn:microsoft.com/office/officeart/2005/8/layout/hierarchy3"/>
    <dgm:cxn modelId="{776885BB-306B-4D02-B5A4-A6ECBADC9D74}" type="presParOf" srcId="{0AB48AFC-09F5-4032-8694-94B66FB9658C}" destId="{8E64BFB7-F259-46CD-9E86-CD93FC1D9749}" srcOrd="2" destOrd="0" presId="urn:microsoft.com/office/officeart/2005/8/layout/hierarchy3"/>
    <dgm:cxn modelId="{7FC51B29-435E-41B6-A2B1-D3AFB45AE952}" type="presParOf" srcId="{0AB48AFC-09F5-4032-8694-94B66FB9658C}" destId="{013CFCAC-6C5A-4693-BD1C-2F2F6104F183}" srcOrd="3" destOrd="0" presId="urn:microsoft.com/office/officeart/2005/8/layout/hierarchy3"/>
    <dgm:cxn modelId="{93283A31-4596-4AA9-A139-01CBDB35FBED}" type="presParOf" srcId="{0AB48AFC-09F5-4032-8694-94B66FB9658C}" destId="{46DF5C9E-3DD2-4C0C-9054-E00A83C6391D}" srcOrd="4" destOrd="0" presId="urn:microsoft.com/office/officeart/2005/8/layout/hierarchy3"/>
    <dgm:cxn modelId="{5312EEBF-2FB4-484D-ADC3-245934465244}" type="presParOf" srcId="{0AB48AFC-09F5-4032-8694-94B66FB9658C}" destId="{557D9C52-59CB-466A-9BED-45C490BD0D28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A0B6E2B-78C9-47C8-8032-2BB37C32C8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CC08D2-84CC-4E4A-A283-C76562F04BBF}">
      <dgm:prSet/>
      <dgm:spPr/>
      <dgm:t>
        <a:bodyPr/>
        <a:lstStyle/>
        <a:p>
          <a:r>
            <a:rPr lang="en-US"/>
            <a:t>Dynamics 365</a:t>
          </a:r>
          <a:endParaRPr lang="en-US"/>
        </a:p>
      </dgm:t>
    </dgm:pt>
    <dgm:pt modelId="{22C6B9EF-F2A7-45E6-A90F-F6F3D7968111}" type="parTrans" cxnId="{F6193425-10E7-47EF-B910-5D08E4C2763B}">
      <dgm:prSet/>
      <dgm:spPr/>
      <dgm:t>
        <a:bodyPr/>
        <a:lstStyle/>
        <a:p>
          <a:endParaRPr lang="en-US"/>
        </a:p>
      </dgm:t>
    </dgm:pt>
    <dgm:pt modelId="{1A680C71-5E57-42CD-A9C8-694AC25D8C9A}" type="sibTrans" cxnId="{F6193425-10E7-47EF-B910-5D08E4C2763B}">
      <dgm:prSet/>
      <dgm:spPr/>
      <dgm:t>
        <a:bodyPr/>
        <a:lstStyle/>
        <a:p>
          <a:endParaRPr lang="en-US"/>
        </a:p>
      </dgm:t>
    </dgm:pt>
    <dgm:pt modelId="{9B6BCF73-8B2C-4C03-BE7C-EBF233D62D9C}" type="pres">
      <dgm:prSet presAssocID="{8A0B6E2B-78C9-47C8-8032-2BB37C32C8FD}" presName="linear" presStyleCnt="0">
        <dgm:presLayoutVars>
          <dgm:animLvl val="lvl"/>
          <dgm:resizeHandles val="exact"/>
        </dgm:presLayoutVars>
      </dgm:prSet>
      <dgm:spPr/>
    </dgm:pt>
    <dgm:pt modelId="{6C019938-16DD-4143-8E2C-50157C5A3B1A}" type="pres">
      <dgm:prSet presAssocID="{84CC08D2-84CC-4E4A-A283-C76562F04BB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6193425-10E7-47EF-B910-5D08E4C2763B}" srcId="{8A0B6E2B-78C9-47C8-8032-2BB37C32C8FD}" destId="{84CC08D2-84CC-4E4A-A283-C76562F04BBF}" srcOrd="0" destOrd="0" parTransId="{22C6B9EF-F2A7-45E6-A90F-F6F3D7968111}" sibTransId="{1A680C71-5E57-42CD-A9C8-694AC25D8C9A}"/>
    <dgm:cxn modelId="{213BB2E9-926A-47D7-BC6B-1988B0455BA3}" type="presOf" srcId="{84CC08D2-84CC-4E4A-A283-C76562F04BBF}" destId="{6C019938-16DD-4143-8E2C-50157C5A3B1A}" srcOrd="0" destOrd="0" presId="urn:microsoft.com/office/officeart/2005/8/layout/vList2"/>
    <dgm:cxn modelId="{CCC62D49-2F58-4072-AE0D-9D0B7DCA317E}" type="presOf" srcId="{8A0B6E2B-78C9-47C8-8032-2BB37C32C8FD}" destId="{9B6BCF73-8B2C-4C03-BE7C-EBF233D62D9C}" srcOrd="0" destOrd="0" presId="urn:microsoft.com/office/officeart/2005/8/layout/vList2"/>
    <dgm:cxn modelId="{529ECFB9-FC74-4E73-BD6A-1936A533587D}" type="presParOf" srcId="{9B6BCF73-8B2C-4C03-BE7C-EBF233D62D9C}" destId="{6C019938-16DD-4143-8E2C-50157C5A3B1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A0B6E2B-78C9-47C8-8032-2BB37C32C8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CC08D2-84CC-4E4A-A283-C76562F04BBF}">
      <dgm:prSet/>
      <dgm:spPr/>
      <dgm:t>
        <a:bodyPr/>
        <a:lstStyle/>
        <a:p>
          <a:r>
            <a:rPr lang="en-US" dirty="0"/>
            <a:t>Dynamics CRM (2011-2016)</a:t>
          </a:r>
        </a:p>
      </dgm:t>
    </dgm:pt>
    <dgm:pt modelId="{22C6B9EF-F2A7-45E6-A90F-F6F3D7968111}" type="parTrans" cxnId="{F6193425-10E7-47EF-B910-5D08E4C2763B}">
      <dgm:prSet/>
      <dgm:spPr/>
      <dgm:t>
        <a:bodyPr/>
        <a:lstStyle/>
        <a:p>
          <a:endParaRPr lang="en-US"/>
        </a:p>
      </dgm:t>
    </dgm:pt>
    <dgm:pt modelId="{1A680C71-5E57-42CD-A9C8-694AC25D8C9A}" type="sibTrans" cxnId="{F6193425-10E7-47EF-B910-5D08E4C2763B}">
      <dgm:prSet/>
      <dgm:spPr/>
      <dgm:t>
        <a:bodyPr/>
        <a:lstStyle/>
        <a:p>
          <a:endParaRPr lang="en-US"/>
        </a:p>
      </dgm:t>
    </dgm:pt>
    <dgm:pt modelId="{9B6BCF73-8B2C-4C03-BE7C-EBF233D62D9C}" type="pres">
      <dgm:prSet presAssocID="{8A0B6E2B-78C9-47C8-8032-2BB37C32C8FD}" presName="linear" presStyleCnt="0">
        <dgm:presLayoutVars>
          <dgm:animLvl val="lvl"/>
          <dgm:resizeHandles val="exact"/>
        </dgm:presLayoutVars>
      </dgm:prSet>
      <dgm:spPr/>
    </dgm:pt>
    <dgm:pt modelId="{6C019938-16DD-4143-8E2C-50157C5A3B1A}" type="pres">
      <dgm:prSet presAssocID="{84CC08D2-84CC-4E4A-A283-C76562F04BB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6193425-10E7-47EF-B910-5D08E4C2763B}" srcId="{8A0B6E2B-78C9-47C8-8032-2BB37C32C8FD}" destId="{84CC08D2-84CC-4E4A-A283-C76562F04BBF}" srcOrd="0" destOrd="0" parTransId="{22C6B9EF-F2A7-45E6-A90F-F6F3D7968111}" sibTransId="{1A680C71-5E57-42CD-A9C8-694AC25D8C9A}"/>
    <dgm:cxn modelId="{213BB2E9-926A-47D7-BC6B-1988B0455BA3}" type="presOf" srcId="{84CC08D2-84CC-4E4A-A283-C76562F04BBF}" destId="{6C019938-16DD-4143-8E2C-50157C5A3B1A}" srcOrd="0" destOrd="0" presId="urn:microsoft.com/office/officeart/2005/8/layout/vList2"/>
    <dgm:cxn modelId="{CCC62D49-2F58-4072-AE0D-9D0B7DCA317E}" type="presOf" srcId="{8A0B6E2B-78C9-47C8-8032-2BB37C32C8FD}" destId="{9B6BCF73-8B2C-4C03-BE7C-EBF233D62D9C}" srcOrd="0" destOrd="0" presId="urn:microsoft.com/office/officeart/2005/8/layout/vList2"/>
    <dgm:cxn modelId="{529ECFB9-FC74-4E73-BD6A-1936A533587D}" type="presParOf" srcId="{9B6BCF73-8B2C-4C03-BE7C-EBF233D62D9C}" destId="{6C019938-16DD-4143-8E2C-50157C5A3B1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955690D-A5F2-49BF-89EE-28B731514A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258AEAF-F240-4DA9-AFDD-239E0A373E9E}">
      <dgm:prSet/>
      <dgm:spPr/>
      <dgm:t>
        <a:bodyPr/>
        <a:lstStyle/>
        <a:p>
          <a:r>
            <a:rPr lang="en-US"/>
            <a:t>Dynamics Telephony</a:t>
          </a:r>
          <a:endParaRPr lang="en-US"/>
        </a:p>
      </dgm:t>
    </dgm:pt>
    <dgm:pt modelId="{4AF6895C-4E59-49D2-AF0B-A61DF6B14B91}" type="parTrans" cxnId="{F30DED36-F8E0-4F82-9D12-30F657F3D7D5}">
      <dgm:prSet/>
      <dgm:spPr/>
      <dgm:t>
        <a:bodyPr/>
        <a:lstStyle/>
        <a:p>
          <a:endParaRPr lang="en-US"/>
        </a:p>
      </dgm:t>
    </dgm:pt>
    <dgm:pt modelId="{95547135-4D59-494A-9A52-0EF4B790A79E}" type="sibTrans" cxnId="{F30DED36-F8E0-4F82-9D12-30F657F3D7D5}">
      <dgm:prSet/>
      <dgm:spPr/>
      <dgm:t>
        <a:bodyPr/>
        <a:lstStyle/>
        <a:p>
          <a:endParaRPr lang="en-US"/>
        </a:p>
      </dgm:t>
    </dgm:pt>
    <dgm:pt modelId="{4990350D-75FA-471D-A94E-925C9234A52F}">
      <dgm:prSet/>
      <dgm:spPr/>
      <dgm:t>
        <a:bodyPr/>
        <a:lstStyle/>
        <a:p>
          <a:r>
            <a:rPr lang="en-US" dirty="0"/>
            <a:t>http://www.dynamicstelephony.com</a:t>
          </a:r>
        </a:p>
      </dgm:t>
    </dgm:pt>
    <dgm:pt modelId="{00D4B2E4-07FB-463C-8F45-E7B957F0483B}" type="parTrans" cxnId="{504CE624-08A5-4456-A105-2994CCFE3A63}">
      <dgm:prSet/>
      <dgm:spPr/>
      <dgm:t>
        <a:bodyPr/>
        <a:lstStyle/>
        <a:p>
          <a:endParaRPr lang="en-US"/>
        </a:p>
      </dgm:t>
    </dgm:pt>
    <dgm:pt modelId="{2D5BBDDA-A2B3-4110-B4F2-B9ABC5225FC0}" type="sibTrans" cxnId="{504CE624-08A5-4456-A105-2994CCFE3A63}">
      <dgm:prSet/>
      <dgm:spPr/>
      <dgm:t>
        <a:bodyPr/>
        <a:lstStyle/>
        <a:p>
          <a:endParaRPr lang="en-US"/>
        </a:p>
      </dgm:t>
    </dgm:pt>
    <dgm:pt modelId="{C954A470-0583-42B4-9A84-DA8EC406FDF3}">
      <dgm:prSet/>
      <dgm:spPr/>
      <dgm:t>
        <a:bodyPr/>
        <a:lstStyle/>
        <a:p>
          <a:r>
            <a:rPr lang="en-US"/>
            <a:t>MSCRM-AddOns TelephoneIntegration</a:t>
          </a:r>
          <a:endParaRPr lang="en-US"/>
        </a:p>
      </dgm:t>
    </dgm:pt>
    <dgm:pt modelId="{B08C8D16-F64B-40B2-BBD3-E4568B064E75}" type="parTrans" cxnId="{3827AF04-57EA-4B0E-9611-EC7CFCB5653E}">
      <dgm:prSet/>
      <dgm:spPr/>
      <dgm:t>
        <a:bodyPr/>
        <a:lstStyle/>
        <a:p>
          <a:endParaRPr lang="en-US"/>
        </a:p>
      </dgm:t>
    </dgm:pt>
    <dgm:pt modelId="{CE042536-FB54-4498-9C59-0B806321F272}" type="sibTrans" cxnId="{3827AF04-57EA-4B0E-9611-EC7CFCB5653E}">
      <dgm:prSet/>
      <dgm:spPr/>
      <dgm:t>
        <a:bodyPr/>
        <a:lstStyle/>
        <a:p>
          <a:endParaRPr lang="en-US"/>
        </a:p>
      </dgm:t>
    </dgm:pt>
    <dgm:pt modelId="{DC9B2A31-6A02-488D-ADAC-D3F19E776D3F}">
      <dgm:prSet/>
      <dgm:spPr/>
      <dgm:t>
        <a:bodyPr/>
        <a:lstStyle/>
        <a:p>
          <a:r>
            <a:rPr lang="en-US" dirty="0"/>
            <a:t>http://www.mscrm-addons.com/Products/TelephoneIntegration</a:t>
          </a:r>
        </a:p>
      </dgm:t>
    </dgm:pt>
    <dgm:pt modelId="{DDA772D2-E281-43B5-919A-F452486AF78B}" type="parTrans" cxnId="{25BF0796-5584-4AC4-A920-58ACD525DA7D}">
      <dgm:prSet/>
      <dgm:spPr/>
      <dgm:t>
        <a:bodyPr/>
        <a:lstStyle/>
        <a:p>
          <a:endParaRPr lang="en-US"/>
        </a:p>
      </dgm:t>
    </dgm:pt>
    <dgm:pt modelId="{3D736DCB-AB45-4EE3-B3AC-FECBF653D718}" type="sibTrans" cxnId="{25BF0796-5584-4AC4-A920-58ACD525DA7D}">
      <dgm:prSet/>
      <dgm:spPr/>
      <dgm:t>
        <a:bodyPr/>
        <a:lstStyle/>
        <a:p>
          <a:endParaRPr lang="en-US"/>
        </a:p>
      </dgm:t>
    </dgm:pt>
    <dgm:pt modelId="{85B234E5-B0FA-4B20-BC25-F6CA3D79E41D}">
      <dgm:prSet/>
      <dgm:spPr/>
      <dgm:t>
        <a:bodyPr/>
        <a:lstStyle/>
        <a:p>
          <a:r>
            <a:rPr lang="en-US"/>
            <a:t>SkypePop</a:t>
          </a:r>
          <a:endParaRPr lang="en-US"/>
        </a:p>
      </dgm:t>
    </dgm:pt>
    <dgm:pt modelId="{F516B5E4-F85C-4D28-ADB5-84C18F440ADF}" type="parTrans" cxnId="{16DC2535-420D-470B-B86C-83E3310B9434}">
      <dgm:prSet/>
      <dgm:spPr/>
      <dgm:t>
        <a:bodyPr/>
        <a:lstStyle/>
        <a:p>
          <a:endParaRPr lang="en-US"/>
        </a:p>
      </dgm:t>
    </dgm:pt>
    <dgm:pt modelId="{6F2BE342-732A-4136-8326-8E4E3D5F83D1}" type="sibTrans" cxnId="{16DC2535-420D-470B-B86C-83E3310B9434}">
      <dgm:prSet/>
      <dgm:spPr/>
      <dgm:t>
        <a:bodyPr/>
        <a:lstStyle/>
        <a:p>
          <a:endParaRPr lang="en-US"/>
        </a:p>
      </dgm:t>
    </dgm:pt>
    <dgm:pt modelId="{8CED254F-4FFB-4DC7-82C8-392F50AB53A7}">
      <dgm:prSet/>
      <dgm:spPr/>
      <dgm:t>
        <a:bodyPr/>
        <a:lstStyle/>
        <a:p>
          <a:r>
            <a:rPr lang="en-US"/>
            <a:t>https://www.skypepop.com</a:t>
          </a:r>
          <a:endParaRPr lang="en-US"/>
        </a:p>
      </dgm:t>
    </dgm:pt>
    <dgm:pt modelId="{F56B12D7-0422-421D-AB3B-C8F645E264E5}" type="parTrans" cxnId="{CC2DA915-364F-46D5-B02F-F90CD22AA795}">
      <dgm:prSet/>
      <dgm:spPr/>
      <dgm:t>
        <a:bodyPr/>
        <a:lstStyle/>
        <a:p>
          <a:endParaRPr lang="en-US"/>
        </a:p>
      </dgm:t>
    </dgm:pt>
    <dgm:pt modelId="{9F518508-181F-44C4-A14F-4984C3D0BCD0}" type="sibTrans" cxnId="{CC2DA915-364F-46D5-B02F-F90CD22AA795}">
      <dgm:prSet/>
      <dgm:spPr/>
      <dgm:t>
        <a:bodyPr/>
        <a:lstStyle/>
        <a:p>
          <a:endParaRPr lang="en-US"/>
        </a:p>
      </dgm:t>
    </dgm:pt>
    <dgm:pt modelId="{E3D751C2-DFFF-492D-A5B6-15C19CFEAC21}" type="pres">
      <dgm:prSet presAssocID="{3955690D-A5F2-49BF-89EE-28B731514A67}" presName="linear" presStyleCnt="0">
        <dgm:presLayoutVars>
          <dgm:animLvl val="lvl"/>
          <dgm:resizeHandles val="exact"/>
        </dgm:presLayoutVars>
      </dgm:prSet>
      <dgm:spPr/>
    </dgm:pt>
    <dgm:pt modelId="{7FC56931-3071-4D16-B6C9-F537AE98A3BF}" type="pres">
      <dgm:prSet presAssocID="{1258AEAF-F240-4DA9-AFDD-239E0A373E9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E91434A-4645-4F74-86E3-784C3CD66B54}" type="pres">
      <dgm:prSet presAssocID="{1258AEAF-F240-4DA9-AFDD-239E0A373E9E}" presName="childText" presStyleLbl="revTx" presStyleIdx="0" presStyleCnt="3">
        <dgm:presLayoutVars>
          <dgm:bulletEnabled val="1"/>
        </dgm:presLayoutVars>
      </dgm:prSet>
      <dgm:spPr/>
    </dgm:pt>
    <dgm:pt modelId="{8B64BAA9-AB39-4CFE-B047-797658D6E975}" type="pres">
      <dgm:prSet presAssocID="{C954A470-0583-42B4-9A84-DA8EC406FDF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57D4234-28F3-4062-B8CC-1393AC528DC1}" type="pres">
      <dgm:prSet presAssocID="{C954A470-0583-42B4-9A84-DA8EC406FDF3}" presName="childText" presStyleLbl="revTx" presStyleIdx="1" presStyleCnt="3">
        <dgm:presLayoutVars>
          <dgm:bulletEnabled val="1"/>
        </dgm:presLayoutVars>
      </dgm:prSet>
      <dgm:spPr/>
    </dgm:pt>
    <dgm:pt modelId="{5F9CA63A-2916-4941-BD90-E01C5830FC7E}" type="pres">
      <dgm:prSet presAssocID="{85B234E5-B0FA-4B20-BC25-F6CA3D79E41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3821B78-3DFE-4D54-B03A-0F75EA03AEF1}" type="pres">
      <dgm:prSet presAssocID="{85B234E5-B0FA-4B20-BC25-F6CA3D79E41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F47BAA2-6362-4224-B207-F16C4FA59674}" type="presOf" srcId="{4990350D-75FA-471D-A94E-925C9234A52F}" destId="{EE91434A-4645-4F74-86E3-784C3CD66B54}" srcOrd="0" destOrd="0" presId="urn:microsoft.com/office/officeart/2005/8/layout/vList2"/>
    <dgm:cxn modelId="{25BF0796-5584-4AC4-A920-58ACD525DA7D}" srcId="{C954A470-0583-42B4-9A84-DA8EC406FDF3}" destId="{DC9B2A31-6A02-488D-ADAC-D3F19E776D3F}" srcOrd="0" destOrd="0" parTransId="{DDA772D2-E281-43B5-919A-F452486AF78B}" sibTransId="{3D736DCB-AB45-4EE3-B3AC-FECBF653D718}"/>
    <dgm:cxn modelId="{3827AF04-57EA-4B0E-9611-EC7CFCB5653E}" srcId="{3955690D-A5F2-49BF-89EE-28B731514A67}" destId="{C954A470-0583-42B4-9A84-DA8EC406FDF3}" srcOrd="1" destOrd="0" parTransId="{B08C8D16-F64B-40B2-BBD3-E4568B064E75}" sibTransId="{CE042536-FB54-4498-9C59-0B806321F272}"/>
    <dgm:cxn modelId="{F30DED36-F8E0-4F82-9D12-30F657F3D7D5}" srcId="{3955690D-A5F2-49BF-89EE-28B731514A67}" destId="{1258AEAF-F240-4DA9-AFDD-239E0A373E9E}" srcOrd="0" destOrd="0" parTransId="{4AF6895C-4E59-49D2-AF0B-A61DF6B14B91}" sibTransId="{95547135-4D59-494A-9A52-0EF4B790A79E}"/>
    <dgm:cxn modelId="{504CE624-08A5-4456-A105-2994CCFE3A63}" srcId="{1258AEAF-F240-4DA9-AFDD-239E0A373E9E}" destId="{4990350D-75FA-471D-A94E-925C9234A52F}" srcOrd="0" destOrd="0" parTransId="{00D4B2E4-07FB-463C-8F45-E7B957F0483B}" sibTransId="{2D5BBDDA-A2B3-4110-B4F2-B9ABC5225FC0}"/>
    <dgm:cxn modelId="{0FFC2E23-E09B-4845-AFE2-CAEEE2EF9B30}" type="presOf" srcId="{1258AEAF-F240-4DA9-AFDD-239E0A373E9E}" destId="{7FC56931-3071-4D16-B6C9-F537AE98A3BF}" srcOrd="0" destOrd="0" presId="urn:microsoft.com/office/officeart/2005/8/layout/vList2"/>
    <dgm:cxn modelId="{0728C533-6FD2-46DA-8FA1-74C3D23518CA}" type="presOf" srcId="{85B234E5-B0FA-4B20-BC25-F6CA3D79E41D}" destId="{5F9CA63A-2916-4941-BD90-E01C5830FC7E}" srcOrd="0" destOrd="0" presId="urn:microsoft.com/office/officeart/2005/8/layout/vList2"/>
    <dgm:cxn modelId="{DE919E9C-9D39-4E4F-8CB3-CDCCABFC2CC5}" type="presOf" srcId="{8CED254F-4FFB-4DC7-82C8-392F50AB53A7}" destId="{63821B78-3DFE-4D54-B03A-0F75EA03AEF1}" srcOrd="0" destOrd="0" presId="urn:microsoft.com/office/officeart/2005/8/layout/vList2"/>
    <dgm:cxn modelId="{E5D970DE-9BF4-4402-B57D-81C57619DF19}" type="presOf" srcId="{C954A470-0583-42B4-9A84-DA8EC406FDF3}" destId="{8B64BAA9-AB39-4CFE-B047-797658D6E975}" srcOrd="0" destOrd="0" presId="urn:microsoft.com/office/officeart/2005/8/layout/vList2"/>
    <dgm:cxn modelId="{DE66FA85-97AA-4BA2-919C-4B46A5FC3266}" type="presOf" srcId="{DC9B2A31-6A02-488D-ADAC-D3F19E776D3F}" destId="{257D4234-28F3-4062-B8CC-1393AC528DC1}" srcOrd="0" destOrd="0" presId="urn:microsoft.com/office/officeart/2005/8/layout/vList2"/>
    <dgm:cxn modelId="{CC2DA915-364F-46D5-B02F-F90CD22AA795}" srcId="{85B234E5-B0FA-4B20-BC25-F6CA3D79E41D}" destId="{8CED254F-4FFB-4DC7-82C8-392F50AB53A7}" srcOrd="0" destOrd="0" parTransId="{F56B12D7-0422-421D-AB3B-C8F645E264E5}" sibTransId="{9F518508-181F-44C4-A14F-4984C3D0BCD0}"/>
    <dgm:cxn modelId="{16DC2535-420D-470B-B86C-83E3310B9434}" srcId="{3955690D-A5F2-49BF-89EE-28B731514A67}" destId="{85B234E5-B0FA-4B20-BC25-F6CA3D79E41D}" srcOrd="2" destOrd="0" parTransId="{F516B5E4-F85C-4D28-ADB5-84C18F440ADF}" sibTransId="{6F2BE342-732A-4136-8326-8E4E3D5F83D1}"/>
    <dgm:cxn modelId="{319EA076-979B-4306-9927-80092003CEF9}" type="presOf" srcId="{3955690D-A5F2-49BF-89EE-28B731514A67}" destId="{E3D751C2-DFFF-492D-A5B6-15C19CFEAC21}" srcOrd="0" destOrd="0" presId="urn:microsoft.com/office/officeart/2005/8/layout/vList2"/>
    <dgm:cxn modelId="{6056B436-AEDE-44DE-AE62-B72AC8A81E5F}" type="presParOf" srcId="{E3D751C2-DFFF-492D-A5B6-15C19CFEAC21}" destId="{7FC56931-3071-4D16-B6C9-F537AE98A3BF}" srcOrd="0" destOrd="0" presId="urn:microsoft.com/office/officeart/2005/8/layout/vList2"/>
    <dgm:cxn modelId="{68C66787-6417-4F6D-9A13-0FE03E165483}" type="presParOf" srcId="{E3D751C2-DFFF-492D-A5B6-15C19CFEAC21}" destId="{EE91434A-4645-4F74-86E3-784C3CD66B54}" srcOrd="1" destOrd="0" presId="urn:microsoft.com/office/officeart/2005/8/layout/vList2"/>
    <dgm:cxn modelId="{315D478A-5D50-4B68-9356-9AA6B563A79D}" type="presParOf" srcId="{E3D751C2-DFFF-492D-A5B6-15C19CFEAC21}" destId="{8B64BAA9-AB39-4CFE-B047-797658D6E975}" srcOrd="2" destOrd="0" presId="urn:microsoft.com/office/officeart/2005/8/layout/vList2"/>
    <dgm:cxn modelId="{ADA24509-246E-4694-B7AA-9F93FEF474C7}" type="presParOf" srcId="{E3D751C2-DFFF-492D-A5B6-15C19CFEAC21}" destId="{257D4234-28F3-4062-B8CC-1393AC528DC1}" srcOrd="3" destOrd="0" presId="urn:microsoft.com/office/officeart/2005/8/layout/vList2"/>
    <dgm:cxn modelId="{92BE1864-B616-4974-AB48-DE141D931389}" type="presParOf" srcId="{E3D751C2-DFFF-492D-A5B6-15C19CFEAC21}" destId="{5F9CA63A-2916-4941-BD90-E01C5830FC7E}" srcOrd="4" destOrd="0" presId="urn:microsoft.com/office/officeart/2005/8/layout/vList2"/>
    <dgm:cxn modelId="{01056AC6-8E94-4C6C-827E-6FAD33E1F78A}" type="presParOf" srcId="{E3D751C2-DFFF-492D-A5B6-15C19CFEAC21}" destId="{63821B78-3DFE-4D54-B03A-0F75EA03AEF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D3EFAA-FD5A-429F-8546-142358C3BE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EDD29F6-0E05-4FB8-B220-4A11FC96A06A}">
      <dgm:prSet/>
      <dgm:spPr/>
      <dgm:t>
        <a:bodyPr/>
        <a:lstStyle/>
        <a:p>
          <a:r>
            <a:rPr lang="en-US"/>
            <a:t>Internal Customers</a:t>
          </a:r>
          <a:endParaRPr lang="en-US"/>
        </a:p>
      </dgm:t>
    </dgm:pt>
    <dgm:pt modelId="{1B0AD920-937D-4DB4-8253-4EBCA344D045}" type="parTrans" cxnId="{2F5E90BA-ADF5-4A36-83A0-DF08A530C6C2}">
      <dgm:prSet/>
      <dgm:spPr/>
      <dgm:t>
        <a:bodyPr/>
        <a:lstStyle/>
        <a:p>
          <a:endParaRPr lang="en-US"/>
        </a:p>
      </dgm:t>
    </dgm:pt>
    <dgm:pt modelId="{0CB474DC-CF57-42C2-BAC3-0ADC514F4CAA}" type="sibTrans" cxnId="{2F5E90BA-ADF5-4A36-83A0-DF08A530C6C2}">
      <dgm:prSet/>
      <dgm:spPr/>
      <dgm:t>
        <a:bodyPr/>
        <a:lstStyle/>
        <a:p>
          <a:endParaRPr lang="en-US"/>
        </a:p>
      </dgm:t>
    </dgm:pt>
    <dgm:pt modelId="{221EC726-B1B8-4207-A706-8F3E3FDEBA91}">
      <dgm:prSet/>
      <dgm:spPr/>
      <dgm:t>
        <a:bodyPr/>
        <a:lstStyle/>
        <a:p>
          <a:r>
            <a:rPr lang="en-US"/>
            <a:t>External Customers</a:t>
          </a:r>
          <a:endParaRPr lang="en-US"/>
        </a:p>
      </dgm:t>
    </dgm:pt>
    <dgm:pt modelId="{30881CD5-95ED-45DE-B0EB-CB308DCE0DCF}" type="parTrans" cxnId="{1767AACC-D2D1-4CAA-A429-3D7DF21EA31E}">
      <dgm:prSet/>
      <dgm:spPr/>
      <dgm:t>
        <a:bodyPr/>
        <a:lstStyle/>
        <a:p>
          <a:endParaRPr lang="en-US"/>
        </a:p>
      </dgm:t>
    </dgm:pt>
    <dgm:pt modelId="{11B9E4BD-F192-4FE3-AACA-C05C6328FC16}" type="sibTrans" cxnId="{1767AACC-D2D1-4CAA-A429-3D7DF21EA31E}">
      <dgm:prSet/>
      <dgm:spPr/>
      <dgm:t>
        <a:bodyPr/>
        <a:lstStyle/>
        <a:p>
          <a:endParaRPr lang="en-US"/>
        </a:p>
      </dgm:t>
    </dgm:pt>
    <dgm:pt modelId="{C56A57A0-4024-4E3D-A741-5D63CB0E173C}">
      <dgm:prSet/>
      <dgm:spPr/>
      <dgm:t>
        <a:bodyPr/>
        <a:lstStyle/>
        <a:p>
          <a:r>
            <a:rPr lang="en-US"/>
            <a:t>Both</a:t>
          </a:r>
          <a:endParaRPr lang="en-US"/>
        </a:p>
      </dgm:t>
    </dgm:pt>
    <dgm:pt modelId="{FD611F93-C2DA-4689-8435-771D71BF8F67}" type="parTrans" cxnId="{F73AD902-50B8-488D-A9C5-AB5FDD5D1486}">
      <dgm:prSet/>
      <dgm:spPr/>
      <dgm:t>
        <a:bodyPr/>
        <a:lstStyle/>
        <a:p>
          <a:endParaRPr lang="en-US"/>
        </a:p>
      </dgm:t>
    </dgm:pt>
    <dgm:pt modelId="{8A040669-D34D-4D7C-86D4-9B16F7237C17}" type="sibTrans" cxnId="{F73AD902-50B8-488D-A9C5-AB5FDD5D1486}">
      <dgm:prSet/>
      <dgm:spPr/>
      <dgm:t>
        <a:bodyPr/>
        <a:lstStyle/>
        <a:p>
          <a:endParaRPr lang="en-US"/>
        </a:p>
      </dgm:t>
    </dgm:pt>
    <dgm:pt modelId="{D06A1722-B814-4AAE-B598-AFAAEAADFB3C}" type="pres">
      <dgm:prSet presAssocID="{8AD3EFAA-FD5A-429F-8546-142358C3BE16}" presName="linear" presStyleCnt="0">
        <dgm:presLayoutVars>
          <dgm:animLvl val="lvl"/>
          <dgm:resizeHandles val="exact"/>
        </dgm:presLayoutVars>
      </dgm:prSet>
      <dgm:spPr/>
    </dgm:pt>
    <dgm:pt modelId="{9C34E3B8-2038-4889-AEDC-07F45A402820}" type="pres">
      <dgm:prSet presAssocID="{EEDD29F6-0E05-4FB8-B220-4A11FC96A06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E16C1C7-5270-4690-A6CB-926DA2A683E0}" type="pres">
      <dgm:prSet presAssocID="{0CB474DC-CF57-42C2-BAC3-0ADC514F4CAA}" presName="spacer" presStyleCnt="0"/>
      <dgm:spPr/>
    </dgm:pt>
    <dgm:pt modelId="{1F15CCF6-8943-4BE2-92C4-8766E38B9CA7}" type="pres">
      <dgm:prSet presAssocID="{221EC726-B1B8-4207-A706-8F3E3FDEBA9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83C7E37-D91A-452B-B842-698D549242B4}" type="pres">
      <dgm:prSet presAssocID="{11B9E4BD-F192-4FE3-AACA-C05C6328FC16}" presName="spacer" presStyleCnt="0"/>
      <dgm:spPr/>
    </dgm:pt>
    <dgm:pt modelId="{1E1D6D1C-8DF3-4AD4-BD37-FD487D709163}" type="pres">
      <dgm:prSet presAssocID="{C56A57A0-4024-4E3D-A741-5D63CB0E173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73AD902-50B8-488D-A9C5-AB5FDD5D1486}" srcId="{8AD3EFAA-FD5A-429F-8546-142358C3BE16}" destId="{C56A57A0-4024-4E3D-A741-5D63CB0E173C}" srcOrd="2" destOrd="0" parTransId="{FD611F93-C2DA-4689-8435-771D71BF8F67}" sibTransId="{8A040669-D34D-4D7C-86D4-9B16F7237C17}"/>
    <dgm:cxn modelId="{2F5E90BA-ADF5-4A36-83A0-DF08A530C6C2}" srcId="{8AD3EFAA-FD5A-429F-8546-142358C3BE16}" destId="{EEDD29F6-0E05-4FB8-B220-4A11FC96A06A}" srcOrd="0" destOrd="0" parTransId="{1B0AD920-937D-4DB4-8253-4EBCA344D045}" sibTransId="{0CB474DC-CF57-42C2-BAC3-0ADC514F4CAA}"/>
    <dgm:cxn modelId="{5AFDE650-A920-4976-AF13-7E336FEBC22C}" type="presOf" srcId="{C56A57A0-4024-4E3D-A741-5D63CB0E173C}" destId="{1E1D6D1C-8DF3-4AD4-BD37-FD487D709163}" srcOrd="0" destOrd="0" presId="urn:microsoft.com/office/officeart/2005/8/layout/vList2"/>
    <dgm:cxn modelId="{1767AACC-D2D1-4CAA-A429-3D7DF21EA31E}" srcId="{8AD3EFAA-FD5A-429F-8546-142358C3BE16}" destId="{221EC726-B1B8-4207-A706-8F3E3FDEBA91}" srcOrd="1" destOrd="0" parTransId="{30881CD5-95ED-45DE-B0EB-CB308DCE0DCF}" sibTransId="{11B9E4BD-F192-4FE3-AACA-C05C6328FC16}"/>
    <dgm:cxn modelId="{2935C651-A043-41F6-9491-93B94CE26A70}" type="presOf" srcId="{EEDD29F6-0E05-4FB8-B220-4A11FC96A06A}" destId="{9C34E3B8-2038-4889-AEDC-07F45A402820}" srcOrd="0" destOrd="0" presId="urn:microsoft.com/office/officeart/2005/8/layout/vList2"/>
    <dgm:cxn modelId="{CEFC77E7-92A7-49A1-BC08-9693AE3AA31F}" type="presOf" srcId="{221EC726-B1B8-4207-A706-8F3E3FDEBA91}" destId="{1F15CCF6-8943-4BE2-92C4-8766E38B9CA7}" srcOrd="0" destOrd="0" presId="urn:microsoft.com/office/officeart/2005/8/layout/vList2"/>
    <dgm:cxn modelId="{BFF3D0FA-B500-43FD-BA42-4500DB0347E9}" type="presOf" srcId="{8AD3EFAA-FD5A-429F-8546-142358C3BE16}" destId="{D06A1722-B814-4AAE-B598-AFAAEAADFB3C}" srcOrd="0" destOrd="0" presId="urn:microsoft.com/office/officeart/2005/8/layout/vList2"/>
    <dgm:cxn modelId="{D724A06B-A77E-4EB7-A60E-B643AA71BB81}" type="presParOf" srcId="{D06A1722-B814-4AAE-B598-AFAAEAADFB3C}" destId="{9C34E3B8-2038-4889-AEDC-07F45A402820}" srcOrd="0" destOrd="0" presId="urn:microsoft.com/office/officeart/2005/8/layout/vList2"/>
    <dgm:cxn modelId="{EC16C084-BC20-4FCB-AAF3-024D2275436E}" type="presParOf" srcId="{D06A1722-B814-4AAE-B598-AFAAEAADFB3C}" destId="{7E16C1C7-5270-4690-A6CB-926DA2A683E0}" srcOrd="1" destOrd="0" presId="urn:microsoft.com/office/officeart/2005/8/layout/vList2"/>
    <dgm:cxn modelId="{130B77DF-DD00-4D24-A6D6-FCFE8D322BE2}" type="presParOf" srcId="{D06A1722-B814-4AAE-B598-AFAAEAADFB3C}" destId="{1F15CCF6-8943-4BE2-92C4-8766E38B9CA7}" srcOrd="2" destOrd="0" presId="urn:microsoft.com/office/officeart/2005/8/layout/vList2"/>
    <dgm:cxn modelId="{D1B4DF76-3663-4B69-818C-55AB226BFEB3}" type="presParOf" srcId="{D06A1722-B814-4AAE-B598-AFAAEAADFB3C}" destId="{083C7E37-D91A-452B-B842-698D549242B4}" srcOrd="3" destOrd="0" presId="urn:microsoft.com/office/officeart/2005/8/layout/vList2"/>
    <dgm:cxn modelId="{9F9AC7DD-CF3D-454E-A8D0-629325175571}" type="presParOf" srcId="{D06A1722-B814-4AAE-B598-AFAAEAADFB3C}" destId="{1E1D6D1C-8DF3-4AD4-BD37-FD487D70916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8331971-A9A0-485A-A852-D46E27BC51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55EE221-98EE-4759-B753-457C74019A36}">
      <dgm:prSet/>
      <dgm:spPr/>
      <dgm:t>
        <a:bodyPr/>
        <a:lstStyle/>
        <a:p>
          <a:r>
            <a:rPr lang="en-US"/>
            <a:t>“Screen Pops” automatically display relevant records for selection by customer service rep</a:t>
          </a:r>
          <a:endParaRPr lang="en-US"/>
        </a:p>
      </dgm:t>
    </dgm:pt>
    <dgm:pt modelId="{2E0E13F7-42D3-4F1D-9165-5E38AEDC2DDD}" type="parTrans" cxnId="{F31862DC-A5FC-4DC1-AB2E-7E011E164684}">
      <dgm:prSet/>
      <dgm:spPr/>
      <dgm:t>
        <a:bodyPr/>
        <a:lstStyle/>
        <a:p>
          <a:endParaRPr lang="en-US"/>
        </a:p>
      </dgm:t>
    </dgm:pt>
    <dgm:pt modelId="{DE711E8F-FAD2-43BA-9E4B-CBD0872F06A6}" type="sibTrans" cxnId="{F31862DC-A5FC-4DC1-AB2E-7E011E164684}">
      <dgm:prSet/>
      <dgm:spPr/>
      <dgm:t>
        <a:bodyPr/>
        <a:lstStyle/>
        <a:p>
          <a:endParaRPr lang="en-US"/>
        </a:p>
      </dgm:t>
    </dgm:pt>
    <dgm:pt modelId="{A35CC064-9D26-4CED-BCF1-ED06FADC3F4E}">
      <dgm:prSet/>
      <dgm:spPr/>
      <dgm:t>
        <a:bodyPr/>
        <a:lstStyle/>
        <a:p>
          <a:r>
            <a:rPr lang="en-US"/>
            <a:t>Save time performing a manual search</a:t>
          </a:r>
          <a:endParaRPr lang="en-US"/>
        </a:p>
      </dgm:t>
    </dgm:pt>
    <dgm:pt modelId="{493EE189-CB12-46B3-95AB-8D1412632D65}" type="parTrans" cxnId="{1582F3DC-B13D-48C2-840A-3E611D765234}">
      <dgm:prSet/>
      <dgm:spPr/>
      <dgm:t>
        <a:bodyPr/>
        <a:lstStyle/>
        <a:p>
          <a:endParaRPr lang="en-US"/>
        </a:p>
      </dgm:t>
    </dgm:pt>
    <dgm:pt modelId="{98251B47-44D5-43EB-A30E-80F68DA4A403}" type="sibTrans" cxnId="{1582F3DC-B13D-48C2-840A-3E611D765234}">
      <dgm:prSet/>
      <dgm:spPr/>
      <dgm:t>
        <a:bodyPr/>
        <a:lstStyle/>
        <a:p>
          <a:endParaRPr lang="en-US"/>
        </a:p>
      </dgm:t>
    </dgm:pt>
    <dgm:pt modelId="{FA169C45-7C9C-4F4F-B5C9-6B116AD4042A}">
      <dgm:prSet/>
      <dgm:spPr/>
      <dgm:t>
        <a:bodyPr/>
        <a:lstStyle/>
        <a:p>
          <a:r>
            <a:rPr lang="en-US"/>
            <a:t>Automatically creates Phone Call Activity</a:t>
          </a:r>
          <a:endParaRPr lang="en-US"/>
        </a:p>
      </dgm:t>
    </dgm:pt>
    <dgm:pt modelId="{71E7DAD4-A75C-492B-808A-2FBB51933993}" type="parTrans" cxnId="{E57E10AB-2929-481D-AFF8-B865C04A4240}">
      <dgm:prSet/>
      <dgm:spPr/>
      <dgm:t>
        <a:bodyPr/>
        <a:lstStyle/>
        <a:p>
          <a:endParaRPr lang="en-US"/>
        </a:p>
      </dgm:t>
    </dgm:pt>
    <dgm:pt modelId="{7109BBD7-A3BD-48F4-827A-DA46E20FF0F1}" type="sibTrans" cxnId="{E57E10AB-2929-481D-AFF8-B865C04A4240}">
      <dgm:prSet/>
      <dgm:spPr/>
      <dgm:t>
        <a:bodyPr/>
        <a:lstStyle/>
        <a:p>
          <a:endParaRPr lang="en-US"/>
        </a:p>
      </dgm:t>
    </dgm:pt>
    <dgm:pt modelId="{8F20A3DB-48AD-44EF-8F62-5F988AE8402B}">
      <dgm:prSet/>
      <dgm:spPr/>
      <dgm:t>
        <a:bodyPr/>
        <a:lstStyle/>
        <a:p>
          <a:r>
            <a:rPr lang="en-US"/>
            <a:t>Can be used to track phone call statistics</a:t>
          </a:r>
          <a:endParaRPr lang="en-US"/>
        </a:p>
      </dgm:t>
    </dgm:pt>
    <dgm:pt modelId="{6A3A466C-9AD2-42D0-B646-EB810FD2C16D}" type="parTrans" cxnId="{80042BB9-522B-4009-AC20-C44E0DC66CA4}">
      <dgm:prSet/>
      <dgm:spPr/>
      <dgm:t>
        <a:bodyPr/>
        <a:lstStyle/>
        <a:p>
          <a:endParaRPr lang="en-US"/>
        </a:p>
      </dgm:t>
    </dgm:pt>
    <dgm:pt modelId="{360682E6-D52F-4A1C-B0D3-00FCC7D3CAC6}" type="sibTrans" cxnId="{80042BB9-522B-4009-AC20-C44E0DC66CA4}">
      <dgm:prSet/>
      <dgm:spPr/>
      <dgm:t>
        <a:bodyPr/>
        <a:lstStyle/>
        <a:p>
          <a:endParaRPr lang="en-US"/>
        </a:p>
      </dgm:t>
    </dgm:pt>
    <dgm:pt modelId="{12D7334B-5046-45B6-8FFE-ABCE6370B195}" type="pres">
      <dgm:prSet presAssocID="{98331971-A9A0-485A-A852-D46E27BC5118}" presName="linear" presStyleCnt="0">
        <dgm:presLayoutVars>
          <dgm:animLvl val="lvl"/>
          <dgm:resizeHandles val="exact"/>
        </dgm:presLayoutVars>
      </dgm:prSet>
      <dgm:spPr/>
    </dgm:pt>
    <dgm:pt modelId="{1B4E3DFF-8BF2-4A87-923C-EC72911DACF5}" type="pres">
      <dgm:prSet presAssocID="{F55EE221-98EE-4759-B753-457C74019A3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007FC9B-9E1B-4EF7-B77C-667D25FF9E52}" type="pres">
      <dgm:prSet presAssocID="{DE711E8F-FAD2-43BA-9E4B-CBD0872F06A6}" presName="spacer" presStyleCnt="0"/>
      <dgm:spPr/>
    </dgm:pt>
    <dgm:pt modelId="{238F92F0-0F80-46E2-88B7-E2ABF0E5D734}" type="pres">
      <dgm:prSet presAssocID="{A35CC064-9D26-4CED-BCF1-ED06FADC3F4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0E7D0F8-7BF1-4AC8-83CF-2D703E4942D1}" type="pres">
      <dgm:prSet presAssocID="{98251B47-44D5-43EB-A30E-80F68DA4A403}" presName="spacer" presStyleCnt="0"/>
      <dgm:spPr/>
    </dgm:pt>
    <dgm:pt modelId="{03037B54-001B-46BE-A6A2-32F7A2F3F7C2}" type="pres">
      <dgm:prSet presAssocID="{FA169C45-7C9C-4F4F-B5C9-6B116AD4042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D726592-88A8-4871-BAF4-CB25759732AB}" type="pres">
      <dgm:prSet presAssocID="{7109BBD7-A3BD-48F4-827A-DA46E20FF0F1}" presName="spacer" presStyleCnt="0"/>
      <dgm:spPr/>
    </dgm:pt>
    <dgm:pt modelId="{7CEC613F-7339-4239-AE09-B34CF7F234EE}" type="pres">
      <dgm:prSet presAssocID="{8F20A3DB-48AD-44EF-8F62-5F988AE8402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5081273-B0C4-4360-B605-D5B4168ABDE9}" type="presOf" srcId="{F55EE221-98EE-4759-B753-457C74019A36}" destId="{1B4E3DFF-8BF2-4A87-923C-EC72911DACF5}" srcOrd="0" destOrd="0" presId="urn:microsoft.com/office/officeart/2005/8/layout/vList2"/>
    <dgm:cxn modelId="{1582F3DC-B13D-48C2-840A-3E611D765234}" srcId="{98331971-A9A0-485A-A852-D46E27BC5118}" destId="{A35CC064-9D26-4CED-BCF1-ED06FADC3F4E}" srcOrd="1" destOrd="0" parTransId="{493EE189-CB12-46B3-95AB-8D1412632D65}" sibTransId="{98251B47-44D5-43EB-A30E-80F68DA4A403}"/>
    <dgm:cxn modelId="{1AAD7DAB-EE88-4E55-AF70-314A921BBE63}" type="presOf" srcId="{A35CC064-9D26-4CED-BCF1-ED06FADC3F4E}" destId="{238F92F0-0F80-46E2-88B7-E2ABF0E5D734}" srcOrd="0" destOrd="0" presId="urn:microsoft.com/office/officeart/2005/8/layout/vList2"/>
    <dgm:cxn modelId="{E4CC97B8-7B40-4575-B211-BFB804A7FE41}" type="presOf" srcId="{FA169C45-7C9C-4F4F-B5C9-6B116AD4042A}" destId="{03037B54-001B-46BE-A6A2-32F7A2F3F7C2}" srcOrd="0" destOrd="0" presId="urn:microsoft.com/office/officeart/2005/8/layout/vList2"/>
    <dgm:cxn modelId="{85681FF4-617E-42EC-A664-FFBED25A894B}" type="presOf" srcId="{98331971-A9A0-485A-A852-D46E27BC5118}" destId="{12D7334B-5046-45B6-8FFE-ABCE6370B195}" srcOrd="0" destOrd="0" presId="urn:microsoft.com/office/officeart/2005/8/layout/vList2"/>
    <dgm:cxn modelId="{AE1E4774-A7DC-489C-8BB1-DF3D57B356A3}" type="presOf" srcId="{8F20A3DB-48AD-44EF-8F62-5F988AE8402B}" destId="{7CEC613F-7339-4239-AE09-B34CF7F234EE}" srcOrd="0" destOrd="0" presId="urn:microsoft.com/office/officeart/2005/8/layout/vList2"/>
    <dgm:cxn modelId="{80042BB9-522B-4009-AC20-C44E0DC66CA4}" srcId="{98331971-A9A0-485A-A852-D46E27BC5118}" destId="{8F20A3DB-48AD-44EF-8F62-5F988AE8402B}" srcOrd="3" destOrd="0" parTransId="{6A3A466C-9AD2-42D0-B646-EB810FD2C16D}" sibTransId="{360682E6-D52F-4A1C-B0D3-00FCC7D3CAC6}"/>
    <dgm:cxn modelId="{E57E10AB-2929-481D-AFF8-B865C04A4240}" srcId="{98331971-A9A0-485A-A852-D46E27BC5118}" destId="{FA169C45-7C9C-4F4F-B5C9-6B116AD4042A}" srcOrd="2" destOrd="0" parTransId="{71E7DAD4-A75C-492B-808A-2FBB51933993}" sibTransId="{7109BBD7-A3BD-48F4-827A-DA46E20FF0F1}"/>
    <dgm:cxn modelId="{F31862DC-A5FC-4DC1-AB2E-7E011E164684}" srcId="{98331971-A9A0-485A-A852-D46E27BC5118}" destId="{F55EE221-98EE-4759-B753-457C74019A36}" srcOrd="0" destOrd="0" parTransId="{2E0E13F7-42D3-4F1D-9165-5E38AEDC2DDD}" sibTransId="{DE711E8F-FAD2-43BA-9E4B-CBD0872F06A6}"/>
    <dgm:cxn modelId="{00D4C12B-63EC-4336-9F5A-9A2FE1F36FE6}" type="presParOf" srcId="{12D7334B-5046-45B6-8FFE-ABCE6370B195}" destId="{1B4E3DFF-8BF2-4A87-923C-EC72911DACF5}" srcOrd="0" destOrd="0" presId="urn:microsoft.com/office/officeart/2005/8/layout/vList2"/>
    <dgm:cxn modelId="{E38F5FD0-04F0-4F1B-ABCA-F707AE1063CD}" type="presParOf" srcId="{12D7334B-5046-45B6-8FFE-ABCE6370B195}" destId="{5007FC9B-9E1B-4EF7-B77C-667D25FF9E52}" srcOrd="1" destOrd="0" presId="urn:microsoft.com/office/officeart/2005/8/layout/vList2"/>
    <dgm:cxn modelId="{5732C323-3A1D-4AC3-A5D8-BC5755772130}" type="presParOf" srcId="{12D7334B-5046-45B6-8FFE-ABCE6370B195}" destId="{238F92F0-0F80-46E2-88B7-E2ABF0E5D734}" srcOrd="2" destOrd="0" presId="urn:microsoft.com/office/officeart/2005/8/layout/vList2"/>
    <dgm:cxn modelId="{5CD20E6F-A638-48F1-8BEF-008D1072EB5A}" type="presParOf" srcId="{12D7334B-5046-45B6-8FFE-ABCE6370B195}" destId="{B0E7D0F8-7BF1-4AC8-83CF-2D703E4942D1}" srcOrd="3" destOrd="0" presId="urn:microsoft.com/office/officeart/2005/8/layout/vList2"/>
    <dgm:cxn modelId="{B2DBBF35-3B47-4C95-8349-299498E58A24}" type="presParOf" srcId="{12D7334B-5046-45B6-8FFE-ABCE6370B195}" destId="{03037B54-001B-46BE-A6A2-32F7A2F3F7C2}" srcOrd="4" destOrd="0" presId="urn:microsoft.com/office/officeart/2005/8/layout/vList2"/>
    <dgm:cxn modelId="{B814D4FC-27D0-4912-871A-D028BA90A5B1}" type="presParOf" srcId="{12D7334B-5046-45B6-8FFE-ABCE6370B195}" destId="{DD726592-88A8-4871-BAF4-CB25759732AB}" srcOrd="5" destOrd="0" presId="urn:microsoft.com/office/officeart/2005/8/layout/vList2"/>
    <dgm:cxn modelId="{9D6AB4D1-66BF-4968-A029-E47CEA768345}" type="presParOf" srcId="{12D7334B-5046-45B6-8FFE-ABCE6370B195}" destId="{7CEC613F-7339-4239-AE09-B34CF7F234E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E0DEBFC0-364D-4A75-B031-DB35767F2AE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380014-2862-4DFF-B503-330E90AE0381}">
      <dgm:prSet/>
      <dgm:spPr/>
      <dgm:t>
        <a:bodyPr/>
        <a:lstStyle/>
        <a:p>
          <a:r>
            <a:rPr lang="en-US" dirty="0"/>
            <a:t>What we discussed</a:t>
          </a:r>
        </a:p>
      </dgm:t>
    </dgm:pt>
    <dgm:pt modelId="{8C28CBB5-552D-4E81-9795-584C0E26E3F6}" type="parTrans" cxnId="{3E136970-6B45-4F11-881C-F184DF468F6A}">
      <dgm:prSet/>
      <dgm:spPr/>
      <dgm:t>
        <a:bodyPr/>
        <a:lstStyle/>
        <a:p>
          <a:endParaRPr lang="en-US"/>
        </a:p>
      </dgm:t>
    </dgm:pt>
    <dgm:pt modelId="{4C9BD2A0-5BBF-42CF-92AB-2106EC73E386}" type="sibTrans" cxnId="{3E136970-6B45-4F11-881C-F184DF468F6A}">
      <dgm:prSet/>
      <dgm:spPr/>
      <dgm:t>
        <a:bodyPr/>
        <a:lstStyle/>
        <a:p>
          <a:endParaRPr lang="en-US"/>
        </a:p>
      </dgm:t>
    </dgm:pt>
    <dgm:pt modelId="{7FCB22F5-9E87-4733-B798-BE09DE1C3152}">
      <dgm:prSet/>
      <dgm:spPr/>
      <dgm:t>
        <a:bodyPr/>
        <a:lstStyle/>
        <a:p>
          <a:r>
            <a:rPr lang="en-US"/>
            <a:t>Creating a Support Framework</a:t>
          </a:r>
          <a:endParaRPr lang="en-US"/>
        </a:p>
      </dgm:t>
    </dgm:pt>
    <dgm:pt modelId="{7456CEF5-C735-4B5E-BC05-7DCBADDC5E58}" type="parTrans" cxnId="{C4DD9E5B-3EE2-407A-98FC-D01072AC88B2}">
      <dgm:prSet/>
      <dgm:spPr/>
      <dgm:t>
        <a:bodyPr/>
        <a:lstStyle/>
        <a:p>
          <a:endParaRPr lang="en-US"/>
        </a:p>
      </dgm:t>
    </dgm:pt>
    <dgm:pt modelId="{4E64EA57-5460-4DF7-8591-73907BEA96A6}" type="sibTrans" cxnId="{C4DD9E5B-3EE2-407A-98FC-D01072AC88B2}">
      <dgm:prSet/>
      <dgm:spPr/>
      <dgm:t>
        <a:bodyPr/>
        <a:lstStyle/>
        <a:p>
          <a:endParaRPr lang="en-US"/>
        </a:p>
      </dgm:t>
    </dgm:pt>
    <dgm:pt modelId="{322657AF-8AAE-4574-AE2E-7620AF290914}">
      <dgm:prSet/>
      <dgm:spPr/>
      <dgm:t>
        <a:bodyPr/>
        <a:lstStyle/>
        <a:p>
          <a:r>
            <a:rPr lang="en-US"/>
            <a:t>Case Configuration</a:t>
          </a:r>
          <a:endParaRPr lang="en-US"/>
        </a:p>
      </dgm:t>
    </dgm:pt>
    <dgm:pt modelId="{B39DBF12-5576-4656-9623-8F0971953C1E}" type="parTrans" cxnId="{1579DE9A-7AA7-4B83-A813-A8D5D4AF144C}">
      <dgm:prSet/>
      <dgm:spPr/>
      <dgm:t>
        <a:bodyPr/>
        <a:lstStyle/>
        <a:p>
          <a:endParaRPr lang="en-US"/>
        </a:p>
      </dgm:t>
    </dgm:pt>
    <dgm:pt modelId="{50BF89EE-F781-4723-8FED-C003C4097019}" type="sibTrans" cxnId="{1579DE9A-7AA7-4B83-A813-A8D5D4AF144C}">
      <dgm:prSet/>
      <dgm:spPr/>
      <dgm:t>
        <a:bodyPr/>
        <a:lstStyle/>
        <a:p>
          <a:endParaRPr lang="en-US"/>
        </a:p>
      </dgm:t>
    </dgm:pt>
    <dgm:pt modelId="{70DB0106-D4B3-4331-8017-F85FC81150E5}">
      <dgm:prSet/>
      <dgm:spPr/>
      <dgm:t>
        <a:bodyPr/>
        <a:lstStyle/>
        <a:p>
          <a:r>
            <a:rPr lang="en-US"/>
            <a:t>Queue Management</a:t>
          </a:r>
          <a:endParaRPr lang="en-US"/>
        </a:p>
      </dgm:t>
    </dgm:pt>
    <dgm:pt modelId="{DA64B9C5-3052-4329-B962-43A80B4F0CF2}" type="parTrans" cxnId="{197AD9E4-48CA-4BD7-B921-B5CDB16DC3B3}">
      <dgm:prSet/>
      <dgm:spPr/>
      <dgm:t>
        <a:bodyPr/>
        <a:lstStyle/>
        <a:p>
          <a:endParaRPr lang="en-US"/>
        </a:p>
      </dgm:t>
    </dgm:pt>
    <dgm:pt modelId="{65B1F01A-4750-449C-87BB-D19B95210538}" type="sibTrans" cxnId="{197AD9E4-48CA-4BD7-B921-B5CDB16DC3B3}">
      <dgm:prSet/>
      <dgm:spPr/>
      <dgm:t>
        <a:bodyPr/>
        <a:lstStyle/>
        <a:p>
          <a:endParaRPr lang="en-US"/>
        </a:p>
      </dgm:t>
    </dgm:pt>
    <dgm:pt modelId="{55C5B5A7-2F90-4177-AEEC-87793185AEBC}">
      <dgm:prSet/>
      <dgm:spPr/>
      <dgm:t>
        <a:bodyPr/>
        <a:lstStyle/>
        <a:p>
          <a:r>
            <a:rPr lang="en-US"/>
            <a:t>Case Creation Rules</a:t>
          </a:r>
          <a:endParaRPr lang="en-US"/>
        </a:p>
      </dgm:t>
    </dgm:pt>
    <dgm:pt modelId="{4A754449-6411-4E7E-AA7B-27D3B857A86E}" type="parTrans" cxnId="{8F44F142-3145-47FD-9EA1-245841A76580}">
      <dgm:prSet/>
      <dgm:spPr/>
      <dgm:t>
        <a:bodyPr/>
        <a:lstStyle/>
        <a:p>
          <a:endParaRPr lang="en-US"/>
        </a:p>
      </dgm:t>
    </dgm:pt>
    <dgm:pt modelId="{94473146-3D52-450B-8796-C4C0EA880CAE}" type="sibTrans" cxnId="{8F44F142-3145-47FD-9EA1-245841A76580}">
      <dgm:prSet/>
      <dgm:spPr/>
      <dgm:t>
        <a:bodyPr/>
        <a:lstStyle/>
        <a:p>
          <a:endParaRPr lang="en-US"/>
        </a:p>
      </dgm:t>
    </dgm:pt>
    <dgm:pt modelId="{C20996E7-2381-497B-91AE-531587F24090}">
      <dgm:prSet/>
      <dgm:spPr/>
      <dgm:t>
        <a:bodyPr/>
        <a:lstStyle/>
        <a:p>
          <a:r>
            <a:rPr lang="en-US"/>
            <a:t>Routing Rules</a:t>
          </a:r>
          <a:endParaRPr lang="en-US"/>
        </a:p>
      </dgm:t>
    </dgm:pt>
    <dgm:pt modelId="{A33B4EEB-2F37-4E2C-825E-1A1219B10FEA}" type="parTrans" cxnId="{027AAF46-0441-47DA-A14A-27734FB03772}">
      <dgm:prSet/>
      <dgm:spPr/>
      <dgm:t>
        <a:bodyPr/>
        <a:lstStyle/>
        <a:p>
          <a:endParaRPr lang="en-US"/>
        </a:p>
      </dgm:t>
    </dgm:pt>
    <dgm:pt modelId="{28872225-9685-4E7A-884A-3B8BE9248249}" type="sibTrans" cxnId="{027AAF46-0441-47DA-A14A-27734FB03772}">
      <dgm:prSet/>
      <dgm:spPr/>
      <dgm:t>
        <a:bodyPr/>
        <a:lstStyle/>
        <a:p>
          <a:endParaRPr lang="en-US"/>
        </a:p>
      </dgm:t>
    </dgm:pt>
    <dgm:pt modelId="{FEA7726D-7B42-469C-A17E-E431EF93259D}">
      <dgm:prSet/>
      <dgm:spPr/>
      <dgm:t>
        <a:bodyPr/>
        <a:lstStyle/>
        <a:p>
          <a:r>
            <a:rPr lang="en-US"/>
            <a:t>Working with Cases</a:t>
          </a:r>
          <a:endParaRPr lang="en-US"/>
        </a:p>
      </dgm:t>
    </dgm:pt>
    <dgm:pt modelId="{17360B4A-150B-4B6C-9F5F-448683230697}" type="parTrans" cxnId="{C200EE59-6CF6-4ADE-B35A-E1DE811B7CEC}">
      <dgm:prSet/>
      <dgm:spPr/>
      <dgm:t>
        <a:bodyPr/>
        <a:lstStyle/>
        <a:p>
          <a:endParaRPr lang="en-US"/>
        </a:p>
      </dgm:t>
    </dgm:pt>
    <dgm:pt modelId="{5FE1C742-A032-4F68-AAC3-707BC021C475}" type="sibTrans" cxnId="{C200EE59-6CF6-4ADE-B35A-E1DE811B7CEC}">
      <dgm:prSet/>
      <dgm:spPr/>
      <dgm:t>
        <a:bodyPr/>
        <a:lstStyle/>
        <a:p>
          <a:endParaRPr lang="en-US"/>
        </a:p>
      </dgm:t>
    </dgm:pt>
    <dgm:pt modelId="{637EE367-D087-4787-A43D-CB602789E8F4}">
      <dgm:prSet/>
      <dgm:spPr/>
      <dgm:t>
        <a:bodyPr/>
        <a:lstStyle/>
        <a:p>
          <a:r>
            <a:rPr lang="en-US"/>
            <a:t>Additional technical details</a:t>
          </a:r>
          <a:endParaRPr lang="en-US"/>
        </a:p>
      </dgm:t>
    </dgm:pt>
    <dgm:pt modelId="{0FC7B152-CB61-478B-B52E-1E0DC7A0394E}" type="parTrans" cxnId="{68E30305-48A4-4504-8DED-E179ADC20214}">
      <dgm:prSet/>
      <dgm:spPr/>
      <dgm:t>
        <a:bodyPr/>
        <a:lstStyle/>
        <a:p>
          <a:endParaRPr lang="en-US"/>
        </a:p>
      </dgm:t>
    </dgm:pt>
    <dgm:pt modelId="{F4A0D306-765D-44BF-BC11-09F2D7ACBFD8}" type="sibTrans" cxnId="{68E30305-48A4-4504-8DED-E179ADC20214}">
      <dgm:prSet/>
      <dgm:spPr/>
      <dgm:t>
        <a:bodyPr/>
        <a:lstStyle/>
        <a:p>
          <a:endParaRPr lang="en-US"/>
        </a:p>
      </dgm:t>
    </dgm:pt>
    <dgm:pt modelId="{7D5E65B6-6F24-4691-8564-0CCDD3B42F32}">
      <dgm:prSet/>
      <dgm:spPr/>
      <dgm:t>
        <a:bodyPr/>
        <a:lstStyle/>
        <a:p>
          <a:r>
            <a:rPr lang="en-US"/>
            <a:t>Phone Integration</a:t>
          </a:r>
          <a:endParaRPr lang="en-US"/>
        </a:p>
      </dgm:t>
    </dgm:pt>
    <dgm:pt modelId="{855B7B62-05FC-4DCE-B5F9-3B4A714D27FD}" type="parTrans" cxnId="{A1947C62-A0AA-48F0-B90C-3C25479C08BD}">
      <dgm:prSet/>
      <dgm:spPr/>
      <dgm:t>
        <a:bodyPr/>
        <a:lstStyle/>
        <a:p>
          <a:endParaRPr lang="en-US"/>
        </a:p>
      </dgm:t>
    </dgm:pt>
    <dgm:pt modelId="{63E55D4C-CBF3-45F1-B36B-ADC9678D8B06}" type="sibTrans" cxnId="{A1947C62-A0AA-48F0-B90C-3C25479C08BD}">
      <dgm:prSet/>
      <dgm:spPr/>
      <dgm:t>
        <a:bodyPr/>
        <a:lstStyle/>
        <a:p>
          <a:endParaRPr lang="en-US"/>
        </a:p>
      </dgm:t>
    </dgm:pt>
    <dgm:pt modelId="{D5EF1F3F-4922-46F7-9278-114936C36FA2}" type="pres">
      <dgm:prSet presAssocID="{E0DEBFC0-364D-4A75-B031-DB35767F2AED}" presName="linear" presStyleCnt="0">
        <dgm:presLayoutVars>
          <dgm:animLvl val="lvl"/>
          <dgm:resizeHandles val="exact"/>
        </dgm:presLayoutVars>
      </dgm:prSet>
      <dgm:spPr/>
    </dgm:pt>
    <dgm:pt modelId="{359533D7-C194-4094-9136-F0753B8ED6D8}" type="pres">
      <dgm:prSet presAssocID="{94380014-2862-4DFF-B503-330E90AE038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3470038-E19E-4BCB-BA30-65D9CD372CE0}" type="pres">
      <dgm:prSet presAssocID="{94380014-2862-4DFF-B503-330E90AE038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F44F142-3145-47FD-9EA1-245841A76580}" srcId="{94380014-2862-4DFF-B503-330E90AE0381}" destId="{55C5B5A7-2F90-4177-AEEC-87793185AEBC}" srcOrd="3" destOrd="0" parTransId="{4A754449-6411-4E7E-AA7B-27D3B857A86E}" sibTransId="{94473146-3D52-450B-8796-C4C0EA880CAE}"/>
    <dgm:cxn modelId="{B12C5E8D-F9F9-41FC-AC57-7E4885A28803}" type="presOf" srcId="{637EE367-D087-4787-A43D-CB602789E8F4}" destId="{13470038-E19E-4BCB-BA30-65D9CD372CE0}" srcOrd="0" destOrd="6" presId="urn:microsoft.com/office/officeart/2005/8/layout/vList2"/>
    <dgm:cxn modelId="{AD12ED75-BB01-44CF-82DB-909A52E9C671}" type="presOf" srcId="{55C5B5A7-2F90-4177-AEEC-87793185AEBC}" destId="{13470038-E19E-4BCB-BA30-65D9CD372CE0}" srcOrd="0" destOrd="3" presId="urn:microsoft.com/office/officeart/2005/8/layout/vList2"/>
    <dgm:cxn modelId="{B11EA557-4C7A-4D14-A3C5-A114D8D22A2F}" type="presOf" srcId="{94380014-2862-4DFF-B503-330E90AE0381}" destId="{359533D7-C194-4094-9136-F0753B8ED6D8}" srcOrd="0" destOrd="0" presId="urn:microsoft.com/office/officeart/2005/8/layout/vList2"/>
    <dgm:cxn modelId="{B6EB36CF-991A-4183-8B88-EF5B7CA6AEC9}" type="presOf" srcId="{E0DEBFC0-364D-4A75-B031-DB35767F2AED}" destId="{D5EF1F3F-4922-46F7-9278-114936C36FA2}" srcOrd="0" destOrd="0" presId="urn:microsoft.com/office/officeart/2005/8/layout/vList2"/>
    <dgm:cxn modelId="{A1947C62-A0AA-48F0-B90C-3C25479C08BD}" srcId="{94380014-2862-4DFF-B503-330E90AE0381}" destId="{7D5E65B6-6F24-4691-8564-0CCDD3B42F32}" srcOrd="7" destOrd="0" parTransId="{855B7B62-05FC-4DCE-B5F9-3B4A714D27FD}" sibTransId="{63E55D4C-CBF3-45F1-B36B-ADC9678D8B06}"/>
    <dgm:cxn modelId="{E1830868-4718-48DE-8FC2-FF13C7CAF53D}" type="presOf" srcId="{FEA7726D-7B42-469C-A17E-E431EF93259D}" destId="{13470038-E19E-4BCB-BA30-65D9CD372CE0}" srcOrd="0" destOrd="5" presId="urn:microsoft.com/office/officeart/2005/8/layout/vList2"/>
    <dgm:cxn modelId="{027AAF46-0441-47DA-A14A-27734FB03772}" srcId="{94380014-2862-4DFF-B503-330E90AE0381}" destId="{C20996E7-2381-497B-91AE-531587F24090}" srcOrd="4" destOrd="0" parTransId="{A33B4EEB-2F37-4E2C-825E-1A1219B10FEA}" sibTransId="{28872225-9685-4E7A-884A-3B8BE9248249}"/>
    <dgm:cxn modelId="{1579DE9A-7AA7-4B83-A813-A8D5D4AF144C}" srcId="{94380014-2862-4DFF-B503-330E90AE0381}" destId="{322657AF-8AAE-4574-AE2E-7620AF290914}" srcOrd="1" destOrd="0" parTransId="{B39DBF12-5576-4656-9623-8F0971953C1E}" sibTransId="{50BF89EE-F781-4723-8FED-C003C4097019}"/>
    <dgm:cxn modelId="{FC5CAE06-FA75-4255-B02B-F99422569ED1}" type="presOf" srcId="{C20996E7-2381-497B-91AE-531587F24090}" destId="{13470038-E19E-4BCB-BA30-65D9CD372CE0}" srcOrd="0" destOrd="4" presId="urn:microsoft.com/office/officeart/2005/8/layout/vList2"/>
    <dgm:cxn modelId="{870654DF-6776-41C3-9814-FA2FEDBC28A3}" type="presOf" srcId="{7D5E65B6-6F24-4691-8564-0CCDD3B42F32}" destId="{13470038-E19E-4BCB-BA30-65D9CD372CE0}" srcOrd="0" destOrd="7" presId="urn:microsoft.com/office/officeart/2005/8/layout/vList2"/>
    <dgm:cxn modelId="{68E30305-48A4-4504-8DED-E179ADC20214}" srcId="{94380014-2862-4DFF-B503-330E90AE0381}" destId="{637EE367-D087-4787-A43D-CB602789E8F4}" srcOrd="6" destOrd="0" parTransId="{0FC7B152-CB61-478B-B52E-1E0DC7A0394E}" sibTransId="{F4A0D306-765D-44BF-BC11-09F2D7ACBFD8}"/>
    <dgm:cxn modelId="{FE6D5B87-6B70-465C-8824-82A9D9BD9581}" type="presOf" srcId="{7FCB22F5-9E87-4733-B798-BE09DE1C3152}" destId="{13470038-E19E-4BCB-BA30-65D9CD372CE0}" srcOrd="0" destOrd="0" presId="urn:microsoft.com/office/officeart/2005/8/layout/vList2"/>
    <dgm:cxn modelId="{767611C6-19EC-4898-AE54-DECFE559FF75}" type="presOf" srcId="{70DB0106-D4B3-4331-8017-F85FC81150E5}" destId="{13470038-E19E-4BCB-BA30-65D9CD372CE0}" srcOrd="0" destOrd="2" presId="urn:microsoft.com/office/officeart/2005/8/layout/vList2"/>
    <dgm:cxn modelId="{5CE50904-62E0-4185-A986-8133849BDF5A}" type="presOf" srcId="{322657AF-8AAE-4574-AE2E-7620AF290914}" destId="{13470038-E19E-4BCB-BA30-65D9CD372CE0}" srcOrd="0" destOrd="1" presId="urn:microsoft.com/office/officeart/2005/8/layout/vList2"/>
    <dgm:cxn modelId="{C4DD9E5B-3EE2-407A-98FC-D01072AC88B2}" srcId="{94380014-2862-4DFF-B503-330E90AE0381}" destId="{7FCB22F5-9E87-4733-B798-BE09DE1C3152}" srcOrd="0" destOrd="0" parTransId="{7456CEF5-C735-4B5E-BC05-7DCBADDC5E58}" sibTransId="{4E64EA57-5460-4DF7-8591-73907BEA96A6}"/>
    <dgm:cxn modelId="{C200EE59-6CF6-4ADE-B35A-E1DE811B7CEC}" srcId="{94380014-2862-4DFF-B503-330E90AE0381}" destId="{FEA7726D-7B42-469C-A17E-E431EF93259D}" srcOrd="5" destOrd="0" parTransId="{17360B4A-150B-4B6C-9F5F-448683230697}" sibTransId="{5FE1C742-A032-4F68-AAC3-707BC021C475}"/>
    <dgm:cxn modelId="{197AD9E4-48CA-4BD7-B921-B5CDB16DC3B3}" srcId="{94380014-2862-4DFF-B503-330E90AE0381}" destId="{70DB0106-D4B3-4331-8017-F85FC81150E5}" srcOrd="2" destOrd="0" parTransId="{DA64B9C5-3052-4329-B962-43A80B4F0CF2}" sibTransId="{65B1F01A-4750-449C-87BB-D19B95210538}"/>
    <dgm:cxn modelId="{3E136970-6B45-4F11-881C-F184DF468F6A}" srcId="{E0DEBFC0-364D-4A75-B031-DB35767F2AED}" destId="{94380014-2862-4DFF-B503-330E90AE0381}" srcOrd="0" destOrd="0" parTransId="{8C28CBB5-552D-4E81-9795-584C0E26E3F6}" sibTransId="{4C9BD2A0-5BBF-42CF-92AB-2106EC73E386}"/>
    <dgm:cxn modelId="{7E7E86ED-50C5-4CB5-8C81-8D82C77AAAA8}" type="presParOf" srcId="{D5EF1F3F-4922-46F7-9278-114936C36FA2}" destId="{359533D7-C194-4094-9136-F0753B8ED6D8}" srcOrd="0" destOrd="0" presId="urn:microsoft.com/office/officeart/2005/8/layout/vList2"/>
    <dgm:cxn modelId="{146F831C-CF0B-4C1C-AB1D-F62871504C98}" type="presParOf" srcId="{D5EF1F3F-4922-46F7-9278-114936C36FA2}" destId="{13470038-E19E-4BCB-BA30-65D9CD372CE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437174-E28D-4FA1-BE43-0EF7F188855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FC7609-2BD0-4C00-8673-ECD5F93F6282}">
      <dgm:prSet/>
      <dgm:spPr/>
      <dgm:t>
        <a:bodyPr/>
        <a:lstStyle/>
        <a:p>
          <a:r>
            <a:rPr lang="en-US"/>
            <a:t>Phone</a:t>
          </a:r>
          <a:endParaRPr lang="en-US"/>
        </a:p>
      </dgm:t>
    </dgm:pt>
    <dgm:pt modelId="{D185860E-8A04-44F9-92B8-76387316B0DB}" type="parTrans" cxnId="{F224C9B5-DDB8-478D-BF05-E0C1D21ECD53}">
      <dgm:prSet/>
      <dgm:spPr/>
      <dgm:t>
        <a:bodyPr/>
        <a:lstStyle/>
        <a:p>
          <a:endParaRPr lang="en-US"/>
        </a:p>
      </dgm:t>
    </dgm:pt>
    <dgm:pt modelId="{E488AF99-AF03-4D72-9F36-CA8AB6D044E8}" type="sibTrans" cxnId="{F224C9B5-DDB8-478D-BF05-E0C1D21ECD53}">
      <dgm:prSet/>
      <dgm:spPr/>
      <dgm:t>
        <a:bodyPr/>
        <a:lstStyle/>
        <a:p>
          <a:endParaRPr lang="en-US"/>
        </a:p>
      </dgm:t>
    </dgm:pt>
    <dgm:pt modelId="{39DBEC0C-DD31-42A5-8FBC-64C44F3D3229}">
      <dgm:prSet/>
      <dgm:spPr/>
      <dgm:t>
        <a:bodyPr/>
        <a:lstStyle/>
        <a:p>
          <a:r>
            <a:rPr lang="en-US"/>
            <a:t>Email</a:t>
          </a:r>
          <a:endParaRPr lang="en-US"/>
        </a:p>
      </dgm:t>
    </dgm:pt>
    <dgm:pt modelId="{95619B5A-303A-4AA1-952D-7B9C8B57D6EA}" type="parTrans" cxnId="{8398807B-374C-407E-8441-9D336EA9CF56}">
      <dgm:prSet/>
      <dgm:spPr/>
      <dgm:t>
        <a:bodyPr/>
        <a:lstStyle/>
        <a:p>
          <a:endParaRPr lang="en-US"/>
        </a:p>
      </dgm:t>
    </dgm:pt>
    <dgm:pt modelId="{2A86FEA9-7FCC-4BAD-B4A8-B8423099EE7E}" type="sibTrans" cxnId="{8398807B-374C-407E-8441-9D336EA9CF56}">
      <dgm:prSet/>
      <dgm:spPr/>
      <dgm:t>
        <a:bodyPr/>
        <a:lstStyle/>
        <a:p>
          <a:endParaRPr lang="en-US"/>
        </a:p>
      </dgm:t>
    </dgm:pt>
    <dgm:pt modelId="{AE509187-1BE7-46D4-A75D-CFCE03243006}">
      <dgm:prSet/>
      <dgm:spPr/>
      <dgm:t>
        <a:bodyPr/>
        <a:lstStyle/>
        <a:p>
          <a:r>
            <a:rPr lang="en-US" dirty="0"/>
            <a:t>Web Site</a:t>
          </a:r>
        </a:p>
      </dgm:t>
    </dgm:pt>
    <dgm:pt modelId="{D8928AA7-8CFD-48ED-AD61-8F57A198DDEB}" type="parTrans" cxnId="{1F65483F-9059-4514-87A9-2318D51F1C0C}">
      <dgm:prSet/>
      <dgm:spPr/>
      <dgm:t>
        <a:bodyPr/>
        <a:lstStyle/>
        <a:p>
          <a:endParaRPr lang="en-US"/>
        </a:p>
      </dgm:t>
    </dgm:pt>
    <dgm:pt modelId="{AE2E203B-5D64-4BCA-8239-8BCA5AB3D088}" type="sibTrans" cxnId="{1F65483F-9059-4514-87A9-2318D51F1C0C}">
      <dgm:prSet/>
      <dgm:spPr/>
      <dgm:t>
        <a:bodyPr/>
        <a:lstStyle/>
        <a:p>
          <a:endParaRPr lang="en-US"/>
        </a:p>
      </dgm:t>
    </dgm:pt>
    <dgm:pt modelId="{7B70D9D2-A02F-48F3-BD65-D1765243572E}">
      <dgm:prSet/>
      <dgm:spPr/>
      <dgm:t>
        <a:bodyPr/>
        <a:lstStyle/>
        <a:p>
          <a:r>
            <a:rPr lang="en-US" dirty="0"/>
            <a:t>Social Media</a:t>
          </a:r>
        </a:p>
      </dgm:t>
    </dgm:pt>
    <dgm:pt modelId="{8CFE12DF-CF72-4CA3-86F3-17C6B829E899}" type="parTrans" cxnId="{87D92BA3-7726-4331-A0F0-2BBB850DFC5A}">
      <dgm:prSet/>
      <dgm:spPr/>
      <dgm:t>
        <a:bodyPr/>
        <a:lstStyle/>
        <a:p>
          <a:endParaRPr lang="en-US"/>
        </a:p>
      </dgm:t>
    </dgm:pt>
    <dgm:pt modelId="{7AF7553A-F85F-457F-8647-C8DE15038996}" type="sibTrans" cxnId="{87D92BA3-7726-4331-A0F0-2BBB850DFC5A}">
      <dgm:prSet/>
      <dgm:spPr/>
      <dgm:t>
        <a:bodyPr/>
        <a:lstStyle/>
        <a:p>
          <a:endParaRPr lang="en-US"/>
        </a:p>
      </dgm:t>
    </dgm:pt>
    <dgm:pt modelId="{A98D1903-DFB2-41C9-9B7A-D39463F2F4DB}">
      <dgm:prSet/>
      <dgm:spPr/>
      <dgm:t>
        <a:bodyPr/>
        <a:lstStyle/>
        <a:p>
          <a:r>
            <a:rPr lang="en-US"/>
            <a:t>Fax (yep, people still use those)</a:t>
          </a:r>
          <a:endParaRPr lang="en-US"/>
        </a:p>
      </dgm:t>
    </dgm:pt>
    <dgm:pt modelId="{A3F93D7E-B3D5-421F-842F-F22C541F3D63}" type="parTrans" cxnId="{81103853-0D98-49B1-97A3-96F0CFDE97DA}">
      <dgm:prSet/>
      <dgm:spPr/>
      <dgm:t>
        <a:bodyPr/>
        <a:lstStyle/>
        <a:p>
          <a:endParaRPr lang="en-US"/>
        </a:p>
      </dgm:t>
    </dgm:pt>
    <dgm:pt modelId="{B880C528-025B-49D7-97EA-7201442B2597}" type="sibTrans" cxnId="{81103853-0D98-49B1-97A3-96F0CFDE97DA}">
      <dgm:prSet/>
      <dgm:spPr/>
      <dgm:t>
        <a:bodyPr/>
        <a:lstStyle/>
        <a:p>
          <a:endParaRPr lang="en-US"/>
        </a:p>
      </dgm:t>
    </dgm:pt>
    <dgm:pt modelId="{14C6274D-A153-4EE9-B675-4C501855CDA3}">
      <dgm:prSet/>
      <dgm:spPr/>
      <dgm:t>
        <a:bodyPr/>
        <a:lstStyle/>
        <a:p>
          <a:r>
            <a:rPr lang="en-US"/>
            <a:t>Walk-in</a:t>
          </a:r>
          <a:endParaRPr lang="en-US"/>
        </a:p>
      </dgm:t>
    </dgm:pt>
    <dgm:pt modelId="{AE5FF1A2-AA35-49DA-9B1C-FFB6BD07CC2D}" type="parTrans" cxnId="{17F07911-F26D-4F6F-8777-404FDBCA7B52}">
      <dgm:prSet/>
      <dgm:spPr/>
      <dgm:t>
        <a:bodyPr/>
        <a:lstStyle/>
        <a:p>
          <a:endParaRPr lang="en-US"/>
        </a:p>
      </dgm:t>
    </dgm:pt>
    <dgm:pt modelId="{89AA5241-42F6-4C7A-80AD-CF50227A6132}" type="sibTrans" cxnId="{17F07911-F26D-4F6F-8777-404FDBCA7B52}">
      <dgm:prSet/>
      <dgm:spPr/>
      <dgm:t>
        <a:bodyPr/>
        <a:lstStyle/>
        <a:p>
          <a:endParaRPr lang="en-US"/>
        </a:p>
      </dgm:t>
    </dgm:pt>
    <dgm:pt modelId="{8E610B26-CEBF-423B-9679-EC66CCEC6B75}">
      <dgm:prSet/>
      <dgm:spPr/>
      <dgm:t>
        <a:bodyPr/>
        <a:lstStyle/>
        <a:p>
          <a:r>
            <a:rPr lang="en-US" dirty="0"/>
            <a:t>Form</a:t>
          </a:r>
        </a:p>
      </dgm:t>
    </dgm:pt>
    <dgm:pt modelId="{B98D82D9-C988-489B-9ADD-0B3D74969300}" type="parTrans" cxnId="{9ACC0355-4C0E-4CDE-B583-D22DF368FEC1}">
      <dgm:prSet/>
      <dgm:spPr/>
    </dgm:pt>
    <dgm:pt modelId="{5D018EEC-7257-4BE4-869D-7AE7E15E1580}" type="sibTrans" cxnId="{9ACC0355-4C0E-4CDE-B583-D22DF368FEC1}">
      <dgm:prSet/>
      <dgm:spPr/>
    </dgm:pt>
    <dgm:pt modelId="{8F10305F-B811-4684-B0DE-FFE32E62DB7D}">
      <dgm:prSet/>
      <dgm:spPr/>
      <dgm:t>
        <a:bodyPr/>
        <a:lstStyle/>
        <a:p>
          <a:r>
            <a:rPr lang="en-US" dirty="0"/>
            <a:t>Chat</a:t>
          </a:r>
        </a:p>
      </dgm:t>
    </dgm:pt>
    <dgm:pt modelId="{DAF10382-9001-47BC-9F49-CFE8246281F8}" type="parTrans" cxnId="{D6150E2C-F94D-4286-8D28-D82C95E76517}">
      <dgm:prSet/>
      <dgm:spPr/>
    </dgm:pt>
    <dgm:pt modelId="{0227FA5D-F889-4E26-8313-11DAD6B203A4}" type="sibTrans" cxnId="{D6150E2C-F94D-4286-8D28-D82C95E76517}">
      <dgm:prSet/>
      <dgm:spPr/>
    </dgm:pt>
    <dgm:pt modelId="{C634C106-3994-4B63-9351-1E935F88520D}" type="pres">
      <dgm:prSet presAssocID="{66437174-E28D-4FA1-BE43-0EF7F1888552}" presName="linear" presStyleCnt="0">
        <dgm:presLayoutVars>
          <dgm:animLvl val="lvl"/>
          <dgm:resizeHandles val="exact"/>
        </dgm:presLayoutVars>
      </dgm:prSet>
      <dgm:spPr/>
    </dgm:pt>
    <dgm:pt modelId="{43C1DFE3-70F3-468C-B07F-F6351023182F}" type="pres">
      <dgm:prSet presAssocID="{72FC7609-2BD0-4C00-8673-ECD5F93F628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6B341EB-4859-4757-8E8E-EAC63E228AE4}" type="pres">
      <dgm:prSet presAssocID="{E488AF99-AF03-4D72-9F36-CA8AB6D044E8}" presName="spacer" presStyleCnt="0"/>
      <dgm:spPr/>
    </dgm:pt>
    <dgm:pt modelId="{76CCDD2F-128B-4F62-8D6A-477B40CF8B58}" type="pres">
      <dgm:prSet presAssocID="{39DBEC0C-DD31-42A5-8FBC-64C44F3D322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24EE062-DC81-4048-B276-57BFE0C4692D}" type="pres">
      <dgm:prSet presAssocID="{2A86FEA9-7FCC-4BAD-B4A8-B8423099EE7E}" presName="spacer" presStyleCnt="0"/>
      <dgm:spPr/>
    </dgm:pt>
    <dgm:pt modelId="{B5A624D9-50AB-41D6-9F97-FEB4C1DCBD7F}" type="pres">
      <dgm:prSet presAssocID="{AE509187-1BE7-46D4-A75D-CFCE0324300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9ECE616-CDB9-4B65-95E1-961308EE63E1}" type="pres">
      <dgm:prSet presAssocID="{AE509187-1BE7-46D4-A75D-CFCE03243006}" presName="childText" presStyleLbl="revTx" presStyleIdx="0" presStyleCnt="1">
        <dgm:presLayoutVars>
          <dgm:bulletEnabled val="1"/>
        </dgm:presLayoutVars>
      </dgm:prSet>
      <dgm:spPr/>
    </dgm:pt>
    <dgm:pt modelId="{30024646-57E0-443A-A9B2-937611E972CB}" type="pres">
      <dgm:prSet presAssocID="{7B70D9D2-A02F-48F3-BD65-D1765243572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BA43E06-C6BA-4F70-817B-313658296E13}" type="pres">
      <dgm:prSet presAssocID="{7AF7553A-F85F-457F-8647-C8DE15038996}" presName="spacer" presStyleCnt="0"/>
      <dgm:spPr/>
    </dgm:pt>
    <dgm:pt modelId="{FBA123DC-ECE0-4BEF-9F86-29441539E6F9}" type="pres">
      <dgm:prSet presAssocID="{A98D1903-DFB2-41C9-9B7A-D39463F2F4D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23E4CF9-6234-4AC4-8750-BEBC5C873F78}" type="pres">
      <dgm:prSet presAssocID="{B880C528-025B-49D7-97EA-7201442B2597}" presName="spacer" presStyleCnt="0"/>
      <dgm:spPr/>
    </dgm:pt>
    <dgm:pt modelId="{3D8E1B3D-E06D-4B69-AB21-D2B24D133D47}" type="pres">
      <dgm:prSet presAssocID="{14C6274D-A153-4EE9-B675-4C501855CDA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AE65462-744B-4BF6-A55E-03DBBD9EEFBB}" type="presOf" srcId="{39DBEC0C-DD31-42A5-8FBC-64C44F3D3229}" destId="{76CCDD2F-128B-4F62-8D6A-477B40CF8B58}" srcOrd="0" destOrd="0" presId="urn:microsoft.com/office/officeart/2005/8/layout/vList2"/>
    <dgm:cxn modelId="{4FEBB287-4CEA-4247-911F-E77395FC71BE}" type="presOf" srcId="{14C6274D-A153-4EE9-B675-4C501855CDA3}" destId="{3D8E1B3D-E06D-4B69-AB21-D2B24D133D47}" srcOrd="0" destOrd="0" presId="urn:microsoft.com/office/officeart/2005/8/layout/vList2"/>
    <dgm:cxn modelId="{8DF9B3ED-FEE4-40B0-AF3B-55620DD37C8C}" type="presOf" srcId="{AE509187-1BE7-46D4-A75D-CFCE03243006}" destId="{B5A624D9-50AB-41D6-9F97-FEB4C1DCBD7F}" srcOrd="0" destOrd="0" presId="urn:microsoft.com/office/officeart/2005/8/layout/vList2"/>
    <dgm:cxn modelId="{8CF5C518-8E16-463C-B742-11E3D08600B2}" type="presOf" srcId="{72FC7609-2BD0-4C00-8673-ECD5F93F6282}" destId="{43C1DFE3-70F3-468C-B07F-F6351023182F}" srcOrd="0" destOrd="0" presId="urn:microsoft.com/office/officeart/2005/8/layout/vList2"/>
    <dgm:cxn modelId="{9ACC0355-4C0E-4CDE-B583-D22DF368FEC1}" srcId="{AE509187-1BE7-46D4-A75D-CFCE03243006}" destId="{8E610B26-CEBF-423B-9679-EC66CCEC6B75}" srcOrd="0" destOrd="0" parTransId="{B98D82D9-C988-489B-9ADD-0B3D74969300}" sibTransId="{5D018EEC-7257-4BE4-869D-7AE7E15E1580}"/>
    <dgm:cxn modelId="{F224C9B5-DDB8-478D-BF05-E0C1D21ECD53}" srcId="{66437174-E28D-4FA1-BE43-0EF7F1888552}" destId="{72FC7609-2BD0-4C00-8673-ECD5F93F6282}" srcOrd="0" destOrd="0" parTransId="{D185860E-8A04-44F9-92B8-76387316B0DB}" sibTransId="{E488AF99-AF03-4D72-9F36-CA8AB6D044E8}"/>
    <dgm:cxn modelId="{74DDB215-6A35-4F5A-B7E2-D620D0ABF4D1}" type="presOf" srcId="{A98D1903-DFB2-41C9-9B7A-D39463F2F4DB}" destId="{FBA123DC-ECE0-4BEF-9F86-29441539E6F9}" srcOrd="0" destOrd="0" presId="urn:microsoft.com/office/officeart/2005/8/layout/vList2"/>
    <dgm:cxn modelId="{D53E3169-E43B-47BB-AE8D-0D6000278F95}" type="presOf" srcId="{8F10305F-B811-4684-B0DE-FFE32E62DB7D}" destId="{79ECE616-CDB9-4B65-95E1-961308EE63E1}" srcOrd="0" destOrd="1" presId="urn:microsoft.com/office/officeart/2005/8/layout/vList2"/>
    <dgm:cxn modelId="{3E0A8DED-98F3-498C-ADB9-8FAFC95866DF}" type="presOf" srcId="{66437174-E28D-4FA1-BE43-0EF7F1888552}" destId="{C634C106-3994-4B63-9351-1E935F88520D}" srcOrd="0" destOrd="0" presId="urn:microsoft.com/office/officeart/2005/8/layout/vList2"/>
    <dgm:cxn modelId="{D6150E2C-F94D-4286-8D28-D82C95E76517}" srcId="{AE509187-1BE7-46D4-A75D-CFCE03243006}" destId="{8F10305F-B811-4684-B0DE-FFE32E62DB7D}" srcOrd="1" destOrd="0" parTransId="{DAF10382-9001-47BC-9F49-CFE8246281F8}" sibTransId="{0227FA5D-F889-4E26-8313-11DAD6B203A4}"/>
    <dgm:cxn modelId="{9895F465-50CC-4B6E-87A5-FEFF32E418C2}" type="presOf" srcId="{7B70D9D2-A02F-48F3-BD65-D1765243572E}" destId="{30024646-57E0-443A-A9B2-937611E972CB}" srcOrd="0" destOrd="0" presId="urn:microsoft.com/office/officeart/2005/8/layout/vList2"/>
    <dgm:cxn modelId="{8398807B-374C-407E-8441-9D336EA9CF56}" srcId="{66437174-E28D-4FA1-BE43-0EF7F1888552}" destId="{39DBEC0C-DD31-42A5-8FBC-64C44F3D3229}" srcOrd="1" destOrd="0" parTransId="{95619B5A-303A-4AA1-952D-7B9C8B57D6EA}" sibTransId="{2A86FEA9-7FCC-4BAD-B4A8-B8423099EE7E}"/>
    <dgm:cxn modelId="{1F65483F-9059-4514-87A9-2318D51F1C0C}" srcId="{66437174-E28D-4FA1-BE43-0EF7F1888552}" destId="{AE509187-1BE7-46D4-A75D-CFCE03243006}" srcOrd="2" destOrd="0" parTransId="{D8928AA7-8CFD-48ED-AD61-8F57A198DDEB}" sibTransId="{AE2E203B-5D64-4BCA-8239-8BCA5AB3D088}"/>
    <dgm:cxn modelId="{81103853-0D98-49B1-97A3-96F0CFDE97DA}" srcId="{66437174-E28D-4FA1-BE43-0EF7F1888552}" destId="{A98D1903-DFB2-41C9-9B7A-D39463F2F4DB}" srcOrd="4" destOrd="0" parTransId="{A3F93D7E-B3D5-421F-842F-F22C541F3D63}" sibTransId="{B880C528-025B-49D7-97EA-7201442B2597}"/>
    <dgm:cxn modelId="{17F07911-F26D-4F6F-8777-404FDBCA7B52}" srcId="{66437174-E28D-4FA1-BE43-0EF7F1888552}" destId="{14C6274D-A153-4EE9-B675-4C501855CDA3}" srcOrd="5" destOrd="0" parTransId="{AE5FF1A2-AA35-49DA-9B1C-FFB6BD07CC2D}" sibTransId="{89AA5241-42F6-4C7A-80AD-CF50227A6132}"/>
    <dgm:cxn modelId="{A905A9F4-65F2-4EA3-BED3-B3DD8FBCD22E}" type="presOf" srcId="{8E610B26-CEBF-423B-9679-EC66CCEC6B75}" destId="{79ECE616-CDB9-4B65-95E1-961308EE63E1}" srcOrd="0" destOrd="0" presId="urn:microsoft.com/office/officeart/2005/8/layout/vList2"/>
    <dgm:cxn modelId="{87D92BA3-7726-4331-A0F0-2BBB850DFC5A}" srcId="{66437174-E28D-4FA1-BE43-0EF7F1888552}" destId="{7B70D9D2-A02F-48F3-BD65-D1765243572E}" srcOrd="3" destOrd="0" parTransId="{8CFE12DF-CF72-4CA3-86F3-17C6B829E899}" sibTransId="{7AF7553A-F85F-457F-8647-C8DE15038996}"/>
    <dgm:cxn modelId="{AE23D982-6679-4E10-8CA8-524B2A7682F7}" type="presParOf" srcId="{C634C106-3994-4B63-9351-1E935F88520D}" destId="{43C1DFE3-70F3-468C-B07F-F6351023182F}" srcOrd="0" destOrd="0" presId="urn:microsoft.com/office/officeart/2005/8/layout/vList2"/>
    <dgm:cxn modelId="{036E5CD2-6D88-46EB-B639-321AD79B4E27}" type="presParOf" srcId="{C634C106-3994-4B63-9351-1E935F88520D}" destId="{C6B341EB-4859-4757-8E8E-EAC63E228AE4}" srcOrd="1" destOrd="0" presId="urn:microsoft.com/office/officeart/2005/8/layout/vList2"/>
    <dgm:cxn modelId="{D899E3D3-115F-484C-BC06-D297EA14F4E0}" type="presParOf" srcId="{C634C106-3994-4B63-9351-1E935F88520D}" destId="{76CCDD2F-128B-4F62-8D6A-477B40CF8B58}" srcOrd="2" destOrd="0" presId="urn:microsoft.com/office/officeart/2005/8/layout/vList2"/>
    <dgm:cxn modelId="{707619B4-0564-437C-96A5-70F3FA6F5E2D}" type="presParOf" srcId="{C634C106-3994-4B63-9351-1E935F88520D}" destId="{E24EE062-DC81-4048-B276-57BFE0C4692D}" srcOrd="3" destOrd="0" presId="urn:microsoft.com/office/officeart/2005/8/layout/vList2"/>
    <dgm:cxn modelId="{9D004517-A443-4785-91EC-44C0FB321B33}" type="presParOf" srcId="{C634C106-3994-4B63-9351-1E935F88520D}" destId="{B5A624D9-50AB-41D6-9F97-FEB4C1DCBD7F}" srcOrd="4" destOrd="0" presId="urn:microsoft.com/office/officeart/2005/8/layout/vList2"/>
    <dgm:cxn modelId="{59DF507C-D8BC-4329-89F3-E7F203AD512E}" type="presParOf" srcId="{C634C106-3994-4B63-9351-1E935F88520D}" destId="{79ECE616-CDB9-4B65-95E1-961308EE63E1}" srcOrd="5" destOrd="0" presId="urn:microsoft.com/office/officeart/2005/8/layout/vList2"/>
    <dgm:cxn modelId="{7F6781B8-F330-4436-BDBD-8D44EED10BB0}" type="presParOf" srcId="{C634C106-3994-4B63-9351-1E935F88520D}" destId="{30024646-57E0-443A-A9B2-937611E972CB}" srcOrd="6" destOrd="0" presId="urn:microsoft.com/office/officeart/2005/8/layout/vList2"/>
    <dgm:cxn modelId="{B01BDE26-4E6A-4583-938E-3E7EA1927944}" type="presParOf" srcId="{C634C106-3994-4B63-9351-1E935F88520D}" destId="{5BA43E06-C6BA-4F70-817B-313658296E13}" srcOrd="7" destOrd="0" presId="urn:microsoft.com/office/officeart/2005/8/layout/vList2"/>
    <dgm:cxn modelId="{17888DCC-B9EC-474B-9B22-9E660977443B}" type="presParOf" srcId="{C634C106-3994-4B63-9351-1E935F88520D}" destId="{FBA123DC-ECE0-4BEF-9F86-29441539E6F9}" srcOrd="8" destOrd="0" presId="urn:microsoft.com/office/officeart/2005/8/layout/vList2"/>
    <dgm:cxn modelId="{C3B444F5-62CC-4FD0-B952-C799BB1BFBEF}" type="presParOf" srcId="{C634C106-3994-4B63-9351-1E935F88520D}" destId="{F23E4CF9-6234-4AC4-8750-BEBC5C873F78}" srcOrd="9" destOrd="0" presId="urn:microsoft.com/office/officeart/2005/8/layout/vList2"/>
    <dgm:cxn modelId="{70C1C8EE-C7F6-4BB1-8DB1-5136021B26D3}" type="presParOf" srcId="{C634C106-3994-4B63-9351-1E935F88520D}" destId="{3D8E1B3D-E06D-4B69-AB21-D2B24D133D4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19622F-4099-4F2E-B8E3-D8FEC7590D5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166626-EC06-4C76-87CA-1C688A08BBCF}">
      <dgm:prSet/>
      <dgm:spPr/>
      <dgm:t>
        <a:bodyPr/>
        <a:lstStyle/>
        <a:p>
          <a:r>
            <a:rPr lang="en-US" dirty="0"/>
            <a:t>Intake</a:t>
          </a:r>
        </a:p>
      </dgm:t>
    </dgm:pt>
    <dgm:pt modelId="{8B30EDDB-E6A7-4AEF-9BAC-68FC0ACE1BC5}" type="parTrans" cxnId="{100B7F7D-721E-452D-B031-2D71B4E94A1E}">
      <dgm:prSet/>
      <dgm:spPr/>
      <dgm:t>
        <a:bodyPr/>
        <a:lstStyle/>
        <a:p>
          <a:endParaRPr lang="en-US"/>
        </a:p>
      </dgm:t>
    </dgm:pt>
    <dgm:pt modelId="{F23715AD-43EA-4C4B-ACFC-5FA11425D9C0}" type="sibTrans" cxnId="{100B7F7D-721E-452D-B031-2D71B4E94A1E}">
      <dgm:prSet/>
      <dgm:spPr/>
      <dgm:t>
        <a:bodyPr/>
        <a:lstStyle/>
        <a:p>
          <a:endParaRPr lang="en-US"/>
        </a:p>
      </dgm:t>
    </dgm:pt>
    <dgm:pt modelId="{DEB52938-5BE8-4021-B33F-87D1A4ECD1F2}">
      <dgm:prSet/>
      <dgm:spPr/>
      <dgm:t>
        <a:bodyPr/>
        <a:lstStyle/>
        <a:p>
          <a:r>
            <a:rPr lang="en-US"/>
            <a:t>Processing</a:t>
          </a:r>
          <a:endParaRPr lang="en-US"/>
        </a:p>
      </dgm:t>
    </dgm:pt>
    <dgm:pt modelId="{FB8C7F04-4E49-4B3B-A1F5-B18E80E768EA}" type="parTrans" cxnId="{C33C8B7F-DEEC-4A64-9089-390E7782F7EC}">
      <dgm:prSet/>
      <dgm:spPr/>
      <dgm:t>
        <a:bodyPr/>
        <a:lstStyle/>
        <a:p>
          <a:endParaRPr lang="en-US"/>
        </a:p>
      </dgm:t>
    </dgm:pt>
    <dgm:pt modelId="{862863EF-1191-4F46-9221-37844BC8CDF4}" type="sibTrans" cxnId="{C33C8B7F-DEEC-4A64-9089-390E7782F7EC}">
      <dgm:prSet/>
      <dgm:spPr/>
      <dgm:t>
        <a:bodyPr/>
        <a:lstStyle/>
        <a:p>
          <a:endParaRPr lang="en-US"/>
        </a:p>
      </dgm:t>
    </dgm:pt>
    <dgm:pt modelId="{DC7A4CE4-8D32-494A-B1A7-E74A95C7E435}">
      <dgm:prSet/>
      <dgm:spPr/>
      <dgm:t>
        <a:bodyPr/>
        <a:lstStyle/>
        <a:p>
          <a:r>
            <a:rPr lang="en-US"/>
            <a:t>Escalation</a:t>
          </a:r>
          <a:endParaRPr lang="en-US"/>
        </a:p>
      </dgm:t>
    </dgm:pt>
    <dgm:pt modelId="{ADA88799-8456-40F9-B93E-D204FB5FC75E}" type="parTrans" cxnId="{1D55A47B-8FF0-4B8E-94F5-497422DDE5D7}">
      <dgm:prSet/>
      <dgm:spPr/>
      <dgm:t>
        <a:bodyPr/>
        <a:lstStyle/>
        <a:p>
          <a:endParaRPr lang="en-US"/>
        </a:p>
      </dgm:t>
    </dgm:pt>
    <dgm:pt modelId="{F6549FB1-1893-45BD-AE5D-BB7A7D03D6CC}" type="sibTrans" cxnId="{1D55A47B-8FF0-4B8E-94F5-497422DDE5D7}">
      <dgm:prSet/>
      <dgm:spPr/>
      <dgm:t>
        <a:bodyPr/>
        <a:lstStyle/>
        <a:p>
          <a:endParaRPr lang="en-US"/>
        </a:p>
      </dgm:t>
    </dgm:pt>
    <dgm:pt modelId="{093C3D06-6EE6-4D14-849F-B7B90BA18F39}">
      <dgm:prSet/>
      <dgm:spPr/>
      <dgm:t>
        <a:bodyPr/>
        <a:lstStyle/>
        <a:p>
          <a:r>
            <a:rPr lang="en-US"/>
            <a:t>Resolution</a:t>
          </a:r>
          <a:endParaRPr lang="en-US"/>
        </a:p>
      </dgm:t>
    </dgm:pt>
    <dgm:pt modelId="{86286A17-527B-44D8-9524-13CA1348D5E3}" type="parTrans" cxnId="{00835FBD-84ED-4F73-98DF-7D21DD563F88}">
      <dgm:prSet/>
      <dgm:spPr/>
      <dgm:t>
        <a:bodyPr/>
        <a:lstStyle/>
        <a:p>
          <a:endParaRPr lang="en-US"/>
        </a:p>
      </dgm:t>
    </dgm:pt>
    <dgm:pt modelId="{0C6AAC04-DACB-4374-B30C-8B5A9150FB50}" type="sibTrans" cxnId="{00835FBD-84ED-4F73-98DF-7D21DD563F88}">
      <dgm:prSet/>
      <dgm:spPr/>
      <dgm:t>
        <a:bodyPr/>
        <a:lstStyle/>
        <a:p>
          <a:endParaRPr lang="en-US"/>
        </a:p>
      </dgm:t>
    </dgm:pt>
    <dgm:pt modelId="{396A0C8B-F658-4148-950D-0CFF26878C8A}">
      <dgm:prSet/>
      <dgm:spPr/>
      <dgm:t>
        <a:bodyPr/>
        <a:lstStyle/>
        <a:p>
          <a:r>
            <a:rPr lang="en-US"/>
            <a:t>Closure</a:t>
          </a:r>
          <a:endParaRPr lang="en-US"/>
        </a:p>
      </dgm:t>
    </dgm:pt>
    <dgm:pt modelId="{C7DA7F74-8494-4E0F-96C4-E3AAA4FF4A71}" type="parTrans" cxnId="{2CEDA4BF-C3F5-4FEC-A8C7-FFD063EF7664}">
      <dgm:prSet/>
      <dgm:spPr/>
      <dgm:t>
        <a:bodyPr/>
        <a:lstStyle/>
        <a:p>
          <a:endParaRPr lang="en-US"/>
        </a:p>
      </dgm:t>
    </dgm:pt>
    <dgm:pt modelId="{6ABFAAF9-79D2-4F91-B46F-3069A3B49EEE}" type="sibTrans" cxnId="{2CEDA4BF-C3F5-4FEC-A8C7-FFD063EF7664}">
      <dgm:prSet/>
      <dgm:spPr/>
      <dgm:t>
        <a:bodyPr/>
        <a:lstStyle/>
        <a:p>
          <a:endParaRPr lang="en-US"/>
        </a:p>
      </dgm:t>
    </dgm:pt>
    <dgm:pt modelId="{C4AA065C-923D-4518-A96D-F6922B6B0B9A}" type="pres">
      <dgm:prSet presAssocID="{0219622F-4099-4F2E-B8E3-D8FEC7590D5B}" presName="CompostProcess" presStyleCnt="0">
        <dgm:presLayoutVars>
          <dgm:dir/>
          <dgm:resizeHandles val="exact"/>
        </dgm:presLayoutVars>
      </dgm:prSet>
      <dgm:spPr/>
    </dgm:pt>
    <dgm:pt modelId="{1818B7DE-D26B-4A25-B21A-48B4237EF2D5}" type="pres">
      <dgm:prSet presAssocID="{0219622F-4099-4F2E-B8E3-D8FEC7590D5B}" presName="arrow" presStyleLbl="bgShp" presStyleIdx="0" presStyleCnt="1"/>
      <dgm:spPr/>
    </dgm:pt>
    <dgm:pt modelId="{ED16D61E-D7ED-4E09-9FA8-E8B9232D1343}" type="pres">
      <dgm:prSet presAssocID="{0219622F-4099-4F2E-B8E3-D8FEC7590D5B}" presName="linearProcess" presStyleCnt="0"/>
      <dgm:spPr/>
    </dgm:pt>
    <dgm:pt modelId="{87DDB8DD-4BB8-4ACE-8FD2-E470BDFAC5A0}" type="pres">
      <dgm:prSet presAssocID="{80166626-EC06-4C76-87CA-1C688A08BBCF}" presName="textNode" presStyleLbl="node1" presStyleIdx="0" presStyleCnt="5">
        <dgm:presLayoutVars>
          <dgm:bulletEnabled val="1"/>
        </dgm:presLayoutVars>
      </dgm:prSet>
      <dgm:spPr/>
    </dgm:pt>
    <dgm:pt modelId="{354CC271-988A-4FF2-A620-DA8D77FDE131}" type="pres">
      <dgm:prSet presAssocID="{F23715AD-43EA-4C4B-ACFC-5FA11425D9C0}" presName="sibTrans" presStyleCnt="0"/>
      <dgm:spPr/>
    </dgm:pt>
    <dgm:pt modelId="{F0679E21-DDAD-46A4-8284-11C9CCCEBF0A}" type="pres">
      <dgm:prSet presAssocID="{DEB52938-5BE8-4021-B33F-87D1A4ECD1F2}" presName="textNode" presStyleLbl="node1" presStyleIdx="1" presStyleCnt="5">
        <dgm:presLayoutVars>
          <dgm:bulletEnabled val="1"/>
        </dgm:presLayoutVars>
      </dgm:prSet>
      <dgm:spPr/>
    </dgm:pt>
    <dgm:pt modelId="{B9D42AFB-2F70-4EDF-9A64-4A34B4DF09C2}" type="pres">
      <dgm:prSet presAssocID="{862863EF-1191-4F46-9221-37844BC8CDF4}" presName="sibTrans" presStyleCnt="0"/>
      <dgm:spPr/>
    </dgm:pt>
    <dgm:pt modelId="{B4DBB273-2BE7-43F2-8237-E2EFDCDDC36C}" type="pres">
      <dgm:prSet presAssocID="{DC7A4CE4-8D32-494A-B1A7-E74A95C7E435}" presName="textNode" presStyleLbl="node1" presStyleIdx="2" presStyleCnt="5">
        <dgm:presLayoutVars>
          <dgm:bulletEnabled val="1"/>
        </dgm:presLayoutVars>
      </dgm:prSet>
      <dgm:spPr/>
    </dgm:pt>
    <dgm:pt modelId="{9CAFF0EE-FE14-49F8-9DBA-6C445303629C}" type="pres">
      <dgm:prSet presAssocID="{F6549FB1-1893-45BD-AE5D-BB7A7D03D6CC}" presName="sibTrans" presStyleCnt="0"/>
      <dgm:spPr/>
    </dgm:pt>
    <dgm:pt modelId="{7348C9BE-F8E9-461A-8173-E5D3BC89B937}" type="pres">
      <dgm:prSet presAssocID="{093C3D06-6EE6-4D14-849F-B7B90BA18F39}" presName="textNode" presStyleLbl="node1" presStyleIdx="3" presStyleCnt="5">
        <dgm:presLayoutVars>
          <dgm:bulletEnabled val="1"/>
        </dgm:presLayoutVars>
      </dgm:prSet>
      <dgm:spPr/>
    </dgm:pt>
    <dgm:pt modelId="{9C3D823F-E479-432B-B945-48F23F197EF8}" type="pres">
      <dgm:prSet presAssocID="{0C6AAC04-DACB-4374-B30C-8B5A9150FB50}" presName="sibTrans" presStyleCnt="0"/>
      <dgm:spPr/>
    </dgm:pt>
    <dgm:pt modelId="{FB42C6EE-0835-466A-A1E3-6A8372E0CE50}" type="pres">
      <dgm:prSet presAssocID="{396A0C8B-F658-4148-950D-0CFF26878C8A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100B7F7D-721E-452D-B031-2D71B4E94A1E}" srcId="{0219622F-4099-4F2E-B8E3-D8FEC7590D5B}" destId="{80166626-EC06-4C76-87CA-1C688A08BBCF}" srcOrd="0" destOrd="0" parTransId="{8B30EDDB-E6A7-4AEF-9BAC-68FC0ACE1BC5}" sibTransId="{F23715AD-43EA-4C4B-ACFC-5FA11425D9C0}"/>
    <dgm:cxn modelId="{00835FBD-84ED-4F73-98DF-7D21DD563F88}" srcId="{0219622F-4099-4F2E-B8E3-D8FEC7590D5B}" destId="{093C3D06-6EE6-4D14-849F-B7B90BA18F39}" srcOrd="3" destOrd="0" parTransId="{86286A17-527B-44D8-9524-13CA1348D5E3}" sibTransId="{0C6AAC04-DACB-4374-B30C-8B5A9150FB50}"/>
    <dgm:cxn modelId="{61F191F1-1CD8-46E4-84C7-55EF11479967}" type="presOf" srcId="{80166626-EC06-4C76-87CA-1C688A08BBCF}" destId="{87DDB8DD-4BB8-4ACE-8FD2-E470BDFAC5A0}" srcOrd="0" destOrd="0" presId="urn:microsoft.com/office/officeart/2005/8/layout/hProcess9"/>
    <dgm:cxn modelId="{6E0AA0B7-A21A-48DA-A7F5-405AC1410FD4}" type="presOf" srcId="{DC7A4CE4-8D32-494A-B1A7-E74A95C7E435}" destId="{B4DBB273-2BE7-43F2-8237-E2EFDCDDC36C}" srcOrd="0" destOrd="0" presId="urn:microsoft.com/office/officeart/2005/8/layout/hProcess9"/>
    <dgm:cxn modelId="{D60F4B09-7864-413E-B4F8-5D270099C9F7}" type="presOf" srcId="{396A0C8B-F658-4148-950D-0CFF26878C8A}" destId="{FB42C6EE-0835-466A-A1E3-6A8372E0CE50}" srcOrd="0" destOrd="0" presId="urn:microsoft.com/office/officeart/2005/8/layout/hProcess9"/>
    <dgm:cxn modelId="{C5DBBBC4-2772-49A7-8C2C-78CFE92F3308}" type="presOf" srcId="{DEB52938-5BE8-4021-B33F-87D1A4ECD1F2}" destId="{F0679E21-DDAD-46A4-8284-11C9CCCEBF0A}" srcOrd="0" destOrd="0" presId="urn:microsoft.com/office/officeart/2005/8/layout/hProcess9"/>
    <dgm:cxn modelId="{C1FF46AE-A1B5-4E9D-8484-41439FBD0CFF}" type="presOf" srcId="{093C3D06-6EE6-4D14-849F-B7B90BA18F39}" destId="{7348C9BE-F8E9-461A-8173-E5D3BC89B937}" srcOrd="0" destOrd="0" presId="urn:microsoft.com/office/officeart/2005/8/layout/hProcess9"/>
    <dgm:cxn modelId="{2CEDA4BF-C3F5-4FEC-A8C7-FFD063EF7664}" srcId="{0219622F-4099-4F2E-B8E3-D8FEC7590D5B}" destId="{396A0C8B-F658-4148-950D-0CFF26878C8A}" srcOrd="4" destOrd="0" parTransId="{C7DA7F74-8494-4E0F-96C4-E3AAA4FF4A71}" sibTransId="{6ABFAAF9-79D2-4F91-B46F-3069A3B49EEE}"/>
    <dgm:cxn modelId="{4FCA1EAC-AFE4-40E9-9790-1F955B84B766}" type="presOf" srcId="{0219622F-4099-4F2E-B8E3-D8FEC7590D5B}" destId="{C4AA065C-923D-4518-A96D-F6922B6B0B9A}" srcOrd="0" destOrd="0" presId="urn:microsoft.com/office/officeart/2005/8/layout/hProcess9"/>
    <dgm:cxn modelId="{1D55A47B-8FF0-4B8E-94F5-497422DDE5D7}" srcId="{0219622F-4099-4F2E-B8E3-D8FEC7590D5B}" destId="{DC7A4CE4-8D32-494A-B1A7-E74A95C7E435}" srcOrd="2" destOrd="0" parTransId="{ADA88799-8456-40F9-B93E-D204FB5FC75E}" sibTransId="{F6549FB1-1893-45BD-AE5D-BB7A7D03D6CC}"/>
    <dgm:cxn modelId="{C33C8B7F-DEEC-4A64-9089-390E7782F7EC}" srcId="{0219622F-4099-4F2E-B8E3-D8FEC7590D5B}" destId="{DEB52938-5BE8-4021-B33F-87D1A4ECD1F2}" srcOrd="1" destOrd="0" parTransId="{FB8C7F04-4E49-4B3B-A1F5-B18E80E768EA}" sibTransId="{862863EF-1191-4F46-9221-37844BC8CDF4}"/>
    <dgm:cxn modelId="{649AB74C-FC81-4136-9B2C-A7D38C7B6F00}" type="presParOf" srcId="{C4AA065C-923D-4518-A96D-F6922B6B0B9A}" destId="{1818B7DE-D26B-4A25-B21A-48B4237EF2D5}" srcOrd="0" destOrd="0" presId="urn:microsoft.com/office/officeart/2005/8/layout/hProcess9"/>
    <dgm:cxn modelId="{8A99F3E8-4B03-4B3A-8D2E-A1EB5C0E110C}" type="presParOf" srcId="{C4AA065C-923D-4518-A96D-F6922B6B0B9A}" destId="{ED16D61E-D7ED-4E09-9FA8-E8B9232D1343}" srcOrd="1" destOrd="0" presId="urn:microsoft.com/office/officeart/2005/8/layout/hProcess9"/>
    <dgm:cxn modelId="{A3513D37-A50A-4965-B89F-EE607AE2AD39}" type="presParOf" srcId="{ED16D61E-D7ED-4E09-9FA8-E8B9232D1343}" destId="{87DDB8DD-4BB8-4ACE-8FD2-E470BDFAC5A0}" srcOrd="0" destOrd="0" presId="urn:microsoft.com/office/officeart/2005/8/layout/hProcess9"/>
    <dgm:cxn modelId="{2F756F70-65D7-40C0-9171-C962672751DF}" type="presParOf" srcId="{ED16D61E-D7ED-4E09-9FA8-E8B9232D1343}" destId="{354CC271-988A-4FF2-A620-DA8D77FDE131}" srcOrd="1" destOrd="0" presId="urn:microsoft.com/office/officeart/2005/8/layout/hProcess9"/>
    <dgm:cxn modelId="{1A3DCF42-FBFA-4327-9C62-7B5D632474B2}" type="presParOf" srcId="{ED16D61E-D7ED-4E09-9FA8-E8B9232D1343}" destId="{F0679E21-DDAD-46A4-8284-11C9CCCEBF0A}" srcOrd="2" destOrd="0" presId="urn:microsoft.com/office/officeart/2005/8/layout/hProcess9"/>
    <dgm:cxn modelId="{486C2E9B-0563-4C88-A867-AC7FE6FB9A4A}" type="presParOf" srcId="{ED16D61E-D7ED-4E09-9FA8-E8B9232D1343}" destId="{B9D42AFB-2F70-4EDF-9A64-4A34B4DF09C2}" srcOrd="3" destOrd="0" presId="urn:microsoft.com/office/officeart/2005/8/layout/hProcess9"/>
    <dgm:cxn modelId="{12AB7806-D502-4ADC-B3E4-E2F12487C132}" type="presParOf" srcId="{ED16D61E-D7ED-4E09-9FA8-E8B9232D1343}" destId="{B4DBB273-2BE7-43F2-8237-E2EFDCDDC36C}" srcOrd="4" destOrd="0" presId="urn:microsoft.com/office/officeart/2005/8/layout/hProcess9"/>
    <dgm:cxn modelId="{79F340F6-7DA3-4454-8040-5A9CADB3E72C}" type="presParOf" srcId="{ED16D61E-D7ED-4E09-9FA8-E8B9232D1343}" destId="{9CAFF0EE-FE14-49F8-9DBA-6C445303629C}" srcOrd="5" destOrd="0" presId="urn:microsoft.com/office/officeart/2005/8/layout/hProcess9"/>
    <dgm:cxn modelId="{B4464A03-C008-4CFB-BC28-086FE0080B45}" type="presParOf" srcId="{ED16D61E-D7ED-4E09-9FA8-E8B9232D1343}" destId="{7348C9BE-F8E9-461A-8173-E5D3BC89B937}" srcOrd="6" destOrd="0" presId="urn:microsoft.com/office/officeart/2005/8/layout/hProcess9"/>
    <dgm:cxn modelId="{48F81096-ECA9-4DA1-9848-146BD5CCC941}" type="presParOf" srcId="{ED16D61E-D7ED-4E09-9FA8-E8B9232D1343}" destId="{9C3D823F-E479-432B-B945-48F23F197EF8}" srcOrd="7" destOrd="0" presId="urn:microsoft.com/office/officeart/2005/8/layout/hProcess9"/>
    <dgm:cxn modelId="{CE53C87C-7249-4F7F-BFBC-EAFA5F86AF7A}" type="presParOf" srcId="{ED16D61E-D7ED-4E09-9FA8-E8B9232D1343}" destId="{FB42C6EE-0835-466A-A1E3-6A8372E0CE50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5C951B-DB4F-42BD-9A9A-432D786D11E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FAB0BB-A112-4E73-B397-F6ACB43EE95F}">
      <dgm:prSet/>
      <dgm:spPr/>
      <dgm:t>
        <a:bodyPr/>
        <a:lstStyle/>
        <a:p>
          <a:r>
            <a:rPr lang="en-US" dirty="0"/>
            <a:t>What is important to your organization?</a:t>
          </a:r>
        </a:p>
      </dgm:t>
    </dgm:pt>
    <dgm:pt modelId="{BDAA360C-F3FD-43BD-811E-CD3F1EC78EF1}" type="parTrans" cxnId="{0844CC3F-ACDE-408D-A114-F6955B7DA70B}">
      <dgm:prSet/>
      <dgm:spPr/>
      <dgm:t>
        <a:bodyPr/>
        <a:lstStyle/>
        <a:p>
          <a:endParaRPr lang="en-US"/>
        </a:p>
      </dgm:t>
    </dgm:pt>
    <dgm:pt modelId="{316A2C24-944B-4D5E-80F7-DC0ADB7757F0}" type="sibTrans" cxnId="{0844CC3F-ACDE-408D-A114-F6955B7DA70B}">
      <dgm:prSet/>
      <dgm:spPr/>
      <dgm:t>
        <a:bodyPr/>
        <a:lstStyle/>
        <a:p>
          <a:endParaRPr lang="en-US"/>
        </a:p>
      </dgm:t>
    </dgm:pt>
    <dgm:pt modelId="{7A4CCAB1-BAC1-4517-8318-2FD471588719}">
      <dgm:prSet/>
      <dgm:spPr/>
      <dgm:t>
        <a:bodyPr/>
        <a:lstStyle/>
        <a:p>
          <a:r>
            <a:rPr lang="en-US" dirty="0"/>
            <a:t>Create clear and concise:</a:t>
          </a:r>
        </a:p>
      </dgm:t>
    </dgm:pt>
    <dgm:pt modelId="{3AA2FEB0-230F-4DA9-B047-984C548C197C}" type="parTrans" cxnId="{7CAAF1FD-FCC4-4226-83B8-D479ECB96AD7}">
      <dgm:prSet/>
      <dgm:spPr/>
      <dgm:t>
        <a:bodyPr/>
        <a:lstStyle/>
        <a:p>
          <a:endParaRPr lang="en-US"/>
        </a:p>
      </dgm:t>
    </dgm:pt>
    <dgm:pt modelId="{09E253C2-1230-44CE-940B-C97D7EAECE49}" type="sibTrans" cxnId="{7CAAF1FD-FCC4-4226-83B8-D479ECB96AD7}">
      <dgm:prSet/>
      <dgm:spPr/>
      <dgm:t>
        <a:bodyPr/>
        <a:lstStyle/>
        <a:p>
          <a:endParaRPr lang="en-US"/>
        </a:p>
      </dgm:t>
    </dgm:pt>
    <dgm:pt modelId="{89656EB0-D686-4AEE-94C6-B94C7BE5267E}">
      <dgm:prSet/>
      <dgm:spPr/>
      <dgm:t>
        <a:bodyPr/>
        <a:lstStyle/>
        <a:p>
          <a:r>
            <a:rPr lang="en-US"/>
            <a:t>Documentation</a:t>
          </a:r>
          <a:endParaRPr lang="en-US"/>
        </a:p>
      </dgm:t>
    </dgm:pt>
    <dgm:pt modelId="{F682CC84-5A3E-4BCE-B5F0-BBA2BE36A60E}" type="parTrans" cxnId="{AA87F24C-F01E-424B-AE73-D8BC0FC59669}">
      <dgm:prSet/>
      <dgm:spPr/>
      <dgm:t>
        <a:bodyPr/>
        <a:lstStyle/>
        <a:p>
          <a:endParaRPr lang="en-US"/>
        </a:p>
      </dgm:t>
    </dgm:pt>
    <dgm:pt modelId="{423C2BFC-D1AA-4BBD-BD34-D52E92434CA7}" type="sibTrans" cxnId="{AA87F24C-F01E-424B-AE73-D8BC0FC59669}">
      <dgm:prSet/>
      <dgm:spPr/>
      <dgm:t>
        <a:bodyPr/>
        <a:lstStyle/>
        <a:p>
          <a:endParaRPr lang="en-US"/>
        </a:p>
      </dgm:t>
    </dgm:pt>
    <dgm:pt modelId="{4AB019A3-D66E-4061-905D-37F20CBE05AC}">
      <dgm:prSet/>
      <dgm:spPr/>
      <dgm:t>
        <a:bodyPr/>
        <a:lstStyle/>
        <a:p>
          <a:r>
            <a:rPr lang="en-US"/>
            <a:t>Procedures</a:t>
          </a:r>
          <a:endParaRPr lang="en-US"/>
        </a:p>
      </dgm:t>
    </dgm:pt>
    <dgm:pt modelId="{0CF33B8C-6BEB-4451-A375-CA2FD3B8ADA2}" type="parTrans" cxnId="{A38BEDC3-598A-47BB-95D7-99E1C6A61BD8}">
      <dgm:prSet/>
      <dgm:spPr/>
      <dgm:t>
        <a:bodyPr/>
        <a:lstStyle/>
        <a:p>
          <a:endParaRPr lang="en-US"/>
        </a:p>
      </dgm:t>
    </dgm:pt>
    <dgm:pt modelId="{410292F6-DA12-4F40-9152-B6D66F8D88AF}" type="sibTrans" cxnId="{A38BEDC3-598A-47BB-95D7-99E1C6A61BD8}">
      <dgm:prSet/>
      <dgm:spPr/>
      <dgm:t>
        <a:bodyPr/>
        <a:lstStyle/>
        <a:p>
          <a:endParaRPr lang="en-US"/>
        </a:p>
      </dgm:t>
    </dgm:pt>
    <dgm:pt modelId="{530BDD75-16CE-4C3F-B1AE-0543346FF569}">
      <dgm:prSet/>
      <dgm:spPr/>
      <dgm:t>
        <a:bodyPr/>
        <a:lstStyle/>
        <a:p>
          <a:r>
            <a:rPr lang="en-US"/>
            <a:t>Expectations</a:t>
          </a:r>
          <a:endParaRPr lang="en-US"/>
        </a:p>
      </dgm:t>
    </dgm:pt>
    <dgm:pt modelId="{81C32DFE-323D-45A4-97C5-076FDD3322A6}" type="parTrans" cxnId="{17D26F1F-BEC9-46BC-BB4F-B838D0078905}">
      <dgm:prSet/>
      <dgm:spPr/>
      <dgm:t>
        <a:bodyPr/>
        <a:lstStyle/>
        <a:p>
          <a:endParaRPr lang="en-US"/>
        </a:p>
      </dgm:t>
    </dgm:pt>
    <dgm:pt modelId="{A783EB85-1957-44C8-A086-34AD10480627}" type="sibTrans" cxnId="{17D26F1F-BEC9-46BC-BB4F-B838D0078905}">
      <dgm:prSet/>
      <dgm:spPr/>
      <dgm:t>
        <a:bodyPr/>
        <a:lstStyle/>
        <a:p>
          <a:endParaRPr lang="en-US"/>
        </a:p>
      </dgm:t>
    </dgm:pt>
    <dgm:pt modelId="{B63EBA81-CD60-4509-8BF3-3F26D62ECFB5}">
      <dgm:prSet/>
      <dgm:spPr/>
      <dgm:t>
        <a:bodyPr/>
        <a:lstStyle/>
        <a:p>
          <a:r>
            <a:rPr lang="en-US"/>
            <a:t>Ensure that everyone knows and understands the above</a:t>
          </a:r>
          <a:endParaRPr lang="en-US"/>
        </a:p>
      </dgm:t>
    </dgm:pt>
    <dgm:pt modelId="{B43D95BC-F194-4D29-8312-1C9C8F2FCAF4}" type="parTrans" cxnId="{FC63C58D-131F-4219-B300-0EF0F315E2BD}">
      <dgm:prSet/>
      <dgm:spPr/>
      <dgm:t>
        <a:bodyPr/>
        <a:lstStyle/>
        <a:p>
          <a:endParaRPr lang="en-US"/>
        </a:p>
      </dgm:t>
    </dgm:pt>
    <dgm:pt modelId="{9E0CD0D2-4940-40BB-B2DF-1A6E36922F5B}" type="sibTrans" cxnId="{FC63C58D-131F-4219-B300-0EF0F315E2BD}">
      <dgm:prSet/>
      <dgm:spPr/>
      <dgm:t>
        <a:bodyPr/>
        <a:lstStyle/>
        <a:p>
          <a:endParaRPr lang="en-US"/>
        </a:p>
      </dgm:t>
    </dgm:pt>
    <dgm:pt modelId="{7747559C-F50F-43B0-9677-B5AE6079B528}" type="pres">
      <dgm:prSet presAssocID="{9C5C951B-DB4F-42BD-9A9A-432D786D11E8}" presName="linear" presStyleCnt="0">
        <dgm:presLayoutVars>
          <dgm:animLvl val="lvl"/>
          <dgm:resizeHandles val="exact"/>
        </dgm:presLayoutVars>
      </dgm:prSet>
      <dgm:spPr/>
    </dgm:pt>
    <dgm:pt modelId="{DD1C6202-B212-4030-AB1B-F76B4986685C}" type="pres">
      <dgm:prSet presAssocID="{2AFAB0BB-A112-4E73-B397-F6ACB43EE95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45B56E0-5060-4404-912B-71F2970CC3B4}" type="pres">
      <dgm:prSet presAssocID="{316A2C24-944B-4D5E-80F7-DC0ADB7757F0}" presName="spacer" presStyleCnt="0"/>
      <dgm:spPr/>
    </dgm:pt>
    <dgm:pt modelId="{E6270764-0312-418A-AA1D-B218803B7A04}" type="pres">
      <dgm:prSet presAssocID="{7A4CCAB1-BAC1-4517-8318-2FD47158871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18EE480-459C-4E6C-8DF3-4826F25C7953}" type="pres">
      <dgm:prSet presAssocID="{7A4CCAB1-BAC1-4517-8318-2FD471588719}" presName="childText" presStyleLbl="revTx" presStyleIdx="0" presStyleCnt="1">
        <dgm:presLayoutVars>
          <dgm:bulletEnabled val="1"/>
        </dgm:presLayoutVars>
      </dgm:prSet>
      <dgm:spPr/>
    </dgm:pt>
    <dgm:pt modelId="{AEF96ED5-1255-4AC4-9C21-5002EDFBFD00}" type="pres">
      <dgm:prSet presAssocID="{B63EBA81-CD60-4509-8BF3-3F26D62ECFB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38BEDC3-598A-47BB-95D7-99E1C6A61BD8}" srcId="{7A4CCAB1-BAC1-4517-8318-2FD471588719}" destId="{4AB019A3-D66E-4061-905D-37F20CBE05AC}" srcOrd="1" destOrd="0" parTransId="{0CF33B8C-6BEB-4451-A375-CA2FD3B8ADA2}" sibTransId="{410292F6-DA12-4F40-9152-B6D66F8D88AF}"/>
    <dgm:cxn modelId="{E07A9591-FE9D-49F7-985D-E6F0606C5632}" type="presOf" srcId="{530BDD75-16CE-4C3F-B1AE-0543346FF569}" destId="{618EE480-459C-4E6C-8DF3-4826F25C7953}" srcOrd="0" destOrd="2" presId="urn:microsoft.com/office/officeart/2005/8/layout/vList2"/>
    <dgm:cxn modelId="{69D723C1-31BA-486F-9794-D784D9B43CEC}" type="presOf" srcId="{2AFAB0BB-A112-4E73-B397-F6ACB43EE95F}" destId="{DD1C6202-B212-4030-AB1B-F76B4986685C}" srcOrd="0" destOrd="0" presId="urn:microsoft.com/office/officeart/2005/8/layout/vList2"/>
    <dgm:cxn modelId="{88A1561D-FA2A-4A8D-977B-B8906421055C}" type="presOf" srcId="{89656EB0-D686-4AEE-94C6-B94C7BE5267E}" destId="{618EE480-459C-4E6C-8DF3-4826F25C7953}" srcOrd="0" destOrd="0" presId="urn:microsoft.com/office/officeart/2005/8/layout/vList2"/>
    <dgm:cxn modelId="{7CAAF1FD-FCC4-4226-83B8-D479ECB96AD7}" srcId="{9C5C951B-DB4F-42BD-9A9A-432D786D11E8}" destId="{7A4CCAB1-BAC1-4517-8318-2FD471588719}" srcOrd="1" destOrd="0" parTransId="{3AA2FEB0-230F-4DA9-B047-984C548C197C}" sibTransId="{09E253C2-1230-44CE-940B-C97D7EAECE49}"/>
    <dgm:cxn modelId="{FC63C58D-131F-4219-B300-0EF0F315E2BD}" srcId="{9C5C951B-DB4F-42BD-9A9A-432D786D11E8}" destId="{B63EBA81-CD60-4509-8BF3-3F26D62ECFB5}" srcOrd="2" destOrd="0" parTransId="{B43D95BC-F194-4D29-8312-1C9C8F2FCAF4}" sibTransId="{9E0CD0D2-4940-40BB-B2DF-1A6E36922F5B}"/>
    <dgm:cxn modelId="{AA87F24C-F01E-424B-AE73-D8BC0FC59669}" srcId="{7A4CCAB1-BAC1-4517-8318-2FD471588719}" destId="{89656EB0-D686-4AEE-94C6-B94C7BE5267E}" srcOrd="0" destOrd="0" parTransId="{F682CC84-5A3E-4BCE-B5F0-BBA2BE36A60E}" sibTransId="{423C2BFC-D1AA-4BBD-BD34-D52E92434CA7}"/>
    <dgm:cxn modelId="{561A5938-22D0-425D-B440-15E6AA1B6A81}" type="presOf" srcId="{B63EBA81-CD60-4509-8BF3-3F26D62ECFB5}" destId="{AEF96ED5-1255-4AC4-9C21-5002EDFBFD00}" srcOrd="0" destOrd="0" presId="urn:microsoft.com/office/officeart/2005/8/layout/vList2"/>
    <dgm:cxn modelId="{62E37027-F25C-4A18-B136-854AFCF57AA6}" type="presOf" srcId="{9C5C951B-DB4F-42BD-9A9A-432D786D11E8}" destId="{7747559C-F50F-43B0-9677-B5AE6079B528}" srcOrd="0" destOrd="0" presId="urn:microsoft.com/office/officeart/2005/8/layout/vList2"/>
    <dgm:cxn modelId="{39E8DED5-6464-4D5C-B4DD-56530F94AB44}" type="presOf" srcId="{7A4CCAB1-BAC1-4517-8318-2FD471588719}" destId="{E6270764-0312-418A-AA1D-B218803B7A04}" srcOrd="0" destOrd="0" presId="urn:microsoft.com/office/officeart/2005/8/layout/vList2"/>
    <dgm:cxn modelId="{F1C86BD1-C8EB-4005-B982-6989225052DC}" type="presOf" srcId="{4AB019A3-D66E-4061-905D-37F20CBE05AC}" destId="{618EE480-459C-4E6C-8DF3-4826F25C7953}" srcOrd="0" destOrd="1" presId="urn:microsoft.com/office/officeart/2005/8/layout/vList2"/>
    <dgm:cxn modelId="{0844CC3F-ACDE-408D-A114-F6955B7DA70B}" srcId="{9C5C951B-DB4F-42BD-9A9A-432D786D11E8}" destId="{2AFAB0BB-A112-4E73-B397-F6ACB43EE95F}" srcOrd="0" destOrd="0" parTransId="{BDAA360C-F3FD-43BD-811E-CD3F1EC78EF1}" sibTransId="{316A2C24-944B-4D5E-80F7-DC0ADB7757F0}"/>
    <dgm:cxn modelId="{17D26F1F-BEC9-46BC-BB4F-B838D0078905}" srcId="{7A4CCAB1-BAC1-4517-8318-2FD471588719}" destId="{530BDD75-16CE-4C3F-B1AE-0543346FF569}" srcOrd="2" destOrd="0" parTransId="{81C32DFE-323D-45A4-97C5-076FDD3322A6}" sibTransId="{A783EB85-1957-44C8-A086-34AD10480627}"/>
    <dgm:cxn modelId="{FACD8056-0015-4D2C-96D3-BF8BDF7D8FD1}" type="presParOf" srcId="{7747559C-F50F-43B0-9677-B5AE6079B528}" destId="{DD1C6202-B212-4030-AB1B-F76B4986685C}" srcOrd="0" destOrd="0" presId="urn:microsoft.com/office/officeart/2005/8/layout/vList2"/>
    <dgm:cxn modelId="{53EF43EC-9E42-407F-B7D8-B894B87E1028}" type="presParOf" srcId="{7747559C-F50F-43B0-9677-B5AE6079B528}" destId="{A45B56E0-5060-4404-912B-71F2970CC3B4}" srcOrd="1" destOrd="0" presId="urn:microsoft.com/office/officeart/2005/8/layout/vList2"/>
    <dgm:cxn modelId="{21BF718B-D528-4C6D-ADAC-733B8C715899}" type="presParOf" srcId="{7747559C-F50F-43B0-9677-B5AE6079B528}" destId="{E6270764-0312-418A-AA1D-B218803B7A04}" srcOrd="2" destOrd="0" presId="urn:microsoft.com/office/officeart/2005/8/layout/vList2"/>
    <dgm:cxn modelId="{77334D0B-18F3-4A5D-A98C-D3AEB9E35F2A}" type="presParOf" srcId="{7747559C-F50F-43B0-9677-B5AE6079B528}" destId="{618EE480-459C-4E6C-8DF3-4826F25C7953}" srcOrd="3" destOrd="0" presId="urn:microsoft.com/office/officeart/2005/8/layout/vList2"/>
    <dgm:cxn modelId="{E3B8EBDD-2D03-4F12-8EBE-8C8B3F612CC8}" type="presParOf" srcId="{7747559C-F50F-43B0-9677-B5AE6079B528}" destId="{AEF96ED5-1255-4AC4-9C21-5002EDFBFD0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57E4976-25BE-4215-9542-C4ACFDCE082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8AC5E11-13EE-4FEF-BF7F-E3CD5AF8F3E6}">
      <dgm:prSet/>
      <dgm:spPr/>
      <dgm:t>
        <a:bodyPr/>
        <a:lstStyle/>
        <a:p>
          <a:r>
            <a:rPr lang="en-US"/>
            <a:t>Don’t design in a vacuum</a:t>
          </a:r>
          <a:endParaRPr lang="en-US"/>
        </a:p>
      </dgm:t>
    </dgm:pt>
    <dgm:pt modelId="{D90669E4-AE9E-491A-86BF-92DBC2C224CE}" type="parTrans" cxnId="{5D00DF8E-8CB1-41F6-9956-DBFAB12E297F}">
      <dgm:prSet/>
      <dgm:spPr/>
      <dgm:t>
        <a:bodyPr/>
        <a:lstStyle/>
        <a:p>
          <a:endParaRPr lang="en-US"/>
        </a:p>
      </dgm:t>
    </dgm:pt>
    <dgm:pt modelId="{3FA4773A-03A5-4BE8-8946-7D3B90748282}" type="sibTrans" cxnId="{5D00DF8E-8CB1-41F6-9956-DBFAB12E297F}">
      <dgm:prSet/>
      <dgm:spPr/>
      <dgm:t>
        <a:bodyPr/>
        <a:lstStyle/>
        <a:p>
          <a:endParaRPr lang="en-US"/>
        </a:p>
      </dgm:t>
    </dgm:pt>
    <dgm:pt modelId="{274A347E-5A20-41F5-8C2F-DAC24FBB5E44}">
      <dgm:prSet/>
      <dgm:spPr/>
      <dgm:t>
        <a:bodyPr/>
        <a:lstStyle/>
        <a:p>
          <a:r>
            <a:rPr lang="en-US"/>
            <a:t>Involve the people using the system in the process of defining the system</a:t>
          </a:r>
          <a:endParaRPr lang="en-US"/>
        </a:p>
      </dgm:t>
    </dgm:pt>
    <dgm:pt modelId="{EA667CBE-A19E-423B-A3C0-7149BFDD90ED}" type="parTrans" cxnId="{668EBF36-B7F0-4539-A789-651E4E095AD8}">
      <dgm:prSet/>
      <dgm:spPr/>
      <dgm:t>
        <a:bodyPr/>
        <a:lstStyle/>
        <a:p>
          <a:endParaRPr lang="en-US"/>
        </a:p>
      </dgm:t>
    </dgm:pt>
    <dgm:pt modelId="{DEC22FFB-AE05-481B-9C38-F185B0713F07}" type="sibTrans" cxnId="{668EBF36-B7F0-4539-A789-651E4E095AD8}">
      <dgm:prSet/>
      <dgm:spPr/>
      <dgm:t>
        <a:bodyPr/>
        <a:lstStyle/>
        <a:p>
          <a:endParaRPr lang="en-US"/>
        </a:p>
      </dgm:t>
    </dgm:pt>
    <dgm:pt modelId="{C01C85A6-D172-45A0-A21D-F4FD35C2670C}">
      <dgm:prSet/>
      <dgm:spPr/>
      <dgm:t>
        <a:bodyPr/>
        <a:lstStyle/>
        <a:p>
          <a:r>
            <a:rPr lang="en-US" i="1"/>
            <a:t>DO NOT</a:t>
          </a:r>
          <a:r>
            <a:rPr lang="en-US"/>
            <a:t> make the people fit the process. Make the process fit the people</a:t>
          </a:r>
          <a:endParaRPr lang="en-US"/>
        </a:p>
      </dgm:t>
    </dgm:pt>
    <dgm:pt modelId="{9F52CB33-E608-4EBC-8229-E183CEAA3DCE}" type="parTrans" cxnId="{356BF157-D7A9-46F1-98FF-DFCB1906B4B1}">
      <dgm:prSet/>
      <dgm:spPr/>
      <dgm:t>
        <a:bodyPr/>
        <a:lstStyle/>
        <a:p>
          <a:endParaRPr lang="en-US"/>
        </a:p>
      </dgm:t>
    </dgm:pt>
    <dgm:pt modelId="{0B4E386A-15D6-4BCB-8369-C42C9BD9B16E}" type="sibTrans" cxnId="{356BF157-D7A9-46F1-98FF-DFCB1906B4B1}">
      <dgm:prSet/>
      <dgm:spPr/>
      <dgm:t>
        <a:bodyPr/>
        <a:lstStyle/>
        <a:p>
          <a:endParaRPr lang="en-US"/>
        </a:p>
      </dgm:t>
    </dgm:pt>
    <dgm:pt modelId="{D262DD72-F127-4460-BF33-C8CD8C630BF3}" type="pres">
      <dgm:prSet presAssocID="{E57E4976-25BE-4215-9542-C4ACFDCE082C}" presName="Name0" presStyleCnt="0">
        <dgm:presLayoutVars>
          <dgm:chMax val="7"/>
          <dgm:chPref val="7"/>
          <dgm:dir/>
        </dgm:presLayoutVars>
      </dgm:prSet>
      <dgm:spPr/>
    </dgm:pt>
    <dgm:pt modelId="{D0047F3F-1A6A-4640-8C2D-AD089C733AEB}" type="pres">
      <dgm:prSet presAssocID="{E57E4976-25BE-4215-9542-C4ACFDCE082C}" presName="Name1" presStyleCnt="0"/>
      <dgm:spPr/>
    </dgm:pt>
    <dgm:pt modelId="{233BD1D7-EDF8-42FD-A412-85D48C628373}" type="pres">
      <dgm:prSet presAssocID="{E57E4976-25BE-4215-9542-C4ACFDCE082C}" presName="cycle" presStyleCnt="0"/>
      <dgm:spPr/>
    </dgm:pt>
    <dgm:pt modelId="{FFCAF5EB-0856-4232-A9F3-07FC1612E228}" type="pres">
      <dgm:prSet presAssocID="{E57E4976-25BE-4215-9542-C4ACFDCE082C}" presName="srcNode" presStyleLbl="node1" presStyleIdx="0" presStyleCnt="3"/>
      <dgm:spPr/>
    </dgm:pt>
    <dgm:pt modelId="{0017112C-B2A9-4BD7-8049-6DA00AFF0041}" type="pres">
      <dgm:prSet presAssocID="{E57E4976-25BE-4215-9542-C4ACFDCE082C}" presName="conn" presStyleLbl="parChTrans1D2" presStyleIdx="0" presStyleCnt="1"/>
      <dgm:spPr/>
    </dgm:pt>
    <dgm:pt modelId="{CD35D44E-3362-4B5C-B3D8-3ABF8BF34775}" type="pres">
      <dgm:prSet presAssocID="{E57E4976-25BE-4215-9542-C4ACFDCE082C}" presName="extraNode" presStyleLbl="node1" presStyleIdx="0" presStyleCnt="3"/>
      <dgm:spPr/>
    </dgm:pt>
    <dgm:pt modelId="{FE2AA45B-1932-4E5B-B8B9-E88F97350980}" type="pres">
      <dgm:prSet presAssocID="{E57E4976-25BE-4215-9542-C4ACFDCE082C}" presName="dstNode" presStyleLbl="node1" presStyleIdx="0" presStyleCnt="3"/>
      <dgm:spPr/>
    </dgm:pt>
    <dgm:pt modelId="{D76CDFB4-9439-4530-B64E-E38EC858E977}" type="pres">
      <dgm:prSet presAssocID="{88AC5E11-13EE-4FEF-BF7F-E3CD5AF8F3E6}" presName="text_1" presStyleLbl="node1" presStyleIdx="0" presStyleCnt="3">
        <dgm:presLayoutVars>
          <dgm:bulletEnabled val="1"/>
        </dgm:presLayoutVars>
      </dgm:prSet>
      <dgm:spPr/>
    </dgm:pt>
    <dgm:pt modelId="{08A4187D-9606-453D-AE36-6C2E1A79424B}" type="pres">
      <dgm:prSet presAssocID="{88AC5E11-13EE-4FEF-BF7F-E3CD5AF8F3E6}" presName="accent_1" presStyleCnt="0"/>
      <dgm:spPr/>
    </dgm:pt>
    <dgm:pt modelId="{6F3E5127-30F3-4A77-999B-2D33C6936871}" type="pres">
      <dgm:prSet presAssocID="{88AC5E11-13EE-4FEF-BF7F-E3CD5AF8F3E6}" presName="accentRepeatNode" presStyleLbl="solidFgAcc1" presStyleIdx="0" presStyleCnt="3"/>
      <dgm:spPr/>
    </dgm:pt>
    <dgm:pt modelId="{0D2A3CC8-B878-4A74-9EE9-F20C4EC2E07B}" type="pres">
      <dgm:prSet presAssocID="{274A347E-5A20-41F5-8C2F-DAC24FBB5E44}" presName="text_2" presStyleLbl="node1" presStyleIdx="1" presStyleCnt="3">
        <dgm:presLayoutVars>
          <dgm:bulletEnabled val="1"/>
        </dgm:presLayoutVars>
      </dgm:prSet>
      <dgm:spPr/>
    </dgm:pt>
    <dgm:pt modelId="{2242FB32-6BEF-49C9-9C95-82EB90512A0B}" type="pres">
      <dgm:prSet presAssocID="{274A347E-5A20-41F5-8C2F-DAC24FBB5E44}" presName="accent_2" presStyleCnt="0"/>
      <dgm:spPr/>
    </dgm:pt>
    <dgm:pt modelId="{BC09DF11-C863-440D-A5ED-79CDEFC48F94}" type="pres">
      <dgm:prSet presAssocID="{274A347E-5A20-41F5-8C2F-DAC24FBB5E44}" presName="accentRepeatNode" presStyleLbl="solidFgAcc1" presStyleIdx="1" presStyleCnt="3"/>
      <dgm:spPr/>
    </dgm:pt>
    <dgm:pt modelId="{F657268F-4549-4243-8306-817974A0F356}" type="pres">
      <dgm:prSet presAssocID="{C01C85A6-D172-45A0-A21D-F4FD35C2670C}" presName="text_3" presStyleLbl="node1" presStyleIdx="2" presStyleCnt="3">
        <dgm:presLayoutVars>
          <dgm:bulletEnabled val="1"/>
        </dgm:presLayoutVars>
      </dgm:prSet>
      <dgm:spPr/>
    </dgm:pt>
    <dgm:pt modelId="{E701F711-8C22-47CE-A8A0-C511340E0E64}" type="pres">
      <dgm:prSet presAssocID="{C01C85A6-D172-45A0-A21D-F4FD35C2670C}" presName="accent_3" presStyleCnt="0"/>
      <dgm:spPr/>
    </dgm:pt>
    <dgm:pt modelId="{7E08920B-2FD2-4337-B74D-C45C1629C8B1}" type="pres">
      <dgm:prSet presAssocID="{C01C85A6-D172-45A0-A21D-F4FD35C2670C}" presName="accentRepeatNode" presStyleLbl="solidFgAcc1" presStyleIdx="2" presStyleCnt="3"/>
      <dgm:spPr/>
    </dgm:pt>
  </dgm:ptLst>
  <dgm:cxnLst>
    <dgm:cxn modelId="{F5C46DA2-C78A-4275-9BFB-FDCEEBCED3F2}" type="presOf" srcId="{3FA4773A-03A5-4BE8-8946-7D3B90748282}" destId="{0017112C-B2A9-4BD7-8049-6DA00AFF0041}" srcOrd="0" destOrd="0" presId="urn:microsoft.com/office/officeart/2008/layout/VerticalCurvedList"/>
    <dgm:cxn modelId="{BD4CD33D-FA16-40F1-BA60-025CD34C47A8}" type="presOf" srcId="{88AC5E11-13EE-4FEF-BF7F-E3CD5AF8F3E6}" destId="{D76CDFB4-9439-4530-B64E-E38EC858E977}" srcOrd="0" destOrd="0" presId="urn:microsoft.com/office/officeart/2008/layout/VerticalCurvedList"/>
    <dgm:cxn modelId="{668EBF36-B7F0-4539-A789-651E4E095AD8}" srcId="{E57E4976-25BE-4215-9542-C4ACFDCE082C}" destId="{274A347E-5A20-41F5-8C2F-DAC24FBB5E44}" srcOrd="1" destOrd="0" parTransId="{EA667CBE-A19E-423B-A3C0-7149BFDD90ED}" sibTransId="{DEC22FFB-AE05-481B-9C38-F185B0713F07}"/>
    <dgm:cxn modelId="{5D00DF8E-8CB1-41F6-9956-DBFAB12E297F}" srcId="{E57E4976-25BE-4215-9542-C4ACFDCE082C}" destId="{88AC5E11-13EE-4FEF-BF7F-E3CD5AF8F3E6}" srcOrd="0" destOrd="0" parTransId="{D90669E4-AE9E-491A-86BF-92DBC2C224CE}" sibTransId="{3FA4773A-03A5-4BE8-8946-7D3B90748282}"/>
    <dgm:cxn modelId="{5CC3BA8E-DD2E-41A7-83B2-5F970ACDA47A}" type="presOf" srcId="{274A347E-5A20-41F5-8C2F-DAC24FBB5E44}" destId="{0D2A3CC8-B878-4A74-9EE9-F20C4EC2E07B}" srcOrd="0" destOrd="0" presId="urn:microsoft.com/office/officeart/2008/layout/VerticalCurvedList"/>
    <dgm:cxn modelId="{5C3ED0A7-972B-4A9A-93D3-68D6286C7297}" type="presOf" srcId="{E57E4976-25BE-4215-9542-C4ACFDCE082C}" destId="{D262DD72-F127-4460-BF33-C8CD8C630BF3}" srcOrd="0" destOrd="0" presId="urn:microsoft.com/office/officeart/2008/layout/VerticalCurvedList"/>
    <dgm:cxn modelId="{3365582D-D1C0-423B-827F-607F44D32D73}" type="presOf" srcId="{C01C85A6-D172-45A0-A21D-F4FD35C2670C}" destId="{F657268F-4549-4243-8306-817974A0F356}" srcOrd="0" destOrd="0" presId="urn:microsoft.com/office/officeart/2008/layout/VerticalCurvedList"/>
    <dgm:cxn modelId="{356BF157-D7A9-46F1-98FF-DFCB1906B4B1}" srcId="{E57E4976-25BE-4215-9542-C4ACFDCE082C}" destId="{C01C85A6-D172-45A0-A21D-F4FD35C2670C}" srcOrd="2" destOrd="0" parTransId="{9F52CB33-E608-4EBC-8229-E183CEAA3DCE}" sibTransId="{0B4E386A-15D6-4BCB-8369-C42C9BD9B16E}"/>
    <dgm:cxn modelId="{E3D9C390-54D3-4E71-AC70-527BCC27D527}" type="presParOf" srcId="{D262DD72-F127-4460-BF33-C8CD8C630BF3}" destId="{D0047F3F-1A6A-4640-8C2D-AD089C733AEB}" srcOrd="0" destOrd="0" presId="urn:microsoft.com/office/officeart/2008/layout/VerticalCurvedList"/>
    <dgm:cxn modelId="{788C4DDD-40E9-4D39-A209-38C0A33B5BA9}" type="presParOf" srcId="{D0047F3F-1A6A-4640-8C2D-AD089C733AEB}" destId="{233BD1D7-EDF8-42FD-A412-85D48C628373}" srcOrd="0" destOrd="0" presId="urn:microsoft.com/office/officeart/2008/layout/VerticalCurvedList"/>
    <dgm:cxn modelId="{377855C2-B0C3-450C-A8FA-F36460902E5D}" type="presParOf" srcId="{233BD1D7-EDF8-42FD-A412-85D48C628373}" destId="{FFCAF5EB-0856-4232-A9F3-07FC1612E228}" srcOrd="0" destOrd="0" presId="urn:microsoft.com/office/officeart/2008/layout/VerticalCurvedList"/>
    <dgm:cxn modelId="{057B1992-6DE0-48AF-B398-E9683C4407AA}" type="presParOf" srcId="{233BD1D7-EDF8-42FD-A412-85D48C628373}" destId="{0017112C-B2A9-4BD7-8049-6DA00AFF0041}" srcOrd="1" destOrd="0" presId="urn:microsoft.com/office/officeart/2008/layout/VerticalCurvedList"/>
    <dgm:cxn modelId="{41A58CCB-BFB4-4ACF-8900-4B571256FDB2}" type="presParOf" srcId="{233BD1D7-EDF8-42FD-A412-85D48C628373}" destId="{CD35D44E-3362-4B5C-B3D8-3ABF8BF34775}" srcOrd="2" destOrd="0" presId="urn:microsoft.com/office/officeart/2008/layout/VerticalCurvedList"/>
    <dgm:cxn modelId="{87E1561A-8227-45B1-A9AA-11036FE727B4}" type="presParOf" srcId="{233BD1D7-EDF8-42FD-A412-85D48C628373}" destId="{FE2AA45B-1932-4E5B-B8B9-E88F97350980}" srcOrd="3" destOrd="0" presId="urn:microsoft.com/office/officeart/2008/layout/VerticalCurvedList"/>
    <dgm:cxn modelId="{BC77D2B4-2F84-42ED-A800-90F8A85AEB51}" type="presParOf" srcId="{D0047F3F-1A6A-4640-8C2D-AD089C733AEB}" destId="{D76CDFB4-9439-4530-B64E-E38EC858E977}" srcOrd="1" destOrd="0" presId="urn:microsoft.com/office/officeart/2008/layout/VerticalCurvedList"/>
    <dgm:cxn modelId="{47F4DB52-D76C-4E9E-97C9-F53B64ABDE83}" type="presParOf" srcId="{D0047F3F-1A6A-4640-8C2D-AD089C733AEB}" destId="{08A4187D-9606-453D-AE36-6C2E1A79424B}" srcOrd="2" destOrd="0" presId="urn:microsoft.com/office/officeart/2008/layout/VerticalCurvedList"/>
    <dgm:cxn modelId="{B69B96E0-764E-4D1E-82E2-67E99A5CFEEF}" type="presParOf" srcId="{08A4187D-9606-453D-AE36-6C2E1A79424B}" destId="{6F3E5127-30F3-4A77-999B-2D33C6936871}" srcOrd="0" destOrd="0" presId="urn:microsoft.com/office/officeart/2008/layout/VerticalCurvedList"/>
    <dgm:cxn modelId="{1DEB3F9E-DA53-4A37-8782-28498E2320E1}" type="presParOf" srcId="{D0047F3F-1A6A-4640-8C2D-AD089C733AEB}" destId="{0D2A3CC8-B878-4A74-9EE9-F20C4EC2E07B}" srcOrd="3" destOrd="0" presId="urn:microsoft.com/office/officeart/2008/layout/VerticalCurvedList"/>
    <dgm:cxn modelId="{B5643116-CC9C-4E12-8700-DAF00C6C6012}" type="presParOf" srcId="{D0047F3F-1A6A-4640-8C2D-AD089C733AEB}" destId="{2242FB32-6BEF-49C9-9C95-82EB90512A0B}" srcOrd="4" destOrd="0" presId="urn:microsoft.com/office/officeart/2008/layout/VerticalCurvedList"/>
    <dgm:cxn modelId="{2AA8DC65-E87C-4BDA-89C0-65011582EF43}" type="presParOf" srcId="{2242FB32-6BEF-49C9-9C95-82EB90512A0B}" destId="{BC09DF11-C863-440D-A5ED-79CDEFC48F94}" srcOrd="0" destOrd="0" presId="urn:microsoft.com/office/officeart/2008/layout/VerticalCurvedList"/>
    <dgm:cxn modelId="{DC2AC075-3D3B-456B-8B1D-69EA9A56E83A}" type="presParOf" srcId="{D0047F3F-1A6A-4640-8C2D-AD089C733AEB}" destId="{F657268F-4549-4243-8306-817974A0F356}" srcOrd="5" destOrd="0" presId="urn:microsoft.com/office/officeart/2008/layout/VerticalCurvedList"/>
    <dgm:cxn modelId="{FC693029-8264-490F-8BA3-D32316DA56DC}" type="presParOf" srcId="{D0047F3F-1A6A-4640-8C2D-AD089C733AEB}" destId="{E701F711-8C22-47CE-A8A0-C511340E0E64}" srcOrd="6" destOrd="0" presId="urn:microsoft.com/office/officeart/2008/layout/VerticalCurvedList"/>
    <dgm:cxn modelId="{28DCBC60-5F55-4590-84EB-17E523C03A06}" type="presParOf" srcId="{E701F711-8C22-47CE-A8A0-C511340E0E64}" destId="{7E08920B-2FD2-4337-B74D-C45C1629C8B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6658382-DDFF-4F8C-A90A-994A743DC11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EE1B82-3A03-4A68-87F4-6FF1F0CB1A28}">
      <dgm:prSet/>
      <dgm:spPr/>
      <dgm:t>
        <a:bodyPr/>
        <a:lstStyle/>
        <a:p>
          <a:r>
            <a:rPr lang="en-US" dirty="0"/>
            <a:t>Add fields are require to match your business</a:t>
          </a:r>
        </a:p>
      </dgm:t>
    </dgm:pt>
    <dgm:pt modelId="{969C4350-CBFC-4557-9353-7AFBB6C7F694}" type="parTrans" cxnId="{C5F603A6-A87E-4C76-AB73-C633B98DCBE2}">
      <dgm:prSet/>
      <dgm:spPr/>
      <dgm:t>
        <a:bodyPr/>
        <a:lstStyle/>
        <a:p>
          <a:endParaRPr lang="en-US"/>
        </a:p>
      </dgm:t>
    </dgm:pt>
    <dgm:pt modelId="{A149D353-20A9-4C3E-91B4-F2AE64BFE1B1}" type="sibTrans" cxnId="{C5F603A6-A87E-4C76-AB73-C633B98DCBE2}">
      <dgm:prSet/>
      <dgm:spPr/>
      <dgm:t>
        <a:bodyPr/>
        <a:lstStyle/>
        <a:p>
          <a:endParaRPr lang="en-US"/>
        </a:p>
      </dgm:t>
    </dgm:pt>
    <dgm:pt modelId="{F250FA3E-BDF9-4993-8E81-84961C9D367A}">
      <dgm:prSet/>
      <dgm:spPr/>
      <dgm:t>
        <a:bodyPr/>
        <a:lstStyle/>
        <a:p>
          <a:r>
            <a:rPr lang="en-US"/>
            <a:t>Configure forms and views to request and display relevant data</a:t>
          </a:r>
          <a:endParaRPr lang="en-US"/>
        </a:p>
      </dgm:t>
    </dgm:pt>
    <dgm:pt modelId="{BA766D14-8829-42C4-ADA8-F356335DAEDA}" type="parTrans" cxnId="{801B35F1-B8E1-4254-8CD3-33017111460C}">
      <dgm:prSet/>
      <dgm:spPr/>
      <dgm:t>
        <a:bodyPr/>
        <a:lstStyle/>
        <a:p>
          <a:endParaRPr lang="en-US"/>
        </a:p>
      </dgm:t>
    </dgm:pt>
    <dgm:pt modelId="{24721F8B-3DBA-471F-9BCF-1C3C6CE57794}" type="sibTrans" cxnId="{801B35F1-B8E1-4254-8CD3-33017111460C}">
      <dgm:prSet/>
      <dgm:spPr/>
      <dgm:t>
        <a:bodyPr/>
        <a:lstStyle/>
        <a:p>
          <a:endParaRPr lang="en-US"/>
        </a:p>
      </dgm:t>
    </dgm:pt>
    <dgm:pt modelId="{D9260F5D-5DFE-4A6C-8077-7126084E58EB}">
      <dgm:prSet/>
      <dgm:spPr/>
      <dgm:t>
        <a:bodyPr/>
        <a:lstStyle/>
        <a:p>
          <a:r>
            <a:rPr lang="en-US" dirty="0"/>
            <a:t>Configure fields and data to match your business</a:t>
          </a:r>
        </a:p>
      </dgm:t>
    </dgm:pt>
    <dgm:pt modelId="{B240F571-8731-435D-AB25-EF6576AE5911}" type="parTrans" cxnId="{F02137C4-5425-436D-B917-15DEE573F304}">
      <dgm:prSet/>
      <dgm:spPr/>
      <dgm:t>
        <a:bodyPr/>
        <a:lstStyle/>
        <a:p>
          <a:endParaRPr lang="en-US"/>
        </a:p>
      </dgm:t>
    </dgm:pt>
    <dgm:pt modelId="{2611C10A-8F88-4F16-AB7C-2FA929BA2EC4}" type="sibTrans" cxnId="{F02137C4-5425-436D-B917-15DEE573F304}">
      <dgm:prSet/>
      <dgm:spPr/>
      <dgm:t>
        <a:bodyPr/>
        <a:lstStyle/>
        <a:p>
          <a:endParaRPr lang="en-US"/>
        </a:p>
      </dgm:t>
    </dgm:pt>
    <dgm:pt modelId="{BAFC92F7-A5FF-49CE-8694-069A3FD3C650}" type="pres">
      <dgm:prSet presAssocID="{16658382-DDFF-4F8C-A90A-994A743DC117}" presName="linear" presStyleCnt="0">
        <dgm:presLayoutVars>
          <dgm:animLvl val="lvl"/>
          <dgm:resizeHandles val="exact"/>
        </dgm:presLayoutVars>
      </dgm:prSet>
      <dgm:spPr/>
    </dgm:pt>
    <dgm:pt modelId="{D69024B0-F47B-4F20-BFC1-F1CE751136D5}" type="pres">
      <dgm:prSet presAssocID="{D8EE1B82-3A03-4A68-87F4-6FF1F0CB1A2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A1F71A1-5D25-452B-A798-0CEAB567A606}" type="pres">
      <dgm:prSet presAssocID="{A149D353-20A9-4C3E-91B4-F2AE64BFE1B1}" presName="spacer" presStyleCnt="0"/>
      <dgm:spPr/>
    </dgm:pt>
    <dgm:pt modelId="{105F53F9-25E9-4102-AC4A-6DB0F1D16940}" type="pres">
      <dgm:prSet presAssocID="{D9260F5D-5DFE-4A6C-8077-7126084E58E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C26FA95-BAAF-46FF-9E2A-83BC6568E55A}" type="pres">
      <dgm:prSet presAssocID="{2611C10A-8F88-4F16-AB7C-2FA929BA2EC4}" presName="spacer" presStyleCnt="0"/>
      <dgm:spPr/>
    </dgm:pt>
    <dgm:pt modelId="{4495D4DA-3DCD-4F31-806E-DDDE5FDCBBD8}" type="pres">
      <dgm:prSet presAssocID="{F250FA3E-BDF9-4993-8E81-84961C9D367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5F603A6-A87E-4C76-AB73-C633B98DCBE2}" srcId="{16658382-DDFF-4F8C-A90A-994A743DC117}" destId="{D8EE1B82-3A03-4A68-87F4-6FF1F0CB1A28}" srcOrd="0" destOrd="0" parTransId="{969C4350-CBFC-4557-9353-7AFBB6C7F694}" sibTransId="{A149D353-20A9-4C3E-91B4-F2AE64BFE1B1}"/>
    <dgm:cxn modelId="{32D06518-994C-4C44-A791-96F23BFB5D85}" type="presOf" srcId="{D9260F5D-5DFE-4A6C-8077-7126084E58EB}" destId="{105F53F9-25E9-4102-AC4A-6DB0F1D16940}" srcOrd="0" destOrd="0" presId="urn:microsoft.com/office/officeart/2005/8/layout/vList2"/>
    <dgm:cxn modelId="{F02137C4-5425-436D-B917-15DEE573F304}" srcId="{16658382-DDFF-4F8C-A90A-994A743DC117}" destId="{D9260F5D-5DFE-4A6C-8077-7126084E58EB}" srcOrd="1" destOrd="0" parTransId="{B240F571-8731-435D-AB25-EF6576AE5911}" sibTransId="{2611C10A-8F88-4F16-AB7C-2FA929BA2EC4}"/>
    <dgm:cxn modelId="{D7889FD7-9198-47D1-91A2-2E3EBA5DCF17}" type="presOf" srcId="{D8EE1B82-3A03-4A68-87F4-6FF1F0CB1A28}" destId="{D69024B0-F47B-4F20-BFC1-F1CE751136D5}" srcOrd="0" destOrd="0" presId="urn:microsoft.com/office/officeart/2005/8/layout/vList2"/>
    <dgm:cxn modelId="{024854FD-248F-4B40-B384-B7EDC218FE43}" type="presOf" srcId="{16658382-DDFF-4F8C-A90A-994A743DC117}" destId="{BAFC92F7-A5FF-49CE-8694-069A3FD3C650}" srcOrd="0" destOrd="0" presId="urn:microsoft.com/office/officeart/2005/8/layout/vList2"/>
    <dgm:cxn modelId="{801B35F1-B8E1-4254-8CD3-33017111460C}" srcId="{16658382-DDFF-4F8C-A90A-994A743DC117}" destId="{F250FA3E-BDF9-4993-8E81-84961C9D367A}" srcOrd="2" destOrd="0" parTransId="{BA766D14-8829-42C4-ADA8-F356335DAEDA}" sibTransId="{24721F8B-3DBA-471F-9BCF-1C3C6CE57794}"/>
    <dgm:cxn modelId="{C8BF7A3F-4887-4668-A180-333E8190DAE0}" type="presOf" srcId="{F250FA3E-BDF9-4993-8E81-84961C9D367A}" destId="{4495D4DA-3DCD-4F31-806E-DDDE5FDCBBD8}" srcOrd="0" destOrd="0" presId="urn:microsoft.com/office/officeart/2005/8/layout/vList2"/>
    <dgm:cxn modelId="{64BDE9CD-769A-4B27-B6CA-15C426A30A3A}" type="presParOf" srcId="{BAFC92F7-A5FF-49CE-8694-069A3FD3C650}" destId="{D69024B0-F47B-4F20-BFC1-F1CE751136D5}" srcOrd="0" destOrd="0" presId="urn:microsoft.com/office/officeart/2005/8/layout/vList2"/>
    <dgm:cxn modelId="{C6DBC1F3-F1AF-4386-9F63-A19356DC59D1}" type="presParOf" srcId="{BAFC92F7-A5FF-49CE-8694-069A3FD3C650}" destId="{AA1F71A1-5D25-452B-A798-0CEAB567A606}" srcOrd="1" destOrd="0" presId="urn:microsoft.com/office/officeart/2005/8/layout/vList2"/>
    <dgm:cxn modelId="{5663C65B-D8E9-4544-AEB3-431376927758}" type="presParOf" srcId="{BAFC92F7-A5FF-49CE-8694-069A3FD3C650}" destId="{105F53F9-25E9-4102-AC4A-6DB0F1D16940}" srcOrd="2" destOrd="0" presId="urn:microsoft.com/office/officeart/2005/8/layout/vList2"/>
    <dgm:cxn modelId="{CE1E3040-63E3-4EF6-9392-AF539AC03C93}" type="presParOf" srcId="{BAFC92F7-A5FF-49CE-8694-069A3FD3C650}" destId="{6C26FA95-BAAF-46FF-9E2A-83BC6568E55A}" srcOrd="3" destOrd="0" presId="urn:microsoft.com/office/officeart/2005/8/layout/vList2"/>
    <dgm:cxn modelId="{AA53A471-4998-4758-860E-05AB889D6AD2}" type="presParOf" srcId="{BAFC92F7-A5FF-49CE-8694-069A3FD3C650}" destId="{4495D4DA-3DCD-4F31-806E-DDDE5FDCBBD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6F75D10-3AB4-44A6-A424-6F4A27314A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EF3C7B-7DF6-44B4-8991-FD20451DA92F}">
      <dgm:prSet/>
      <dgm:spPr/>
      <dgm:t>
        <a:bodyPr/>
        <a:lstStyle/>
        <a:p>
          <a:r>
            <a:rPr lang="en-US"/>
            <a:t>Review cases periodically and extract commonly requested:</a:t>
          </a:r>
          <a:endParaRPr lang="en-US"/>
        </a:p>
      </dgm:t>
    </dgm:pt>
    <dgm:pt modelId="{EBF84F97-0139-45A7-AD8C-0BA26D4584EE}" type="parTrans" cxnId="{800E7D36-7074-487F-B5F9-154CE74DBCAF}">
      <dgm:prSet/>
      <dgm:spPr/>
      <dgm:t>
        <a:bodyPr/>
        <a:lstStyle/>
        <a:p>
          <a:endParaRPr lang="en-US"/>
        </a:p>
      </dgm:t>
    </dgm:pt>
    <dgm:pt modelId="{827F8677-21C7-478C-975F-1070DA7FD7DB}" type="sibTrans" cxnId="{800E7D36-7074-487F-B5F9-154CE74DBCAF}">
      <dgm:prSet/>
      <dgm:spPr/>
      <dgm:t>
        <a:bodyPr/>
        <a:lstStyle/>
        <a:p>
          <a:endParaRPr lang="en-US"/>
        </a:p>
      </dgm:t>
    </dgm:pt>
    <dgm:pt modelId="{C5FCF8CB-F725-45B2-850D-1D7E3B90AF7B}">
      <dgm:prSet/>
      <dgm:spPr/>
      <dgm:t>
        <a:bodyPr/>
        <a:lstStyle/>
        <a:p>
          <a:r>
            <a:rPr lang="en-US"/>
            <a:t>Procedures</a:t>
          </a:r>
          <a:endParaRPr lang="en-US"/>
        </a:p>
      </dgm:t>
    </dgm:pt>
    <dgm:pt modelId="{217D01E1-577B-4D87-AE44-957FAE0AE12E}" type="parTrans" cxnId="{84AC1891-D3AF-438C-BF4A-97B904158C23}">
      <dgm:prSet/>
      <dgm:spPr/>
      <dgm:t>
        <a:bodyPr/>
        <a:lstStyle/>
        <a:p>
          <a:endParaRPr lang="en-US"/>
        </a:p>
      </dgm:t>
    </dgm:pt>
    <dgm:pt modelId="{80EDF809-5425-4464-B8DB-EC4E0B8CE01F}" type="sibTrans" cxnId="{84AC1891-D3AF-438C-BF4A-97B904158C23}">
      <dgm:prSet/>
      <dgm:spPr/>
      <dgm:t>
        <a:bodyPr/>
        <a:lstStyle/>
        <a:p>
          <a:endParaRPr lang="en-US"/>
        </a:p>
      </dgm:t>
    </dgm:pt>
    <dgm:pt modelId="{0E6F9775-8159-433D-B9F6-4EC3B8FDE419}">
      <dgm:prSet/>
      <dgm:spPr/>
      <dgm:t>
        <a:bodyPr/>
        <a:lstStyle/>
        <a:p>
          <a:r>
            <a:rPr lang="en-US"/>
            <a:t>Requests for Information</a:t>
          </a:r>
          <a:endParaRPr lang="en-US"/>
        </a:p>
      </dgm:t>
    </dgm:pt>
    <dgm:pt modelId="{329CB82A-BD23-4094-B38B-29EBC48AB107}" type="parTrans" cxnId="{87F99085-D449-4C85-8336-B9804AF0C887}">
      <dgm:prSet/>
      <dgm:spPr/>
      <dgm:t>
        <a:bodyPr/>
        <a:lstStyle/>
        <a:p>
          <a:endParaRPr lang="en-US"/>
        </a:p>
      </dgm:t>
    </dgm:pt>
    <dgm:pt modelId="{72BE9ABA-1D19-470B-938C-1E8C64366D4B}" type="sibTrans" cxnId="{87F99085-D449-4C85-8336-B9804AF0C887}">
      <dgm:prSet/>
      <dgm:spPr/>
      <dgm:t>
        <a:bodyPr/>
        <a:lstStyle/>
        <a:p>
          <a:endParaRPr lang="en-US"/>
        </a:p>
      </dgm:t>
    </dgm:pt>
    <dgm:pt modelId="{7EA0B99E-9CFF-48A1-AC4D-692DA0BAD410}">
      <dgm:prSet/>
      <dgm:spPr/>
      <dgm:t>
        <a:bodyPr/>
        <a:lstStyle/>
        <a:p>
          <a:r>
            <a:rPr lang="en-US" dirty="0"/>
            <a:t>FAQs</a:t>
          </a:r>
        </a:p>
      </dgm:t>
    </dgm:pt>
    <dgm:pt modelId="{AF00EEFC-DE0B-471F-B8C3-E44EFFD86BEE}" type="parTrans" cxnId="{B63151D6-7783-4818-B24D-F9CBC67EA145}">
      <dgm:prSet/>
      <dgm:spPr/>
      <dgm:t>
        <a:bodyPr/>
        <a:lstStyle/>
        <a:p>
          <a:endParaRPr lang="en-US"/>
        </a:p>
      </dgm:t>
    </dgm:pt>
    <dgm:pt modelId="{084B5D0B-C7EF-46C6-A373-68A43F05195A}" type="sibTrans" cxnId="{B63151D6-7783-4818-B24D-F9CBC67EA145}">
      <dgm:prSet/>
      <dgm:spPr/>
      <dgm:t>
        <a:bodyPr/>
        <a:lstStyle/>
        <a:p>
          <a:endParaRPr lang="en-US"/>
        </a:p>
      </dgm:t>
    </dgm:pt>
    <dgm:pt modelId="{2D6EB92E-631D-40DE-9EFC-B48144598255}">
      <dgm:prSet/>
      <dgm:spPr/>
      <dgm:t>
        <a:bodyPr/>
        <a:lstStyle/>
        <a:p>
          <a:r>
            <a:rPr lang="en-US" dirty="0"/>
            <a:t>Create an Email Template for each</a:t>
          </a:r>
        </a:p>
      </dgm:t>
    </dgm:pt>
    <dgm:pt modelId="{3B23216C-0AF9-46D6-A702-48341C0DBB8A}" type="parTrans" cxnId="{958898C1-097D-4765-AE4C-76370E25806D}">
      <dgm:prSet/>
      <dgm:spPr/>
      <dgm:t>
        <a:bodyPr/>
        <a:lstStyle/>
        <a:p>
          <a:endParaRPr lang="en-US"/>
        </a:p>
      </dgm:t>
    </dgm:pt>
    <dgm:pt modelId="{ADBECFF8-485D-4D26-91EB-B11F282AD63F}" type="sibTrans" cxnId="{958898C1-097D-4765-AE4C-76370E25806D}">
      <dgm:prSet/>
      <dgm:spPr/>
      <dgm:t>
        <a:bodyPr/>
        <a:lstStyle/>
        <a:p>
          <a:endParaRPr lang="en-US"/>
        </a:p>
      </dgm:t>
    </dgm:pt>
    <dgm:pt modelId="{EDDB3AE7-8DB2-4627-B6F6-9F6D07A39A6D}">
      <dgm:prSet/>
      <dgm:spPr/>
      <dgm:t>
        <a:bodyPr/>
        <a:lstStyle/>
        <a:p>
          <a:r>
            <a:rPr lang="en-US" dirty="0"/>
            <a:t>Remember: Templates are another maintenance point.</a:t>
          </a:r>
        </a:p>
      </dgm:t>
    </dgm:pt>
    <dgm:pt modelId="{C870D2C0-73F0-442A-9B57-9753AA2CDEEE}" type="parTrans" cxnId="{65559CB0-BDD9-405A-A9B4-A2F26985BEB2}">
      <dgm:prSet/>
      <dgm:spPr/>
      <dgm:t>
        <a:bodyPr/>
        <a:lstStyle/>
        <a:p>
          <a:endParaRPr lang="en-US"/>
        </a:p>
      </dgm:t>
    </dgm:pt>
    <dgm:pt modelId="{13034877-2278-4C16-8DE1-0FE56BCA6A2C}" type="sibTrans" cxnId="{65559CB0-BDD9-405A-A9B4-A2F26985BEB2}">
      <dgm:prSet/>
      <dgm:spPr/>
      <dgm:t>
        <a:bodyPr/>
        <a:lstStyle/>
        <a:p>
          <a:endParaRPr lang="en-US"/>
        </a:p>
      </dgm:t>
    </dgm:pt>
    <dgm:pt modelId="{3D9BFDFC-A09D-41A2-9400-D30F4D0A0893}">
      <dgm:prSet/>
      <dgm:spPr/>
      <dgm:t>
        <a:bodyPr/>
        <a:lstStyle/>
        <a:p>
          <a:r>
            <a:rPr lang="en-US" dirty="0"/>
            <a:t>Don’t let them get stale or out of date</a:t>
          </a:r>
        </a:p>
      </dgm:t>
    </dgm:pt>
    <dgm:pt modelId="{20EF44ED-05DA-4C46-9D98-2D015FF19C7F}" type="parTrans" cxnId="{62EA9A1F-C4CE-4BAB-8205-32F63DD48FB0}">
      <dgm:prSet/>
      <dgm:spPr/>
      <dgm:t>
        <a:bodyPr/>
        <a:lstStyle/>
        <a:p>
          <a:endParaRPr lang="en-US"/>
        </a:p>
      </dgm:t>
    </dgm:pt>
    <dgm:pt modelId="{55F2E5B8-DFB2-49AA-B426-B056DB3541E7}" type="sibTrans" cxnId="{62EA9A1F-C4CE-4BAB-8205-32F63DD48FB0}">
      <dgm:prSet/>
      <dgm:spPr/>
      <dgm:t>
        <a:bodyPr/>
        <a:lstStyle/>
        <a:p>
          <a:endParaRPr lang="en-US"/>
        </a:p>
      </dgm:t>
    </dgm:pt>
    <dgm:pt modelId="{6ED6FEDD-7ECF-49AC-B118-B65CEFF61F6A}" type="pres">
      <dgm:prSet presAssocID="{26F75D10-3AB4-44A6-A424-6F4A27314A2B}" presName="linear" presStyleCnt="0">
        <dgm:presLayoutVars>
          <dgm:animLvl val="lvl"/>
          <dgm:resizeHandles val="exact"/>
        </dgm:presLayoutVars>
      </dgm:prSet>
      <dgm:spPr/>
    </dgm:pt>
    <dgm:pt modelId="{D5D61507-966C-401E-BD56-AD807DCD0DA2}" type="pres">
      <dgm:prSet presAssocID="{47EF3C7B-7DF6-44B4-8991-FD20451DA92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EF55F53-5359-49DC-BDAD-EF89012AC137}" type="pres">
      <dgm:prSet presAssocID="{47EF3C7B-7DF6-44B4-8991-FD20451DA92F}" presName="childText" presStyleLbl="revTx" presStyleIdx="0" presStyleCnt="2">
        <dgm:presLayoutVars>
          <dgm:bulletEnabled val="1"/>
        </dgm:presLayoutVars>
      </dgm:prSet>
      <dgm:spPr/>
    </dgm:pt>
    <dgm:pt modelId="{980060B4-A723-4643-AA28-34E8C7B8072B}" type="pres">
      <dgm:prSet presAssocID="{2D6EB92E-631D-40DE-9EFC-B4814459825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5BAFFFB-477F-483E-A110-9DF11816C4EE}" type="pres">
      <dgm:prSet presAssocID="{ADBECFF8-485D-4D26-91EB-B11F282AD63F}" presName="spacer" presStyleCnt="0"/>
      <dgm:spPr/>
    </dgm:pt>
    <dgm:pt modelId="{9FB69642-AC3F-45CA-9FFA-4469938C824F}" type="pres">
      <dgm:prSet presAssocID="{EDDB3AE7-8DB2-4627-B6F6-9F6D07A39A6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107312B-6FDB-4E7C-864B-12969AE8B72E}" type="pres">
      <dgm:prSet presAssocID="{EDDB3AE7-8DB2-4627-B6F6-9F6D07A39A6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5559CB0-BDD9-405A-A9B4-A2F26985BEB2}" srcId="{26F75D10-3AB4-44A6-A424-6F4A27314A2B}" destId="{EDDB3AE7-8DB2-4627-B6F6-9F6D07A39A6D}" srcOrd="2" destOrd="0" parTransId="{C870D2C0-73F0-442A-9B57-9753AA2CDEEE}" sibTransId="{13034877-2278-4C16-8DE1-0FE56BCA6A2C}"/>
    <dgm:cxn modelId="{B63151D6-7783-4818-B24D-F9CBC67EA145}" srcId="{47EF3C7B-7DF6-44B4-8991-FD20451DA92F}" destId="{7EA0B99E-9CFF-48A1-AC4D-692DA0BAD410}" srcOrd="2" destOrd="0" parTransId="{AF00EEFC-DE0B-471F-B8C3-E44EFFD86BEE}" sibTransId="{084B5D0B-C7EF-46C6-A373-68A43F05195A}"/>
    <dgm:cxn modelId="{84AC1891-D3AF-438C-BF4A-97B904158C23}" srcId="{47EF3C7B-7DF6-44B4-8991-FD20451DA92F}" destId="{C5FCF8CB-F725-45B2-850D-1D7E3B90AF7B}" srcOrd="0" destOrd="0" parTransId="{217D01E1-577B-4D87-AE44-957FAE0AE12E}" sibTransId="{80EDF809-5425-4464-B8DB-EC4E0B8CE01F}"/>
    <dgm:cxn modelId="{B1128CC4-669D-46BC-9CAC-3EBBE9940D59}" type="presOf" srcId="{EDDB3AE7-8DB2-4627-B6F6-9F6D07A39A6D}" destId="{9FB69642-AC3F-45CA-9FFA-4469938C824F}" srcOrd="0" destOrd="0" presId="urn:microsoft.com/office/officeart/2005/8/layout/vList2"/>
    <dgm:cxn modelId="{048AF310-4C9E-4745-AE6C-B95965D52E4E}" type="presOf" srcId="{2D6EB92E-631D-40DE-9EFC-B48144598255}" destId="{980060B4-A723-4643-AA28-34E8C7B8072B}" srcOrd="0" destOrd="0" presId="urn:microsoft.com/office/officeart/2005/8/layout/vList2"/>
    <dgm:cxn modelId="{958898C1-097D-4765-AE4C-76370E25806D}" srcId="{26F75D10-3AB4-44A6-A424-6F4A27314A2B}" destId="{2D6EB92E-631D-40DE-9EFC-B48144598255}" srcOrd="1" destOrd="0" parTransId="{3B23216C-0AF9-46D6-A702-48341C0DBB8A}" sibTransId="{ADBECFF8-485D-4D26-91EB-B11F282AD63F}"/>
    <dgm:cxn modelId="{76E6AD6A-C248-4E37-B7A0-C5EF4236EA2A}" type="presOf" srcId="{0E6F9775-8159-433D-B9F6-4EC3B8FDE419}" destId="{EEF55F53-5359-49DC-BDAD-EF89012AC137}" srcOrd="0" destOrd="1" presId="urn:microsoft.com/office/officeart/2005/8/layout/vList2"/>
    <dgm:cxn modelId="{B7699D35-D88C-4EE0-AC95-2027984B9CAD}" type="presOf" srcId="{26F75D10-3AB4-44A6-A424-6F4A27314A2B}" destId="{6ED6FEDD-7ECF-49AC-B118-B65CEFF61F6A}" srcOrd="0" destOrd="0" presId="urn:microsoft.com/office/officeart/2005/8/layout/vList2"/>
    <dgm:cxn modelId="{87F99085-D449-4C85-8336-B9804AF0C887}" srcId="{47EF3C7B-7DF6-44B4-8991-FD20451DA92F}" destId="{0E6F9775-8159-433D-B9F6-4EC3B8FDE419}" srcOrd="1" destOrd="0" parTransId="{329CB82A-BD23-4094-B38B-29EBC48AB107}" sibTransId="{72BE9ABA-1D19-470B-938C-1E8C64366D4B}"/>
    <dgm:cxn modelId="{C18E2D16-90F9-4FB5-943D-0CFC2687D862}" type="presOf" srcId="{3D9BFDFC-A09D-41A2-9400-D30F4D0A0893}" destId="{8107312B-6FDB-4E7C-864B-12969AE8B72E}" srcOrd="0" destOrd="0" presId="urn:microsoft.com/office/officeart/2005/8/layout/vList2"/>
    <dgm:cxn modelId="{EDF09F12-4AE3-410F-99B7-4DBA5F5A6246}" type="presOf" srcId="{7EA0B99E-9CFF-48A1-AC4D-692DA0BAD410}" destId="{EEF55F53-5359-49DC-BDAD-EF89012AC137}" srcOrd="0" destOrd="2" presId="urn:microsoft.com/office/officeart/2005/8/layout/vList2"/>
    <dgm:cxn modelId="{800E7D36-7074-487F-B5F9-154CE74DBCAF}" srcId="{26F75D10-3AB4-44A6-A424-6F4A27314A2B}" destId="{47EF3C7B-7DF6-44B4-8991-FD20451DA92F}" srcOrd="0" destOrd="0" parTransId="{EBF84F97-0139-45A7-AD8C-0BA26D4584EE}" sibTransId="{827F8677-21C7-478C-975F-1070DA7FD7DB}"/>
    <dgm:cxn modelId="{89A8000E-459D-4A83-9287-B96C052FF0A6}" type="presOf" srcId="{C5FCF8CB-F725-45B2-850D-1D7E3B90AF7B}" destId="{EEF55F53-5359-49DC-BDAD-EF89012AC137}" srcOrd="0" destOrd="0" presId="urn:microsoft.com/office/officeart/2005/8/layout/vList2"/>
    <dgm:cxn modelId="{62EA9A1F-C4CE-4BAB-8205-32F63DD48FB0}" srcId="{EDDB3AE7-8DB2-4627-B6F6-9F6D07A39A6D}" destId="{3D9BFDFC-A09D-41A2-9400-D30F4D0A0893}" srcOrd="0" destOrd="0" parTransId="{20EF44ED-05DA-4C46-9D98-2D015FF19C7F}" sibTransId="{55F2E5B8-DFB2-49AA-B426-B056DB3541E7}"/>
    <dgm:cxn modelId="{6ED4E241-AB94-4367-923B-17FF9F12D1ED}" type="presOf" srcId="{47EF3C7B-7DF6-44B4-8991-FD20451DA92F}" destId="{D5D61507-966C-401E-BD56-AD807DCD0DA2}" srcOrd="0" destOrd="0" presId="urn:microsoft.com/office/officeart/2005/8/layout/vList2"/>
    <dgm:cxn modelId="{37EEEABA-830D-44DF-BA75-B3FD135ACB38}" type="presParOf" srcId="{6ED6FEDD-7ECF-49AC-B118-B65CEFF61F6A}" destId="{D5D61507-966C-401E-BD56-AD807DCD0DA2}" srcOrd="0" destOrd="0" presId="urn:microsoft.com/office/officeart/2005/8/layout/vList2"/>
    <dgm:cxn modelId="{52976F06-53C1-4028-99A6-47AFECA9627F}" type="presParOf" srcId="{6ED6FEDD-7ECF-49AC-B118-B65CEFF61F6A}" destId="{EEF55F53-5359-49DC-BDAD-EF89012AC137}" srcOrd="1" destOrd="0" presId="urn:microsoft.com/office/officeart/2005/8/layout/vList2"/>
    <dgm:cxn modelId="{990F8172-8047-4814-97DA-505FD1EC6688}" type="presParOf" srcId="{6ED6FEDD-7ECF-49AC-B118-B65CEFF61F6A}" destId="{980060B4-A723-4643-AA28-34E8C7B8072B}" srcOrd="2" destOrd="0" presId="urn:microsoft.com/office/officeart/2005/8/layout/vList2"/>
    <dgm:cxn modelId="{EB3A5E3E-BEBB-4D28-9EF1-A49766E1EFDB}" type="presParOf" srcId="{6ED6FEDD-7ECF-49AC-B118-B65CEFF61F6A}" destId="{75BAFFFB-477F-483E-A110-9DF11816C4EE}" srcOrd="3" destOrd="0" presId="urn:microsoft.com/office/officeart/2005/8/layout/vList2"/>
    <dgm:cxn modelId="{255479D2-9E22-4752-A574-F48F80E7E029}" type="presParOf" srcId="{6ED6FEDD-7ECF-49AC-B118-B65CEFF61F6A}" destId="{9FB69642-AC3F-45CA-9FFA-4469938C824F}" srcOrd="4" destOrd="0" presId="urn:microsoft.com/office/officeart/2005/8/layout/vList2"/>
    <dgm:cxn modelId="{563CBEF1-089A-4AD4-8BC0-775A32BB2A6E}" type="presParOf" srcId="{6ED6FEDD-7ECF-49AC-B118-B65CEFF61F6A}" destId="{8107312B-6FDB-4E7C-864B-12969AE8B72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798A391-B6FD-413A-8201-C1C93A2F581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1DE4F4-3771-4C97-B7F7-68B94E4B649F}">
      <dgm:prSet/>
      <dgm:spPr/>
      <dgm:t>
        <a:bodyPr/>
        <a:lstStyle/>
        <a:p>
          <a:r>
            <a:rPr lang="en-US"/>
            <a:t>What is the normal work-flow or work-process for a case?</a:t>
          </a:r>
          <a:endParaRPr lang="en-US"/>
        </a:p>
      </dgm:t>
    </dgm:pt>
    <dgm:pt modelId="{64866413-1382-4723-9CDF-EB6EAD78E527}" type="parTrans" cxnId="{1592EDFF-6DAC-4227-8C3D-7BC8123180C6}">
      <dgm:prSet/>
      <dgm:spPr/>
      <dgm:t>
        <a:bodyPr/>
        <a:lstStyle/>
        <a:p>
          <a:endParaRPr lang="en-US"/>
        </a:p>
      </dgm:t>
    </dgm:pt>
    <dgm:pt modelId="{595E5AE9-4A29-4F65-A816-1298746E410E}" type="sibTrans" cxnId="{1592EDFF-6DAC-4227-8C3D-7BC8123180C6}">
      <dgm:prSet/>
      <dgm:spPr/>
      <dgm:t>
        <a:bodyPr/>
        <a:lstStyle/>
        <a:p>
          <a:endParaRPr lang="en-US"/>
        </a:p>
      </dgm:t>
    </dgm:pt>
    <dgm:pt modelId="{0A80CD47-10CD-43F6-8AE5-F58180C323CF}">
      <dgm:prSet/>
      <dgm:spPr/>
      <dgm:t>
        <a:bodyPr/>
        <a:lstStyle/>
        <a:p>
          <a:r>
            <a:rPr lang="en-US"/>
            <a:t>Can you clearly define:</a:t>
          </a:r>
          <a:endParaRPr lang="en-US"/>
        </a:p>
      </dgm:t>
    </dgm:pt>
    <dgm:pt modelId="{8F3EDF07-6184-4172-A6EF-65494516A5CD}" type="parTrans" cxnId="{0B544385-B8DD-42E8-87D1-087785287FCC}">
      <dgm:prSet/>
      <dgm:spPr/>
      <dgm:t>
        <a:bodyPr/>
        <a:lstStyle/>
        <a:p>
          <a:endParaRPr lang="en-US"/>
        </a:p>
      </dgm:t>
    </dgm:pt>
    <dgm:pt modelId="{26534B95-8572-4E61-8621-96DDBD39B7AF}" type="sibTrans" cxnId="{0B544385-B8DD-42E8-87D1-087785287FCC}">
      <dgm:prSet/>
      <dgm:spPr/>
      <dgm:t>
        <a:bodyPr/>
        <a:lstStyle/>
        <a:p>
          <a:endParaRPr lang="en-US"/>
        </a:p>
      </dgm:t>
    </dgm:pt>
    <dgm:pt modelId="{4FCA36D3-8E3E-4529-B1B4-A5512BC10FD6}">
      <dgm:prSet/>
      <dgm:spPr/>
      <dgm:t>
        <a:bodyPr/>
        <a:lstStyle/>
        <a:p>
          <a:r>
            <a:rPr lang="en-US"/>
            <a:t>Departments</a:t>
          </a:r>
          <a:endParaRPr lang="en-US"/>
        </a:p>
      </dgm:t>
    </dgm:pt>
    <dgm:pt modelId="{709FEBC7-85DC-4070-87B9-F247780D6AA8}" type="parTrans" cxnId="{E83A97A9-95D3-4CF4-8CAD-AC80E3E04D7A}">
      <dgm:prSet/>
      <dgm:spPr/>
      <dgm:t>
        <a:bodyPr/>
        <a:lstStyle/>
        <a:p>
          <a:endParaRPr lang="en-US"/>
        </a:p>
      </dgm:t>
    </dgm:pt>
    <dgm:pt modelId="{0003C277-ACFE-42A5-940B-C9679B84B1C4}" type="sibTrans" cxnId="{E83A97A9-95D3-4CF4-8CAD-AC80E3E04D7A}">
      <dgm:prSet/>
      <dgm:spPr/>
      <dgm:t>
        <a:bodyPr/>
        <a:lstStyle/>
        <a:p>
          <a:endParaRPr lang="en-US"/>
        </a:p>
      </dgm:t>
    </dgm:pt>
    <dgm:pt modelId="{BC831B40-95E5-4784-A8AF-95D235E84D09}">
      <dgm:prSet/>
      <dgm:spPr/>
      <dgm:t>
        <a:bodyPr/>
        <a:lstStyle/>
        <a:p>
          <a:r>
            <a:rPr lang="en-US" dirty="0"/>
            <a:t>Functionality Areas</a:t>
          </a:r>
        </a:p>
      </dgm:t>
    </dgm:pt>
    <dgm:pt modelId="{F92FA609-1CF7-4129-84E3-11F0CD51B0A7}" type="parTrans" cxnId="{D295B42F-1192-4EE4-B4F7-2BE19A7BF609}">
      <dgm:prSet/>
      <dgm:spPr/>
      <dgm:t>
        <a:bodyPr/>
        <a:lstStyle/>
        <a:p>
          <a:endParaRPr lang="en-US"/>
        </a:p>
      </dgm:t>
    </dgm:pt>
    <dgm:pt modelId="{5FABFF5D-28AE-41B6-B44E-EBCA3B0C23A0}" type="sibTrans" cxnId="{D295B42F-1192-4EE4-B4F7-2BE19A7BF609}">
      <dgm:prSet/>
      <dgm:spPr/>
      <dgm:t>
        <a:bodyPr/>
        <a:lstStyle/>
        <a:p>
          <a:endParaRPr lang="en-US"/>
        </a:p>
      </dgm:t>
    </dgm:pt>
    <dgm:pt modelId="{8212C705-7D19-4AE2-B41C-E4D1745DD4FE}">
      <dgm:prSet/>
      <dgm:spPr/>
      <dgm:t>
        <a:bodyPr/>
        <a:lstStyle/>
        <a:p>
          <a:r>
            <a:rPr lang="en-US"/>
            <a:t>Support Groups</a:t>
          </a:r>
          <a:endParaRPr lang="en-US"/>
        </a:p>
      </dgm:t>
    </dgm:pt>
    <dgm:pt modelId="{7D2C70C0-BED0-4326-9C45-8F1608BC9DED}" type="parTrans" cxnId="{A20452C9-043E-4949-9A4A-9458B4F8C00C}">
      <dgm:prSet/>
      <dgm:spPr/>
      <dgm:t>
        <a:bodyPr/>
        <a:lstStyle/>
        <a:p>
          <a:endParaRPr lang="en-US"/>
        </a:p>
      </dgm:t>
    </dgm:pt>
    <dgm:pt modelId="{FA66B876-F2FB-4E86-8CF8-FF24E6BEAB0B}" type="sibTrans" cxnId="{A20452C9-043E-4949-9A4A-9458B4F8C00C}">
      <dgm:prSet/>
      <dgm:spPr/>
      <dgm:t>
        <a:bodyPr/>
        <a:lstStyle/>
        <a:p>
          <a:endParaRPr lang="en-US"/>
        </a:p>
      </dgm:t>
    </dgm:pt>
    <dgm:pt modelId="{78A2AEDB-524E-49B5-913A-6B20337A5ACE}">
      <dgm:prSet/>
      <dgm:spPr/>
      <dgm:t>
        <a:bodyPr/>
        <a:lstStyle/>
        <a:p>
          <a:r>
            <a:rPr lang="en-US" dirty="0"/>
            <a:t>Escalation Paths</a:t>
          </a:r>
        </a:p>
      </dgm:t>
    </dgm:pt>
    <dgm:pt modelId="{BF39DE78-2D63-43EA-8712-A5AB73C19C67}" type="parTrans" cxnId="{CCB2FB02-1277-4375-8973-73AA19CE6808}">
      <dgm:prSet/>
      <dgm:spPr/>
      <dgm:t>
        <a:bodyPr/>
        <a:lstStyle/>
        <a:p>
          <a:endParaRPr lang="en-US"/>
        </a:p>
      </dgm:t>
    </dgm:pt>
    <dgm:pt modelId="{FA8B2C31-BD94-4925-A0B4-3A886415AE4B}" type="sibTrans" cxnId="{CCB2FB02-1277-4375-8973-73AA19CE6808}">
      <dgm:prSet/>
      <dgm:spPr/>
      <dgm:t>
        <a:bodyPr/>
        <a:lstStyle/>
        <a:p>
          <a:endParaRPr lang="en-US"/>
        </a:p>
      </dgm:t>
    </dgm:pt>
    <dgm:pt modelId="{95EB2EFF-BE95-4E21-B81E-56061333AFB1}">
      <dgm:prSet/>
      <dgm:spPr/>
      <dgm:t>
        <a:bodyPr/>
        <a:lstStyle/>
        <a:p>
          <a:r>
            <a:rPr lang="en-US" dirty="0"/>
            <a:t>Do you have one or more inbound support channels?</a:t>
          </a:r>
        </a:p>
      </dgm:t>
    </dgm:pt>
    <dgm:pt modelId="{65114A54-7604-44DF-8C37-9612A1782BB8}" type="parTrans" cxnId="{E1C6E819-E683-48C1-B863-3C04E4298476}">
      <dgm:prSet/>
      <dgm:spPr/>
    </dgm:pt>
    <dgm:pt modelId="{E06D6BB6-45A1-407C-AED2-8D5F82B3A435}" type="sibTrans" cxnId="{E1C6E819-E683-48C1-B863-3C04E4298476}">
      <dgm:prSet/>
      <dgm:spPr/>
    </dgm:pt>
    <dgm:pt modelId="{59290235-DF88-41E3-8EAB-5EFD040540B3}" type="pres">
      <dgm:prSet presAssocID="{1798A391-B6FD-413A-8201-C1C93A2F5812}" presName="linear" presStyleCnt="0">
        <dgm:presLayoutVars>
          <dgm:animLvl val="lvl"/>
          <dgm:resizeHandles val="exact"/>
        </dgm:presLayoutVars>
      </dgm:prSet>
      <dgm:spPr/>
    </dgm:pt>
    <dgm:pt modelId="{9D71D77E-E7DC-4E56-A94B-BD6F8BDEC1F0}" type="pres">
      <dgm:prSet presAssocID="{491DE4F4-3771-4C97-B7F7-68B94E4B64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89D6ABE-7D23-404B-9345-4858E0B4EC09}" type="pres">
      <dgm:prSet presAssocID="{595E5AE9-4A29-4F65-A816-1298746E410E}" presName="spacer" presStyleCnt="0"/>
      <dgm:spPr/>
    </dgm:pt>
    <dgm:pt modelId="{98E9F6BE-7969-4B35-89FE-C6D17C9F71F3}" type="pres">
      <dgm:prSet presAssocID="{0A80CD47-10CD-43F6-8AE5-F58180C323C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F9F9CE3-FF80-49E4-8BD9-567141455500}" type="pres">
      <dgm:prSet presAssocID="{0A80CD47-10CD-43F6-8AE5-F58180C323CF}" presName="childText" presStyleLbl="revTx" presStyleIdx="0" presStyleCnt="1">
        <dgm:presLayoutVars>
          <dgm:bulletEnabled val="1"/>
        </dgm:presLayoutVars>
      </dgm:prSet>
      <dgm:spPr/>
    </dgm:pt>
    <dgm:pt modelId="{1C7882B6-664D-4A02-913E-0773B31C890F}" type="pres">
      <dgm:prSet presAssocID="{95EB2EFF-BE95-4E21-B81E-56061333AFB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97AC540-53D6-4EC5-9000-C451A76C493B}" type="presOf" srcId="{4FCA36D3-8E3E-4529-B1B4-A5512BC10FD6}" destId="{1F9F9CE3-FF80-49E4-8BD9-567141455500}" srcOrd="0" destOrd="0" presId="urn:microsoft.com/office/officeart/2005/8/layout/vList2"/>
    <dgm:cxn modelId="{A20452C9-043E-4949-9A4A-9458B4F8C00C}" srcId="{0A80CD47-10CD-43F6-8AE5-F58180C323CF}" destId="{8212C705-7D19-4AE2-B41C-E4D1745DD4FE}" srcOrd="2" destOrd="0" parTransId="{7D2C70C0-BED0-4326-9C45-8F1608BC9DED}" sibTransId="{FA66B876-F2FB-4E86-8CF8-FF24E6BEAB0B}"/>
    <dgm:cxn modelId="{E83A97A9-95D3-4CF4-8CAD-AC80E3E04D7A}" srcId="{0A80CD47-10CD-43F6-8AE5-F58180C323CF}" destId="{4FCA36D3-8E3E-4529-B1B4-A5512BC10FD6}" srcOrd="0" destOrd="0" parTransId="{709FEBC7-85DC-4070-87B9-F247780D6AA8}" sibTransId="{0003C277-ACFE-42A5-940B-C9679B84B1C4}"/>
    <dgm:cxn modelId="{04E77D0F-595C-4888-AF88-DFBFAA46E638}" type="presOf" srcId="{0A80CD47-10CD-43F6-8AE5-F58180C323CF}" destId="{98E9F6BE-7969-4B35-89FE-C6D17C9F71F3}" srcOrd="0" destOrd="0" presId="urn:microsoft.com/office/officeart/2005/8/layout/vList2"/>
    <dgm:cxn modelId="{5C4297E4-0BE5-4059-8120-AD55FBA4C349}" type="presOf" srcId="{BC831B40-95E5-4784-A8AF-95D235E84D09}" destId="{1F9F9CE3-FF80-49E4-8BD9-567141455500}" srcOrd="0" destOrd="1" presId="urn:microsoft.com/office/officeart/2005/8/layout/vList2"/>
    <dgm:cxn modelId="{8238158D-D99C-4F52-A7E6-436B21883B75}" type="presOf" srcId="{8212C705-7D19-4AE2-B41C-E4D1745DD4FE}" destId="{1F9F9CE3-FF80-49E4-8BD9-567141455500}" srcOrd="0" destOrd="2" presId="urn:microsoft.com/office/officeart/2005/8/layout/vList2"/>
    <dgm:cxn modelId="{D90AC1A2-6D7C-43B5-B9CA-86A9A9E69DB9}" type="presOf" srcId="{491DE4F4-3771-4C97-B7F7-68B94E4B649F}" destId="{9D71D77E-E7DC-4E56-A94B-BD6F8BDEC1F0}" srcOrd="0" destOrd="0" presId="urn:microsoft.com/office/officeart/2005/8/layout/vList2"/>
    <dgm:cxn modelId="{E1C6E819-E683-48C1-B863-3C04E4298476}" srcId="{1798A391-B6FD-413A-8201-C1C93A2F5812}" destId="{95EB2EFF-BE95-4E21-B81E-56061333AFB1}" srcOrd="2" destOrd="0" parTransId="{65114A54-7604-44DF-8C37-9612A1782BB8}" sibTransId="{E06D6BB6-45A1-407C-AED2-8D5F82B3A435}"/>
    <dgm:cxn modelId="{D295B42F-1192-4EE4-B4F7-2BE19A7BF609}" srcId="{0A80CD47-10CD-43F6-8AE5-F58180C323CF}" destId="{BC831B40-95E5-4784-A8AF-95D235E84D09}" srcOrd="1" destOrd="0" parTransId="{F92FA609-1CF7-4129-84E3-11F0CD51B0A7}" sibTransId="{5FABFF5D-28AE-41B6-B44E-EBCA3B0C23A0}"/>
    <dgm:cxn modelId="{1592EDFF-6DAC-4227-8C3D-7BC8123180C6}" srcId="{1798A391-B6FD-413A-8201-C1C93A2F5812}" destId="{491DE4F4-3771-4C97-B7F7-68B94E4B649F}" srcOrd="0" destOrd="0" parTransId="{64866413-1382-4723-9CDF-EB6EAD78E527}" sibTransId="{595E5AE9-4A29-4F65-A816-1298746E410E}"/>
    <dgm:cxn modelId="{669478C0-2DE5-40EB-88D4-523A341DF9F1}" type="presOf" srcId="{1798A391-B6FD-413A-8201-C1C93A2F5812}" destId="{59290235-DF88-41E3-8EAB-5EFD040540B3}" srcOrd="0" destOrd="0" presId="urn:microsoft.com/office/officeart/2005/8/layout/vList2"/>
    <dgm:cxn modelId="{0B544385-B8DD-42E8-87D1-087785287FCC}" srcId="{1798A391-B6FD-413A-8201-C1C93A2F5812}" destId="{0A80CD47-10CD-43F6-8AE5-F58180C323CF}" srcOrd="1" destOrd="0" parTransId="{8F3EDF07-6184-4172-A6EF-65494516A5CD}" sibTransId="{26534B95-8572-4E61-8621-96DDBD39B7AF}"/>
    <dgm:cxn modelId="{5712F371-87A2-4A2F-899D-0B135C9070D3}" type="presOf" srcId="{95EB2EFF-BE95-4E21-B81E-56061333AFB1}" destId="{1C7882B6-664D-4A02-913E-0773B31C890F}" srcOrd="0" destOrd="0" presId="urn:microsoft.com/office/officeart/2005/8/layout/vList2"/>
    <dgm:cxn modelId="{7EE4C53A-D946-428F-9B90-F9DEC00965D2}" type="presOf" srcId="{78A2AEDB-524E-49B5-913A-6B20337A5ACE}" destId="{1F9F9CE3-FF80-49E4-8BD9-567141455500}" srcOrd="0" destOrd="3" presId="urn:microsoft.com/office/officeart/2005/8/layout/vList2"/>
    <dgm:cxn modelId="{CCB2FB02-1277-4375-8973-73AA19CE6808}" srcId="{0A80CD47-10CD-43F6-8AE5-F58180C323CF}" destId="{78A2AEDB-524E-49B5-913A-6B20337A5ACE}" srcOrd="3" destOrd="0" parTransId="{BF39DE78-2D63-43EA-8712-A5AB73C19C67}" sibTransId="{FA8B2C31-BD94-4925-A0B4-3A886415AE4B}"/>
    <dgm:cxn modelId="{175697F8-748F-43B4-AB14-B4167C4F2B28}" type="presParOf" srcId="{59290235-DF88-41E3-8EAB-5EFD040540B3}" destId="{9D71D77E-E7DC-4E56-A94B-BD6F8BDEC1F0}" srcOrd="0" destOrd="0" presId="urn:microsoft.com/office/officeart/2005/8/layout/vList2"/>
    <dgm:cxn modelId="{3D5BBE61-F10E-47CC-ADAB-FC785EBBA624}" type="presParOf" srcId="{59290235-DF88-41E3-8EAB-5EFD040540B3}" destId="{389D6ABE-7D23-404B-9345-4858E0B4EC09}" srcOrd="1" destOrd="0" presId="urn:microsoft.com/office/officeart/2005/8/layout/vList2"/>
    <dgm:cxn modelId="{EFCC0591-9ADF-4051-93E6-1E2AC6A13683}" type="presParOf" srcId="{59290235-DF88-41E3-8EAB-5EFD040540B3}" destId="{98E9F6BE-7969-4B35-89FE-C6D17C9F71F3}" srcOrd="2" destOrd="0" presId="urn:microsoft.com/office/officeart/2005/8/layout/vList2"/>
    <dgm:cxn modelId="{E99B7DE2-645D-4579-A2D3-A0D7650EF3B1}" type="presParOf" srcId="{59290235-DF88-41E3-8EAB-5EFD040540B3}" destId="{1F9F9CE3-FF80-49E4-8BD9-567141455500}" srcOrd="3" destOrd="0" presId="urn:microsoft.com/office/officeart/2005/8/layout/vList2"/>
    <dgm:cxn modelId="{C3C1BC92-2A2C-42D5-9ABF-657AB7583D66}" type="presParOf" srcId="{59290235-DF88-41E3-8EAB-5EFD040540B3}" destId="{1C7882B6-664D-4A02-913E-0773B31C890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533D7-C194-4094-9136-F0753B8ED6D8}">
      <dsp:nvSpPr>
        <dsp:cNvPr id="0" name=""/>
        <dsp:cNvSpPr/>
      </dsp:nvSpPr>
      <dsp:spPr>
        <a:xfrm>
          <a:off x="0" y="13020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What we are discussing</a:t>
          </a:r>
          <a:endParaRPr lang="en-US" sz="2600" kern="1200"/>
        </a:p>
      </dsp:txBody>
      <dsp:txXfrm>
        <a:off x="30442" y="43462"/>
        <a:ext cx="8168716" cy="562726"/>
      </dsp:txXfrm>
    </dsp:sp>
    <dsp:sp modelId="{13470038-E19E-4BCB-BA30-65D9CD372CE0}">
      <dsp:nvSpPr>
        <dsp:cNvPr id="0" name=""/>
        <dsp:cNvSpPr/>
      </dsp:nvSpPr>
      <dsp:spPr>
        <a:xfrm>
          <a:off x="0" y="636631"/>
          <a:ext cx="8229600" cy="2744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Creating a Support Framework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Case Configuration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Queue Management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Case Creation Rules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Routing Rules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Working with Cases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Additional technical details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Phone Integration</a:t>
          </a:r>
          <a:endParaRPr lang="en-US" sz="2000" kern="1200"/>
        </a:p>
      </dsp:txBody>
      <dsp:txXfrm>
        <a:off x="0" y="636631"/>
        <a:ext cx="8229600" cy="27448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CA614F-E14B-49BA-8ECD-CD4864A74EC2}">
      <dsp:nvSpPr>
        <dsp:cNvPr id="0" name=""/>
        <dsp:cNvSpPr/>
      </dsp:nvSpPr>
      <dsp:spPr>
        <a:xfrm>
          <a:off x="1428275" y="483"/>
          <a:ext cx="1131168" cy="5655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Customer Service</a:t>
          </a:r>
        </a:p>
      </dsp:txBody>
      <dsp:txXfrm>
        <a:off x="1444840" y="17048"/>
        <a:ext cx="1098038" cy="532454"/>
      </dsp:txXfrm>
    </dsp:sp>
    <dsp:sp modelId="{592532F8-66E3-45AE-A36C-7A0D6D9702DF}">
      <dsp:nvSpPr>
        <dsp:cNvPr id="0" name=""/>
        <dsp:cNvSpPr/>
      </dsp:nvSpPr>
      <dsp:spPr>
        <a:xfrm>
          <a:off x="1541392" y="566067"/>
          <a:ext cx="113116" cy="424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188"/>
              </a:lnTo>
              <a:lnTo>
                <a:pt x="113116" y="4241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E4369-8936-4820-B4A8-7614ED33943D}">
      <dsp:nvSpPr>
        <dsp:cNvPr id="0" name=""/>
        <dsp:cNvSpPr/>
      </dsp:nvSpPr>
      <dsp:spPr>
        <a:xfrm>
          <a:off x="1654509" y="707463"/>
          <a:ext cx="904934" cy="5655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Product1</a:t>
          </a:r>
          <a:endParaRPr lang="en-US" sz="1100" kern="1200" dirty="0"/>
        </a:p>
      </dsp:txBody>
      <dsp:txXfrm>
        <a:off x="1671074" y="724028"/>
        <a:ext cx="871804" cy="532454"/>
      </dsp:txXfrm>
    </dsp:sp>
    <dsp:sp modelId="{76F6D95B-64C3-4AB7-898E-B2373D833DC9}">
      <dsp:nvSpPr>
        <dsp:cNvPr id="0" name=""/>
        <dsp:cNvSpPr/>
      </dsp:nvSpPr>
      <dsp:spPr>
        <a:xfrm>
          <a:off x="1541392" y="566067"/>
          <a:ext cx="113116" cy="1131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168"/>
              </a:lnTo>
              <a:lnTo>
                <a:pt x="113116" y="11311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D1496F-6437-4709-945B-F37AB006B5AA}">
      <dsp:nvSpPr>
        <dsp:cNvPr id="0" name=""/>
        <dsp:cNvSpPr/>
      </dsp:nvSpPr>
      <dsp:spPr>
        <a:xfrm>
          <a:off x="1654509" y="1414443"/>
          <a:ext cx="904934" cy="5655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Product2</a:t>
          </a:r>
        </a:p>
      </dsp:txBody>
      <dsp:txXfrm>
        <a:off x="1671074" y="1431008"/>
        <a:ext cx="871804" cy="532454"/>
      </dsp:txXfrm>
    </dsp:sp>
    <dsp:sp modelId="{B2E9366F-A23C-4F18-BE78-2C0D95A61762}">
      <dsp:nvSpPr>
        <dsp:cNvPr id="0" name=""/>
        <dsp:cNvSpPr/>
      </dsp:nvSpPr>
      <dsp:spPr>
        <a:xfrm>
          <a:off x="1541392" y="566067"/>
          <a:ext cx="113116" cy="1838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8148"/>
              </a:lnTo>
              <a:lnTo>
                <a:pt x="113116" y="18381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0943A-25B4-4C21-B2FA-6DA7C2482EBA}">
      <dsp:nvSpPr>
        <dsp:cNvPr id="0" name=""/>
        <dsp:cNvSpPr/>
      </dsp:nvSpPr>
      <dsp:spPr>
        <a:xfrm>
          <a:off x="1654509" y="2121424"/>
          <a:ext cx="904934" cy="5655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Product2</a:t>
          </a:r>
        </a:p>
      </dsp:txBody>
      <dsp:txXfrm>
        <a:off x="1671074" y="2137989"/>
        <a:ext cx="871804" cy="532454"/>
      </dsp:txXfrm>
    </dsp:sp>
    <dsp:sp modelId="{C84D5F5B-A99A-41D7-94E6-92AF8641FD70}">
      <dsp:nvSpPr>
        <dsp:cNvPr id="0" name=""/>
        <dsp:cNvSpPr/>
      </dsp:nvSpPr>
      <dsp:spPr>
        <a:xfrm>
          <a:off x="2842235" y="483"/>
          <a:ext cx="1131168" cy="5655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Sales</a:t>
          </a:r>
        </a:p>
      </dsp:txBody>
      <dsp:txXfrm>
        <a:off x="2858800" y="17048"/>
        <a:ext cx="1098038" cy="532454"/>
      </dsp:txXfrm>
    </dsp:sp>
    <dsp:sp modelId="{C1371593-EB83-4E50-B267-065DFD8EFE10}">
      <dsp:nvSpPr>
        <dsp:cNvPr id="0" name=""/>
        <dsp:cNvSpPr/>
      </dsp:nvSpPr>
      <dsp:spPr>
        <a:xfrm>
          <a:off x="2955352" y="566067"/>
          <a:ext cx="113116" cy="424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188"/>
              </a:lnTo>
              <a:lnTo>
                <a:pt x="113116" y="4241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E6C78E-051A-4B85-8985-8E2B1B8E7855}">
      <dsp:nvSpPr>
        <dsp:cNvPr id="0" name=""/>
        <dsp:cNvSpPr/>
      </dsp:nvSpPr>
      <dsp:spPr>
        <a:xfrm>
          <a:off x="3068469" y="707463"/>
          <a:ext cx="904934" cy="5655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Registration</a:t>
          </a:r>
        </a:p>
      </dsp:txBody>
      <dsp:txXfrm>
        <a:off x="3085034" y="724028"/>
        <a:ext cx="871804" cy="532454"/>
      </dsp:txXfrm>
    </dsp:sp>
    <dsp:sp modelId="{6B8D9635-355F-40E7-A6F5-074D71E86341}">
      <dsp:nvSpPr>
        <dsp:cNvPr id="0" name=""/>
        <dsp:cNvSpPr/>
      </dsp:nvSpPr>
      <dsp:spPr>
        <a:xfrm>
          <a:off x="4256196" y="483"/>
          <a:ext cx="1131168" cy="5655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Questions</a:t>
          </a:r>
        </a:p>
      </dsp:txBody>
      <dsp:txXfrm>
        <a:off x="4272761" y="17048"/>
        <a:ext cx="1098038" cy="532454"/>
      </dsp:txXfrm>
    </dsp:sp>
    <dsp:sp modelId="{B137E5DD-F125-420C-B794-6692EE0DD80F}">
      <dsp:nvSpPr>
        <dsp:cNvPr id="0" name=""/>
        <dsp:cNvSpPr/>
      </dsp:nvSpPr>
      <dsp:spPr>
        <a:xfrm>
          <a:off x="5670156" y="483"/>
          <a:ext cx="1131168" cy="5655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Internal</a:t>
          </a:r>
        </a:p>
      </dsp:txBody>
      <dsp:txXfrm>
        <a:off x="5686721" y="17048"/>
        <a:ext cx="1098038" cy="532454"/>
      </dsp:txXfrm>
    </dsp:sp>
    <dsp:sp modelId="{3D22B127-E766-4934-B1CF-F008C0EAA86D}">
      <dsp:nvSpPr>
        <dsp:cNvPr id="0" name=""/>
        <dsp:cNvSpPr/>
      </dsp:nvSpPr>
      <dsp:spPr>
        <a:xfrm>
          <a:off x="5783273" y="566067"/>
          <a:ext cx="113116" cy="424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188"/>
              </a:lnTo>
              <a:lnTo>
                <a:pt x="113116" y="4241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2D4334-DAE6-4188-A926-0E88CE0D673C}">
      <dsp:nvSpPr>
        <dsp:cNvPr id="0" name=""/>
        <dsp:cNvSpPr/>
      </dsp:nvSpPr>
      <dsp:spPr>
        <a:xfrm>
          <a:off x="5896389" y="707463"/>
          <a:ext cx="904934" cy="5655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Tier 1</a:t>
          </a:r>
        </a:p>
      </dsp:txBody>
      <dsp:txXfrm>
        <a:off x="5912954" y="724028"/>
        <a:ext cx="871804" cy="532454"/>
      </dsp:txXfrm>
    </dsp:sp>
    <dsp:sp modelId="{154272A0-7CA1-4A7B-B85F-58D59192FCA5}">
      <dsp:nvSpPr>
        <dsp:cNvPr id="0" name=""/>
        <dsp:cNvSpPr/>
      </dsp:nvSpPr>
      <dsp:spPr>
        <a:xfrm>
          <a:off x="5783273" y="566067"/>
          <a:ext cx="113116" cy="1131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168"/>
              </a:lnTo>
              <a:lnTo>
                <a:pt x="113116" y="11311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EE5118-EF0C-4006-8205-638E5F384C4F}">
      <dsp:nvSpPr>
        <dsp:cNvPr id="0" name=""/>
        <dsp:cNvSpPr/>
      </dsp:nvSpPr>
      <dsp:spPr>
        <a:xfrm>
          <a:off x="5896389" y="1414443"/>
          <a:ext cx="904934" cy="5655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Tier 2</a:t>
          </a:r>
        </a:p>
      </dsp:txBody>
      <dsp:txXfrm>
        <a:off x="5912954" y="1431008"/>
        <a:ext cx="871804" cy="532454"/>
      </dsp:txXfrm>
    </dsp:sp>
    <dsp:sp modelId="{F89BE5E5-5F5C-44D8-91A2-41677A488203}">
      <dsp:nvSpPr>
        <dsp:cNvPr id="0" name=""/>
        <dsp:cNvSpPr/>
      </dsp:nvSpPr>
      <dsp:spPr>
        <a:xfrm>
          <a:off x="5783273" y="566067"/>
          <a:ext cx="113116" cy="1838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8148"/>
              </a:lnTo>
              <a:lnTo>
                <a:pt x="113116" y="18381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52016-0BF5-4593-AADC-80C92553411B}">
      <dsp:nvSpPr>
        <dsp:cNvPr id="0" name=""/>
        <dsp:cNvSpPr/>
      </dsp:nvSpPr>
      <dsp:spPr>
        <a:xfrm>
          <a:off x="5896389" y="2121424"/>
          <a:ext cx="904934" cy="5655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Escalation</a:t>
          </a:r>
        </a:p>
      </dsp:txBody>
      <dsp:txXfrm>
        <a:off x="5912954" y="2137989"/>
        <a:ext cx="871804" cy="532454"/>
      </dsp:txXfrm>
    </dsp:sp>
    <dsp:sp modelId="{AB84C34E-B209-495E-91CF-E57478EBDE2A}">
      <dsp:nvSpPr>
        <dsp:cNvPr id="0" name=""/>
        <dsp:cNvSpPr/>
      </dsp:nvSpPr>
      <dsp:spPr>
        <a:xfrm>
          <a:off x="5783273" y="566067"/>
          <a:ext cx="113116" cy="2545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5128"/>
              </a:lnTo>
              <a:lnTo>
                <a:pt x="113116" y="25451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917210-64BB-4112-B704-EC437A16E9FA}">
      <dsp:nvSpPr>
        <dsp:cNvPr id="0" name=""/>
        <dsp:cNvSpPr/>
      </dsp:nvSpPr>
      <dsp:spPr>
        <a:xfrm>
          <a:off x="5896389" y="2828404"/>
          <a:ext cx="904934" cy="5655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Management</a:t>
          </a:r>
        </a:p>
      </dsp:txBody>
      <dsp:txXfrm>
        <a:off x="5912954" y="2844969"/>
        <a:ext cx="871804" cy="5324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C5AEC0-EE0F-47F1-90A3-0C7D54852951}">
      <dsp:nvSpPr>
        <dsp:cNvPr id="0" name=""/>
        <dsp:cNvSpPr/>
      </dsp:nvSpPr>
      <dsp:spPr>
        <a:xfrm>
          <a:off x="0" y="0"/>
          <a:ext cx="6995160" cy="891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External (</a:t>
          </a:r>
          <a:r>
            <a:rPr lang="en-US" sz="2400" kern="1200" dirty="0">
              <a:hlinkClick xmlns:r="http://schemas.openxmlformats.org/officeDocument/2006/relationships" r:id="rId1"/>
            </a:rPr>
            <a:t>customerservice@mycompany.com</a:t>
          </a:r>
          <a:r>
            <a:rPr lang="en-US" sz="2400" kern="1200" dirty="0"/>
            <a:t>)</a:t>
          </a:r>
        </a:p>
      </dsp:txBody>
      <dsp:txXfrm>
        <a:off x="26112" y="26112"/>
        <a:ext cx="6033119" cy="839315"/>
      </dsp:txXfrm>
    </dsp:sp>
    <dsp:sp modelId="{C3262B1C-C09D-4D1A-B36A-775701E30780}">
      <dsp:nvSpPr>
        <dsp:cNvPr id="0" name=""/>
        <dsp:cNvSpPr/>
      </dsp:nvSpPr>
      <dsp:spPr>
        <a:xfrm>
          <a:off x="617219" y="1040129"/>
          <a:ext cx="6995160" cy="891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Customer Service Queue</a:t>
          </a:r>
        </a:p>
      </dsp:txBody>
      <dsp:txXfrm>
        <a:off x="643331" y="1066241"/>
        <a:ext cx="5746215" cy="839315"/>
      </dsp:txXfrm>
    </dsp:sp>
    <dsp:sp modelId="{D6B0C44E-FFB0-49BD-BA49-6139ECC435C8}">
      <dsp:nvSpPr>
        <dsp:cNvPr id="0" name=""/>
        <dsp:cNvSpPr/>
      </dsp:nvSpPr>
      <dsp:spPr>
        <a:xfrm>
          <a:off x="1234439" y="2080259"/>
          <a:ext cx="6995160" cy="891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Product1</a:t>
          </a:r>
        </a:p>
      </dsp:txBody>
      <dsp:txXfrm>
        <a:off x="1260551" y="2106371"/>
        <a:ext cx="5746215" cy="839315"/>
      </dsp:txXfrm>
    </dsp:sp>
    <dsp:sp modelId="{58EC918C-DFCF-4D0D-8CEA-ACDB69EA7222}">
      <dsp:nvSpPr>
        <dsp:cNvPr id="0" name=""/>
        <dsp:cNvSpPr/>
      </dsp:nvSpPr>
      <dsp:spPr>
        <a:xfrm>
          <a:off x="6415659" y="676084"/>
          <a:ext cx="579500" cy="5795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6546047" y="676084"/>
        <a:ext cx="318725" cy="436074"/>
      </dsp:txXfrm>
    </dsp:sp>
    <dsp:sp modelId="{BBBE17AB-5E86-4640-BA82-CB18AC416347}">
      <dsp:nvSpPr>
        <dsp:cNvPr id="0" name=""/>
        <dsp:cNvSpPr/>
      </dsp:nvSpPr>
      <dsp:spPr>
        <a:xfrm>
          <a:off x="7032879" y="1710270"/>
          <a:ext cx="579500" cy="5795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163267" y="1710270"/>
        <a:ext cx="318725" cy="43607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F8957-3806-488D-A5AD-F851E14A04AE}">
      <dsp:nvSpPr>
        <dsp:cNvPr id="0" name=""/>
        <dsp:cNvSpPr/>
      </dsp:nvSpPr>
      <dsp:spPr>
        <a:xfrm>
          <a:off x="0" y="0"/>
          <a:ext cx="6995160" cy="891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HelpDesk</a:t>
          </a:r>
          <a:endParaRPr lang="en-US" sz="3800" kern="1200"/>
        </a:p>
      </dsp:txBody>
      <dsp:txXfrm>
        <a:off x="26112" y="26112"/>
        <a:ext cx="6033119" cy="839315"/>
      </dsp:txXfrm>
    </dsp:sp>
    <dsp:sp modelId="{5832F0E9-1367-46C2-8CE1-C4FFB0096F24}">
      <dsp:nvSpPr>
        <dsp:cNvPr id="0" name=""/>
        <dsp:cNvSpPr/>
      </dsp:nvSpPr>
      <dsp:spPr>
        <a:xfrm>
          <a:off x="617219" y="1040129"/>
          <a:ext cx="6995160" cy="891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Tier 1</a:t>
          </a:r>
        </a:p>
      </dsp:txBody>
      <dsp:txXfrm>
        <a:off x="643331" y="1066241"/>
        <a:ext cx="5746215" cy="839315"/>
      </dsp:txXfrm>
    </dsp:sp>
    <dsp:sp modelId="{8A98E297-9EDB-4C23-859C-2426CDD44BE9}">
      <dsp:nvSpPr>
        <dsp:cNvPr id="0" name=""/>
        <dsp:cNvSpPr/>
      </dsp:nvSpPr>
      <dsp:spPr>
        <a:xfrm>
          <a:off x="1234439" y="2080259"/>
          <a:ext cx="6995160" cy="891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Escalation</a:t>
          </a:r>
        </a:p>
      </dsp:txBody>
      <dsp:txXfrm>
        <a:off x="1260551" y="2106371"/>
        <a:ext cx="5746215" cy="839315"/>
      </dsp:txXfrm>
    </dsp:sp>
    <dsp:sp modelId="{23BC1643-D810-488A-9207-2C9A06377888}">
      <dsp:nvSpPr>
        <dsp:cNvPr id="0" name=""/>
        <dsp:cNvSpPr/>
      </dsp:nvSpPr>
      <dsp:spPr>
        <a:xfrm>
          <a:off x="6415659" y="676084"/>
          <a:ext cx="579500" cy="5795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6546047" y="676084"/>
        <a:ext cx="318725" cy="436074"/>
      </dsp:txXfrm>
    </dsp:sp>
    <dsp:sp modelId="{768FEFD8-D5E2-4717-B12E-6C0145A802FD}">
      <dsp:nvSpPr>
        <dsp:cNvPr id="0" name=""/>
        <dsp:cNvSpPr/>
      </dsp:nvSpPr>
      <dsp:spPr>
        <a:xfrm>
          <a:off x="7032879" y="1710270"/>
          <a:ext cx="579500" cy="5795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163267" y="1710270"/>
        <a:ext cx="318725" cy="43607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5D9DC1-A867-4524-84CA-754EEE1F64E1}">
      <dsp:nvSpPr>
        <dsp:cNvPr id="0" name=""/>
        <dsp:cNvSpPr/>
      </dsp:nvSpPr>
      <dsp:spPr>
        <a:xfrm>
          <a:off x="17" y="889047"/>
          <a:ext cx="1637927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Queue Item</a:t>
          </a:r>
          <a:endParaRPr lang="en-US" sz="1900" kern="1200"/>
        </a:p>
      </dsp:txBody>
      <dsp:txXfrm>
        <a:off x="17" y="889047"/>
        <a:ext cx="1637927" cy="547200"/>
      </dsp:txXfrm>
    </dsp:sp>
    <dsp:sp modelId="{5E2FCAB0-1EC0-4958-BD59-35903038812B}">
      <dsp:nvSpPr>
        <dsp:cNvPr id="0" name=""/>
        <dsp:cNvSpPr/>
      </dsp:nvSpPr>
      <dsp:spPr>
        <a:xfrm>
          <a:off x="17" y="1436247"/>
          <a:ext cx="1637927" cy="10691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Is a pointer to another CRM record</a:t>
          </a:r>
        </a:p>
      </dsp:txBody>
      <dsp:txXfrm>
        <a:off x="17" y="1436247"/>
        <a:ext cx="1637927" cy="1069177"/>
      </dsp:txXfrm>
    </dsp:sp>
    <dsp:sp modelId="{E4C814BF-54FF-44FE-A4FD-DA8C50382494}">
      <dsp:nvSpPr>
        <dsp:cNvPr id="0" name=""/>
        <dsp:cNvSpPr/>
      </dsp:nvSpPr>
      <dsp:spPr>
        <a:xfrm>
          <a:off x="1867254" y="889047"/>
          <a:ext cx="1637927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Entities</a:t>
          </a:r>
          <a:endParaRPr lang="en-US" sz="1900" kern="1200"/>
        </a:p>
      </dsp:txBody>
      <dsp:txXfrm>
        <a:off x="1867254" y="889047"/>
        <a:ext cx="1637927" cy="547200"/>
      </dsp:txXfrm>
    </dsp:sp>
    <dsp:sp modelId="{6EE29D97-0074-46AF-BF96-61C2A8FD81E0}">
      <dsp:nvSpPr>
        <dsp:cNvPr id="0" name=""/>
        <dsp:cNvSpPr/>
      </dsp:nvSpPr>
      <dsp:spPr>
        <a:xfrm>
          <a:off x="1867254" y="1436247"/>
          <a:ext cx="1637927" cy="10691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Must be Queue-</a:t>
          </a:r>
          <a:br>
            <a:rPr lang="en-US" sz="1900" kern="1200"/>
          </a:br>
          <a:r>
            <a:rPr lang="en-US" sz="1900" kern="1200"/>
            <a:t>Enabled</a:t>
          </a:r>
          <a:endParaRPr lang="en-US" sz="1900" kern="1200"/>
        </a:p>
      </dsp:txBody>
      <dsp:txXfrm>
        <a:off x="1867254" y="1436247"/>
        <a:ext cx="1637927" cy="106917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9CC48-A3CA-42E2-9B17-84EA0B2A1D44}">
      <dsp:nvSpPr>
        <dsp:cNvPr id="0" name=""/>
        <dsp:cNvSpPr/>
      </dsp:nvSpPr>
      <dsp:spPr>
        <a:xfrm>
          <a:off x="0" y="13859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Saves time and energy</a:t>
          </a:r>
          <a:endParaRPr lang="en-US" sz="3200" kern="1200"/>
        </a:p>
      </dsp:txBody>
      <dsp:txXfrm>
        <a:off x="37467" y="51326"/>
        <a:ext cx="8154666" cy="692586"/>
      </dsp:txXfrm>
    </dsp:sp>
    <dsp:sp modelId="{5EC18A6B-B2D0-4D46-898A-2B93356185DC}">
      <dsp:nvSpPr>
        <dsp:cNvPr id="0" name=""/>
        <dsp:cNvSpPr/>
      </dsp:nvSpPr>
      <dsp:spPr>
        <a:xfrm>
          <a:off x="0" y="873539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Can greatly increase productivity</a:t>
          </a:r>
          <a:endParaRPr lang="en-US" sz="3200" kern="1200"/>
        </a:p>
      </dsp:txBody>
      <dsp:txXfrm>
        <a:off x="37467" y="911006"/>
        <a:ext cx="8154666" cy="692586"/>
      </dsp:txXfrm>
    </dsp:sp>
    <dsp:sp modelId="{57E15EC3-7042-4615-9A75-1EBE64413ABB}">
      <dsp:nvSpPr>
        <dsp:cNvPr id="0" name=""/>
        <dsp:cNvSpPr/>
      </dsp:nvSpPr>
      <dsp:spPr>
        <a:xfrm>
          <a:off x="0" y="1733219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Increases productivity and throughput</a:t>
          </a:r>
          <a:endParaRPr lang="en-US" sz="3200" kern="1200"/>
        </a:p>
      </dsp:txBody>
      <dsp:txXfrm>
        <a:off x="37467" y="1770686"/>
        <a:ext cx="8154666" cy="69258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CF98C-63B4-4F8E-89E4-AED4B62DA393}">
      <dsp:nvSpPr>
        <dsp:cNvPr id="0" name=""/>
        <dsp:cNvSpPr/>
      </dsp:nvSpPr>
      <dsp:spPr>
        <a:xfrm>
          <a:off x="0" y="13859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Saves time and energy</a:t>
          </a:r>
          <a:endParaRPr lang="en-US" sz="3200" kern="1200"/>
        </a:p>
      </dsp:txBody>
      <dsp:txXfrm>
        <a:off x="37467" y="51326"/>
        <a:ext cx="8154666" cy="692586"/>
      </dsp:txXfrm>
    </dsp:sp>
    <dsp:sp modelId="{3BB11EC6-ECE8-4B4C-9F1B-F1ED6ACC2534}">
      <dsp:nvSpPr>
        <dsp:cNvPr id="0" name=""/>
        <dsp:cNvSpPr/>
      </dsp:nvSpPr>
      <dsp:spPr>
        <a:xfrm>
          <a:off x="0" y="873539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Prevents items from becoming “lost”</a:t>
          </a:r>
          <a:endParaRPr lang="en-US" sz="3200" kern="1200"/>
        </a:p>
      </dsp:txBody>
      <dsp:txXfrm>
        <a:off x="37467" y="911006"/>
        <a:ext cx="8154666" cy="692586"/>
      </dsp:txXfrm>
    </dsp:sp>
    <dsp:sp modelId="{1EA732C6-D363-4835-B9B0-8236162C4818}">
      <dsp:nvSpPr>
        <dsp:cNvPr id="0" name=""/>
        <dsp:cNvSpPr/>
      </dsp:nvSpPr>
      <dsp:spPr>
        <a:xfrm>
          <a:off x="0" y="1733219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Increases productivity and throughput</a:t>
          </a:r>
          <a:endParaRPr lang="en-US" sz="3200" kern="1200"/>
        </a:p>
      </dsp:txBody>
      <dsp:txXfrm>
        <a:off x="37467" y="1770686"/>
        <a:ext cx="8154666" cy="69258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32607-19CD-4F64-9CB4-C2349C910558}">
      <dsp:nvSpPr>
        <dsp:cNvPr id="0" name=""/>
        <dsp:cNvSpPr/>
      </dsp:nvSpPr>
      <dsp:spPr>
        <a:xfrm>
          <a:off x="3400536" y="860"/>
          <a:ext cx="1428526" cy="714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Parent: Dynamics CRM Issue</a:t>
          </a:r>
          <a:endParaRPr lang="en-US" sz="1500" kern="1200"/>
        </a:p>
      </dsp:txBody>
      <dsp:txXfrm>
        <a:off x="3421456" y="21780"/>
        <a:ext cx="1386686" cy="672423"/>
      </dsp:txXfrm>
    </dsp:sp>
    <dsp:sp modelId="{35BB5A1B-1C5E-42D5-B8C7-DA22809AAE73}">
      <dsp:nvSpPr>
        <dsp:cNvPr id="0" name=""/>
        <dsp:cNvSpPr/>
      </dsp:nvSpPr>
      <dsp:spPr>
        <a:xfrm>
          <a:off x="3543389" y="715123"/>
          <a:ext cx="142852" cy="535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5697"/>
              </a:lnTo>
              <a:lnTo>
                <a:pt x="142852" y="5356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9201A1-A07A-407F-94D9-58BAED9DF1F1}">
      <dsp:nvSpPr>
        <dsp:cNvPr id="0" name=""/>
        <dsp:cNvSpPr/>
      </dsp:nvSpPr>
      <dsp:spPr>
        <a:xfrm>
          <a:off x="3686241" y="893689"/>
          <a:ext cx="1142821" cy="7142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Child: Verify web server components</a:t>
          </a:r>
          <a:endParaRPr lang="en-US" sz="1500" kern="1200"/>
        </a:p>
      </dsp:txBody>
      <dsp:txXfrm>
        <a:off x="3707161" y="914609"/>
        <a:ext cx="1100981" cy="672423"/>
      </dsp:txXfrm>
    </dsp:sp>
    <dsp:sp modelId="{8E64BFB7-F259-46CD-9E86-CD93FC1D9749}">
      <dsp:nvSpPr>
        <dsp:cNvPr id="0" name=""/>
        <dsp:cNvSpPr/>
      </dsp:nvSpPr>
      <dsp:spPr>
        <a:xfrm>
          <a:off x="3543389" y="715123"/>
          <a:ext cx="142852" cy="1428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8526"/>
              </a:lnTo>
              <a:lnTo>
                <a:pt x="142852" y="1428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CFCAC-6C5A-4693-BD1C-2F2F6104F183}">
      <dsp:nvSpPr>
        <dsp:cNvPr id="0" name=""/>
        <dsp:cNvSpPr/>
      </dsp:nvSpPr>
      <dsp:spPr>
        <a:xfrm>
          <a:off x="3686241" y="1786518"/>
          <a:ext cx="1142821" cy="7142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Child: Verify network components</a:t>
          </a:r>
          <a:endParaRPr lang="en-US" sz="1500" kern="1200"/>
        </a:p>
      </dsp:txBody>
      <dsp:txXfrm>
        <a:off x="3707161" y="1807438"/>
        <a:ext cx="1100981" cy="672423"/>
      </dsp:txXfrm>
    </dsp:sp>
    <dsp:sp modelId="{46DF5C9E-3DD2-4C0C-9054-E00A83C6391D}">
      <dsp:nvSpPr>
        <dsp:cNvPr id="0" name=""/>
        <dsp:cNvSpPr/>
      </dsp:nvSpPr>
      <dsp:spPr>
        <a:xfrm>
          <a:off x="3543389" y="715123"/>
          <a:ext cx="142852" cy="2321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1355"/>
              </a:lnTo>
              <a:lnTo>
                <a:pt x="142852" y="23213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D9C52-59CB-466A-9BED-45C490BD0D28}">
      <dsp:nvSpPr>
        <dsp:cNvPr id="0" name=""/>
        <dsp:cNvSpPr/>
      </dsp:nvSpPr>
      <dsp:spPr>
        <a:xfrm>
          <a:off x="3686241" y="2679348"/>
          <a:ext cx="1142821" cy="7142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Child: Workstation checkup</a:t>
          </a:r>
          <a:endParaRPr lang="en-US" sz="1500" kern="1200"/>
        </a:p>
      </dsp:txBody>
      <dsp:txXfrm>
        <a:off x="3707161" y="2700268"/>
        <a:ext cx="1100981" cy="67242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19938-16DD-4143-8E2C-50157C5A3B1A}">
      <dsp:nvSpPr>
        <dsp:cNvPr id="0" name=""/>
        <dsp:cNvSpPr/>
      </dsp:nvSpPr>
      <dsp:spPr>
        <a:xfrm>
          <a:off x="0" y="4987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Dynamics 365</a:t>
          </a:r>
          <a:endParaRPr lang="en-US" sz="2500" kern="1200"/>
        </a:p>
      </dsp:txBody>
      <dsp:txXfrm>
        <a:off x="29271" y="34258"/>
        <a:ext cx="8171058" cy="54108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19938-16DD-4143-8E2C-50157C5A3B1A}">
      <dsp:nvSpPr>
        <dsp:cNvPr id="0" name=""/>
        <dsp:cNvSpPr/>
      </dsp:nvSpPr>
      <dsp:spPr>
        <a:xfrm>
          <a:off x="0" y="4987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Dynamics CRM (2011-2016)</a:t>
          </a:r>
        </a:p>
      </dsp:txBody>
      <dsp:txXfrm>
        <a:off x="29271" y="34258"/>
        <a:ext cx="8171058" cy="54108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C56931-3071-4D16-B6C9-F537AE98A3BF}">
      <dsp:nvSpPr>
        <dsp:cNvPr id="0" name=""/>
        <dsp:cNvSpPr/>
      </dsp:nvSpPr>
      <dsp:spPr>
        <a:xfrm>
          <a:off x="0" y="55163"/>
          <a:ext cx="822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Dynamics Telephony</a:t>
          </a:r>
          <a:endParaRPr lang="en-US" sz="2700" kern="1200"/>
        </a:p>
      </dsp:txBody>
      <dsp:txXfrm>
        <a:off x="31613" y="86776"/>
        <a:ext cx="8166374" cy="584369"/>
      </dsp:txXfrm>
    </dsp:sp>
    <dsp:sp modelId="{EE91434A-4645-4F74-86E3-784C3CD66B54}">
      <dsp:nvSpPr>
        <dsp:cNvPr id="0" name=""/>
        <dsp:cNvSpPr/>
      </dsp:nvSpPr>
      <dsp:spPr>
        <a:xfrm>
          <a:off x="0" y="702758"/>
          <a:ext cx="82296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http://www.dynamicstelephony.com</a:t>
          </a:r>
        </a:p>
      </dsp:txBody>
      <dsp:txXfrm>
        <a:off x="0" y="702758"/>
        <a:ext cx="8229600" cy="447120"/>
      </dsp:txXfrm>
    </dsp:sp>
    <dsp:sp modelId="{8B64BAA9-AB39-4CFE-B047-797658D6E975}">
      <dsp:nvSpPr>
        <dsp:cNvPr id="0" name=""/>
        <dsp:cNvSpPr/>
      </dsp:nvSpPr>
      <dsp:spPr>
        <a:xfrm>
          <a:off x="0" y="1149878"/>
          <a:ext cx="822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MSCRM-AddOns TelephoneIntegration</a:t>
          </a:r>
          <a:endParaRPr lang="en-US" sz="2700" kern="1200"/>
        </a:p>
      </dsp:txBody>
      <dsp:txXfrm>
        <a:off x="31613" y="1181491"/>
        <a:ext cx="8166374" cy="584369"/>
      </dsp:txXfrm>
    </dsp:sp>
    <dsp:sp modelId="{257D4234-28F3-4062-B8CC-1393AC528DC1}">
      <dsp:nvSpPr>
        <dsp:cNvPr id="0" name=""/>
        <dsp:cNvSpPr/>
      </dsp:nvSpPr>
      <dsp:spPr>
        <a:xfrm>
          <a:off x="0" y="1797473"/>
          <a:ext cx="82296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http://www.mscrm-addons.com/Products/TelephoneIntegration</a:t>
          </a:r>
        </a:p>
      </dsp:txBody>
      <dsp:txXfrm>
        <a:off x="0" y="1797473"/>
        <a:ext cx="8229600" cy="447120"/>
      </dsp:txXfrm>
    </dsp:sp>
    <dsp:sp modelId="{5F9CA63A-2916-4941-BD90-E01C5830FC7E}">
      <dsp:nvSpPr>
        <dsp:cNvPr id="0" name=""/>
        <dsp:cNvSpPr/>
      </dsp:nvSpPr>
      <dsp:spPr>
        <a:xfrm>
          <a:off x="0" y="2244593"/>
          <a:ext cx="822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SkypePop</a:t>
          </a:r>
          <a:endParaRPr lang="en-US" sz="2700" kern="1200"/>
        </a:p>
      </dsp:txBody>
      <dsp:txXfrm>
        <a:off x="31613" y="2276206"/>
        <a:ext cx="8166374" cy="584369"/>
      </dsp:txXfrm>
    </dsp:sp>
    <dsp:sp modelId="{63821B78-3DFE-4D54-B03A-0F75EA03AEF1}">
      <dsp:nvSpPr>
        <dsp:cNvPr id="0" name=""/>
        <dsp:cNvSpPr/>
      </dsp:nvSpPr>
      <dsp:spPr>
        <a:xfrm>
          <a:off x="0" y="2892188"/>
          <a:ext cx="82296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https://www.skypepop.com</a:t>
          </a:r>
          <a:endParaRPr lang="en-US" sz="2100" kern="1200"/>
        </a:p>
      </dsp:txBody>
      <dsp:txXfrm>
        <a:off x="0" y="2892188"/>
        <a:ext cx="8229600" cy="447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4E3B8-2038-4889-AEDC-07F45A402820}">
      <dsp:nvSpPr>
        <dsp:cNvPr id="0" name=""/>
        <dsp:cNvSpPr/>
      </dsp:nvSpPr>
      <dsp:spPr>
        <a:xfrm>
          <a:off x="0" y="20676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Internal Customers</a:t>
          </a:r>
          <a:endParaRPr lang="en-US" sz="2300" kern="1200"/>
        </a:p>
      </dsp:txBody>
      <dsp:txXfrm>
        <a:off x="26930" y="47606"/>
        <a:ext cx="8175740" cy="497795"/>
      </dsp:txXfrm>
    </dsp:sp>
    <dsp:sp modelId="{1F15CCF6-8943-4BE2-92C4-8766E38B9CA7}">
      <dsp:nvSpPr>
        <dsp:cNvPr id="0" name=""/>
        <dsp:cNvSpPr/>
      </dsp:nvSpPr>
      <dsp:spPr>
        <a:xfrm>
          <a:off x="0" y="638571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External Customers</a:t>
          </a:r>
          <a:endParaRPr lang="en-US" sz="2300" kern="1200"/>
        </a:p>
      </dsp:txBody>
      <dsp:txXfrm>
        <a:off x="26930" y="665501"/>
        <a:ext cx="8175740" cy="497795"/>
      </dsp:txXfrm>
    </dsp:sp>
    <dsp:sp modelId="{1E1D6D1C-8DF3-4AD4-BD37-FD487D709163}">
      <dsp:nvSpPr>
        <dsp:cNvPr id="0" name=""/>
        <dsp:cNvSpPr/>
      </dsp:nvSpPr>
      <dsp:spPr>
        <a:xfrm>
          <a:off x="0" y="1256467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Both</a:t>
          </a:r>
          <a:endParaRPr lang="en-US" sz="2300" kern="1200"/>
        </a:p>
      </dsp:txBody>
      <dsp:txXfrm>
        <a:off x="26930" y="1283397"/>
        <a:ext cx="8175740" cy="49779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E3DFF-8BF2-4A87-923C-EC72911DACF5}">
      <dsp:nvSpPr>
        <dsp:cNvPr id="0" name=""/>
        <dsp:cNvSpPr/>
      </dsp:nvSpPr>
      <dsp:spPr>
        <a:xfrm>
          <a:off x="0" y="19636"/>
          <a:ext cx="8229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“Screen Pops” automatically display relevant records for selection by customer service rep</a:t>
          </a:r>
          <a:endParaRPr lang="en-US" sz="2000" kern="1200"/>
        </a:p>
      </dsp:txBody>
      <dsp:txXfrm>
        <a:off x="38838" y="58474"/>
        <a:ext cx="8151924" cy="717924"/>
      </dsp:txXfrm>
    </dsp:sp>
    <dsp:sp modelId="{238F92F0-0F80-46E2-88B7-E2ABF0E5D734}">
      <dsp:nvSpPr>
        <dsp:cNvPr id="0" name=""/>
        <dsp:cNvSpPr/>
      </dsp:nvSpPr>
      <dsp:spPr>
        <a:xfrm>
          <a:off x="0" y="872836"/>
          <a:ext cx="8229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Save time performing a manual search</a:t>
          </a:r>
          <a:endParaRPr lang="en-US" sz="2000" kern="1200"/>
        </a:p>
      </dsp:txBody>
      <dsp:txXfrm>
        <a:off x="38838" y="911674"/>
        <a:ext cx="8151924" cy="717924"/>
      </dsp:txXfrm>
    </dsp:sp>
    <dsp:sp modelId="{03037B54-001B-46BE-A6A2-32F7A2F3F7C2}">
      <dsp:nvSpPr>
        <dsp:cNvPr id="0" name=""/>
        <dsp:cNvSpPr/>
      </dsp:nvSpPr>
      <dsp:spPr>
        <a:xfrm>
          <a:off x="0" y="1726036"/>
          <a:ext cx="8229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Automatically creates Phone Call Activity</a:t>
          </a:r>
          <a:endParaRPr lang="en-US" sz="2000" kern="1200"/>
        </a:p>
      </dsp:txBody>
      <dsp:txXfrm>
        <a:off x="38838" y="1764874"/>
        <a:ext cx="8151924" cy="717924"/>
      </dsp:txXfrm>
    </dsp:sp>
    <dsp:sp modelId="{7CEC613F-7339-4239-AE09-B34CF7F234EE}">
      <dsp:nvSpPr>
        <dsp:cNvPr id="0" name=""/>
        <dsp:cNvSpPr/>
      </dsp:nvSpPr>
      <dsp:spPr>
        <a:xfrm>
          <a:off x="0" y="2579236"/>
          <a:ext cx="8229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Can be used to track phone call statistics</a:t>
          </a:r>
          <a:endParaRPr lang="en-US" sz="2000" kern="1200"/>
        </a:p>
      </dsp:txBody>
      <dsp:txXfrm>
        <a:off x="38838" y="2618074"/>
        <a:ext cx="8151924" cy="71792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533D7-C194-4094-9136-F0753B8ED6D8}">
      <dsp:nvSpPr>
        <dsp:cNvPr id="0" name=""/>
        <dsp:cNvSpPr/>
      </dsp:nvSpPr>
      <dsp:spPr>
        <a:xfrm>
          <a:off x="0" y="13020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we discussed</a:t>
          </a:r>
        </a:p>
      </dsp:txBody>
      <dsp:txXfrm>
        <a:off x="30442" y="43462"/>
        <a:ext cx="8168716" cy="562726"/>
      </dsp:txXfrm>
    </dsp:sp>
    <dsp:sp modelId="{13470038-E19E-4BCB-BA30-65D9CD372CE0}">
      <dsp:nvSpPr>
        <dsp:cNvPr id="0" name=""/>
        <dsp:cNvSpPr/>
      </dsp:nvSpPr>
      <dsp:spPr>
        <a:xfrm>
          <a:off x="0" y="636631"/>
          <a:ext cx="8229600" cy="2744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Creating a Support Framework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Case Configuration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Queue Management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Case Creation Rules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Routing Rules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Working with Cases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Additional technical details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Phone Integration</a:t>
          </a:r>
          <a:endParaRPr lang="en-US" sz="2000" kern="1200"/>
        </a:p>
      </dsp:txBody>
      <dsp:txXfrm>
        <a:off x="0" y="636631"/>
        <a:ext cx="8229600" cy="27448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C1DFE3-70F3-468C-B07F-F6351023182F}">
      <dsp:nvSpPr>
        <dsp:cNvPr id="0" name=""/>
        <dsp:cNvSpPr/>
      </dsp:nvSpPr>
      <dsp:spPr>
        <a:xfrm>
          <a:off x="0" y="56175"/>
          <a:ext cx="8229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Phone</a:t>
          </a:r>
          <a:endParaRPr lang="en-US" sz="1800" kern="1200"/>
        </a:p>
      </dsp:txBody>
      <dsp:txXfrm>
        <a:off x="21075" y="77250"/>
        <a:ext cx="8187450" cy="389580"/>
      </dsp:txXfrm>
    </dsp:sp>
    <dsp:sp modelId="{76CCDD2F-128B-4F62-8D6A-477B40CF8B58}">
      <dsp:nvSpPr>
        <dsp:cNvPr id="0" name=""/>
        <dsp:cNvSpPr/>
      </dsp:nvSpPr>
      <dsp:spPr>
        <a:xfrm>
          <a:off x="0" y="539745"/>
          <a:ext cx="8229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Email</a:t>
          </a:r>
          <a:endParaRPr lang="en-US" sz="1800" kern="1200"/>
        </a:p>
      </dsp:txBody>
      <dsp:txXfrm>
        <a:off x="21075" y="560820"/>
        <a:ext cx="8187450" cy="389580"/>
      </dsp:txXfrm>
    </dsp:sp>
    <dsp:sp modelId="{B5A624D9-50AB-41D6-9F97-FEB4C1DCBD7F}">
      <dsp:nvSpPr>
        <dsp:cNvPr id="0" name=""/>
        <dsp:cNvSpPr/>
      </dsp:nvSpPr>
      <dsp:spPr>
        <a:xfrm>
          <a:off x="0" y="1023315"/>
          <a:ext cx="8229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Web Site</a:t>
          </a:r>
        </a:p>
      </dsp:txBody>
      <dsp:txXfrm>
        <a:off x="21075" y="1044390"/>
        <a:ext cx="8187450" cy="389580"/>
      </dsp:txXfrm>
    </dsp:sp>
    <dsp:sp modelId="{79ECE616-CDB9-4B65-95E1-961308EE63E1}">
      <dsp:nvSpPr>
        <dsp:cNvPr id="0" name=""/>
        <dsp:cNvSpPr/>
      </dsp:nvSpPr>
      <dsp:spPr>
        <a:xfrm>
          <a:off x="0" y="1455045"/>
          <a:ext cx="8229600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Form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Chat</a:t>
          </a:r>
        </a:p>
      </dsp:txBody>
      <dsp:txXfrm>
        <a:off x="0" y="1455045"/>
        <a:ext cx="8229600" cy="484380"/>
      </dsp:txXfrm>
    </dsp:sp>
    <dsp:sp modelId="{30024646-57E0-443A-A9B2-937611E972CB}">
      <dsp:nvSpPr>
        <dsp:cNvPr id="0" name=""/>
        <dsp:cNvSpPr/>
      </dsp:nvSpPr>
      <dsp:spPr>
        <a:xfrm>
          <a:off x="0" y="1939425"/>
          <a:ext cx="8229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Social Media</a:t>
          </a:r>
        </a:p>
      </dsp:txBody>
      <dsp:txXfrm>
        <a:off x="21075" y="1960500"/>
        <a:ext cx="8187450" cy="389580"/>
      </dsp:txXfrm>
    </dsp:sp>
    <dsp:sp modelId="{FBA123DC-ECE0-4BEF-9F86-29441539E6F9}">
      <dsp:nvSpPr>
        <dsp:cNvPr id="0" name=""/>
        <dsp:cNvSpPr/>
      </dsp:nvSpPr>
      <dsp:spPr>
        <a:xfrm>
          <a:off x="0" y="2422996"/>
          <a:ext cx="8229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Fax (yep, people still use those)</a:t>
          </a:r>
          <a:endParaRPr lang="en-US" sz="1800" kern="1200"/>
        </a:p>
      </dsp:txBody>
      <dsp:txXfrm>
        <a:off x="21075" y="2444071"/>
        <a:ext cx="8187450" cy="389580"/>
      </dsp:txXfrm>
    </dsp:sp>
    <dsp:sp modelId="{3D8E1B3D-E06D-4B69-AB21-D2B24D133D47}">
      <dsp:nvSpPr>
        <dsp:cNvPr id="0" name=""/>
        <dsp:cNvSpPr/>
      </dsp:nvSpPr>
      <dsp:spPr>
        <a:xfrm>
          <a:off x="0" y="2906566"/>
          <a:ext cx="8229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Walk-in</a:t>
          </a:r>
          <a:endParaRPr lang="en-US" sz="1800" kern="1200"/>
        </a:p>
      </dsp:txBody>
      <dsp:txXfrm>
        <a:off x="21075" y="2927641"/>
        <a:ext cx="8187450" cy="3895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18B7DE-D26B-4A25-B21A-48B4237EF2D5}">
      <dsp:nvSpPr>
        <dsp:cNvPr id="0" name=""/>
        <dsp:cNvSpPr/>
      </dsp:nvSpPr>
      <dsp:spPr>
        <a:xfrm>
          <a:off x="617219" y="0"/>
          <a:ext cx="6995160" cy="339447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DB8DD-4BB8-4ACE-8FD2-E470BDFAC5A0}">
      <dsp:nvSpPr>
        <dsp:cNvPr id="0" name=""/>
        <dsp:cNvSpPr/>
      </dsp:nvSpPr>
      <dsp:spPr>
        <a:xfrm>
          <a:off x="1452" y="1018341"/>
          <a:ext cx="1510000" cy="13577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Intake</a:t>
          </a:r>
        </a:p>
      </dsp:txBody>
      <dsp:txXfrm>
        <a:off x="67734" y="1084623"/>
        <a:ext cx="1377436" cy="1225224"/>
      </dsp:txXfrm>
    </dsp:sp>
    <dsp:sp modelId="{F0679E21-DDAD-46A4-8284-11C9CCCEBF0A}">
      <dsp:nvSpPr>
        <dsp:cNvPr id="0" name=""/>
        <dsp:cNvSpPr/>
      </dsp:nvSpPr>
      <dsp:spPr>
        <a:xfrm>
          <a:off x="1680626" y="1018341"/>
          <a:ext cx="1510000" cy="13577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Processing</a:t>
          </a:r>
          <a:endParaRPr lang="en-US" sz="2200" kern="1200"/>
        </a:p>
      </dsp:txBody>
      <dsp:txXfrm>
        <a:off x="1746908" y="1084623"/>
        <a:ext cx="1377436" cy="1225224"/>
      </dsp:txXfrm>
    </dsp:sp>
    <dsp:sp modelId="{B4DBB273-2BE7-43F2-8237-E2EFDCDDC36C}">
      <dsp:nvSpPr>
        <dsp:cNvPr id="0" name=""/>
        <dsp:cNvSpPr/>
      </dsp:nvSpPr>
      <dsp:spPr>
        <a:xfrm>
          <a:off x="3359799" y="1018341"/>
          <a:ext cx="1510000" cy="13577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Escalation</a:t>
          </a:r>
          <a:endParaRPr lang="en-US" sz="2200" kern="1200"/>
        </a:p>
      </dsp:txBody>
      <dsp:txXfrm>
        <a:off x="3426081" y="1084623"/>
        <a:ext cx="1377436" cy="1225224"/>
      </dsp:txXfrm>
    </dsp:sp>
    <dsp:sp modelId="{7348C9BE-F8E9-461A-8173-E5D3BC89B937}">
      <dsp:nvSpPr>
        <dsp:cNvPr id="0" name=""/>
        <dsp:cNvSpPr/>
      </dsp:nvSpPr>
      <dsp:spPr>
        <a:xfrm>
          <a:off x="5038973" y="1018341"/>
          <a:ext cx="1510000" cy="13577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Resolution</a:t>
          </a:r>
          <a:endParaRPr lang="en-US" sz="2200" kern="1200"/>
        </a:p>
      </dsp:txBody>
      <dsp:txXfrm>
        <a:off x="5105255" y="1084623"/>
        <a:ext cx="1377436" cy="1225224"/>
      </dsp:txXfrm>
    </dsp:sp>
    <dsp:sp modelId="{FB42C6EE-0835-466A-A1E3-6A8372E0CE50}">
      <dsp:nvSpPr>
        <dsp:cNvPr id="0" name=""/>
        <dsp:cNvSpPr/>
      </dsp:nvSpPr>
      <dsp:spPr>
        <a:xfrm>
          <a:off x="6718146" y="1018341"/>
          <a:ext cx="1510000" cy="13577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Closure</a:t>
          </a:r>
          <a:endParaRPr lang="en-US" sz="2200" kern="1200"/>
        </a:p>
      </dsp:txBody>
      <dsp:txXfrm>
        <a:off x="6784428" y="1084623"/>
        <a:ext cx="1377436" cy="12252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C6202-B212-4030-AB1B-F76B4986685C}">
      <dsp:nvSpPr>
        <dsp:cNvPr id="0" name=""/>
        <dsp:cNvSpPr/>
      </dsp:nvSpPr>
      <dsp:spPr>
        <a:xfrm>
          <a:off x="0" y="142036"/>
          <a:ext cx="822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What is important to your organization?</a:t>
          </a:r>
        </a:p>
      </dsp:txBody>
      <dsp:txXfrm>
        <a:off x="31613" y="173649"/>
        <a:ext cx="8166374" cy="584369"/>
      </dsp:txXfrm>
    </dsp:sp>
    <dsp:sp modelId="{E6270764-0312-418A-AA1D-B218803B7A04}">
      <dsp:nvSpPr>
        <dsp:cNvPr id="0" name=""/>
        <dsp:cNvSpPr/>
      </dsp:nvSpPr>
      <dsp:spPr>
        <a:xfrm>
          <a:off x="0" y="867391"/>
          <a:ext cx="822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Create clear and concise:</a:t>
          </a:r>
        </a:p>
      </dsp:txBody>
      <dsp:txXfrm>
        <a:off x="31613" y="899004"/>
        <a:ext cx="8166374" cy="584369"/>
      </dsp:txXfrm>
    </dsp:sp>
    <dsp:sp modelId="{618EE480-459C-4E6C-8DF3-4826F25C7953}">
      <dsp:nvSpPr>
        <dsp:cNvPr id="0" name=""/>
        <dsp:cNvSpPr/>
      </dsp:nvSpPr>
      <dsp:spPr>
        <a:xfrm>
          <a:off x="0" y="1514986"/>
          <a:ext cx="8229600" cy="1089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Documentation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Procedures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Expectations</a:t>
          </a:r>
          <a:endParaRPr lang="en-US" sz="2100" kern="1200"/>
        </a:p>
      </dsp:txBody>
      <dsp:txXfrm>
        <a:off x="0" y="1514986"/>
        <a:ext cx="8229600" cy="1089854"/>
      </dsp:txXfrm>
    </dsp:sp>
    <dsp:sp modelId="{AEF96ED5-1255-4AC4-9C21-5002EDFBFD00}">
      <dsp:nvSpPr>
        <dsp:cNvPr id="0" name=""/>
        <dsp:cNvSpPr/>
      </dsp:nvSpPr>
      <dsp:spPr>
        <a:xfrm>
          <a:off x="0" y="2604841"/>
          <a:ext cx="822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Ensure that everyone knows and understands the above</a:t>
          </a:r>
          <a:endParaRPr lang="en-US" sz="2700" kern="1200"/>
        </a:p>
      </dsp:txBody>
      <dsp:txXfrm>
        <a:off x="31613" y="2636454"/>
        <a:ext cx="8166374" cy="5843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7112C-B2A9-4BD7-8049-6DA00AFF0041}">
      <dsp:nvSpPr>
        <dsp:cNvPr id="0" name=""/>
        <dsp:cNvSpPr/>
      </dsp:nvSpPr>
      <dsp:spPr>
        <a:xfrm>
          <a:off x="-3836843" y="-589249"/>
          <a:ext cx="4572970" cy="4572970"/>
        </a:xfrm>
        <a:prstGeom prst="blockArc">
          <a:avLst>
            <a:gd name="adj1" fmla="val 18900000"/>
            <a:gd name="adj2" fmla="val 2700000"/>
            <a:gd name="adj3" fmla="val 47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CDFB4-9439-4530-B64E-E38EC858E977}">
      <dsp:nvSpPr>
        <dsp:cNvPr id="0" name=""/>
        <dsp:cNvSpPr/>
      </dsp:nvSpPr>
      <dsp:spPr>
        <a:xfrm>
          <a:off x="473384" y="339447"/>
          <a:ext cx="7711603" cy="6788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872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Don’t design in a vacuum</a:t>
          </a:r>
          <a:endParaRPr lang="en-US" sz="2000" kern="1200"/>
        </a:p>
      </dsp:txBody>
      <dsp:txXfrm>
        <a:off x="473384" y="339447"/>
        <a:ext cx="7711603" cy="678894"/>
      </dsp:txXfrm>
    </dsp:sp>
    <dsp:sp modelId="{6F3E5127-30F3-4A77-999B-2D33C6936871}">
      <dsp:nvSpPr>
        <dsp:cNvPr id="0" name=""/>
        <dsp:cNvSpPr/>
      </dsp:nvSpPr>
      <dsp:spPr>
        <a:xfrm>
          <a:off x="49075" y="254585"/>
          <a:ext cx="848618" cy="848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2A3CC8-B878-4A74-9EE9-F20C4EC2E07B}">
      <dsp:nvSpPr>
        <dsp:cNvPr id="0" name=""/>
        <dsp:cNvSpPr/>
      </dsp:nvSpPr>
      <dsp:spPr>
        <a:xfrm>
          <a:off x="720162" y="1357788"/>
          <a:ext cx="7464825" cy="6788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872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Involve the people using the system in the process of defining the system</a:t>
          </a:r>
          <a:endParaRPr lang="en-US" sz="2000" kern="1200"/>
        </a:p>
      </dsp:txBody>
      <dsp:txXfrm>
        <a:off x="720162" y="1357788"/>
        <a:ext cx="7464825" cy="678894"/>
      </dsp:txXfrm>
    </dsp:sp>
    <dsp:sp modelId="{BC09DF11-C863-440D-A5ED-79CDEFC48F94}">
      <dsp:nvSpPr>
        <dsp:cNvPr id="0" name=""/>
        <dsp:cNvSpPr/>
      </dsp:nvSpPr>
      <dsp:spPr>
        <a:xfrm>
          <a:off x="295853" y="1272927"/>
          <a:ext cx="848618" cy="848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57268F-4549-4243-8306-817974A0F356}">
      <dsp:nvSpPr>
        <dsp:cNvPr id="0" name=""/>
        <dsp:cNvSpPr/>
      </dsp:nvSpPr>
      <dsp:spPr>
        <a:xfrm>
          <a:off x="473384" y="2376130"/>
          <a:ext cx="7711603" cy="6788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872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/>
            <a:t>DO NOT</a:t>
          </a:r>
          <a:r>
            <a:rPr lang="en-US" sz="2000" kern="1200"/>
            <a:t> make the people fit the process. Make the process fit the people</a:t>
          </a:r>
          <a:endParaRPr lang="en-US" sz="2000" kern="1200"/>
        </a:p>
      </dsp:txBody>
      <dsp:txXfrm>
        <a:off x="473384" y="2376130"/>
        <a:ext cx="7711603" cy="678894"/>
      </dsp:txXfrm>
    </dsp:sp>
    <dsp:sp modelId="{7E08920B-2FD2-4337-B74D-C45C1629C8B1}">
      <dsp:nvSpPr>
        <dsp:cNvPr id="0" name=""/>
        <dsp:cNvSpPr/>
      </dsp:nvSpPr>
      <dsp:spPr>
        <a:xfrm>
          <a:off x="49075" y="2291268"/>
          <a:ext cx="848618" cy="848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024B0-F47B-4F20-BFC1-F1CE751136D5}">
      <dsp:nvSpPr>
        <dsp:cNvPr id="0" name=""/>
        <dsp:cNvSpPr/>
      </dsp:nvSpPr>
      <dsp:spPr>
        <a:xfrm>
          <a:off x="0" y="134219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Add fields are require to match your business</a:t>
          </a:r>
        </a:p>
      </dsp:txBody>
      <dsp:txXfrm>
        <a:off x="28100" y="162319"/>
        <a:ext cx="8173400" cy="519439"/>
      </dsp:txXfrm>
    </dsp:sp>
    <dsp:sp modelId="{105F53F9-25E9-4102-AC4A-6DB0F1D16940}">
      <dsp:nvSpPr>
        <dsp:cNvPr id="0" name=""/>
        <dsp:cNvSpPr/>
      </dsp:nvSpPr>
      <dsp:spPr>
        <a:xfrm>
          <a:off x="0" y="778979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Configure fields and data to match your business</a:t>
          </a:r>
        </a:p>
      </dsp:txBody>
      <dsp:txXfrm>
        <a:off x="28100" y="807079"/>
        <a:ext cx="8173400" cy="519439"/>
      </dsp:txXfrm>
    </dsp:sp>
    <dsp:sp modelId="{4495D4DA-3DCD-4F31-806E-DDDE5FDCBBD8}">
      <dsp:nvSpPr>
        <dsp:cNvPr id="0" name=""/>
        <dsp:cNvSpPr/>
      </dsp:nvSpPr>
      <dsp:spPr>
        <a:xfrm>
          <a:off x="0" y="1423739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Configure forms and views to request and display relevant data</a:t>
          </a:r>
          <a:endParaRPr lang="en-US" sz="2400" kern="1200"/>
        </a:p>
      </dsp:txBody>
      <dsp:txXfrm>
        <a:off x="28100" y="1451839"/>
        <a:ext cx="8173400" cy="5194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D61507-966C-401E-BD56-AD807DCD0DA2}">
      <dsp:nvSpPr>
        <dsp:cNvPr id="0" name=""/>
        <dsp:cNvSpPr/>
      </dsp:nvSpPr>
      <dsp:spPr>
        <a:xfrm>
          <a:off x="0" y="37298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Review cases periodically and extract commonly requested:</a:t>
          </a:r>
          <a:endParaRPr lang="en-US" sz="2500" kern="1200"/>
        </a:p>
      </dsp:txBody>
      <dsp:txXfrm>
        <a:off x="29271" y="66569"/>
        <a:ext cx="8171058" cy="541083"/>
      </dsp:txXfrm>
    </dsp:sp>
    <dsp:sp modelId="{EEF55F53-5359-49DC-BDAD-EF89012AC137}">
      <dsp:nvSpPr>
        <dsp:cNvPr id="0" name=""/>
        <dsp:cNvSpPr/>
      </dsp:nvSpPr>
      <dsp:spPr>
        <a:xfrm>
          <a:off x="0" y="636923"/>
          <a:ext cx="822960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Procedures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Requests for Information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FAQs</a:t>
          </a:r>
        </a:p>
      </dsp:txBody>
      <dsp:txXfrm>
        <a:off x="0" y="636923"/>
        <a:ext cx="8229600" cy="1035000"/>
      </dsp:txXfrm>
    </dsp:sp>
    <dsp:sp modelId="{980060B4-A723-4643-AA28-34E8C7B8072B}">
      <dsp:nvSpPr>
        <dsp:cNvPr id="0" name=""/>
        <dsp:cNvSpPr/>
      </dsp:nvSpPr>
      <dsp:spPr>
        <a:xfrm>
          <a:off x="0" y="1671923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Create an Email Template for each</a:t>
          </a:r>
        </a:p>
      </dsp:txBody>
      <dsp:txXfrm>
        <a:off x="29271" y="1701194"/>
        <a:ext cx="8171058" cy="541083"/>
      </dsp:txXfrm>
    </dsp:sp>
    <dsp:sp modelId="{9FB69642-AC3F-45CA-9FFA-4469938C824F}">
      <dsp:nvSpPr>
        <dsp:cNvPr id="0" name=""/>
        <dsp:cNvSpPr/>
      </dsp:nvSpPr>
      <dsp:spPr>
        <a:xfrm>
          <a:off x="0" y="2343548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Remember: Templates are another maintenance point.</a:t>
          </a:r>
        </a:p>
      </dsp:txBody>
      <dsp:txXfrm>
        <a:off x="29271" y="2372819"/>
        <a:ext cx="8171058" cy="541083"/>
      </dsp:txXfrm>
    </dsp:sp>
    <dsp:sp modelId="{8107312B-6FDB-4E7C-864B-12969AE8B72E}">
      <dsp:nvSpPr>
        <dsp:cNvPr id="0" name=""/>
        <dsp:cNvSpPr/>
      </dsp:nvSpPr>
      <dsp:spPr>
        <a:xfrm>
          <a:off x="0" y="2943173"/>
          <a:ext cx="82296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Don’t let them get stale or out of date</a:t>
          </a:r>
        </a:p>
      </dsp:txBody>
      <dsp:txXfrm>
        <a:off x="0" y="2943173"/>
        <a:ext cx="8229600" cy="414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1D77E-E7DC-4E56-A94B-BD6F8BDEC1F0}">
      <dsp:nvSpPr>
        <dsp:cNvPr id="0" name=""/>
        <dsp:cNvSpPr/>
      </dsp:nvSpPr>
      <dsp:spPr>
        <a:xfrm>
          <a:off x="0" y="38175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What is the normal work-flow or work-process for a case?</a:t>
          </a:r>
          <a:endParaRPr lang="en-US" sz="2600" kern="1200"/>
        </a:p>
      </dsp:txBody>
      <dsp:txXfrm>
        <a:off x="30442" y="68617"/>
        <a:ext cx="8168716" cy="562726"/>
      </dsp:txXfrm>
    </dsp:sp>
    <dsp:sp modelId="{98E9F6BE-7969-4B35-89FE-C6D17C9F71F3}">
      <dsp:nvSpPr>
        <dsp:cNvPr id="0" name=""/>
        <dsp:cNvSpPr/>
      </dsp:nvSpPr>
      <dsp:spPr>
        <a:xfrm>
          <a:off x="0" y="736665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Can you clearly define:</a:t>
          </a:r>
          <a:endParaRPr lang="en-US" sz="2600" kern="1200"/>
        </a:p>
      </dsp:txBody>
      <dsp:txXfrm>
        <a:off x="30442" y="767107"/>
        <a:ext cx="8168716" cy="562726"/>
      </dsp:txXfrm>
    </dsp:sp>
    <dsp:sp modelId="{1F9F9CE3-FF80-49E4-8BD9-567141455500}">
      <dsp:nvSpPr>
        <dsp:cNvPr id="0" name=""/>
        <dsp:cNvSpPr/>
      </dsp:nvSpPr>
      <dsp:spPr>
        <a:xfrm>
          <a:off x="0" y="1360276"/>
          <a:ext cx="8229600" cy="137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Departments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Functionality Areas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Support Groups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Escalation Paths</a:t>
          </a:r>
        </a:p>
      </dsp:txBody>
      <dsp:txXfrm>
        <a:off x="0" y="1360276"/>
        <a:ext cx="8229600" cy="1372410"/>
      </dsp:txXfrm>
    </dsp:sp>
    <dsp:sp modelId="{1C7882B6-664D-4A02-913E-0773B31C890F}">
      <dsp:nvSpPr>
        <dsp:cNvPr id="0" name=""/>
        <dsp:cNvSpPr/>
      </dsp:nvSpPr>
      <dsp:spPr>
        <a:xfrm>
          <a:off x="0" y="2732685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Do you have one or more inbound support channels?</a:t>
          </a:r>
        </a:p>
      </dsp:txBody>
      <dsp:txXfrm>
        <a:off x="30442" y="2763127"/>
        <a:ext cx="8168716" cy="562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5ACD2-E17C-43B7-8D87-7E1082C8B164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84BE-AB68-4F36-978D-33AC5A9E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4695"/>
            <a:ext cx="7772400" cy="7579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266578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rgbClr val="6C63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Company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 err="1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C6352"/>
                </a:solidFill>
              </a:defRPr>
            </a:lvl1pPr>
          </a:lstStyle>
          <a:p>
            <a:fld id="{7CFB140E-27DC-47B4-879E-4EC491F89627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C635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C6352"/>
                </a:solidFill>
              </a:defRPr>
            </a:lvl1pPr>
          </a:lstStyle>
          <a:p>
            <a:fld id="{437A9957-6C64-44D4-B360-CF457B51F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C63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6C63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6C63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C63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C63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6C63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mailto:mitch@xrmcoaches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8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www.xrmcoaches.com/knowledgebits" TargetMode="External"/><Relationship Id="rId7" Type="http://schemas.openxmlformats.org/officeDocument/2006/relationships/image" Target="../media/image8.jpeg"/><Relationship Id="rId2" Type="http://schemas.openxmlformats.org/officeDocument/2006/relationships/hyperlink" Target="http://www.xrmcoaches.com/webinar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file:///C:\Users\Mitch\Dropbox\Books\CRM%20Deep%20Dive%20-%20Security\Cover\DeepDriveSecurityFINAL-SecondEdition.jpg" TargetMode="External"/><Relationship Id="rId4" Type="http://schemas.openxmlformats.org/officeDocument/2006/relationships/hyperlink" Target="http://www.xrmcoaches.com/freestuff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27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28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97661"/>
            <a:ext cx="7772400" cy="757907"/>
          </a:xfrm>
        </p:spPr>
        <p:txBody>
          <a:bodyPr>
            <a:noAutofit/>
          </a:bodyPr>
          <a:lstStyle/>
          <a:p>
            <a:r>
              <a:rPr lang="en-US" sz="6600" dirty="0"/>
              <a:t>Customer Service Automation Features</a:t>
            </a:r>
            <a:endParaRPr lang="en-US" sz="6600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095750"/>
            <a:ext cx="1326182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57150"/>
            <a:ext cx="89916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DYNAMICS 365</a:t>
            </a:r>
          </a:p>
        </p:txBody>
      </p:sp>
    </p:spTree>
    <p:extLst>
      <p:ext uri="{BB962C8B-B14F-4D97-AF65-F5344CB8AC3E}">
        <p14:creationId xmlns:p14="http://schemas.microsoft.com/office/powerpoint/2010/main" val="4058879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Goals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245550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1192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7420723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0754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Educate Your People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962" y="1200150"/>
            <a:ext cx="3394075" cy="3394075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5417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Configuration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59700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Details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666" y="1314607"/>
            <a:ext cx="3466667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98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Customization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490263"/>
              </p:ext>
            </p:extLst>
          </p:nvPr>
        </p:nvGraphicFramePr>
        <p:xfrm>
          <a:off x="457200" y="1200151"/>
          <a:ext cx="8229600" cy="213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0519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 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898" y="1276350"/>
            <a:ext cx="2876204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0116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Templates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980" y="1276350"/>
            <a:ext cx="5606041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5659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Templates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610795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4739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Queue Management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006189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Mitch Milam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Dynamics CRM Architect</a:t>
            </a:r>
          </a:p>
          <a:p>
            <a:pPr lvl="1"/>
            <a:r>
              <a:rPr lang="en-US" sz="2400" dirty="0">
                <a:hlinkClick r:id="rId2"/>
              </a:rPr>
              <a:t>mitch@xrmcoaches.com</a:t>
            </a:r>
            <a:endParaRPr lang="en-US" sz="2400" dirty="0"/>
          </a:p>
          <a:p>
            <a:pPr lvl="1"/>
            <a:r>
              <a:rPr lang="en-US" sz="2400" dirty="0"/>
              <a:t>@</a:t>
            </a:r>
            <a:r>
              <a:rPr lang="en-US" sz="2400" dirty="0" err="1"/>
              <a:t>mitchmilam</a:t>
            </a:r>
            <a:endParaRPr lang="en-US" sz="2400" dirty="0"/>
          </a:p>
          <a:p>
            <a:pPr lvl="1"/>
            <a:r>
              <a:rPr lang="en-US" sz="2400" dirty="0"/>
              <a:t>http://tinyurl.com/MitchMilamLinkedIn</a:t>
            </a:r>
          </a:p>
          <a:p>
            <a:pPr lvl="1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00200"/>
            <a:ext cx="156210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26152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Definition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299" y="1276350"/>
            <a:ext cx="3703402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6021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Mailbox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763" y="1200150"/>
            <a:ext cx="4704475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6608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Queues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821671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3770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Design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473704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6542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External-Facing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351571"/>
              </p:ext>
            </p:extLst>
          </p:nvPr>
        </p:nvGraphicFramePr>
        <p:xfrm>
          <a:off x="457200" y="1200151"/>
          <a:ext cx="8229600" cy="2971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0123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Support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546119"/>
              </p:ext>
            </p:extLst>
          </p:nvPr>
        </p:nvGraphicFramePr>
        <p:xfrm>
          <a:off x="457200" y="1200151"/>
          <a:ext cx="8229600" cy="2971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0926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Queue Views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333" y="1581483"/>
            <a:ext cx="3133333" cy="26666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7490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Selection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809" y="1909845"/>
            <a:ext cx="2552381" cy="13238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192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Details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482846"/>
              </p:ext>
            </p:extLst>
          </p:nvPr>
        </p:nvGraphicFramePr>
        <p:xfrm>
          <a:off x="457200" y="1200151"/>
          <a:ext cx="35052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800" y="2038350"/>
            <a:ext cx="4785805" cy="21945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7004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Item Actions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524" y="1686264"/>
            <a:ext cx="6780952" cy="27142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866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Webinar Housekeeping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431" y="1093470"/>
            <a:ext cx="4031139" cy="3840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857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Case Creation Rules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347839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Automate Case Creation?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366575"/>
              </p:ext>
            </p:extLst>
          </p:nvPr>
        </p:nvGraphicFramePr>
        <p:xfrm>
          <a:off x="457200" y="1200151"/>
          <a:ext cx="8229600" cy="2514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2565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Definition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408" y="1276350"/>
            <a:ext cx="5711185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9785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Details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046" y="1276350"/>
            <a:ext cx="5437909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8121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Routing Rules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7260749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Automate a Routing?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00151"/>
          <a:ext cx="8229600" cy="2514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3690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Rule Definition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24" y="1276350"/>
            <a:ext cx="6568752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89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76350"/>
            <a:ext cx="4295955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114550"/>
            <a:ext cx="4971684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3333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Working with Cases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0989882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View Actions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24" y="1520190"/>
            <a:ext cx="8283553" cy="21031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443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2017 Training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5759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Webinars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2"/>
              </a:rPr>
              <a:t>http://www.xrmcoaches.com/webinars</a:t>
            </a:r>
            <a:endParaRPr lang="en-US" sz="2400" dirty="0"/>
          </a:p>
          <a:p>
            <a:r>
              <a:rPr lang="en-US" dirty="0" err="1"/>
              <a:t>KnowledgeBits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3"/>
              </a:rPr>
              <a:t>http://www.xrmcoaches.com/knowledgebits</a:t>
            </a:r>
            <a:endParaRPr lang="en-US" sz="2400" dirty="0"/>
          </a:p>
          <a:p>
            <a:r>
              <a:rPr lang="en-US" dirty="0"/>
              <a:t>Learning Plans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4"/>
              </a:rPr>
              <a:t>http://www.xrmcoaches.com/freestuff</a:t>
            </a:r>
            <a:endParaRPr lang="en-US" sz="2400" dirty="0"/>
          </a:p>
          <a:p>
            <a:r>
              <a:rPr lang="en-US" sz="3000" dirty="0"/>
              <a:t>More Goodies</a:t>
            </a:r>
          </a:p>
          <a:p>
            <a:pPr lvl="1"/>
            <a:r>
              <a:rPr lang="en-US" sz="2600" dirty="0"/>
              <a:t>Practice tests</a:t>
            </a:r>
          </a:p>
          <a:p>
            <a:pPr lvl="1"/>
            <a:r>
              <a:rPr lang="en-US" sz="2600" dirty="0"/>
              <a:t>On–Demand </a:t>
            </a:r>
            <a:br>
              <a:rPr lang="en-US" sz="2600" dirty="0"/>
            </a:br>
            <a:r>
              <a:rPr lang="en-US" sz="2600" dirty="0"/>
              <a:t>video training</a:t>
            </a:r>
          </a:p>
          <a:p>
            <a:pPr lvl="1"/>
            <a:r>
              <a:rPr lang="en-US" sz="2600" dirty="0"/>
              <a:t>Instructor–led </a:t>
            </a:r>
            <a:br>
              <a:rPr lang="en-US" sz="2600" dirty="0"/>
            </a:br>
            <a:r>
              <a:rPr lang="en-US" sz="2600" dirty="0"/>
              <a:t>training</a:t>
            </a:r>
          </a:p>
          <a:p>
            <a:pPr lvl="1"/>
            <a:r>
              <a:rPr lang="en-US" sz="2600" dirty="0"/>
              <a:t>Books</a:t>
            </a:r>
            <a:endParaRPr lang="en-US" sz="3000" dirty="0"/>
          </a:p>
          <a:p>
            <a:endParaRPr lang="en-US" sz="3000" dirty="0"/>
          </a:p>
          <a:p>
            <a:pPr lvl="1"/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5029200" y="3562350"/>
            <a:ext cx="9144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562350"/>
            <a:ext cx="9144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562350"/>
            <a:ext cx="914400" cy="1371600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562350"/>
            <a:ext cx="914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641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Form Actions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04" y="1123950"/>
            <a:ext cx="7570593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53996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Granularity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8240769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74121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Additional</a:t>
            </a:r>
          </a:p>
          <a:p>
            <a:pPr marL="0" indent="0" algn="ctr">
              <a:buNone/>
            </a:pPr>
            <a:r>
              <a:rPr lang="en-US" sz="6600" i="1" dirty="0"/>
              <a:t>Technical Details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2205383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and Queue Items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753895"/>
              </p:ext>
            </p:extLst>
          </p:nvPr>
        </p:nvGraphicFramePr>
        <p:xfrm>
          <a:off x="457200" y="1200151"/>
          <a:ext cx="8229600" cy="609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1962150"/>
            <a:ext cx="7751154" cy="29260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32131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and Queue Items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4286605"/>
              </p:ext>
            </p:extLst>
          </p:nvPr>
        </p:nvGraphicFramePr>
        <p:xfrm>
          <a:off x="457200" y="1200151"/>
          <a:ext cx="8229600" cy="609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7800" y="1946672"/>
            <a:ext cx="7459699" cy="29260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88261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Phone Integration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024693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ISV Solutions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312796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82205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Productivity Gains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650837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22308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018853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01267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998662"/>
            <a:ext cx="1520825" cy="1797050"/>
          </a:xfrm>
        </p:spPr>
      </p:pic>
    </p:spTree>
    <p:extLst>
      <p:ext uri="{BB962C8B-B14F-4D97-AF65-F5344CB8AC3E}">
        <p14:creationId xmlns:p14="http://schemas.microsoft.com/office/powerpoint/2010/main" val="1020764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369023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55111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37" y="2173287"/>
            <a:ext cx="1787525" cy="1447800"/>
          </a:xfrm>
        </p:spPr>
      </p:pic>
    </p:spTree>
    <p:extLst>
      <p:ext uri="{BB962C8B-B14F-4D97-AF65-F5344CB8AC3E}">
        <p14:creationId xmlns:p14="http://schemas.microsoft.com/office/powerpoint/2010/main" val="188167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Create a Support Framework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52370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Your Target Audience?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43769"/>
              </p:ext>
            </p:extLst>
          </p:nvPr>
        </p:nvGraphicFramePr>
        <p:xfrm>
          <a:off x="457200" y="1200151"/>
          <a:ext cx="8229600" cy="182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3662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Your Support Channels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91093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6396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Your Processes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036307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8243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16580</TotalTime>
  <Words>507</Words>
  <Application>Microsoft Office PowerPoint</Application>
  <PresentationFormat>On-screen Show (16:9)</PresentationFormat>
  <Paragraphs>171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Arial</vt:lpstr>
      <vt:lpstr>Calibri</vt:lpstr>
      <vt:lpstr>Office Theme</vt:lpstr>
      <vt:lpstr>Customer Service Automation Features</vt:lpstr>
      <vt:lpstr>Mitch Milam</vt:lpstr>
      <vt:lpstr>Webinar Housekeeping</vt:lpstr>
      <vt:lpstr>2017 Training Roadmap</vt:lpstr>
      <vt:lpstr>Agenda</vt:lpstr>
      <vt:lpstr>PowerPoint Presentation</vt:lpstr>
      <vt:lpstr>What is Your Target Audience?</vt:lpstr>
      <vt:lpstr>Define Your Support Channels</vt:lpstr>
      <vt:lpstr>Define Your Processes</vt:lpstr>
      <vt:lpstr>Define Goals</vt:lpstr>
      <vt:lpstr>Tips</vt:lpstr>
      <vt:lpstr>Educate Your People</vt:lpstr>
      <vt:lpstr>PowerPoint Presentation</vt:lpstr>
      <vt:lpstr>Case Details</vt:lpstr>
      <vt:lpstr>Case Customization</vt:lpstr>
      <vt:lpstr>Subject Tree</vt:lpstr>
      <vt:lpstr>Email Templates</vt:lpstr>
      <vt:lpstr>Email Templates</vt:lpstr>
      <vt:lpstr>PowerPoint Presentation</vt:lpstr>
      <vt:lpstr>Queue Definition</vt:lpstr>
      <vt:lpstr>Shared Mailbox</vt:lpstr>
      <vt:lpstr>Defining Queues</vt:lpstr>
      <vt:lpstr>Queue Design Example</vt:lpstr>
      <vt:lpstr>External-Facing</vt:lpstr>
      <vt:lpstr>Internal Support</vt:lpstr>
      <vt:lpstr>Default Queue Views</vt:lpstr>
      <vt:lpstr>Queue Selection</vt:lpstr>
      <vt:lpstr>Technical Details</vt:lpstr>
      <vt:lpstr>Queue Item Actions</vt:lpstr>
      <vt:lpstr>PowerPoint Presentation</vt:lpstr>
      <vt:lpstr>Why Automate Case Creation?</vt:lpstr>
      <vt:lpstr>Rule Definition</vt:lpstr>
      <vt:lpstr>Rule Details</vt:lpstr>
      <vt:lpstr>PowerPoint Presentation</vt:lpstr>
      <vt:lpstr>Why Automate a Routing?</vt:lpstr>
      <vt:lpstr>Routing Rule Definition</vt:lpstr>
      <vt:lpstr>PowerPoint Presentation</vt:lpstr>
      <vt:lpstr>PowerPoint Presentation</vt:lpstr>
      <vt:lpstr>Case View Actions</vt:lpstr>
      <vt:lpstr>Case Form Actions</vt:lpstr>
      <vt:lpstr>Case Granularity</vt:lpstr>
      <vt:lpstr>PowerPoint Presentation</vt:lpstr>
      <vt:lpstr>Processes and Queue Items</vt:lpstr>
      <vt:lpstr>Processes and Queue Items</vt:lpstr>
      <vt:lpstr>PowerPoint Presentation</vt:lpstr>
      <vt:lpstr>ISV Solutions</vt:lpstr>
      <vt:lpstr>Productivity Gains</vt:lpstr>
      <vt:lpstr>Review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Dynamics CRM Architect</dc:title>
  <dc:creator>Mitch Milam</dc:creator>
  <cp:lastModifiedBy>Mitch Milam</cp:lastModifiedBy>
  <cp:revision>609</cp:revision>
  <cp:lastPrinted>2014-08-04T20:14:51Z</cp:lastPrinted>
  <dcterms:created xsi:type="dcterms:W3CDTF">2014-08-03T21:50:47Z</dcterms:created>
  <dcterms:modified xsi:type="dcterms:W3CDTF">2017-03-17T14:42:14Z</dcterms:modified>
</cp:coreProperties>
</file>