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11" r:id="rId2"/>
    <p:sldId id="412" r:id="rId3"/>
    <p:sldId id="413" r:id="rId4"/>
    <p:sldId id="257" r:id="rId5"/>
    <p:sldId id="377" r:id="rId6"/>
    <p:sldId id="388" r:id="rId7"/>
    <p:sldId id="426" r:id="rId8"/>
    <p:sldId id="416" r:id="rId9"/>
    <p:sldId id="418" r:id="rId10"/>
    <p:sldId id="419" r:id="rId11"/>
    <p:sldId id="420" r:id="rId12"/>
    <p:sldId id="425" r:id="rId13"/>
    <p:sldId id="414" r:id="rId14"/>
    <p:sldId id="417" r:id="rId15"/>
    <p:sldId id="423" r:id="rId16"/>
    <p:sldId id="424" r:id="rId17"/>
    <p:sldId id="422" r:id="rId18"/>
    <p:sldId id="421" r:id="rId19"/>
    <p:sldId id="415" r:id="rId20"/>
    <p:sldId id="427" r:id="rId21"/>
    <p:sldId id="429" r:id="rId22"/>
    <p:sldId id="428" r:id="rId23"/>
    <p:sldId id="323" r:id="rId24"/>
    <p:sldId id="287" r:id="rId25"/>
    <p:sldId id="288" r:id="rId26"/>
    <p:sldId id="333" r:id="rId27"/>
    <p:sldId id="298" r:id="rId28"/>
    <p:sldId id="303" r:id="rId29"/>
    <p:sldId id="302" r:id="rId30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8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hyperlink" Target="https://support.microsoft.com/help/2664150" TargetMode="External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hyperlink" Target="https://support.microsoft.com/help/2664150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24350-63FB-4B38-86FB-3CA1032276DF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C72778-E34F-4574-98C1-92186EB140E9}">
      <dgm:prSet/>
      <dgm:spPr/>
      <dgm:t>
        <a:bodyPr/>
        <a:lstStyle/>
        <a:p>
          <a:r>
            <a:rPr lang="en-US"/>
            <a:t>Organization</a:t>
          </a:r>
          <a:endParaRPr lang="en-US"/>
        </a:p>
      </dgm:t>
    </dgm:pt>
    <dgm:pt modelId="{FBB28C14-E21C-46E2-BB68-02748B12364D}" type="parTrans" cxnId="{32D33FB8-419B-45BF-BF2B-BB7118680E9B}">
      <dgm:prSet/>
      <dgm:spPr/>
      <dgm:t>
        <a:bodyPr/>
        <a:lstStyle/>
        <a:p>
          <a:endParaRPr lang="en-US"/>
        </a:p>
      </dgm:t>
    </dgm:pt>
    <dgm:pt modelId="{11442D80-FDDD-4ADD-99A0-67A866993694}" type="sibTrans" cxnId="{32D33FB8-419B-45BF-BF2B-BB7118680E9B}">
      <dgm:prSet/>
      <dgm:spPr/>
      <dgm:t>
        <a:bodyPr/>
        <a:lstStyle/>
        <a:p>
          <a:endParaRPr lang="en-US"/>
        </a:p>
      </dgm:t>
    </dgm:pt>
    <dgm:pt modelId="{15C3D9F9-DF65-4DB4-A60B-7F5F90D15B7F}">
      <dgm:prSet/>
      <dgm:spPr/>
      <dgm:t>
        <a:bodyPr/>
        <a:lstStyle/>
        <a:p>
          <a:r>
            <a:rPr lang="en-US"/>
            <a:t>User</a:t>
          </a:r>
          <a:endParaRPr lang="en-US"/>
        </a:p>
      </dgm:t>
    </dgm:pt>
    <dgm:pt modelId="{6C133BE3-65B3-4382-81E9-946D746B1F8E}" type="parTrans" cxnId="{2E7E788E-DD1A-4FD5-811E-506050C54B43}">
      <dgm:prSet/>
      <dgm:spPr/>
      <dgm:t>
        <a:bodyPr/>
        <a:lstStyle/>
        <a:p>
          <a:endParaRPr lang="en-US"/>
        </a:p>
      </dgm:t>
    </dgm:pt>
    <dgm:pt modelId="{7D288EE3-4673-49C9-8569-998C90F014AC}" type="sibTrans" cxnId="{2E7E788E-DD1A-4FD5-811E-506050C54B43}">
      <dgm:prSet/>
      <dgm:spPr/>
      <dgm:t>
        <a:bodyPr/>
        <a:lstStyle/>
        <a:p>
          <a:endParaRPr lang="en-US"/>
        </a:p>
      </dgm:t>
    </dgm:pt>
    <dgm:pt modelId="{55785684-316C-4A15-AD04-3456BE12D6B9}">
      <dgm:prSet/>
      <dgm:spPr/>
      <dgm:t>
        <a:bodyPr/>
        <a:lstStyle/>
        <a:p>
          <a:r>
            <a:rPr lang="en-US"/>
            <a:t>Team</a:t>
          </a:r>
          <a:endParaRPr lang="en-US"/>
        </a:p>
      </dgm:t>
    </dgm:pt>
    <dgm:pt modelId="{C3D0FA16-4AF2-4624-9E65-3A4B627B4DD7}" type="parTrans" cxnId="{FA93314D-81B1-4C7A-B456-95BF7B39C398}">
      <dgm:prSet/>
      <dgm:spPr/>
      <dgm:t>
        <a:bodyPr/>
        <a:lstStyle/>
        <a:p>
          <a:endParaRPr lang="en-US"/>
        </a:p>
      </dgm:t>
    </dgm:pt>
    <dgm:pt modelId="{5667AF9C-C90A-4BBB-A0FA-42ED3F232D6E}" type="sibTrans" cxnId="{FA93314D-81B1-4C7A-B456-95BF7B39C398}">
      <dgm:prSet/>
      <dgm:spPr/>
      <dgm:t>
        <a:bodyPr/>
        <a:lstStyle/>
        <a:p>
          <a:endParaRPr lang="en-US"/>
        </a:p>
      </dgm:t>
    </dgm:pt>
    <dgm:pt modelId="{318D820D-66DE-4113-8860-5D402A93F259}" type="pres">
      <dgm:prSet presAssocID="{77024350-63FB-4B38-86FB-3CA1032276DF}" presName="compositeShape" presStyleCnt="0">
        <dgm:presLayoutVars>
          <dgm:dir/>
          <dgm:resizeHandles/>
        </dgm:presLayoutVars>
      </dgm:prSet>
      <dgm:spPr/>
    </dgm:pt>
    <dgm:pt modelId="{15B913A3-0413-4F6C-B938-EC44294B0D34}" type="pres">
      <dgm:prSet presAssocID="{77024350-63FB-4B38-86FB-3CA1032276DF}" presName="pyramid" presStyleLbl="node1" presStyleIdx="0" presStyleCnt="1"/>
      <dgm:spPr/>
    </dgm:pt>
    <dgm:pt modelId="{09825FC0-9F55-4A10-A573-6BCE9DD682E1}" type="pres">
      <dgm:prSet presAssocID="{77024350-63FB-4B38-86FB-3CA1032276DF}" presName="theList" presStyleCnt="0"/>
      <dgm:spPr/>
    </dgm:pt>
    <dgm:pt modelId="{F4F6BF4A-AC14-4048-A18A-854BED0BC238}" type="pres">
      <dgm:prSet presAssocID="{93C72778-E34F-4574-98C1-92186EB140E9}" presName="aNode" presStyleLbl="fgAcc1" presStyleIdx="0" presStyleCnt="3">
        <dgm:presLayoutVars>
          <dgm:bulletEnabled val="1"/>
        </dgm:presLayoutVars>
      </dgm:prSet>
      <dgm:spPr/>
    </dgm:pt>
    <dgm:pt modelId="{0F750C65-729D-49AA-9B04-62E9A16AFF42}" type="pres">
      <dgm:prSet presAssocID="{93C72778-E34F-4574-98C1-92186EB140E9}" presName="aSpace" presStyleCnt="0"/>
      <dgm:spPr/>
    </dgm:pt>
    <dgm:pt modelId="{1F9D5BB0-B584-404A-AF4F-86125F221C3F}" type="pres">
      <dgm:prSet presAssocID="{15C3D9F9-DF65-4DB4-A60B-7F5F90D15B7F}" presName="aNode" presStyleLbl="fgAcc1" presStyleIdx="1" presStyleCnt="3">
        <dgm:presLayoutVars>
          <dgm:bulletEnabled val="1"/>
        </dgm:presLayoutVars>
      </dgm:prSet>
      <dgm:spPr/>
    </dgm:pt>
    <dgm:pt modelId="{9584C239-962B-462E-85A0-FE78E20A3184}" type="pres">
      <dgm:prSet presAssocID="{15C3D9F9-DF65-4DB4-A60B-7F5F90D15B7F}" presName="aSpace" presStyleCnt="0"/>
      <dgm:spPr/>
    </dgm:pt>
    <dgm:pt modelId="{7E7D0679-5E81-49A8-926B-9BF1CB2D23A9}" type="pres">
      <dgm:prSet presAssocID="{55785684-316C-4A15-AD04-3456BE12D6B9}" presName="aNode" presStyleLbl="fgAcc1" presStyleIdx="2" presStyleCnt="3">
        <dgm:presLayoutVars>
          <dgm:bulletEnabled val="1"/>
        </dgm:presLayoutVars>
      </dgm:prSet>
      <dgm:spPr/>
    </dgm:pt>
    <dgm:pt modelId="{D29F52FC-83A7-4FBC-BA32-F31168753AD1}" type="pres">
      <dgm:prSet presAssocID="{55785684-316C-4A15-AD04-3456BE12D6B9}" presName="aSpace" presStyleCnt="0"/>
      <dgm:spPr/>
    </dgm:pt>
  </dgm:ptLst>
  <dgm:cxnLst>
    <dgm:cxn modelId="{FA93314D-81B1-4C7A-B456-95BF7B39C398}" srcId="{77024350-63FB-4B38-86FB-3CA1032276DF}" destId="{55785684-316C-4A15-AD04-3456BE12D6B9}" srcOrd="2" destOrd="0" parTransId="{C3D0FA16-4AF2-4624-9E65-3A4B627B4DD7}" sibTransId="{5667AF9C-C90A-4BBB-A0FA-42ED3F232D6E}"/>
    <dgm:cxn modelId="{5DAAB76E-4436-4691-9F7B-5B44E71AC14A}" type="presOf" srcId="{55785684-316C-4A15-AD04-3456BE12D6B9}" destId="{7E7D0679-5E81-49A8-926B-9BF1CB2D23A9}" srcOrd="0" destOrd="0" presId="urn:microsoft.com/office/officeart/2005/8/layout/pyramid2"/>
    <dgm:cxn modelId="{2E7E788E-DD1A-4FD5-811E-506050C54B43}" srcId="{77024350-63FB-4B38-86FB-3CA1032276DF}" destId="{15C3D9F9-DF65-4DB4-A60B-7F5F90D15B7F}" srcOrd="1" destOrd="0" parTransId="{6C133BE3-65B3-4382-81E9-946D746B1F8E}" sibTransId="{7D288EE3-4673-49C9-8569-998C90F014AC}"/>
    <dgm:cxn modelId="{BFAB08A4-30C9-43FC-9EBE-CDDFAE2C397C}" type="presOf" srcId="{93C72778-E34F-4574-98C1-92186EB140E9}" destId="{F4F6BF4A-AC14-4048-A18A-854BED0BC238}" srcOrd="0" destOrd="0" presId="urn:microsoft.com/office/officeart/2005/8/layout/pyramid2"/>
    <dgm:cxn modelId="{32D33FB8-419B-45BF-BF2B-BB7118680E9B}" srcId="{77024350-63FB-4B38-86FB-3CA1032276DF}" destId="{93C72778-E34F-4574-98C1-92186EB140E9}" srcOrd="0" destOrd="0" parTransId="{FBB28C14-E21C-46E2-BB68-02748B12364D}" sibTransId="{11442D80-FDDD-4ADD-99A0-67A866993694}"/>
    <dgm:cxn modelId="{74FBF9BA-2530-4C24-A304-A1CCF59BDFA8}" type="presOf" srcId="{15C3D9F9-DF65-4DB4-A60B-7F5F90D15B7F}" destId="{1F9D5BB0-B584-404A-AF4F-86125F221C3F}" srcOrd="0" destOrd="0" presId="urn:microsoft.com/office/officeart/2005/8/layout/pyramid2"/>
    <dgm:cxn modelId="{53698DFD-96F9-4864-B19F-FCEB726A46A1}" type="presOf" srcId="{77024350-63FB-4B38-86FB-3CA1032276DF}" destId="{318D820D-66DE-4113-8860-5D402A93F259}" srcOrd="0" destOrd="0" presId="urn:microsoft.com/office/officeart/2005/8/layout/pyramid2"/>
    <dgm:cxn modelId="{BFE6FF87-3F2F-4EAB-AA81-69E5B1971BF5}" type="presParOf" srcId="{318D820D-66DE-4113-8860-5D402A93F259}" destId="{15B913A3-0413-4F6C-B938-EC44294B0D34}" srcOrd="0" destOrd="0" presId="urn:microsoft.com/office/officeart/2005/8/layout/pyramid2"/>
    <dgm:cxn modelId="{EE0EFEC3-ED47-448C-9BAF-0C340B126DB4}" type="presParOf" srcId="{318D820D-66DE-4113-8860-5D402A93F259}" destId="{09825FC0-9F55-4A10-A573-6BCE9DD682E1}" srcOrd="1" destOrd="0" presId="urn:microsoft.com/office/officeart/2005/8/layout/pyramid2"/>
    <dgm:cxn modelId="{8F5A94C4-7807-4468-A031-E75F7BD2EE1D}" type="presParOf" srcId="{09825FC0-9F55-4A10-A573-6BCE9DD682E1}" destId="{F4F6BF4A-AC14-4048-A18A-854BED0BC238}" srcOrd="0" destOrd="0" presId="urn:microsoft.com/office/officeart/2005/8/layout/pyramid2"/>
    <dgm:cxn modelId="{64C600C1-36A8-4EBB-8F5B-90378D797AA8}" type="presParOf" srcId="{09825FC0-9F55-4A10-A573-6BCE9DD682E1}" destId="{0F750C65-729D-49AA-9B04-62E9A16AFF42}" srcOrd="1" destOrd="0" presId="urn:microsoft.com/office/officeart/2005/8/layout/pyramid2"/>
    <dgm:cxn modelId="{4A0ABFBF-6F4F-4E5B-B69B-22DC04853AC8}" type="presParOf" srcId="{09825FC0-9F55-4A10-A573-6BCE9DD682E1}" destId="{1F9D5BB0-B584-404A-AF4F-86125F221C3F}" srcOrd="2" destOrd="0" presId="urn:microsoft.com/office/officeart/2005/8/layout/pyramid2"/>
    <dgm:cxn modelId="{46591560-5A74-478A-A520-07CE667387F2}" type="presParOf" srcId="{09825FC0-9F55-4A10-A573-6BCE9DD682E1}" destId="{9584C239-962B-462E-85A0-FE78E20A3184}" srcOrd="3" destOrd="0" presId="urn:microsoft.com/office/officeart/2005/8/layout/pyramid2"/>
    <dgm:cxn modelId="{0B28A8AB-1222-4E5D-AEE3-C1ABE35FC4B2}" type="presParOf" srcId="{09825FC0-9F55-4A10-A573-6BCE9DD682E1}" destId="{7E7D0679-5E81-49A8-926B-9BF1CB2D23A9}" srcOrd="4" destOrd="0" presId="urn:microsoft.com/office/officeart/2005/8/layout/pyramid2"/>
    <dgm:cxn modelId="{6CFB3DBF-55A5-418B-B6F3-F8A148E47CE4}" type="presParOf" srcId="{09825FC0-9F55-4A10-A573-6BCE9DD682E1}" destId="{D29F52FC-83A7-4FBC-BA32-F31168753AD1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1DDAAE7-534C-4C3F-97EB-E43614728F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C943979-6237-4647-A227-C0D196F464DF}">
      <dgm:prSet/>
      <dgm:spPr/>
      <dgm:t>
        <a:bodyPr/>
        <a:lstStyle/>
        <a:p>
          <a:r>
            <a:rPr lang="en-US"/>
            <a:t>Do you have entity-specific fields that need to be secured?</a:t>
          </a:r>
          <a:endParaRPr lang="en-US"/>
        </a:p>
      </dgm:t>
    </dgm:pt>
    <dgm:pt modelId="{5FCA1B5E-33E0-4F51-85C7-9DF2BBA6BE33}" type="parTrans" cxnId="{12564C68-C151-457B-989E-8B49F493E37A}">
      <dgm:prSet/>
      <dgm:spPr/>
      <dgm:t>
        <a:bodyPr/>
        <a:lstStyle/>
        <a:p>
          <a:endParaRPr lang="en-US"/>
        </a:p>
      </dgm:t>
    </dgm:pt>
    <dgm:pt modelId="{9A900E54-E539-4C33-B765-32CBA7874BA8}" type="sibTrans" cxnId="{12564C68-C151-457B-989E-8B49F493E37A}">
      <dgm:prSet/>
      <dgm:spPr/>
      <dgm:t>
        <a:bodyPr/>
        <a:lstStyle/>
        <a:p>
          <a:endParaRPr lang="en-US"/>
        </a:p>
      </dgm:t>
    </dgm:pt>
    <dgm:pt modelId="{FF5949DD-3925-46EE-A8F1-4465A51A5B45}" type="pres">
      <dgm:prSet presAssocID="{61DDAAE7-534C-4C3F-97EB-E43614728F99}" presName="linear" presStyleCnt="0">
        <dgm:presLayoutVars>
          <dgm:animLvl val="lvl"/>
          <dgm:resizeHandles val="exact"/>
        </dgm:presLayoutVars>
      </dgm:prSet>
      <dgm:spPr/>
    </dgm:pt>
    <dgm:pt modelId="{68800378-F0E5-4F4F-9680-7F5031DF93E2}" type="pres">
      <dgm:prSet presAssocID="{EC943979-6237-4647-A227-C0D196F464D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8FDB60E-52C2-4870-A71B-DB66E50A7E32}" type="presOf" srcId="{61DDAAE7-534C-4C3F-97EB-E43614728F99}" destId="{FF5949DD-3925-46EE-A8F1-4465A51A5B45}" srcOrd="0" destOrd="0" presId="urn:microsoft.com/office/officeart/2005/8/layout/vList2"/>
    <dgm:cxn modelId="{12564C68-C151-457B-989E-8B49F493E37A}" srcId="{61DDAAE7-534C-4C3F-97EB-E43614728F99}" destId="{EC943979-6237-4647-A227-C0D196F464DF}" srcOrd="0" destOrd="0" parTransId="{5FCA1B5E-33E0-4F51-85C7-9DF2BBA6BE33}" sibTransId="{9A900E54-E539-4C33-B765-32CBA7874BA8}"/>
    <dgm:cxn modelId="{583108BC-55E5-4DC4-8AF1-FFFEE2C1CB78}" type="presOf" srcId="{EC943979-6237-4647-A227-C0D196F464DF}" destId="{68800378-F0E5-4F4F-9680-7F5031DF93E2}" srcOrd="0" destOrd="0" presId="urn:microsoft.com/office/officeart/2005/8/layout/vList2"/>
    <dgm:cxn modelId="{4B578857-D418-43EB-B308-8D95BFC4982F}" type="presParOf" srcId="{FF5949DD-3925-46EE-A8F1-4465A51A5B45}" destId="{68800378-F0E5-4F4F-9680-7F5031DF93E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950B671-BF28-4BDC-B3E8-9BA780E78C98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57178-48DA-4DDF-974F-ACA8C7A4E574}">
      <dgm:prSet/>
      <dgm:spPr/>
      <dgm:t>
        <a:bodyPr/>
        <a:lstStyle/>
        <a:p>
          <a:r>
            <a:rPr lang="en-US" dirty="0"/>
            <a:t>1</a:t>
          </a:r>
        </a:p>
      </dgm:t>
    </dgm:pt>
    <dgm:pt modelId="{CBB85F58-E855-48B5-86CF-F0E715620773}" type="parTrans" cxnId="{2F8C0CB6-02F3-4042-96AF-30B8AC5369DE}">
      <dgm:prSet/>
      <dgm:spPr/>
      <dgm:t>
        <a:bodyPr/>
        <a:lstStyle/>
        <a:p>
          <a:endParaRPr lang="en-US"/>
        </a:p>
      </dgm:t>
    </dgm:pt>
    <dgm:pt modelId="{C4323261-6F3C-423B-B84B-83A38E933DA6}" type="sibTrans" cxnId="{2F8C0CB6-02F3-4042-96AF-30B8AC5369DE}">
      <dgm:prSet/>
      <dgm:spPr/>
      <dgm:t>
        <a:bodyPr/>
        <a:lstStyle/>
        <a:p>
          <a:endParaRPr lang="en-US"/>
        </a:p>
      </dgm:t>
    </dgm:pt>
    <dgm:pt modelId="{DB282F5D-4297-4AC5-9799-C216809BFA9E}">
      <dgm:prSet/>
      <dgm:spPr/>
      <dgm:t>
        <a:bodyPr/>
        <a:lstStyle/>
        <a:p>
          <a:r>
            <a:rPr lang="en-US" dirty="0"/>
            <a:t>2</a:t>
          </a:r>
        </a:p>
      </dgm:t>
    </dgm:pt>
    <dgm:pt modelId="{954A55CC-E473-4E0F-8FB2-DDDA7D207C04}" type="parTrans" cxnId="{8EE15811-691D-498F-8599-7D9C679B57ED}">
      <dgm:prSet/>
      <dgm:spPr/>
      <dgm:t>
        <a:bodyPr/>
        <a:lstStyle/>
        <a:p>
          <a:endParaRPr lang="en-US"/>
        </a:p>
      </dgm:t>
    </dgm:pt>
    <dgm:pt modelId="{326480CE-7750-4722-9375-B82965474EA4}" type="sibTrans" cxnId="{8EE15811-691D-498F-8599-7D9C679B57ED}">
      <dgm:prSet/>
      <dgm:spPr/>
      <dgm:t>
        <a:bodyPr/>
        <a:lstStyle/>
        <a:p>
          <a:endParaRPr lang="en-US"/>
        </a:p>
      </dgm:t>
    </dgm:pt>
    <dgm:pt modelId="{58FD2F07-C469-40C1-AE3E-841EF9C7BAEA}">
      <dgm:prSet/>
      <dgm:spPr/>
      <dgm:t>
        <a:bodyPr/>
        <a:lstStyle/>
        <a:p>
          <a:r>
            <a:rPr lang="en-US" dirty="0"/>
            <a:t>3</a:t>
          </a:r>
        </a:p>
      </dgm:t>
    </dgm:pt>
    <dgm:pt modelId="{FB0D4DA6-E53F-4332-9CC2-A0C829761B05}" type="parTrans" cxnId="{DF1E480F-63A9-4B16-98FA-B1F7311832A5}">
      <dgm:prSet/>
      <dgm:spPr/>
      <dgm:t>
        <a:bodyPr/>
        <a:lstStyle/>
        <a:p>
          <a:endParaRPr lang="en-US"/>
        </a:p>
      </dgm:t>
    </dgm:pt>
    <dgm:pt modelId="{3A0892A2-E6D4-468F-BE35-CFB2D247536C}" type="sibTrans" cxnId="{DF1E480F-63A9-4B16-98FA-B1F7311832A5}">
      <dgm:prSet/>
      <dgm:spPr/>
      <dgm:t>
        <a:bodyPr/>
        <a:lstStyle/>
        <a:p>
          <a:endParaRPr lang="en-US"/>
        </a:p>
      </dgm:t>
    </dgm:pt>
    <dgm:pt modelId="{503F1A6E-ABB6-4BA4-AEDC-32915AA87C02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3062C0C5-9A0D-40B7-AF3C-D6B717024F73}" type="parTrans" cxnId="{A9BBE7ED-E3A7-4210-BF3A-9FF5FDF71FA1}">
      <dgm:prSet/>
      <dgm:spPr/>
      <dgm:t>
        <a:bodyPr/>
        <a:lstStyle/>
        <a:p>
          <a:endParaRPr lang="en-US"/>
        </a:p>
      </dgm:t>
    </dgm:pt>
    <dgm:pt modelId="{8E20203F-E127-4AA5-ACB0-B34D33533F27}" type="sibTrans" cxnId="{A9BBE7ED-E3A7-4210-BF3A-9FF5FDF71FA1}">
      <dgm:prSet/>
      <dgm:spPr/>
      <dgm:t>
        <a:bodyPr/>
        <a:lstStyle/>
        <a:p>
          <a:endParaRPr lang="en-US"/>
        </a:p>
      </dgm:t>
    </dgm:pt>
    <dgm:pt modelId="{9428BEE3-5E99-4FDE-8DEC-29D36AFB0805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EBB20CBD-335F-42AF-B552-E4F7C58BB9B3}" type="parTrans" cxnId="{7E4AFC15-B9CA-4227-8034-5AFBF2178589}">
      <dgm:prSet/>
      <dgm:spPr/>
      <dgm:t>
        <a:bodyPr/>
        <a:lstStyle/>
        <a:p>
          <a:endParaRPr lang="en-US"/>
        </a:p>
      </dgm:t>
    </dgm:pt>
    <dgm:pt modelId="{C8BE7599-179B-4092-AF3F-1E063C2B53C5}" type="sibTrans" cxnId="{7E4AFC15-B9CA-4227-8034-5AFBF2178589}">
      <dgm:prSet/>
      <dgm:spPr/>
      <dgm:t>
        <a:bodyPr/>
        <a:lstStyle/>
        <a:p>
          <a:endParaRPr lang="en-US"/>
        </a:p>
      </dgm:t>
    </dgm:pt>
    <dgm:pt modelId="{660C1F15-C712-4745-8ADD-ED0A68A808FE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B4622BC0-6DE6-48B0-B2DB-561ABDC3BC42}" type="parTrans" cxnId="{1D87D345-A25E-4BB0-B394-6942FEB8300D}">
      <dgm:prSet/>
      <dgm:spPr/>
      <dgm:t>
        <a:bodyPr/>
        <a:lstStyle/>
        <a:p>
          <a:endParaRPr lang="en-US"/>
        </a:p>
      </dgm:t>
    </dgm:pt>
    <dgm:pt modelId="{4E072849-F8B9-42C9-A1E4-1CDA5D86EAAF}" type="sibTrans" cxnId="{1D87D345-A25E-4BB0-B394-6942FEB8300D}">
      <dgm:prSet/>
      <dgm:spPr/>
      <dgm:t>
        <a:bodyPr/>
        <a:lstStyle/>
        <a:p>
          <a:endParaRPr lang="en-US"/>
        </a:p>
      </dgm:t>
    </dgm:pt>
    <dgm:pt modelId="{5353340F-568F-4A85-8A22-35E1C94FA582}" type="pres">
      <dgm:prSet presAssocID="{7950B671-BF28-4BDC-B3E8-9BA780E78C98}" presName="list" presStyleCnt="0">
        <dgm:presLayoutVars>
          <dgm:dir/>
          <dgm:animLvl val="lvl"/>
        </dgm:presLayoutVars>
      </dgm:prSet>
      <dgm:spPr/>
    </dgm:pt>
    <dgm:pt modelId="{E6F28DA0-5530-412E-AAD4-0DB5EABA9C0F}" type="pres">
      <dgm:prSet presAssocID="{E2457178-48DA-4DDF-974F-ACA8C7A4E574}" presName="posSpace" presStyleCnt="0"/>
      <dgm:spPr/>
    </dgm:pt>
    <dgm:pt modelId="{582F79A7-C59C-4FF9-9CA1-C401838F7987}" type="pres">
      <dgm:prSet presAssocID="{E2457178-48DA-4DDF-974F-ACA8C7A4E574}" presName="vertFlow" presStyleCnt="0"/>
      <dgm:spPr/>
    </dgm:pt>
    <dgm:pt modelId="{67B528E0-71B8-44A9-9DB8-4D10CB3939C2}" type="pres">
      <dgm:prSet presAssocID="{E2457178-48DA-4DDF-974F-ACA8C7A4E574}" presName="topSpace" presStyleCnt="0"/>
      <dgm:spPr/>
    </dgm:pt>
    <dgm:pt modelId="{E6BE4C22-155E-4BC9-96F9-891D62A30813}" type="pres">
      <dgm:prSet presAssocID="{E2457178-48DA-4DDF-974F-ACA8C7A4E574}" presName="firstComp" presStyleCnt="0"/>
      <dgm:spPr/>
    </dgm:pt>
    <dgm:pt modelId="{E9FF0DF6-FA42-4C31-8F1F-F6222C0526C6}" type="pres">
      <dgm:prSet presAssocID="{E2457178-48DA-4DDF-974F-ACA8C7A4E574}" presName="firstChild" presStyleLbl="bgAccFollowNode1" presStyleIdx="0" presStyleCnt="3"/>
      <dgm:spPr/>
    </dgm:pt>
    <dgm:pt modelId="{9D7DEBDA-3ABF-4579-8F0A-87CB720C158A}" type="pres">
      <dgm:prSet presAssocID="{E2457178-48DA-4DDF-974F-ACA8C7A4E574}" presName="firstChildTx" presStyleLbl="bgAccFollowNode1" presStyleIdx="0" presStyleCnt="3">
        <dgm:presLayoutVars>
          <dgm:bulletEnabled val="1"/>
        </dgm:presLayoutVars>
      </dgm:prSet>
      <dgm:spPr/>
    </dgm:pt>
    <dgm:pt modelId="{B55AC6E8-6727-4FEE-A99E-8A5E58DFA4A2}" type="pres">
      <dgm:prSet presAssocID="{E2457178-48DA-4DDF-974F-ACA8C7A4E574}" presName="negSpace" presStyleCnt="0"/>
      <dgm:spPr/>
    </dgm:pt>
    <dgm:pt modelId="{EB7037FE-FB58-4D18-AEC2-CED936DBF713}" type="pres">
      <dgm:prSet presAssocID="{E2457178-48DA-4DDF-974F-ACA8C7A4E574}" presName="circle" presStyleLbl="node1" presStyleIdx="0" presStyleCnt="3"/>
      <dgm:spPr/>
    </dgm:pt>
    <dgm:pt modelId="{9D774477-F2B1-4BCD-80DA-4F3E10D75456}" type="pres">
      <dgm:prSet presAssocID="{C4323261-6F3C-423B-B84B-83A38E933DA6}" presName="transSpace" presStyleCnt="0"/>
      <dgm:spPr/>
    </dgm:pt>
    <dgm:pt modelId="{213B49B7-467D-4226-8367-02ACC2F9A97B}" type="pres">
      <dgm:prSet presAssocID="{DB282F5D-4297-4AC5-9799-C216809BFA9E}" presName="posSpace" presStyleCnt="0"/>
      <dgm:spPr/>
    </dgm:pt>
    <dgm:pt modelId="{C4D40ADD-F6B0-44B2-A68F-3EFF7762AF6C}" type="pres">
      <dgm:prSet presAssocID="{DB282F5D-4297-4AC5-9799-C216809BFA9E}" presName="vertFlow" presStyleCnt="0"/>
      <dgm:spPr/>
    </dgm:pt>
    <dgm:pt modelId="{84273248-EB03-4C92-A0B2-F94A4D0E809E}" type="pres">
      <dgm:prSet presAssocID="{DB282F5D-4297-4AC5-9799-C216809BFA9E}" presName="topSpace" presStyleCnt="0"/>
      <dgm:spPr/>
    </dgm:pt>
    <dgm:pt modelId="{4E935113-53DA-4A8A-BCD6-D0F077B040E2}" type="pres">
      <dgm:prSet presAssocID="{DB282F5D-4297-4AC5-9799-C216809BFA9E}" presName="firstComp" presStyleCnt="0"/>
      <dgm:spPr/>
    </dgm:pt>
    <dgm:pt modelId="{010445E3-085E-4399-9CD1-CC0608F9E7B2}" type="pres">
      <dgm:prSet presAssocID="{DB282F5D-4297-4AC5-9799-C216809BFA9E}" presName="firstChild" presStyleLbl="bgAccFollowNode1" presStyleIdx="1" presStyleCnt="3"/>
      <dgm:spPr/>
    </dgm:pt>
    <dgm:pt modelId="{32EE7065-9043-4311-8D51-A56F9E9307F8}" type="pres">
      <dgm:prSet presAssocID="{DB282F5D-4297-4AC5-9799-C216809BFA9E}" presName="firstChildTx" presStyleLbl="bgAccFollowNode1" presStyleIdx="1" presStyleCnt="3">
        <dgm:presLayoutVars>
          <dgm:bulletEnabled val="1"/>
        </dgm:presLayoutVars>
      </dgm:prSet>
      <dgm:spPr/>
    </dgm:pt>
    <dgm:pt modelId="{7BE60D0E-54E5-43DA-9EA7-9F2C3A9C4D5D}" type="pres">
      <dgm:prSet presAssocID="{DB282F5D-4297-4AC5-9799-C216809BFA9E}" presName="negSpace" presStyleCnt="0"/>
      <dgm:spPr/>
    </dgm:pt>
    <dgm:pt modelId="{6DD2EECA-CE52-40E3-98D3-7831D0B1890C}" type="pres">
      <dgm:prSet presAssocID="{DB282F5D-4297-4AC5-9799-C216809BFA9E}" presName="circle" presStyleLbl="node1" presStyleIdx="1" presStyleCnt="3"/>
      <dgm:spPr/>
    </dgm:pt>
    <dgm:pt modelId="{7BEA90FE-5400-450A-A3A9-EE4F4181440A}" type="pres">
      <dgm:prSet presAssocID="{326480CE-7750-4722-9375-B82965474EA4}" presName="transSpace" presStyleCnt="0"/>
      <dgm:spPr/>
    </dgm:pt>
    <dgm:pt modelId="{2902DF65-95E2-477D-934C-684F31F98720}" type="pres">
      <dgm:prSet presAssocID="{58FD2F07-C469-40C1-AE3E-841EF9C7BAEA}" presName="posSpace" presStyleCnt="0"/>
      <dgm:spPr/>
    </dgm:pt>
    <dgm:pt modelId="{DA2ED140-7EBB-4E2A-A7D1-2DD89DFD6FBC}" type="pres">
      <dgm:prSet presAssocID="{58FD2F07-C469-40C1-AE3E-841EF9C7BAEA}" presName="vertFlow" presStyleCnt="0"/>
      <dgm:spPr/>
    </dgm:pt>
    <dgm:pt modelId="{BB9747FD-3189-47A1-B202-EB70AD2092AF}" type="pres">
      <dgm:prSet presAssocID="{58FD2F07-C469-40C1-AE3E-841EF9C7BAEA}" presName="topSpace" presStyleCnt="0"/>
      <dgm:spPr/>
    </dgm:pt>
    <dgm:pt modelId="{15C6F176-85DC-4C8C-ACA5-59FADEAE7D0B}" type="pres">
      <dgm:prSet presAssocID="{58FD2F07-C469-40C1-AE3E-841EF9C7BAEA}" presName="firstComp" presStyleCnt="0"/>
      <dgm:spPr/>
    </dgm:pt>
    <dgm:pt modelId="{C3A69EA5-FACC-42A9-9354-C1B8B442DFCE}" type="pres">
      <dgm:prSet presAssocID="{58FD2F07-C469-40C1-AE3E-841EF9C7BAEA}" presName="firstChild" presStyleLbl="bgAccFollowNode1" presStyleIdx="2" presStyleCnt="3"/>
      <dgm:spPr/>
    </dgm:pt>
    <dgm:pt modelId="{71C0AD7D-586D-4823-8293-728E34771DC6}" type="pres">
      <dgm:prSet presAssocID="{58FD2F07-C469-40C1-AE3E-841EF9C7BAEA}" presName="firstChildTx" presStyleLbl="bgAccFollowNode1" presStyleIdx="2" presStyleCnt="3">
        <dgm:presLayoutVars>
          <dgm:bulletEnabled val="1"/>
        </dgm:presLayoutVars>
      </dgm:prSet>
      <dgm:spPr/>
    </dgm:pt>
    <dgm:pt modelId="{0EFE473E-7299-4F15-BCDE-EBF9EC26935A}" type="pres">
      <dgm:prSet presAssocID="{58FD2F07-C469-40C1-AE3E-841EF9C7BAEA}" presName="negSpace" presStyleCnt="0"/>
      <dgm:spPr/>
    </dgm:pt>
    <dgm:pt modelId="{DD54DFF9-1B1F-4AED-94BD-FC52C46A7677}" type="pres">
      <dgm:prSet presAssocID="{58FD2F07-C469-40C1-AE3E-841EF9C7BAEA}" presName="circle" presStyleLbl="node1" presStyleIdx="2" presStyleCnt="3"/>
      <dgm:spPr/>
    </dgm:pt>
  </dgm:ptLst>
  <dgm:cxnLst>
    <dgm:cxn modelId="{DF1E480F-63A9-4B16-98FA-B1F7311832A5}" srcId="{7950B671-BF28-4BDC-B3E8-9BA780E78C98}" destId="{58FD2F07-C469-40C1-AE3E-841EF9C7BAEA}" srcOrd="2" destOrd="0" parTransId="{FB0D4DA6-E53F-4332-9CC2-A0C829761B05}" sibTransId="{3A0892A2-E6D4-468F-BE35-CFB2D247536C}"/>
    <dgm:cxn modelId="{8EE15811-691D-498F-8599-7D9C679B57ED}" srcId="{7950B671-BF28-4BDC-B3E8-9BA780E78C98}" destId="{DB282F5D-4297-4AC5-9799-C216809BFA9E}" srcOrd="1" destOrd="0" parTransId="{954A55CC-E473-4E0F-8FB2-DDDA7D207C04}" sibTransId="{326480CE-7750-4722-9375-B82965474EA4}"/>
    <dgm:cxn modelId="{7E4AFC15-B9CA-4227-8034-5AFBF2178589}" srcId="{DB282F5D-4297-4AC5-9799-C216809BFA9E}" destId="{9428BEE3-5E99-4FDE-8DEC-29D36AFB0805}" srcOrd="0" destOrd="0" parTransId="{EBB20CBD-335F-42AF-B552-E4F7C58BB9B3}" sibTransId="{C8BE7599-179B-4092-AF3F-1E063C2B53C5}"/>
    <dgm:cxn modelId="{DBC17925-9458-482A-B278-D9176063BE0C}" type="presOf" srcId="{DB282F5D-4297-4AC5-9799-C216809BFA9E}" destId="{6DD2EECA-CE52-40E3-98D3-7831D0B1890C}" srcOrd="0" destOrd="0" presId="urn:microsoft.com/office/officeart/2005/8/layout/hList9"/>
    <dgm:cxn modelId="{00CC5536-ED43-41BD-9AF1-58FDECF845B7}" type="presOf" srcId="{660C1F15-C712-4745-8ADD-ED0A68A808FE}" destId="{C3A69EA5-FACC-42A9-9354-C1B8B442DFCE}" srcOrd="0" destOrd="0" presId="urn:microsoft.com/office/officeart/2005/8/layout/hList9"/>
    <dgm:cxn modelId="{1D87D345-A25E-4BB0-B394-6942FEB8300D}" srcId="{58FD2F07-C469-40C1-AE3E-841EF9C7BAEA}" destId="{660C1F15-C712-4745-8ADD-ED0A68A808FE}" srcOrd="0" destOrd="0" parTransId="{B4622BC0-6DE6-48B0-B2DB-561ABDC3BC42}" sibTransId="{4E072849-F8B9-42C9-A1E4-1CDA5D86EAAF}"/>
    <dgm:cxn modelId="{C169B04B-6524-4F06-8E46-09451FCAFFE3}" type="presOf" srcId="{9428BEE3-5E99-4FDE-8DEC-29D36AFB0805}" destId="{32EE7065-9043-4311-8D51-A56F9E9307F8}" srcOrd="1" destOrd="0" presId="urn:microsoft.com/office/officeart/2005/8/layout/hList9"/>
    <dgm:cxn modelId="{2151CD54-3BA7-4B40-AF1C-FB1FDA124827}" type="presOf" srcId="{503F1A6E-ABB6-4BA4-AEDC-32915AA87C02}" destId="{E9FF0DF6-FA42-4C31-8F1F-F6222C0526C6}" srcOrd="0" destOrd="0" presId="urn:microsoft.com/office/officeart/2005/8/layout/hList9"/>
    <dgm:cxn modelId="{A897E776-43A2-4225-97BA-715E3642B597}" type="presOf" srcId="{58FD2F07-C469-40C1-AE3E-841EF9C7BAEA}" destId="{DD54DFF9-1B1F-4AED-94BD-FC52C46A7677}" srcOrd="0" destOrd="0" presId="urn:microsoft.com/office/officeart/2005/8/layout/hList9"/>
    <dgm:cxn modelId="{4FA75387-7363-4C87-8FB7-136DEA83C523}" type="presOf" srcId="{503F1A6E-ABB6-4BA4-AEDC-32915AA87C02}" destId="{9D7DEBDA-3ABF-4579-8F0A-87CB720C158A}" srcOrd="1" destOrd="0" presId="urn:microsoft.com/office/officeart/2005/8/layout/hList9"/>
    <dgm:cxn modelId="{BFD74CA6-227E-43BE-A8E1-19E7F467D9FA}" type="presOf" srcId="{7950B671-BF28-4BDC-B3E8-9BA780E78C98}" destId="{5353340F-568F-4A85-8A22-35E1C94FA582}" srcOrd="0" destOrd="0" presId="urn:microsoft.com/office/officeart/2005/8/layout/hList9"/>
    <dgm:cxn modelId="{5D3AD6B2-5FE6-4475-8E80-35CD94B38991}" type="presOf" srcId="{660C1F15-C712-4745-8ADD-ED0A68A808FE}" destId="{71C0AD7D-586D-4823-8293-728E34771DC6}" srcOrd="1" destOrd="0" presId="urn:microsoft.com/office/officeart/2005/8/layout/hList9"/>
    <dgm:cxn modelId="{2F8C0CB6-02F3-4042-96AF-30B8AC5369DE}" srcId="{7950B671-BF28-4BDC-B3E8-9BA780E78C98}" destId="{E2457178-48DA-4DDF-974F-ACA8C7A4E574}" srcOrd="0" destOrd="0" parTransId="{CBB85F58-E855-48B5-86CF-F0E715620773}" sibTransId="{C4323261-6F3C-423B-B84B-83A38E933DA6}"/>
    <dgm:cxn modelId="{96B794C6-92BC-489E-B20F-ECA6C6091C27}" type="presOf" srcId="{9428BEE3-5E99-4FDE-8DEC-29D36AFB0805}" destId="{010445E3-085E-4399-9CD1-CC0608F9E7B2}" srcOrd="0" destOrd="0" presId="urn:microsoft.com/office/officeart/2005/8/layout/hList9"/>
    <dgm:cxn modelId="{723F33D6-0427-4E45-90C8-9963F520FA78}" type="presOf" srcId="{E2457178-48DA-4DDF-974F-ACA8C7A4E574}" destId="{EB7037FE-FB58-4D18-AEC2-CED936DBF713}" srcOrd="0" destOrd="0" presId="urn:microsoft.com/office/officeart/2005/8/layout/hList9"/>
    <dgm:cxn modelId="{A9BBE7ED-E3A7-4210-BF3A-9FF5FDF71FA1}" srcId="{E2457178-48DA-4DDF-974F-ACA8C7A4E574}" destId="{503F1A6E-ABB6-4BA4-AEDC-32915AA87C02}" srcOrd="0" destOrd="0" parTransId="{3062C0C5-9A0D-40B7-AF3C-D6B717024F73}" sibTransId="{8E20203F-E127-4AA5-ACB0-B34D33533F27}"/>
    <dgm:cxn modelId="{B2857609-AE6F-49C0-935B-3A14CA2FEFA7}" type="presParOf" srcId="{5353340F-568F-4A85-8A22-35E1C94FA582}" destId="{E6F28DA0-5530-412E-AAD4-0DB5EABA9C0F}" srcOrd="0" destOrd="0" presId="urn:microsoft.com/office/officeart/2005/8/layout/hList9"/>
    <dgm:cxn modelId="{BDDF0070-67BE-43AD-8C9F-24E5776E7119}" type="presParOf" srcId="{5353340F-568F-4A85-8A22-35E1C94FA582}" destId="{582F79A7-C59C-4FF9-9CA1-C401838F7987}" srcOrd="1" destOrd="0" presId="urn:microsoft.com/office/officeart/2005/8/layout/hList9"/>
    <dgm:cxn modelId="{E73FE961-1D3A-4DB5-871B-9A131619527C}" type="presParOf" srcId="{582F79A7-C59C-4FF9-9CA1-C401838F7987}" destId="{67B528E0-71B8-44A9-9DB8-4D10CB3939C2}" srcOrd="0" destOrd="0" presId="urn:microsoft.com/office/officeart/2005/8/layout/hList9"/>
    <dgm:cxn modelId="{0A1EE7E8-8943-44C7-B2AF-CFFB4AB2941A}" type="presParOf" srcId="{582F79A7-C59C-4FF9-9CA1-C401838F7987}" destId="{E6BE4C22-155E-4BC9-96F9-891D62A30813}" srcOrd="1" destOrd="0" presId="urn:microsoft.com/office/officeart/2005/8/layout/hList9"/>
    <dgm:cxn modelId="{5F7415B7-F5EA-4DBD-9E1B-E2E4D7EF9F5F}" type="presParOf" srcId="{E6BE4C22-155E-4BC9-96F9-891D62A30813}" destId="{E9FF0DF6-FA42-4C31-8F1F-F6222C0526C6}" srcOrd="0" destOrd="0" presId="urn:microsoft.com/office/officeart/2005/8/layout/hList9"/>
    <dgm:cxn modelId="{2519DCA6-BEC4-4CDA-83C5-9F461C89482F}" type="presParOf" srcId="{E6BE4C22-155E-4BC9-96F9-891D62A30813}" destId="{9D7DEBDA-3ABF-4579-8F0A-87CB720C158A}" srcOrd="1" destOrd="0" presId="urn:microsoft.com/office/officeart/2005/8/layout/hList9"/>
    <dgm:cxn modelId="{9F6922F5-EFC1-4AF7-8E44-26C8F464678C}" type="presParOf" srcId="{5353340F-568F-4A85-8A22-35E1C94FA582}" destId="{B55AC6E8-6727-4FEE-A99E-8A5E58DFA4A2}" srcOrd="2" destOrd="0" presId="urn:microsoft.com/office/officeart/2005/8/layout/hList9"/>
    <dgm:cxn modelId="{FF84B3E9-F12D-4D60-9ED3-BB5C11EBC4EB}" type="presParOf" srcId="{5353340F-568F-4A85-8A22-35E1C94FA582}" destId="{EB7037FE-FB58-4D18-AEC2-CED936DBF713}" srcOrd="3" destOrd="0" presId="urn:microsoft.com/office/officeart/2005/8/layout/hList9"/>
    <dgm:cxn modelId="{34A2D6AE-C973-4BD6-B080-4E8B15FBDC49}" type="presParOf" srcId="{5353340F-568F-4A85-8A22-35E1C94FA582}" destId="{9D774477-F2B1-4BCD-80DA-4F3E10D75456}" srcOrd="4" destOrd="0" presId="urn:microsoft.com/office/officeart/2005/8/layout/hList9"/>
    <dgm:cxn modelId="{2D4ABF6A-CC6C-4A74-ABC9-A6087B008C63}" type="presParOf" srcId="{5353340F-568F-4A85-8A22-35E1C94FA582}" destId="{213B49B7-467D-4226-8367-02ACC2F9A97B}" srcOrd="5" destOrd="0" presId="urn:microsoft.com/office/officeart/2005/8/layout/hList9"/>
    <dgm:cxn modelId="{1082FB44-3CB1-4532-A548-D45FBA80E44F}" type="presParOf" srcId="{5353340F-568F-4A85-8A22-35E1C94FA582}" destId="{C4D40ADD-F6B0-44B2-A68F-3EFF7762AF6C}" srcOrd="6" destOrd="0" presId="urn:microsoft.com/office/officeart/2005/8/layout/hList9"/>
    <dgm:cxn modelId="{25758F1C-DBE1-4522-9756-4C51789E28F9}" type="presParOf" srcId="{C4D40ADD-F6B0-44B2-A68F-3EFF7762AF6C}" destId="{84273248-EB03-4C92-A0B2-F94A4D0E809E}" srcOrd="0" destOrd="0" presId="urn:microsoft.com/office/officeart/2005/8/layout/hList9"/>
    <dgm:cxn modelId="{A7CB84E7-8514-4A69-BCC0-9115DE9BBBC3}" type="presParOf" srcId="{C4D40ADD-F6B0-44B2-A68F-3EFF7762AF6C}" destId="{4E935113-53DA-4A8A-BCD6-D0F077B040E2}" srcOrd="1" destOrd="0" presId="urn:microsoft.com/office/officeart/2005/8/layout/hList9"/>
    <dgm:cxn modelId="{897A2ACC-4D6E-4BC2-9DF9-AE0639CAD4A7}" type="presParOf" srcId="{4E935113-53DA-4A8A-BCD6-D0F077B040E2}" destId="{010445E3-085E-4399-9CD1-CC0608F9E7B2}" srcOrd="0" destOrd="0" presId="urn:microsoft.com/office/officeart/2005/8/layout/hList9"/>
    <dgm:cxn modelId="{5BCC6153-35FD-4321-AF3A-97386192A0C4}" type="presParOf" srcId="{4E935113-53DA-4A8A-BCD6-D0F077B040E2}" destId="{32EE7065-9043-4311-8D51-A56F9E9307F8}" srcOrd="1" destOrd="0" presId="urn:microsoft.com/office/officeart/2005/8/layout/hList9"/>
    <dgm:cxn modelId="{AAC7AF28-E715-4E26-AE8B-6DC2EF5237BD}" type="presParOf" srcId="{5353340F-568F-4A85-8A22-35E1C94FA582}" destId="{7BE60D0E-54E5-43DA-9EA7-9F2C3A9C4D5D}" srcOrd="7" destOrd="0" presId="urn:microsoft.com/office/officeart/2005/8/layout/hList9"/>
    <dgm:cxn modelId="{574A365E-1AB3-4C6D-B15F-E5D65A891A76}" type="presParOf" srcId="{5353340F-568F-4A85-8A22-35E1C94FA582}" destId="{6DD2EECA-CE52-40E3-98D3-7831D0B1890C}" srcOrd="8" destOrd="0" presId="urn:microsoft.com/office/officeart/2005/8/layout/hList9"/>
    <dgm:cxn modelId="{071D88EA-C43E-40EE-BA3E-8519922AD012}" type="presParOf" srcId="{5353340F-568F-4A85-8A22-35E1C94FA582}" destId="{7BEA90FE-5400-450A-A3A9-EE4F4181440A}" srcOrd="9" destOrd="0" presId="urn:microsoft.com/office/officeart/2005/8/layout/hList9"/>
    <dgm:cxn modelId="{3ACFC202-45C3-4AB9-9572-1E5819A00EAF}" type="presParOf" srcId="{5353340F-568F-4A85-8A22-35E1C94FA582}" destId="{2902DF65-95E2-477D-934C-684F31F98720}" srcOrd="10" destOrd="0" presId="urn:microsoft.com/office/officeart/2005/8/layout/hList9"/>
    <dgm:cxn modelId="{562F0822-739D-458D-A012-DB76FC83A93C}" type="presParOf" srcId="{5353340F-568F-4A85-8A22-35E1C94FA582}" destId="{DA2ED140-7EBB-4E2A-A7D1-2DD89DFD6FBC}" srcOrd="11" destOrd="0" presId="urn:microsoft.com/office/officeart/2005/8/layout/hList9"/>
    <dgm:cxn modelId="{2CC1BF1A-F31B-4C01-A944-78D73CD9A701}" type="presParOf" srcId="{DA2ED140-7EBB-4E2A-A7D1-2DD89DFD6FBC}" destId="{BB9747FD-3189-47A1-B202-EB70AD2092AF}" srcOrd="0" destOrd="0" presId="urn:microsoft.com/office/officeart/2005/8/layout/hList9"/>
    <dgm:cxn modelId="{BE05E2A2-C312-4FC1-BB7C-7D2866EB8F54}" type="presParOf" srcId="{DA2ED140-7EBB-4E2A-A7D1-2DD89DFD6FBC}" destId="{15C6F176-85DC-4C8C-ACA5-59FADEAE7D0B}" srcOrd="1" destOrd="0" presId="urn:microsoft.com/office/officeart/2005/8/layout/hList9"/>
    <dgm:cxn modelId="{C2FC2DA0-DFC7-41D0-9B12-C911627EAE0D}" type="presParOf" srcId="{15C6F176-85DC-4C8C-ACA5-59FADEAE7D0B}" destId="{C3A69EA5-FACC-42A9-9354-C1B8B442DFCE}" srcOrd="0" destOrd="0" presId="urn:microsoft.com/office/officeart/2005/8/layout/hList9"/>
    <dgm:cxn modelId="{FE127D1E-688D-470F-9CEE-84F6F77F408C}" type="presParOf" srcId="{15C6F176-85DC-4C8C-ACA5-59FADEAE7D0B}" destId="{71C0AD7D-586D-4823-8293-728E34771DC6}" srcOrd="1" destOrd="0" presId="urn:microsoft.com/office/officeart/2005/8/layout/hList9"/>
    <dgm:cxn modelId="{6C4CC5F6-7363-4988-954F-E21499C25626}" type="presParOf" srcId="{5353340F-568F-4A85-8A22-35E1C94FA582}" destId="{0EFE473E-7299-4F15-BCDE-EBF9EC26935A}" srcOrd="12" destOrd="0" presId="urn:microsoft.com/office/officeart/2005/8/layout/hList9"/>
    <dgm:cxn modelId="{6993FF2B-DC1D-4DCC-8CA9-76489B5B9F04}" type="presParOf" srcId="{5353340F-568F-4A85-8A22-35E1C94FA582}" destId="{DD54DFF9-1B1F-4AED-94BD-FC52C46A7677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D976AB9-99D0-4C07-9885-160CB7F234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14A753-44A5-4F4F-B6B9-29F5A30BA581}">
      <dgm:prSet/>
      <dgm:spPr/>
      <dgm:t>
        <a:bodyPr/>
        <a:lstStyle/>
        <a:p>
          <a:r>
            <a:rPr lang="en-US"/>
            <a:t>Some security components do not move through the development cycle</a:t>
          </a:r>
          <a:endParaRPr lang="en-US"/>
        </a:p>
      </dgm:t>
    </dgm:pt>
    <dgm:pt modelId="{E6731951-2165-45C3-8B02-DE6AA38D7641}" type="parTrans" cxnId="{AF7EDE8C-B26A-4D5C-B689-BA7E3A57B4F4}">
      <dgm:prSet/>
      <dgm:spPr/>
      <dgm:t>
        <a:bodyPr/>
        <a:lstStyle/>
        <a:p>
          <a:endParaRPr lang="en-US"/>
        </a:p>
      </dgm:t>
    </dgm:pt>
    <dgm:pt modelId="{7EA3F207-C5CC-4C2D-9CF8-53407F4DCA91}" type="sibTrans" cxnId="{AF7EDE8C-B26A-4D5C-B689-BA7E3A57B4F4}">
      <dgm:prSet/>
      <dgm:spPr/>
      <dgm:t>
        <a:bodyPr/>
        <a:lstStyle/>
        <a:p>
          <a:endParaRPr lang="en-US"/>
        </a:p>
      </dgm:t>
    </dgm:pt>
    <dgm:pt modelId="{FF06ED29-7236-43F1-ABE2-7C6690AC09EB}">
      <dgm:prSet/>
      <dgm:spPr/>
      <dgm:t>
        <a:bodyPr/>
        <a:lstStyle/>
        <a:p>
          <a:r>
            <a:rPr lang="en-US"/>
            <a:t>Access Teams</a:t>
          </a:r>
          <a:endParaRPr lang="en-US"/>
        </a:p>
      </dgm:t>
    </dgm:pt>
    <dgm:pt modelId="{55E36264-7793-44A9-A5ED-2AB14067FC03}" type="parTrans" cxnId="{BDC826C1-07B8-496C-AD11-6CAA49C3B9C7}">
      <dgm:prSet/>
      <dgm:spPr/>
      <dgm:t>
        <a:bodyPr/>
        <a:lstStyle/>
        <a:p>
          <a:endParaRPr lang="en-US"/>
        </a:p>
      </dgm:t>
    </dgm:pt>
    <dgm:pt modelId="{7819F998-BA2F-450E-BD0A-8BEC3FE20D8B}" type="sibTrans" cxnId="{BDC826C1-07B8-496C-AD11-6CAA49C3B9C7}">
      <dgm:prSet/>
      <dgm:spPr/>
      <dgm:t>
        <a:bodyPr/>
        <a:lstStyle/>
        <a:p>
          <a:endParaRPr lang="en-US"/>
        </a:p>
      </dgm:t>
    </dgm:pt>
    <dgm:pt modelId="{7989FB20-29B6-4E86-A0E2-4FE5284773E1}">
      <dgm:prSet/>
      <dgm:spPr/>
      <dgm:t>
        <a:bodyPr/>
        <a:lstStyle/>
        <a:p>
          <a:r>
            <a:rPr lang="en-US"/>
            <a:t>Hierarchy security</a:t>
          </a:r>
          <a:endParaRPr lang="en-US"/>
        </a:p>
      </dgm:t>
    </dgm:pt>
    <dgm:pt modelId="{25AEF163-FCAB-48B3-BA54-950230D2DEA6}" type="parTrans" cxnId="{85C7C3DF-7B60-4345-864F-DF5CA5C09589}">
      <dgm:prSet/>
      <dgm:spPr/>
      <dgm:t>
        <a:bodyPr/>
        <a:lstStyle/>
        <a:p>
          <a:endParaRPr lang="en-US"/>
        </a:p>
      </dgm:t>
    </dgm:pt>
    <dgm:pt modelId="{162A9FEA-32A3-4190-A9F8-F17F28E16CED}" type="sibTrans" cxnId="{85C7C3DF-7B60-4345-864F-DF5CA5C09589}">
      <dgm:prSet/>
      <dgm:spPr/>
      <dgm:t>
        <a:bodyPr/>
        <a:lstStyle/>
        <a:p>
          <a:endParaRPr lang="en-US"/>
        </a:p>
      </dgm:t>
    </dgm:pt>
    <dgm:pt modelId="{653AB6F2-1F2C-4719-84BD-82D551A839B1}">
      <dgm:prSet/>
      <dgm:spPr/>
      <dgm:t>
        <a:bodyPr/>
        <a:lstStyle/>
        <a:p>
          <a:r>
            <a:rPr lang="en-US"/>
            <a:t>Must be recreated in production once verified in development</a:t>
          </a:r>
          <a:endParaRPr lang="en-US"/>
        </a:p>
      </dgm:t>
    </dgm:pt>
    <dgm:pt modelId="{E908F994-77E9-47DB-A385-D1EDF957E85F}" type="parTrans" cxnId="{4D64E8B7-375D-483D-BD3A-2B60FE63D47C}">
      <dgm:prSet/>
      <dgm:spPr/>
      <dgm:t>
        <a:bodyPr/>
        <a:lstStyle/>
        <a:p>
          <a:endParaRPr lang="en-US"/>
        </a:p>
      </dgm:t>
    </dgm:pt>
    <dgm:pt modelId="{B1EAA68E-1750-489E-ADEF-0945D08B61A1}" type="sibTrans" cxnId="{4D64E8B7-375D-483D-BD3A-2B60FE63D47C}">
      <dgm:prSet/>
      <dgm:spPr/>
      <dgm:t>
        <a:bodyPr/>
        <a:lstStyle/>
        <a:p>
          <a:endParaRPr lang="en-US"/>
        </a:p>
      </dgm:t>
    </dgm:pt>
    <dgm:pt modelId="{620FA4BF-9AF8-429E-A2C7-780FF752E370}">
      <dgm:prSet/>
      <dgm:spPr/>
      <dgm:t>
        <a:bodyPr/>
        <a:lstStyle/>
        <a:p>
          <a:r>
            <a:rPr lang="en-US" dirty="0" err="1"/>
            <a:t>XrmToolbox</a:t>
          </a:r>
          <a:r>
            <a:rPr lang="en-US" dirty="0"/>
            <a:t> (Access Team Integration tool) helps move Access Teams</a:t>
          </a:r>
        </a:p>
      </dgm:t>
    </dgm:pt>
    <dgm:pt modelId="{D4DB57B8-C09D-496E-9E2C-F324D4BAD291}" type="parTrans" cxnId="{291877E9-A4F2-4F70-AD8F-E36DA7C97D5E}">
      <dgm:prSet/>
      <dgm:spPr/>
      <dgm:t>
        <a:bodyPr/>
        <a:lstStyle/>
        <a:p>
          <a:endParaRPr lang="en-US"/>
        </a:p>
      </dgm:t>
    </dgm:pt>
    <dgm:pt modelId="{10309242-C2CA-4E65-B860-C7BC57F7CE12}" type="sibTrans" cxnId="{291877E9-A4F2-4F70-AD8F-E36DA7C97D5E}">
      <dgm:prSet/>
      <dgm:spPr/>
      <dgm:t>
        <a:bodyPr/>
        <a:lstStyle/>
        <a:p>
          <a:endParaRPr lang="en-US"/>
        </a:p>
      </dgm:t>
    </dgm:pt>
    <dgm:pt modelId="{03201508-6DAE-42AB-9958-765A7B406C52}" type="pres">
      <dgm:prSet presAssocID="{DD976AB9-99D0-4C07-9885-160CB7F234EB}" presName="linear" presStyleCnt="0">
        <dgm:presLayoutVars>
          <dgm:animLvl val="lvl"/>
          <dgm:resizeHandles val="exact"/>
        </dgm:presLayoutVars>
      </dgm:prSet>
      <dgm:spPr/>
    </dgm:pt>
    <dgm:pt modelId="{6E08CCEF-0473-4F25-841F-88E6394640AD}" type="pres">
      <dgm:prSet presAssocID="{1314A753-44A5-4F4F-B6B9-29F5A30BA58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EF2EA07-B328-473D-BB69-F1C1ED0E202A}" type="pres">
      <dgm:prSet presAssocID="{1314A753-44A5-4F4F-B6B9-29F5A30BA581}" presName="childText" presStyleLbl="revTx" presStyleIdx="0" presStyleCnt="1">
        <dgm:presLayoutVars>
          <dgm:bulletEnabled val="1"/>
        </dgm:presLayoutVars>
      </dgm:prSet>
      <dgm:spPr/>
    </dgm:pt>
    <dgm:pt modelId="{39A1F22B-08FD-4A1C-ABB1-43BF5E0DCE7F}" type="pres">
      <dgm:prSet presAssocID="{653AB6F2-1F2C-4719-84BD-82D551A839B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DAD251-995E-4DB7-A2BB-19873812EFCD}" type="pres">
      <dgm:prSet presAssocID="{B1EAA68E-1750-489E-ADEF-0945D08B61A1}" presName="spacer" presStyleCnt="0"/>
      <dgm:spPr/>
    </dgm:pt>
    <dgm:pt modelId="{C633DDFD-2AC6-405A-A60B-72AECAEC039B}" type="pres">
      <dgm:prSet presAssocID="{620FA4BF-9AF8-429E-A2C7-780FF752E37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6FF430D-D9B7-487D-A07A-B200175351CF}" type="presOf" srcId="{653AB6F2-1F2C-4719-84BD-82D551A839B1}" destId="{39A1F22B-08FD-4A1C-ABB1-43BF5E0DCE7F}" srcOrd="0" destOrd="0" presId="urn:microsoft.com/office/officeart/2005/8/layout/vList2"/>
    <dgm:cxn modelId="{AE6C3938-86B8-4035-8EE2-BA6A78D15425}" type="presOf" srcId="{FF06ED29-7236-43F1-ABE2-7C6690AC09EB}" destId="{BEF2EA07-B328-473D-BB69-F1C1ED0E202A}" srcOrd="0" destOrd="0" presId="urn:microsoft.com/office/officeart/2005/8/layout/vList2"/>
    <dgm:cxn modelId="{8B591E4A-DEC8-4CA2-A5AA-7591321CCCF8}" type="presOf" srcId="{7989FB20-29B6-4E86-A0E2-4FE5284773E1}" destId="{BEF2EA07-B328-473D-BB69-F1C1ED0E202A}" srcOrd="0" destOrd="1" presId="urn:microsoft.com/office/officeart/2005/8/layout/vList2"/>
    <dgm:cxn modelId="{8378FB4A-8617-4DD1-A97C-12533BD2E645}" type="presOf" srcId="{1314A753-44A5-4F4F-B6B9-29F5A30BA581}" destId="{6E08CCEF-0473-4F25-841F-88E6394640AD}" srcOrd="0" destOrd="0" presId="urn:microsoft.com/office/officeart/2005/8/layout/vList2"/>
    <dgm:cxn modelId="{4AD06271-D569-4BAD-9024-E336E41D5874}" type="presOf" srcId="{620FA4BF-9AF8-429E-A2C7-780FF752E370}" destId="{C633DDFD-2AC6-405A-A60B-72AECAEC039B}" srcOrd="0" destOrd="0" presId="urn:microsoft.com/office/officeart/2005/8/layout/vList2"/>
    <dgm:cxn modelId="{AF7EDE8C-B26A-4D5C-B689-BA7E3A57B4F4}" srcId="{DD976AB9-99D0-4C07-9885-160CB7F234EB}" destId="{1314A753-44A5-4F4F-B6B9-29F5A30BA581}" srcOrd="0" destOrd="0" parTransId="{E6731951-2165-45C3-8B02-DE6AA38D7641}" sibTransId="{7EA3F207-C5CC-4C2D-9CF8-53407F4DCA91}"/>
    <dgm:cxn modelId="{3F60AE91-FB5D-4D2C-99AE-5E73F8609F0C}" type="presOf" srcId="{DD976AB9-99D0-4C07-9885-160CB7F234EB}" destId="{03201508-6DAE-42AB-9958-765A7B406C52}" srcOrd="0" destOrd="0" presId="urn:microsoft.com/office/officeart/2005/8/layout/vList2"/>
    <dgm:cxn modelId="{4D64E8B7-375D-483D-BD3A-2B60FE63D47C}" srcId="{DD976AB9-99D0-4C07-9885-160CB7F234EB}" destId="{653AB6F2-1F2C-4719-84BD-82D551A839B1}" srcOrd="1" destOrd="0" parTransId="{E908F994-77E9-47DB-A385-D1EDF957E85F}" sibTransId="{B1EAA68E-1750-489E-ADEF-0945D08B61A1}"/>
    <dgm:cxn modelId="{BDC826C1-07B8-496C-AD11-6CAA49C3B9C7}" srcId="{1314A753-44A5-4F4F-B6B9-29F5A30BA581}" destId="{FF06ED29-7236-43F1-ABE2-7C6690AC09EB}" srcOrd="0" destOrd="0" parTransId="{55E36264-7793-44A9-A5ED-2AB14067FC03}" sibTransId="{7819F998-BA2F-450E-BD0A-8BEC3FE20D8B}"/>
    <dgm:cxn modelId="{85C7C3DF-7B60-4345-864F-DF5CA5C09589}" srcId="{1314A753-44A5-4F4F-B6B9-29F5A30BA581}" destId="{7989FB20-29B6-4E86-A0E2-4FE5284773E1}" srcOrd="1" destOrd="0" parTransId="{25AEF163-FCAB-48B3-BA54-950230D2DEA6}" sibTransId="{162A9FEA-32A3-4190-A9F8-F17F28E16CED}"/>
    <dgm:cxn modelId="{291877E9-A4F2-4F70-AD8F-E36DA7C97D5E}" srcId="{DD976AB9-99D0-4C07-9885-160CB7F234EB}" destId="{620FA4BF-9AF8-429E-A2C7-780FF752E370}" srcOrd="2" destOrd="0" parTransId="{D4DB57B8-C09D-496E-9E2C-F324D4BAD291}" sibTransId="{10309242-C2CA-4E65-B860-C7BC57F7CE12}"/>
    <dgm:cxn modelId="{CF4950CA-4AC0-4F6B-92DB-BABA0DB8727C}" type="presParOf" srcId="{03201508-6DAE-42AB-9958-765A7B406C52}" destId="{6E08CCEF-0473-4F25-841F-88E6394640AD}" srcOrd="0" destOrd="0" presId="urn:microsoft.com/office/officeart/2005/8/layout/vList2"/>
    <dgm:cxn modelId="{F3203D90-7E24-498B-9665-9CF7A34892AF}" type="presParOf" srcId="{03201508-6DAE-42AB-9958-765A7B406C52}" destId="{BEF2EA07-B328-473D-BB69-F1C1ED0E202A}" srcOrd="1" destOrd="0" presId="urn:microsoft.com/office/officeart/2005/8/layout/vList2"/>
    <dgm:cxn modelId="{DC979FF2-D38C-455F-BDE9-B9D88BF055A5}" type="presParOf" srcId="{03201508-6DAE-42AB-9958-765A7B406C52}" destId="{39A1F22B-08FD-4A1C-ABB1-43BF5E0DCE7F}" srcOrd="2" destOrd="0" presId="urn:microsoft.com/office/officeart/2005/8/layout/vList2"/>
    <dgm:cxn modelId="{CA4A68D3-01EE-4C23-A875-26426537C2A5}" type="presParOf" srcId="{03201508-6DAE-42AB-9958-765A7B406C52}" destId="{EBDAD251-995E-4DB7-A2BB-19873812EFCD}" srcOrd="3" destOrd="0" presId="urn:microsoft.com/office/officeart/2005/8/layout/vList2"/>
    <dgm:cxn modelId="{A582DC37-B319-4C68-8DDE-F53A3FC04407}" type="presParOf" srcId="{03201508-6DAE-42AB-9958-765A7B406C52}" destId="{C633DDFD-2AC6-405A-A60B-72AECAEC039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1B9B8F-1402-4B55-9B58-9CE165653F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4ED8CB-A92B-49DF-94CA-AA236B903570}">
      <dgm:prSet/>
      <dgm:spPr/>
      <dgm:t>
        <a:bodyPr/>
        <a:lstStyle/>
        <a:p>
          <a:r>
            <a:rPr lang="en-US" dirty="0"/>
            <a:t>When all else fails, write a plugin</a:t>
          </a:r>
        </a:p>
      </dgm:t>
    </dgm:pt>
    <dgm:pt modelId="{B0E0C55D-5E7A-4781-88B5-66B743EB43EE}" type="parTrans" cxnId="{FE29AA8B-D97A-439F-8C33-65CEF1192118}">
      <dgm:prSet/>
      <dgm:spPr/>
      <dgm:t>
        <a:bodyPr/>
        <a:lstStyle/>
        <a:p>
          <a:endParaRPr lang="en-US"/>
        </a:p>
      </dgm:t>
    </dgm:pt>
    <dgm:pt modelId="{06D1E90E-BCF5-4654-AC0E-A040B77F18C8}" type="sibTrans" cxnId="{FE29AA8B-D97A-439F-8C33-65CEF1192118}">
      <dgm:prSet/>
      <dgm:spPr/>
      <dgm:t>
        <a:bodyPr/>
        <a:lstStyle/>
        <a:p>
          <a:endParaRPr lang="en-US"/>
        </a:p>
      </dgm:t>
    </dgm:pt>
    <dgm:pt modelId="{01E2F889-8008-4965-A1E7-237926F5596B}">
      <dgm:prSet/>
      <dgm:spPr/>
      <dgm:t>
        <a:bodyPr/>
        <a:lstStyle/>
        <a:p>
          <a:r>
            <a:rPr lang="en-US" dirty="0"/>
            <a:t>Dynamics 365 Workflow Tools</a:t>
          </a:r>
        </a:p>
      </dgm:t>
    </dgm:pt>
    <dgm:pt modelId="{0463FE3F-5B31-49A0-83ED-775984AA8204}" type="parTrans" cxnId="{B902ED14-B20D-457E-80FC-9FBE687370AF}">
      <dgm:prSet/>
      <dgm:spPr/>
      <dgm:t>
        <a:bodyPr/>
        <a:lstStyle/>
        <a:p>
          <a:endParaRPr lang="en-US"/>
        </a:p>
      </dgm:t>
    </dgm:pt>
    <dgm:pt modelId="{229847C5-0D8A-4EAF-A06B-4E7B41C87E56}" type="sibTrans" cxnId="{B902ED14-B20D-457E-80FC-9FBE687370AF}">
      <dgm:prSet/>
      <dgm:spPr/>
      <dgm:t>
        <a:bodyPr/>
        <a:lstStyle/>
        <a:p>
          <a:endParaRPr lang="en-US"/>
        </a:p>
      </dgm:t>
    </dgm:pt>
    <dgm:pt modelId="{7739C105-6095-4E05-8791-965869395047}">
      <dgm:prSet/>
      <dgm:spPr/>
      <dgm:t>
        <a:bodyPr/>
        <a:lstStyle/>
        <a:p>
          <a:r>
            <a:rPr lang="en-US" dirty="0"/>
            <a:t>https://msdyncrmworkflowtools.codeplex.com</a:t>
          </a:r>
          <a:endParaRPr lang="en-US" dirty="0"/>
        </a:p>
      </dgm:t>
    </dgm:pt>
    <dgm:pt modelId="{9924391C-E838-43E3-B346-8BF02141D011}" type="parTrans" cxnId="{D347E4CB-FE54-4022-8155-B1D994969F45}">
      <dgm:prSet/>
      <dgm:spPr/>
      <dgm:t>
        <a:bodyPr/>
        <a:lstStyle/>
        <a:p>
          <a:endParaRPr lang="en-US"/>
        </a:p>
      </dgm:t>
    </dgm:pt>
    <dgm:pt modelId="{5B7CBAF9-B485-4307-8EFE-450B71DF219F}" type="sibTrans" cxnId="{D347E4CB-FE54-4022-8155-B1D994969F45}">
      <dgm:prSet/>
      <dgm:spPr/>
      <dgm:t>
        <a:bodyPr/>
        <a:lstStyle/>
        <a:p>
          <a:endParaRPr lang="en-US"/>
        </a:p>
      </dgm:t>
    </dgm:pt>
    <dgm:pt modelId="{0F81D416-FBAA-4D81-8F39-B9454F7AE88F}">
      <dgm:prSet/>
      <dgm:spPr/>
      <dgm:t>
        <a:bodyPr/>
        <a:lstStyle/>
        <a:p>
          <a:r>
            <a:rPr lang="en-US" dirty="0"/>
            <a:t>Always examine new technologies</a:t>
          </a:r>
        </a:p>
      </dgm:t>
    </dgm:pt>
    <dgm:pt modelId="{88ADC5C0-E06A-4DF3-8F7F-5C250F236992}" type="parTrans" cxnId="{627CB4B5-05EB-4EFA-A215-CA60FFC7C943}">
      <dgm:prSet/>
      <dgm:spPr/>
      <dgm:t>
        <a:bodyPr/>
        <a:lstStyle/>
        <a:p>
          <a:endParaRPr lang="en-US"/>
        </a:p>
      </dgm:t>
    </dgm:pt>
    <dgm:pt modelId="{71BD5A00-63AF-4FCA-8FDD-65F3D38EC485}" type="sibTrans" cxnId="{627CB4B5-05EB-4EFA-A215-CA60FFC7C943}">
      <dgm:prSet/>
      <dgm:spPr/>
      <dgm:t>
        <a:bodyPr/>
        <a:lstStyle/>
        <a:p>
          <a:endParaRPr lang="en-US"/>
        </a:p>
      </dgm:t>
    </dgm:pt>
    <dgm:pt modelId="{A72EA68E-B84A-4450-AF99-CACD5ECDDEC8}">
      <dgm:prSet/>
      <dgm:spPr/>
      <dgm:t>
        <a:bodyPr/>
        <a:lstStyle/>
        <a:p>
          <a:r>
            <a:rPr lang="en-US" dirty="0"/>
            <a:t>Don’t be afraid to change your configuration</a:t>
          </a:r>
        </a:p>
      </dgm:t>
    </dgm:pt>
    <dgm:pt modelId="{BF0953B3-CE63-4AD6-9BB1-A7CC5E8B5797}" type="parTrans" cxnId="{8343E13D-1604-4A07-82C0-B95714EBD469}">
      <dgm:prSet/>
      <dgm:spPr/>
      <dgm:t>
        <a:bodyPr/>
        <a:lstStyle/>
        <a:p>
          <a:endParaRPr lang="en-US"/>
        </a:p>
      </dgm:t>
    </dgm:pt>
    <dgm:pt modelId="{DA9B1AE1-CBDC-4062-BCF7-BE7FFF898F05}" type="sibTrans" cxnId="{8343E13D-1604-4A07-82C0-B95714EBD469}">
      <dgm:prSet/>
      <dgm:spPr/>
      <dgm:t>
        <a:bodyPr/>
        <a:lstStyle/>
        <a:p>
          <a:endParaRPr lang="en-US"/>
        </a:p>
      </dgm:t>
    </dgm:pt>
    <dgm:pt modelId="{09097C99-B83D-4D68-BFD4-6664C2D1C082}" type="pres">
      <dgm:prSet presAssocID="{051B9B8F-1402-4B55-9B58-9CE165653FEA}" presName="linear" presStyleCnt="0">
        <dgm:presLayoutVars>
          <dgm:animLvl val="lvl"/>
          <dgm:resizeHandles val="exact"/>
        </dgm:presLayoutVars>
      </dgm:prSet>
      <dgm:spPr/>
    </dgm:pt>
    <dgm:pt modelId="{815A25EC-A9B5-4720-BD8D-731826712D7B}" type="pres">
      <dgm:prSet presAssocID="{6B4ED8CB-A92B-49DF-94CA-AA236B90357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CC97314-1C2A-4E52-BF93-3C8BE1214424}" type="pres">
      <dgm:prSet presAssocID="{06D1E90E-BCF5-4654-AC0E-A040B77F18C8}" presName="spacer" presStyleCnt="0"/>
      <dgm:spPr/>
    </dgm:pt>
    <dgm:pt modelId="{839B8BE0-378D-497A-9B6B-6627F24571C6}" type="pres">
      <dgm:prSet presAssocID="{01E2F889-8008-4965-A1E7-237926F559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726D80-89A6-4FF3-A4D9-9E4FF8BEB86C}" type="pres">
      <dgm:prSet presAssocID="{01E2F889-8008-4965-A1E7-237926F5596B}" presName="childText" presStyleLbl="revTx" presStyleIdx="0" presStyleCnt="2">
        <dgm:presLayoutVars>
          <dgm:bulletEnabled val="1"/>
        </dgm:presLayoutVars>
      </dgm:prSet>
      <dgm:spPr/>
    </dgm:pt>
    <dgm:pt modelId="{116007D2-D212-4A06-BD1D-9DF373C8E98D}" type="pres">
      <dgm:prSet presAssocID="{0F81D416-FBAA-4D81-8F39-B9454F7AE88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C0366F0-3856-4EBE-8905-ACC53402C9FC}" type="pres">
      <dgm:prSet presAssocID="{0F81D416-FBAA-4D81-8F39-B9454F7AE88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761D007-EFAC-455F-B3B0-A380341193F9}" type="presOf" srcId="{6B4ED8CB-A92B-49DF-94CA-AA236B903570}" destId="{815A25EC-A9B5-4720-BD8D-731826712D7B}" srcOrd="0" destOrd="0" presId="urn:microsoft.com/office/officeart/2005/8/layout/vList2"/>
    <dgm:cxn modelId="{B902ED14-B20D-457E-80FC-9FBE687370AF}" srcId="{051B9B8F-1402-4B55-9B58-9CE165653FEA}" destId="{01E2F889-8008-4965-A1E7-237926F5596B}" srcOrd="1" destOrd="0" parTransId="{0463FE3F-5B31-49A0-83ED-775984AA8204}" sibTransId="{229847C5-0D8A-4EAF-A06B-4E7B41C87E56}"/>
    <dgm:cxn modelId="{8343E13D-1604-4A07-82C0-B95714EBD469}" srcId="{0F81D416-FBAA-4D81-8F39-B9454F7AE88F}" destId="{A72EA68E-B84A-4450-AF99-CACD5ECDDEC8}" srcOrd="0" destOrd="0" parTransId="{BF0953B3-CE63-4AD6-9BB1-A7CC5E8B5797}" sibTransId="{DA9B1AE1-CBDC-4062-BCF7-BE7FFF898F05}"/>
    <dgm:cxn modelId="{FE29AA8B-D97A-439F-8C33-65CEF1192118}" srcId="{051B9B8F-1402-4B55-9B58-9CE165653FEA}" destId="{6B4ED8CB-A92B-49DF-94CA-AA236B903570}" srcOrd="0" destOrd="0" parTransId="{B0E0C55D-5E7A-4781-88B5-66B743EB43EE}" sibTransId="{06D1E90E-BCF5-4654-AC0E-A040B77F18C8}"/>
    <dgm:cxn modelId="{F31F6E9B-715E-4E4B-A57D-A35C7CB0D80E}" type="presOf" srcId="{7739C105-6095-4E05-8791-965869395047}" destId="{AB726D80-89A6-4FF3-A4D9-9E4FF8BEB86C}" srcOrd="0" destOrd="0" presId="urn:microsoft.com/office/officeart/2005/8/layout/vList2"/>
    <dgm:cxn modelId="{627CB4B5-05EB-4EFA-A215-CA60FFC7C943}" srcId="{051B9B8F-1402-4B55-9B58-9CE165653FEA}" destId="{0F81D416-FBAA-4D81-8F39-B9454F7AE88F}" srcOrd="2" destOrd="0" parTransId="{88ADC5C0-E06A-4DF3-8F7F-5C250F236992}" sibTransId="{71BD5A00-63AF-4FCA-8FDD-65F3D38EC485}"/>
    <dgm:cxn modelId="{B8B887BE-5065-4647-BF91-431ABACCB151}" type="presOf" srcId="{A72EA68E-B84A-4450-AF99-CACD5ECDDEC8}" destId="{3C0366F0-3856-4EBE-8905-ACC53402C9FC}" srcOrd="0" destOrd="0" presId="urn:microsoft.com/office/officeart/2005/8/layout/vList2"/>
    <dgm:cxn modelId="{D347E4CB-FE54-4022-8155-B1D994969F45}" srcId="{01E2F889-8008-4965-A1E7-237926F5596B}" destId="{7739C105-6095-4E05-8791-965869395047}" srcOrd="0" destOrd="0" parTransId="{9924391C-E838-43E3-B346-8BF02141D011}" sibTransId="{5B7CBAF9-B485-4307-8EFE-450B71DF219F}"/>
    <dgm:cxn modelId="{1B9F3AD5-3A10-443F-B5EB-AAE5690B856F}" type="presOf" srcId="{01E2F889-8008-4965-A1E7-237926F5596B}" destId="{839B8BE0-378D-497A-9B6B-6627F24571C6}" srcOrd="0" destOrd="0" presId="urn:microsoft.com/office/officeart/2005/8/layout/vList2"/>
    <dgm:cxn modelId="{9EFE52E1-068D-4ADA-A345-DA73EE6368D2}" type="presOf" srcId="{051B9B8F-1402-4B55-9B58-9CE165653FEA}" destId="{09097C99-B83D-4D68-BFD4-6664C2D1C082}" srcOrd="0" destOrd="0" presId="urn:microsoft.com/office/officeart/2005/8/layout/vList2"/>
    <dgm:cxn modelId="{092BCAFD-D3EE-46DF-9DC4-07FB3D81C49C}" type="presOf" srcId="{0F81D416-FBAA-4D81-8F39-B9454F7AE88F}" destId="{116007D2-D212-4A06-BD1D-9DF373C8E98D}" srcOrd="0" destOrd="0" presId="urn:microsoft.com/office/officeart/2005/8/layout/vList2"/>
    <dgm:cxn modelId="{1EE2B519-2423-47C4-8E4F-E7758716C876}" type="presParOf" srcId="{09097C99-B83D-4D68-BFD4-6664C2D1C082}" destId="{815A25EC-A9B5-4720-BD8D-731826712D7B}" srcOrd="0" destOrd="0" presId="urn:microsoft.com/office/officeart/2005/8/layout/vList2"/>
    <dgm:cxn modelId="{F777609A-5EA3-412C-96C6-61F1AE55297E}" type="presParOf" srcId="{09097C99-B83D-4D68-BFD4-6664C2D1C082}" destId="{0CC97314-1C2A-4E52-BF93-3C8BE1214424}" srcOrd="1" destOrd="0" presId="urn:microsoft.com/office/officeart/2005/8/layout/vList2"/>
    <dgm:cxn modelId="{9FDB8F27-CC93-47CE-AC11-39CCD9FB3836}" type="presParOf" srcId="{09097C99-B83D-4D68-BFD4-6664C2D1C082}" destId="{839B8BE0-378D-497A-9B6B-6627F24571C6}" srcOrd="2" destOrd="0" presId="urn:microsoft.com/office/officeart/2005/8/layout/vList2"/>
    <dgm:cxn modelId="{F56813AB-744C-44CC-B94C-20107BED3807}" type="presParOf" srcId="{09097C99-B83D-4D68-BFD4-6664C2D1C082}" destId="{AB726D80-89A6-4FF3-A4D9-9E4FF8BEB86C}" srcOrd="3" destOrd="0" presId="urn:microsoft.com/office/officeart/2005/8/layout/vList2"/>
    <dgm:cxn modelId="{44E3559C-549A-48E9-A4D9-4A20C99EB1D9}" type="presParOf" srcId="{09097C99-B83D-4D68-BFD4-6664C2D1C082}" destId="{116007D2-D212-4A06-BD1D-9DF373C8E98D}" srcOrd="4" destOrd="0" presId="urn:microsoft.com/office/officeart/2005/8/layout/vList2"/>
    <dgm:cxn modelId="{529EED86-C73C-4158-A7DA-F75E3982ABEC}" type="presParOf" srcId="{09097C99-B83D-4D68-BFD4-6664C2D1C082}" destId="{3C0366F0-3856-4EBE-8905-ACC53402C9F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ED32F87-B460-4EC0-B113-8ED9A6187C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0B40BA-4394-4E65-A6D5-C2681D02DBFF}">
      <dgm:prSet/>
      <dgm:spPr/>
      <dgm:t>
        <a:bodyPr/>
        <a:lstStyle/>
        <a:p>
          <a:r>
            <a:rPr lang="en-US"/>
            <a:t>Excessive Principle Object Access table (POA) size</a:t>
          </a:r>
          <a:endParaRPr lang="en-US"/>
        </a:p>
      </dgm:t>
    </dgm:pt>
    <dgm:pt modelId="{1C572E76-DF5F-412B-8EF9-30D8C39B6E79}" type="parTrans" cxnId="{5FF8B9D1-8682-4D18-A6D2-C98114EA46F0}">
      <dgm:prSet/>
      <dgm:spPr/>
      <dgm:t>
        <a:bodyPr/>
        <a:lstStyle/>
        <a:p>
          <a:endParaRPr lang="en-US"/>
        </a:p>
      </dgm:t>
    </dgm:pt>
    <dgm:pt modelId="{48FF951E-149B-4B7C-B31F-611464E5E3DC}" type="sibTrans" cxnId="{5FF8B9D1-8682-4D18-A6D2-C98114EA46F0}">
      <dgm:prSet/>
      <dgm:spPr/>
      <dgm:t>
        <a:bodyPr/>
        <a:lstStyle/>
        <a:p>
          <a:endParaRPr lang="en-US"/>
        </a:p>
      </dgm:t>
    </dgm:pt>
    <dgm:pt modelId="{B1852120-3997-48B2-8A78-EA093D303DED}">
      <dgm:prSet/>
      <dgm:spPr/>
      <dgm:t>
        <a:bodyPr/>
        <a:lstStyle/>
        <a:p>
          <a:r>
            <a:rPr lang="en-US" dirty="0"/>
            <a:t>Can be populated with orphan records, depending on the age of your system</a:t>
          </a:r>
        </a:p>
      </dgm:t>
    </dgm:pt>
    <dgm:pt modelId="{9AD86570-F6E8-4790-BCC7-0BFE2EDF7D00}" type="parTrans" cxnId="{25CEA5C7-ACD9-4EDF-8E5B-9F94CB5C386E}">
      <dgm:prSet/>
      <dgm:spPr/>
      <dgm:t>
        <a:bodyPr/>
        <a:lstStyle/>
        <a:p>
          <a:endParaRPr lang="en-US"/>
        </a:p>
      </dgm:t>
    </dgm:pt>
    <dgm:pt modelId="{847AED18-4246-4F1D-B345-81A11C18F733}" type="sibTrans" cxnId="{25CEA5C7-ACD9-4EDF-8E5B-9F94CB5C386E}">
      <dgm:prSet/>
      <dgm:spPr/>
      <dgm:t>
        <a:bodyPr/>
        <a:lstStyle/>
        <a:p>
          <a:endParaRPr lang="en-US"/>
        </a:p>
      </dgm:t>
    </dgm:pt>
    <dgm:pt modelId="{F3A8F51F-C4A9-4E3B-A74A-DF20ECE2764C}">
      <dgm:prSet/>
      <dgm:spPr/>
      <dgm:t>
        <a:bodyPr/>
        <a:lstStyle/>
        <a:p>
          <a:r>
            <a:rPr lang="en-US"/>
            <a:t>Article: </a:t>
          </a:r>
          <a:r>
            <a:rPr lang="en-US">
              <a:hlinkClick xmlns:r="http://schemas.openxmlformats.org/officeDocument/2006/relationships" r:id="rId1"/>
            </a:rPr>
            <a:t>https://support.microsoft.com/help/2664150</a:t>
          </a:r>
          <a:endParaRPr lang="en-US"/>
        </a:p>
      </dgm:t>
    </dgm:pt>
    <dgm:pt modelId="{92FF4451-24E3-43E2-84CA-D353884018E9}" type="parTrans" cxnId="{642807F2-0523-429B-92A8-F034DBFE9343}">
      <dgm:prSet/>
      <dgm:spPr/>
      <dgm:t>
        <a:bodyPr/>
        <a:lstStyle/>
        <a:p>
          <a:endParaRPr lang="en-US"/>
        </a:p>
      </dgm:t>
    </dgm:pt>
    <dgm:pt modelId="{3C9333CA-6EE2-47F8-ACAF-6CD385522F98}" type="sibTrans" cxnId="{642807F2-0523-429B-92A8-F034DBFE9343}">
      <dgm:prSet/>
      <dgm:spPr/>
      <dgm:t>
        <a:bodyPr/>
        <a:lstStyle/>
        <a:p>
          <a:endParaRPr lang="en-US"/>
        </a:p>
      </dgm:t>
    </dgm:pt>
    <dgm:pt modelId="{84F39164-FB70-46EC-B697-9641818E1581}" type="pres">
      <dgm:prSet presAssocID="{5ED32F87-B460-4EC0-B113-8ED9A6187C1F}" presName="linear" presStyleCnt="0">
        <dgm:presLayoutVars>
          <dgm:animLvl val="lvl"/>
          <dgm:resizeHandles val="exact"/>
        </dgm:presLayoutVars>
      </dgm:prSet>
      <dgm:spPr/>
    </dgm:pt>
    <dgm:pt modelId="{3A746798-FAF3-469B-9028-4D036E138566}" type="pres">
      <dgm:prSet presAssocID="{0C0B40BA-4394-4E65-A6D5-C2681D02DBF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15100A7-5C5F-4273-A70B-8C815DFCD1AC}" type="pres">
      <dgm:prSet presAssocID="{0C0B40BA-4394-4E65-A6D5-C2681D02DBF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95C8364-95F0-497C-B87E-616AA87B2B04}" type="presOf" srcId="{0C0B40BA-4394-4E65-A6D5-C2681D02DBFF}" destId="{3A746798-FAF3-469B-9028-4D036E138566}" srcOrd="0" destOrd="0" presId="urn:microsoft.com/office/officeart/2005/8/layout/vList2"/>
    <dgm:cxn modelId="{DFBB257C-1F49-4305-B4AB-42C1F2284177}" type="presOf" srcId="{5ED32F87-B460-4EC0-B113-8ED9A6187C1F}" destId="{84F39164-FB70-46EC-B697-9641818E1581}" srcOrd="0" destOrd="0" presId="urn:microsoft.com/office/officeart/2005/8/layout/vList2"/>
    <dgm:cxn modelId="{4E00CCB5-3769-4E90-94A5-C7C185905D53}" type="presOf" srcId="{B1852120-3997-48B2-8A78-EA093D303DED}" destId="{315100A7-5C5F-4273-A70B-8C815DFCD1AC}" srcOrd="0" destOrd="0" presId="urn:microsoft.com/office/officeart/2005/8/layout/vList2"/>
    <dgm:cxn modelId="{25CEA5C7-ACD9-4EDF-8E5B-9F94CB5C386E}" srcId="{0C0B40BA-4394-4E65-A6D5-C2681D02DBFF}" destId="{B1852120-3997-48B2-8A78-EA093D303DED}" srcOrd="0" destOrd="0" parTransId="{9AD86570-F6E8-4790-BCC7-0BFE2EDF7D00}" sibTransId="{847AED18-4246-4F1D-B345-81A11C18F733}"/>
    <dgm:cxn modelId="{5FF8B9D1-8682-4D18-A6D2-C98114EA46F0}" srcId="{5ED32F87-B460-4EC0-B113-8ED9A6187C1F}" destId="{0C0B40BA-4394-4E65-A6D5-C2681D02DBFF}" srcOrd="0" destOrd="0" parTransId="{1C572E76-DF5F-412B-8EF9-30D8C39B6E79}" sibTransId="{48FF951E-149B-4B7C-B31F-611464E5E3DC}"/>
    <dgm:cxn modelId="{642807F2-0523-429B-92A8-F034DBFE9343}" srcId="{0C0B40BA-4394-4E65-A6D5-C2681D02DBFF}" destId="{F3A8F51F-C4A9-4E3B-A74A-DF20ECE2764C}" srcOrd="1" destOrd="0" parTransId="{92FF4451-24E3-43E2-84CA-D353884018E9}" sibTransId="{3C9333CA-6EE2-47F8-ACAF-6CD385522F98}"/>
    <dgm:cxn modelId="{870C06F3-B4FC-49FE-93F4-348F49267B88}" type="presOf" srcId="{F3A8F51F-C4A9-4E3B-A74A-DF20ECE2764C}" destId="{315100A7-5C5F-4273-A70B-8C815DFCD1AC}" srcOrd="0" destOrd="1" presId="urn:microsoft.com/office/officeart/2005/8/layout/vList2"/>
    <dgm:cxn modelId="{51E699C9-FAC9-452E-8231-4A33BAA0A999}" type="presParOf" srcId="{84F39164-FB70-46EC-B697-9641818E1581}" destId="{3A746798-FAF3-469B-9028-4D036E138566}" srcOrd="0" destOrd="0" presId="urn:microsoft.com/office/officeart/2005/8/layout/vList2"/>
    <dgm:cxn modelId="{55E17F68-4990-4D4E-B466-C55C0AAB6235}" type="presParOf" srcId="{84F39164-FB70-46EC-B697-9641818E1581}" destId="{315100A7-5C5F-4273-A70B-8C815DFCD1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FDAC3D-45D9-48EC-B23E-6B0CAB9FE6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9D747A8-0D49-4C2F-B97F-52FFD8A1A25E}">
      <dgm:prSet/>
      <dgm:spPr/>
      <dgm:t>
        <a:bodyPr/>
        <a:lstStyle/>
        <a:p>
          <a:r>
            <a:rPr lang="en-US"/>
            <a:t>Bypasses pre-defined security model</a:t>
          </a:r>
          <a:endParaRPr lang="en-US"/>
        </a:p>
      </dgm:t>
    </dgm:pt>
    <dgm:pt modelId="{D302E115-24D8-431E-9F72-9C8C868C4F31}" type="parTrans" cxnId="{F3827103-D80E-4F58-B198-51D6122495CF}">
      <dgm:prSet/>
      <dgm:spPr/>
      <dgm:t>
        <a:bodyPr/>
        <a:lstStyle/>
        <a:p>
          <a:endParaRPr lang="en-US"/>
        </a:p>
      </dgm:t>
    </dgm:pt>
    <dgm:pt modelId="{90D10378-D14D-40EB-8A6D-DF3D9FB95FC4}" type="sibTrans" cxnId="{F3827103-D80E-4F58-B198-51D6122495CF}">
      <dgm:prSet/>
      <dgm:spPr/>
      <dgm:t>
        <a:bodyPr/>
        <a:lstStyle/>
        <a:p>
          <a:endParaRPr lang="en-US"/>
        </a:p>
      </dgm:t>
    </dgm:pt>
    <dgm:pt modelId="{A0E83953-0897-4AAC-B2CF-03B4E42F8904}">
      <dgm:prSet/>
      <dgm:spPr/>
      <dgm:t>
        <a:bodyPr/>
        <a:lstStyle/>
        <a:p>
          <a:r>
            <a:rPr lang="en-US"/>
            <a:t>Should be used with caution in high-production environments</a:t>
          </a:r>
          <a:endParaRPr lang="en-US"/>
        </a:p>
      </dgm:t>
    </dgm:pt>
    <dgm:pt modelId="{CDBA77DF-1514-45A5-965B-A2EA568E21F7}" type="parTrans" cxnId="{9A777A40-06B4-4B11-9A9D-C20D4066F1E1}">
      <dgm:prSet/>
      <dgm:spPr/>
      <dgm:t>
        <a:bodyPr/>
        <a:lstStyle/>
        <a:p>
          <a:endParaRPr lang="en-US"/>
        </a:p>
      </dgm:t>
    </dgm:pt>
    <dgm:pt modelId="{E7F08413-D52D-43A8-87C4-ED99B36369A0}" type="sibTrans" cxnId="{9A777A40-06B4-4B11-9A9D-C20D4066F1E1}">
      <dgm:prSet/>
      <dgm:spPr/>
      <dgm:t>
        <a:bodyPr/>
        <a:lstStyle/>
        <a:p>
          <a:endParaRPr lang="en-US"/>
        </a:p>
      </dgm:t>
    </dgm:pt>
    <dgm:pt modelId="{480A7544-9668-4C4E-8269-35B7293E0B37}">
      <dgm:prSet/>
      <dgm:spPr/>
      <dgm:t>
        <a:bodyPr/>
        <a:lstStyle/>
        <a:p>
          <a:r>
            <a:rPr lang="en-US" dirty="0"/>
            <a:t>Access Teams are the preferred method</a:t>
          </a:r>
        </a:p>
      </dgm:t>
    </dgm:pt>
    <dgm:pt modelId="{5B0BEE11-5019-4CCC-A0D8-F7A02D76187E}" type="parTrans" cxnId="{9F388CE2-AF33-4C0A-9F08-53A127FED13D}">
      <dgm:prSet/>
      <dgm:spPr/>
      <dgm:t>
        <a:bodyPr/>
        <a:lstStyle/>
        <a:p>
          <a:endParaRPr lang="en-US"/>
        </a:p>
      </dgm:t>
    </dgm:pt>
    <dgm:pt modelId="{5E11A732-1038-45DC-B88F-595EFD63B740}" type="sibTrans" cxnId="{9F388CE2-AF33-4C0A-9F08-53A127FED13D}">
      <dgm:prSet/>
      <dgm:spPr/>
      <dgm:t>
        <a:bodyPr/>
        <a:lstStyle/>
        <a:p>
          <a:endParaRPr lang="en-US"/>
        </a:p>
      </dgm:t>
    </dgm:pt>
    <dgm:pt modelId="{FC93A02D-047E-4F55-8C43-3D1C0687B0CB}" type="pres">
      <dgm:prSet presAssocID="{FAFDAC3D-45D9-48EC-B23E-6B0CAB9FE647}" presName="linear" presStyleCnt="0">
        <dgm:presLayoutVars>
          <dgm:animLvl val="lvl"/>
          <dgm:resizeHandles val="exact"/>
        </dgm:presLayoutVars>
      </dgm:prSet>
      <dgm:spPr/>
    </dgm:pt>
    <dgm:pt modelId="{5902EAEF-07D9-4B69-B0B7-936195B58653}" type="pres">
      <dgm:prSet presAssocID="{19D747A8-0D49-4C2F-B97F-52FFD8A1A25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52835A0-0F69-46FD-BA09-70BFAB385E2B}" type="pres">
      <dgm:prSet presAssocID="{90D10378-D14D-40EB-8A6D-DF3D9FB95FC4}" presName="spacer" presStyleCnt="0"/>
      <dgm:spPr/>
    </dgm:pt>
    <dgm:pt modelId="{4A1737A0-A576-4784-A66C-B5827EE015CD}" type="pres">
      <dgm:prSet presAssocID="{A0E83953-0897-4AAC-B2CF-03B4E42F890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0A933F-51DF-417C-8464-1097EF712CC8}" type="pres">
      <dgm:prSet presAssocID="{E7F08413-D52D-43A8-87C4-ED99B36369A0}" presName="spacer" presStyleCnt="0"/>
      <dgm:spPr/>
    </dgm:pt>
    <dgm:pt modelId="{087067B2-78ED-4727-A026-11F7E0F76E16}" type="pres">
      <dgm:prSet presAssocID="{480A7544-9668-4C4E-8269-35B7293E0B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3827103-D80E-4F58-B198-51D6122495CF}" srcId="{FAFDAC3D-45D9-48EC-B23E-6B0CAB9FE647}" destId="{19D747A8-0D49-4C2F-B97F-52FFD8A1A25E}" srcOrd="0" destOrd="0" parTransId="{D302E115-24D8-431E-9F72-9C8C868C4F31}" sibTransId="{90D10378-D14D-40EB-8A6D-DF3D9FB95FC4}"/>
    <dgm:cxn modelId="{9A777A40-06B4-4B11-9A9D-C20D4066F1E1}" srcId="{FAFDAC3D-45D9-48EC-B23E-6B0CAB9FE647}" destId="{A0E83953-0897-4AAC-B2CF-03B4E42F8904}" srcOrd="1" destOrd="0" parTransId="{CDBA77DF-1514-45A5-965B-A2EA568E21F7}" sibTransId="{E7F08413-D52D-43A8-87C4-ED99B36369A0}"/>
    <dgm:cxn modelId="{02294EA2-F9D2-4D5F-991F-4E2C50D70B0B}" type="presOf" srcId="{FAFDAC3D-45D9-48EC-B23E-6B0CAB9FE647}" destId="{FC93A02D-047E-4F55-8C43-3D1C0687B0CB}" srcOrd="0" destOrd="0" presId="urn:microsoft.com/office/officeart/2005/8/layout/vList2"/>
    <dgm:cxn modelId="{0C874FCA-C255-4123-849B-82C179F3D997}" type="presOf" srcId="{A0E83953-0897-4AAC-B2CF-03B4E42F8904}" destId="{4A1737A0-A576-4784-A66C-B5827EE015CD}" srcOrd="0" destOrd="0" presId="urn:microsoft.com/office/officeart/2005/8/layout/vList2"/>
    <dgm:cxn modelId="{9F388CE2-AF33-4C0A-9F08-53A127FED13D}" srcId="{FAFDAC3D-45D9-48EC-B23E-6B0CAB9FE647}" destId="{480A7544-9668-4C4E-8269-35B7293E0B37}" srcOrd="2" destOrd="0" parTransId="{5B0BEE11-5019-4CCC-A0D8-F7A02D76187E}" sibTransId="{5E11A732-1038-45DC-B88F-595EFD63B740}"/>
    <dgm:cxn modelId="{D4AD56F6-9DD2-444A-ADDD-9AEFFC442EAD}" type="presOf" srcId="{19D747A8-0D49-4C2F-B97F-52FFD8A1A25E}" destId="{5902EAEF-07D9-4B69-B0B7-936195B58653}" srcOrd="0" destOrd="0" presId="urn:microsoft.com/office/officeart/2005/8/layout/vList2"/>
    <dgm:cxn modelId="{13CDFDF8-0794-4B68-BE43-B86E15F83A87}" type="presOf" srcId="{480A7544-9668-4C4E-8269-35B7293E0B37}" destId="{087067B2-78ED-4727-A026-11F7E0F76E16}" srcOrd="0" destOrd="0" presId="urn:microsoft.com/office/officeart/2005/8/layout/vList2"/>
    <dgm:cxn modelId="{CAA5B464-AA98-4FB0-BC2F-DC694D1ED2A1}" type="presParOf" srcId="{FC93A02D-047E-4F55-8C43-3D1C0687B0CB}" destId="{5902EAEF-07D9-4B69-B0B7-936195B58653}" srcOrd="0" destOrd="0" presId="urn:microsoft.com/office/officeart/2005/8/layout/vList2"/>
    <dgm:cxn modelId="{4BB80BA8-BDE2-4086-965B-7B054BA797AD}" type="presParOf" srcId="{FC93A02D-047E-4F55-8C43-3D1C0687B0CB}" destId="{052835A0-0F69-46FD-BA09-70BFAB385E2B}" srcOrd="1" destOrd="0" presId="urn:microsoft.com/office/officeart/2005/8/layout/vList2"/>
    <dgm:cxn modelId="{8A6628A1-AB1E-424E-B922-6EC87A1B3831}" type="presParOf" srcId="{FC93A02D-047E-4F55-8C43-3D1C0687B0CB}" destId="{4A1737A0-A576-4784-A66C-B5827EE015CD}" srcOrd="2" destOrd="0" presId="urn:microsoft.com/office/officeart/2005/8/layout/vList2"/>
    <dgm:cxn modelId="{22EE41C2-E5BA-4CB1-8A6A-112A58ADC12C}" type="presParOf" srcId="{FC93A02D-047E-4F55-8C43-3D1C0687B0CB}" destId="{B70A933F-51DF-417C-8464-1097EF712CC8}" srcOrd="3" destOrd="0" presId="urn:microsoft.com/office/officeart/2005/8/layout/vList2"/>
    <dgm:cxn modelId="{95641B97-1D1A-4993-8780-EFF3BF1AC201}" type="presParOf" srcId="{FC93A02D-047E-4F55-8C43-3D1C0687B0CB}" destId="{087067B2-78ED-4727-A026-11F7E0F76E1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9492D6-B69A-455E-875C-6F800A067F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618F6A-9149-4461-AB84-D1C89000D2D2}">
      <dgm:prSet/>
      <dgm:spPr/>
      <dgm:t>
        <a:bodyPr/>
        <a:lstStyle/>
        <a:p>
          <a:r>
            <a:rPr lang="en-US"/>
            <a:t>Can't be granted security roles </a:t>
          </a:r>
          <a:endParaRPr lang="en-US"/>
        </a:p>
      </dgm:t>
    </dgm:pt>
    <dgm:pt modelId="{4154C025-B98A-4854-A598-BE980BAFDFDA}" type="parTrans" cxnId="{6C12B1E0-5838-4DF3-A313-461CD47BAC72}">
      <dgm:prSet/>
      <dgm:spPr/>
      <dgm:t>
        <a:bodyPr/>
        <a:lstStyle/>
        <a:p>
          <a:endParaRPr lang="en-US"/>
        </a:p>
      </dgm:t>
    </dgm:pt>
    <dgm:pt modelId="{9BF1B31F-D8BD-48B8-AB04-72B046E7AD30}" type="sibTrans" cxnId="{6C12B1E0-5838-4DF3-A313-461CD47BAC72}">
      <dgm:prSet/>
      <dgm:spPr/>
      <dgm:t>
        <a:bodyPr/>
        <a:lstStyle/>
        <a:p>
          <a:endParaRPr lang="en-US"/>
        </a:p>
      </dgm:t>
    </dgm:pt>
    <dgm:pt modelId="{9917D2E4-74A4-49E2-B082-42538210AD63}">
      <dgm:prSet/>
      <dgm:spPr/>
      <dgm:t>
        <a:bodyPr/>
        <a:lstStyle/>
        <a:p>
          <a:r>
            <a:rPr lang="en-US"/>
            <a:t>Can't own records </a:t>
          </a:r>
          <a:endParaRPr lang="en-US"/>
        </a:p>
      </dgm:t>
    </dgm:pt>
    <dgm:pt modelId="{150CAA4D-0713-4EAA-A636-5BF311B16D9A}" type="parTrans" cxnId="{02A7DE67-938D-485E-B7D4-F23A1A9FA60B}">
      <dgm:prSet/>
      <dgm:spPr/>
      <dgm:t>
        <a:bodyPr/>
        <a:lstStyle/>
        <a:p>
          <a:endParaRPr lang="en-US"/>
        </a:p>
      </dgm:t>
    </dgm:pt>
    <dgm:pt modelId="{6D93C36A-E15B-4FED-B20D-3C5A84BA339E}" type="sibTrans" cxnId="{02A7DE67-938D-485E-B7D4-F23A1A9FA60B}">
      <dgm:prSet/>
      <dgm:spPr/>
      <dgm:t>
        <a:bodyPr/>
        <a:lstStyle/>
        <a:p>
          <a:endParaRPr lang="en-US"/>
        </a:p>
      </dgm:t>
    </dgm:pt>
    <dgm:pt modelId="{C135041E-C74C-46C3-9B55-2C5C4D50425C}">
      <dgm:prSet/>
      <dgm:spPr/>
      <dgm:t>
        <a:bodyPr/>
        <a:lstStyle/>
        <a:p>
          <a:r>
            <a:rPr lang="en-US"/>
            <a:t>Accesses records through sharing </a:t>
          </a:r>
          <a:endParaRPr lang="en-US"/>
        </a:p>
      </dgm:t>
    </dgm:pt>
    <dgm:pt modelId="{458A3A54-8955-406A-8756-44F451CFA49D}" type="parTrans" cxnId="{5802CC30-99C7-4E14-8FEB-C697F3061437}">
      <dgm:prSet/>
      <dgm:spPr/>
      <dgm:t>
        <a:bodyPr/>
        <a:lstStyle/>
        <a:p>
          <a:endParaRPr lang="en-US"/>
        </a:p>
      </dgm:t>
    </dgm:pt>
    <dgm:pt modelId="{F733D4B2-B5C2-4EAB-B9B0-1E126235D4D8}" type="sibTrans" cxnId="{5802CC30-99C7-4E14-8FEB-C697F3061437}">
      <dgm:prSet/>
      <dgm:spPr/>
      <dgm:t>
        <a:bodyPr/>
        <a:lstStyle/>
        <a:p>
          <a:endParaRPr lang="en-US"/>
        </a:p>
      </dgm:t>
    </dgm:pt>
    <dgm:pt modelId="{9ADB667F-5699-4205-8679-DF8D055D2282}">
      <dgm:prSet/>
      <dgm:spPr/>
      <dgm:t>
        <a:bodyPr/>
        <a:lstStyle/>
        <a:p>
          <a:r>
            <a:rPr lang="en-US"/>
            <a:t>Sharing privileges are defined by an access team template but don't change dynamically for existing records if the template changes </a:t>
          </a:r>
          <a:endParaRPr lang="en-US"/>
        </a:p>
      </dgm:t>
    </dgm:pt>
    <dgm:pt modelId="{42666F61-D290-4D2B-81C4-367BED09152B}" type="parTrans" cxnId="{21E937CD-7B62-47FA-A9AB-9587058DDF6F}">
      <dgm:prSet/>
      <dgm:spPr/>
      <dgm:t>
        <a:bodyPr/>
        <a:lstStyle/>
        <a:p>
          <a:endParaRPr lang="en-US"/>
        </a:p>
      </dgm:t>
    </dgm:pt>
    <dgm:pt modelId="{C21B8187-D672-4123-BDC7-2DA9A1E0FECF}" type="sibTrans" cxnId="{21E937CD-7B62-47FA-A9AB-9587058DDF6F}">
      <dgm:prSet/>
      <dgm:spPr/>
      <dgm:t>
        <a:bodyPr/>
        <a:lstStyle/>
        <a:p>
          <a:endParaRPr lang="en-US"/>
        </a:p>
      </dgm:t>
    </dgm:pt>
    <dgm:pt modelId="{EDD5FC3B-D745-484C-9889-2C1FEA769684}">
      <dgm:prSet/>
      <dgm:spPr/>
      <dgm:t>
        <a:bodyPr/>
        <a:lstStyle/>
        <a:p>
          <a:r>
            <a:rPr lang="en-US"/>
            <a:t>Won't be displayed in most team views </a:t>
          </a:r>
          <a:endParaRPr lang="en-US"/>
        </a:p>
      </dgm:t>
    </dgm:pt>
    <dgm:pt modelId="{8AD10AAA-086A-4ED0-B5AD-F7D70A453DC3}" type="parTrans" cxnId="{8E504507-481C-4D84-9235-C5524C5ADB87}">
      <dgm:prSet/>
      <dgm:spPr/>
      <dgm:t>
        <a:bodyPr/>
        <a:lstStyle/>
        <a:p>
          <a:endParaRPr lang="en-US"/>
        </a:p>
      </dgm:t>
    </dgm:pt>
    <dgm:pt modelId="{7A15A3D6-A3C0-4867-9302-8E78D8B8522C}" type="sibTrans" cxnId="{8E504507-481C-4D84-9235-C5524C5ADB87}">
      <dgm:prSet/>
      <dgm:spPr/>
      <dgm:t>
        <a:bodyPr/>
        <a:lstStyle/>
        <a:p>
          <a:endParaRPr lang="en-US"/>
        </a:p>
      </dgm:t>
    </dgm:pt>
    <dgm:pt modelId="{07EC85A9-A552-45CC-B7FE-A6BA4F586098}">
      <dgm:prSet/>
      <dgm:spPr/>
      <dgm:t>
        <a:bodyPr/>
        <a:lstStyle/>
        <a:p>
          <a:r>
            <a:rPr lang="en-US"/>
            <a:t>Can be system managed, directly from the form of the record that it relates to </a:t>
          </a:r>
          <a:endParaRPr lang="en-US"/>
        </a:p>
      </dgm:t>
    </dgm:pt>
    <dgm:pt modelId="{724EC245-389F-447A-ACA6-5788DF3CA3BE}" type="parTrans" cxnId="{7E0DE1BF-3BD6-4887-AEA4-5472AD33CCE2}">
      <dgm:prSet/>
      <dgm:spPr/>
      <dgm:t>
        <a:bodyPr/>
        <a:lstStyle/>
        <a:p>
          <a:endParaRPr lang="en-US"/>
        </a:p>
      </dgm:t>
    </dgm:pt>
    <dgm:pt modelId="{E16B26F3-CCC3-43B0-A787-7287AF26FCC9}" type="sibTrans" cxnId="{7E0DE1BF-3BD6-4887-AEA4-5472AD33CCE2}">
      <dgm:prSet/>
      <dgm:spPr/>
      <dgm:t>
        <a:bodyPr/>
        <a:lstStyle/>
        <a:p>
          <a:endParaRPr lang="en-US"/>
        </a:p>
      </dgm:t>
    </dgm:pt>
    <dgm:pt modelId="{51070859-1B87-4D3C-A66A-516A2D1F7C1D}">
      <dgm:prSet/>
      <dgm:spPr/>
      <dgm:t>
        <a:bodyPr/>
        <a:lstStyle/>
        <a:p>
          <a:r>
            <a:rPr lang="en-US"/>
            <a:t>Won't be cached because it doesn't derive privilege or ownership checks </a:t>
          </a:r>
          <a:endParaRPr lang="en-US"/>
        </a:p>
      </dgm:t>
    </dgm:pt>
    <dgm:pt modelId="{9ECC2231-024C-4F07-8A8F-A4074BF85802}" type="parTrans" cxnId="{768DBEA3-3D02-4230-9041-F4B66A6D48B8}">
      <dgm:prSet/>
      <dgm:spPr/>
      <dgm:t>
        <a:bodyPr/>
        <a:lstStyle/>
        <a:p>
          <a:endParaRPr lang="en-US"/>
        </a:p>
      </dgm:t>
    </dgm:pt>
    <dgm:pt modelId="{A8825CA6-4FC0-4731-8A11-6F73E67BE323}" type="sibTrans" cxnId="{768DBEA3-3D02-4230-9041-F4B66A6D48B8}">
      <dgm:prSet/>
      <dgm:spPr/>
      <dgm:t>
        <a:bodyPr/>
        <a:lstStyle/>
        <a:p>
          <a:endParaRPr lang="en-US"/>
        </a:p>
      </dgm:t>
    </dgm:pt>
    <dgm:pt modelId="{8DE54BDD-6DBD-4E31-9EDE-EE0D22070111}">
      <dgm:prSet/>
      <dgm:spPr/>
      <dgm:t>
        <a:bodyPr/>
        <a:lstStyle/>
        <a:p>
          <a:r>
            <a:rPr lang="en-US"/>
            <a:t>Can't be scheduled as a resource in Service Scheduling </a:t>
          </a:r>
          <a:endParaRPr lang="en-US"/>
        </a:p>
      </dgm:t>
    </dgm:pt>
    <dgm:pt modelId="{D49EE846-452F-4B81-A589-15826B971132}" type="parTrans" cxnId="{AB125823-7A70-4B88-BA6A-B5C11BEE3E6D}">
      <dgm:prSet/>
      <dgm:spPr/>
      <dgm:t>
        <a:bodyPr/>
        <a:lstStyle/>
        <a:p>
          <a:endParaRPr lang="en-US"/>
        </a:p>
      </dgm:t>
    </dgm:pt>
    <dgm:pt modelId="{FADDCBEB-BC7A-4A22-8E45-798FC27B8A89}" type="sibTrans" cxnId="{AB125823-7A70-4B88-BA6A-B5C11BEE3E6D}">
      <dgm:prSet/>
      <dgm:spPr/>
      <dgm:t>
        <a:bodyPr/>
        <a:lstStyle/>
        <a:p>
          <a:endParaRPr lang="en-US"/>
        </a:p>
      </dgm:t>
    </dgm:pt>
    <dgm:pt modelId="{0786C96E-8A10-47A8-9A87-9E22728BB351}">
      <dgm:prSet/>
      <dgm:spPr/>
      <dgm:t>
        <a:bodyPr/>
        <a:lstStyle/>
        <a:p>
          <a:r>
            <a:rPr lang="en-US" dirty="0"/>
            <a:t>Not shown in team views as typically used at high volumes </a:t>
          </a:r>
        </a:p>
      </dgm:t>
    </dgm:pt>
    <dgm:pt modelId="{4599A18E-A10E-43A4-B62C-F49548D799FA}" type="parTrans" cxnId="{0BCE13E0-B0BD-4268-AC51-8CCBBE0B6AD8}">
      <dgm:prSet/>
      <dgm:spPr/>
      <dgm:t>
        <a:bodyPr/>
        <a:lstStyle/>
        <a:p>
          <a:endParaRPr lang="en-US"/>
        </a:p>
      </dgm:t>
    </dgm:pt>
    <dgm:pt modelId="{74B0F676-E34B-4AA1-A673-ABE3EB644648}" type="sibTrans" cxnId="{0BCE13E0-B0BD-4268-AC51-8CCBBE0B6AD8}">
      <dgm:prSet/>
      <dgm:spPr/>
      <dgm:t>
        <a:bodyPr/>
        <a:lstStyle/>
        <a:p>
          <a:endParaRPr lang="en-US"/>
        </a:p>
      </dgm:t>
    </dgm:pt>
    <dgm:pt modelId="{27BDB374-3821-41DF-B02E-C0DE68D91A4C}" type="pres">
      <dgm:prSet presAssocID="{8A9492D6-B69A-455E-875C-6F800A067F78}" presName="linear" presStyleCnt="0">
        <dgm:presLayoutVars>
          <dgm:animLvl val="lvl"/>
          <dgm:resizeHandles val="exact"/>
        </dgm:presLayoutVars>
      </dgm:prSet>
      <dgm:spPr/>
    </dgm:pt>
    <dgm:pt modelId="{88396C3F-4BB2-4791-8273-FBACC3194C61}" type="pres">
      <dgm:prSet presAssocID="{A3618F6A-9149-4461-AB84-D1C89000D2D2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D3EE3F28-1B82-4C15-B312-9191417401A5}" type="pres">
      <dgm:prSet presAssocID="{9BF1B31F-D8BD-48B8-AB04-72B046E7AD30}" presName="spacer" presStyleCnt="0"/>
      <dgm:spPr/>
    </dgm:pt>
    <dgm:pt modelId="{378EDBFA-38FC-44B5-BD14-E1C1BC61E14C}" type="pres">
      <dgm:prSet presAssocID="{9917D2E4-74A4-49E2-B082-42538210AD63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A8098EA0-8F0F-4433-8BA7-C6CD355ACEB7}" type="pres">
      <dgm:prSet presAssocID="{6D93C36A-E15B-4FED-B20D-3C5A84BA339E}" presName="spacer" presStyleCnt="0"/>
      <dgm:spPr/>
    </dgm:pt>
    <dgm:pt modelId="{4691D698-1775-4566-AD5B-01B67E3F8A92}" type="pres">
      <dgm:prSet presAssocID="{C135041E-C74C-46C3-9B55-2C5C4D50425C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FF86656-85FB-4899-887A-CE2EC655AA7D}" type="pres">
      <dgm:prSet presAssocID="{F733D4B2-B5C2-4EAB-B9B0-1E126235D4D8}" presName="spacer" presStyleCnt="0"/>
      <dgm:spPr/>
    </dgm:pt>
    <dgm:pt modelId="{38596AD2-2A89-4073-836C-98B6D671D034}" type="pres">
      <dgm:prSet presAssocID="{9ADB667F-5699-4205-8679-DF8D055D2282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5E6A5870-5B09-4935-AC94-ED155592CB16}" type="pres">
      <dgm:prSet presAssocID="{C21B8187-D672-4123-BDC7-2DA9A1E0FECF}" presName="spacer" presStyleCnt="0"/>
      <dgm:spPr/>
    </dgm:pt>
    <dgm:pt modelId="{51DBC6F0-86AA-4AFA-AA2C-785ADAAD3E33}" type="pres">
      <dgm:prSet presAssocID="{EDD5FC3B-D745-484C-9889-2C1FEA769684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5D0AF72-263D-4FC1-818A-AADE0C9C1D51}" type="pres">
      <dgm:prSet presAssocID="{7A15A3D6-A3C0-4867-9302-8E78D8B8522C}" presName="spacer" presStyleCnt="0"/>
      <dgm:spPr/>
    </dgm:pt>
    <dgm:pt modelId="{57DCD3CA-BB94-48C8-A18C-B3DED1E5A7CA}" type="pres">
      <dgm:prSet presAssocID="{07EC85A9-A552-45CC-B7FE-A6BA4F586098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6EBD36DB-B0A0-496E-A9D8-4B1B5B2FEE6F}" type="pres">
      <dgm:prSet presAssocID="{E16B26F3-CCC3-43B0-A787-7287AF26FCC9}" presName="spacer" presStyleCnt="0"/>
      <dgm:spPr/>
    </dgm:pt>
    <dgm:pt modelId="{5896D000-F1E4-42A6-B314-92DD194AD818}" type="pres">
      <dgm:prSet presAssocID="{51070859-1B87-4D3C-A66A-516A2D1F7C1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4ADC22-A6F0-432F-A54E-0BC43574593D}" type="pres">
      <dgm:prSet presAssocID="{A8825CA6-4FC0-4731-8A11-6F73E67BE323}" presName="spacer" presStyleCnt="0"/>
      <dgm:spPr/>
    </dgm:pt>
    <dgm:pt modelId="{C9EA530E-4A8C-4FFD-814D-E89442F9116C}" type="pres">
      <dgm:prSet presAssocID="{8DE54BDD-6DBD-4E31-9EDE-EE0D22070111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1499814F-A1C4-4217-8E79-8BF4A81C3A8B}" type="pres">
      <dgm:prSet presAssocID="{FADDCBEB-BC7A-4A22-8E45-798FC27B8A89}" presName="spacer" presStyleCnt="0"/>
      <dgm:spPr/>
    </dgm:pt>
    <dgm:pt modelId="{5064E6A1-00C9-4932-9BF7-B3C9AF5F8E32}" type="pres">
      <dgm:prSet presAssocID="{0786C96E-8A10-47A8-9A87-9E22728BB351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8E504507-481C-4D84-9235-C5524C5ADB87}" srcId="{8A9492D6-B69A-455E-875C-6F800A067F78}" destId="{EDD5FC3B-D745-484C-9889-2C1FEA769684}" srcOrd="4" destOrd="0" parTransId="{8AD10AAA-086A-4ED0-B5AD-F7D70A453DC3}" sibTransId="{7A15A3D6-A3C0-4867-9302-8E78D8B8522C}"/>
    <dgm:cxn modelId="{05321709-1D2B-464F-8D7C-25C2FD007A4B}" type="presOf" srcId="{07EC85A9-A552-45CC-B7FE-A6BA4F586098}" destId="{57DCD3CA-BB94-48C8-A18C-B3DED1E5A7CA}" srcOrd="0" destOrd="0" presId="urn:microsoft.com/office/officeart/2005/8/layout/vList2"/>
    <dgm:cxn modelId="{4819071A-9E4D-4A61-B00B-42A7023A1C59}" type="presOf" srcId="{A3618F6A-9149-4461-AB84-D1C89000D2D2}" destId="{88396C3F-4BB2-4791-8273-FBACC3194C61}" srcOrd="0" destOrd="0" presId="urn:microsoft.com/office/officeart/2005/8/layout/vList2"/>
    <dgm:cxn modelId="{AB125823-7A70-4B88-BA6A-B5C11BEE3E6D}" srcId="{8A9492D6-B69A-455E-875C-6F800A067F78}" destId="{8DE54BDD-6DBD-4E31-9EDE-EE0D22070111}" srcOrd="7" destOrd="0" parTransId="{D49EE846-452F-4B81-A589-15826B971132}" sibTransId="{FADDCBEB-BC7A-4A22-8E45-798FC27B8A89}"/>
    <dgm:cxn modelId="{5802CC30-99C7-4E14-8FEB-C697F3061437}" srcId="{8A9492D6-B69A-455E-875C-6F800A067F78}" destId="{C135041E-C74C-46C3-9B55-2C5C4D50425C}" srcOrd="2" destOrd="0" parTransId="{458A3A54-8955-406A-8756-44F451CFA49D}" sibTransId="{F733D4B2-B5C2-4EAB-B9B0-1E126235D4D8}"/>
    <dgm:cxn modelId="{0D9EF932-F3C5-4E82-BA0B-7C174E4BFD87}" type="presOf" srcId="{EDD5FC3B-D745-484C-9889-2C1FEA769684}" destId="{51DBC6F0-86AA-4AFA-AA2C-785ADAAD3E33}" srcOrd="0" destOrd="0" presId="urn:microsoft.com/office/officeart/2005/8/layout/vList2"/>
    <dgm:cxn modelId="{33D34133-8879-4D3D-B895-E89BCF02080D}" type="presOf" srcId="{C135041E-C74C-46C3-9B55-2C5C4D50425C}" destId="{4691D698-1775-4566-AD5B-01B67E3F8A92}" srcOrd="0" destOrd="0" presId="urn:microsoft.com/office/officeart/2005/8/layout/vList2"/>
    <dgm:cxn modelId="{02A7DE67-938D-485E-B7D4-F23A1A9FA60B}" srcId="{8A9492D6-B69A-455E-875C-6F800A067F78}" destId="{9917D2E4-74A4-49E2-B082-42538210AD63}" srcOrd="1" destOrd="0" parTransId="{150CAA4D-0713-4EAA-A636-5BF311B16D9A}" sibTransId="{6D93C36A-E15B-4FED-B20D-3C5A84BA339E}"/>
    <dgm:cxn modelId="{D5A24B4F-3AC6-4F64-9FBE-6A7C68B2778D}" type="presOf" srcId="{0786C96E-8A10-47A8-9A87-9E22728BB351}" destId="{5064E6A1-00C9-4932-9BF7-B3C9AF5F8E32}" srcOrd="0" destOrd="0" presId="urn:microsoft.com/office/officeart/2005/8/layout/vList2"/>
    <dgm:cxn modelId="{768DBEA3-3D02-4230-9041-F4B66A6D48B8}" srcId="{8A9492D6-B69A-455E-875C-6F800A067F78}" destId="{51070859-1B87-4D3C-A66A-516A2D1F7C1D}" srcOrd="6" destOrd="0" parTransId="{9ECC2231-024C-4F07-8A8F-A4074BF85802}" sibTransId="{A8825CA6-4FC0-4731-8A11-6F73E67BE323}"/>
    <dgm:cxn modelId="{C0B0A5AB-E8A8-4F82-9F65-2765E62FA105}" type="presOf" srcId="{8A9492D6-B69A-455E-875C-6F800A067F78}" destId="{27BDB374-3821-41DF-B02E-C0DE68D91A4C}" srcOrd="0" destOrd="0" presId="urn:microsoft.com/office/officeart/2005/8/layout/vList2"/>
    <dgm:cxn modelId="{7E0DE1BF-3BD6-4887-AEA4-5472AD33CCE2}" srcId="{8A9492D6-B69A-455E-875C-6F800A067F78}" destId="{07EC85A9-A552-45CC-B7FE-A6BA4F586098}" srcOrd="5" destOrd="0" parTransId="{724EC245-389F-447A-ACA6-5788DF3CA3BE}" sibTransId="{E16B26F3-CCC3-43B0-A787-7287AF26FCC9}"/>
    <dgm:cxn modelId="{6E184FC2-5EDE-46BE-8C86-9A6EFED40C13}" type="presOf" srcId="{51070859-1B87-4D3C-A66A-516A2D1F7C1D}" destId="{5896D000-F1E4-42A6-B314-92DD194AD818}" srcOrd="0" destOrd="0" presId="urn:microsoft.com/office/officeart/2005/8/layout/vList2"/>
    <dgm:cxn modelId="{21E937CD-7B62-47FA-A9AB-9587058DDF6F}" srcId="{8A9492D6-B69A-455E-875C-6F800A067F78}" destId="{9ADB667F-5699-4205-8679-DF8D055D2282}" srcOrd="3" destOrd="0" parTransId="{42666F61-D290-4D2B-81C4-367BED09152B}" sibTransId="{C21B8187-D672-4123-BDC7-2DA9A1E0FECF}"/>
    <dgm:cxn modelId="{DBD677D9-4497-4251-9438-F46C4CB18903}" type="presOf" srcId="{9ADB667F-5699-4205-8679-DF8D055D2282}" destId="{38596AD2-2A89-4073-836C-98B6D671D034}" srcOrd="0" destOrd="0" presId="urn:microsoft.com/office/officeart/2005/8/layout/vList2"/>
    <dgm:cxn modelId="{665FAFDD-9895-49DD-A53F-DE8B5572F468}" type="presOf" srcId="{8DE54BDD-6DBD-4E31-9EDE-EE0D22070111}" destId="{C9EA530E-4A8C-4FFD-814D-E89442F9116C}" srcOrd="0" destOrd="0" presId="urn:microsoft.com/office/officeart/2005/8/layout/vList2"/>
    <dgm:cxn modelId="{0BCE13E0-B0BD-4268-AC51-8CCBBE0B6AD8}" srcId="{8A9492D6-B69A-455E-875C-6F800A067F78}" destId="{0786C96E-8A10-47A8-9A87-9E22728BB351}" srcOrd="8" destOrd="0" parTransId="{4599A18E-A10E-43A4-B62C-F49548D799FA}" sibTransId="{74B0F676-E34B-4AA1-A673-ABE3EB644648}"/>
    <dgm:cxn modelId="{6C12B1E0-5838-4DF3-A313-461CD47BAC72}" srcId="{8A9492D6-B69A-455E-875C-6F800A067F78}" destId="{A3618F6A-9149-4461-AB84-D1C89000D2D2}" srcOrd="0" destOrd="0" parTransId="{4154C025-B98A-4854-A598-BE980BAFDFDA}" sibTransId="{9BF1B31F-D8BD-48B8-AB04-72B046E7AD30}"/>
    <dgm:cxn modelId="{90353DE3-8D0B-4765-A35B-90C07F7E3939}" type="presOf" srcId="{9917D2E4-74A4-49E2-B082-42538210AD63}" destId="{378EDBFA-38FC-44B5-BD14-E1C1BC61E14C}" srcOrd="0" destOrd="0" presId="urn:microsoft.com/office/officeart/2005/8/layout/vList2"/>
    <dgm:cxn modelId="{B830F76E-963B-4DE7-829E-266667D2EDAD}" type="presParOf" srcId="{27BDB374-3821-41DF-B02E-C0DE68D91A4C}" destId="{88396C3F-4BB2-4791-8273-FBACC3194C61}" srcOrd="0" destOrd="0" presId="urn:microsoft.com/office/officeart/2005/8/layout/vList2"/>
    <dgm:cxn modelId="{6C5D11B6-3CD4-4814-9396-BD0A28404448}" type="presParOf" srcId="{27BDB374-3821-41DF-B02E-C0DE68D91A4C}" destId="{D3EE3F28-1B82-4C15-B312-9191417401A5}" srcOrd="1" destOrd="0" presId="urn:microsoft.com/office/officeart/2005/8/layout/vList2"/>
    <dgm:cxn modelId="{DB70EC87-9E9F-4A1C-A1B8-5935547AA785}" type="presParOf" srcId="{27BDB374-3821-41DF-B02E-C0DE68D91A4C}" destId="{378EDBFA-38FC-44B5-BD14-E1C1BC61E14C}" srcOrd="2" destOrd="0" presId="urn:microsoft.com/office/officeart/2005/8/layout/vList2"/>
    <dgm:cxn modelId="{EFEEFE07-C903-4AB6-AE80-CD12DE9C4F1E}" type="presParOf" srcId="{27BDB374-3821-41DF-B02E-C0DE68D91A4C}" destId="{A8098EA0-8F0F-4433-8BA7-C6CD355ACEB7}" srcOrd="3" destOrd="0" presId="urn:microsoft.com/office/officeart/2005/8/layout/vList2"/>
    <dgm:cxn modelId="{5F169FDA-F7B9-484F-A626-58D6B13AFAF9}" type="presParOf" srcId="{27BDB374-3821-41DF-B02E-C0DE68D91A4C}" destId="{4691D698-1775-4566-AD5B-01B67E3F8A92}" srcOrd="4" destOrd="0" presId="urn:microsoft.com/office/officeart/2005/8/layout/vList2"/>
    <dgm:cxn modelId="{23DA032A-41F6-4C93-8D76-9BAF167664B1}" type="presParOf" srcId="{27BDB374-3821-41DF-B02E-C0DE68D91A4C}" destId="{8FF86656-85FB-4899-887A-CE2EC655AA7D}" srcOrd="5" destOrd="0" presId="urn:microsoft.com/office/officeart/2005/8/layout/vList2"/>
    <dgm:cxn modelId="{8190FAAA-4DED-49BC-A61B-5418D7AC2566}" type="presParOf" srcId="{27BDB374-3821-41DF-B02E-C0DE68D91A4C}" destId="{38596AD2-2A89-4073-836C-98B6D671D034}" srcOrd="6" destOrd="0" presId="urn:microsoft.com/office/officeart/2005/8/layout/vList2"/>
    <dgm:cxn modelId="{A4E1CE98-92C3-4B7B-A853-609AD01360A9}" type="presParOf" srcId="{27BDB374-3821-41DF-B02E-C0DE68D91A4C}" destId="{5E6A5870-5B09-4935-AC94-ED155592CB16}" srcOrd="7" destOrd="0" presId="urn:microsoft.com/office/officeart/2005/8/layout/vList2"/>
    <dgm:cxn modelId="{772C7477-8CB0-4680-A885-F796461D8222}" type="presParOf" srcId="{27BDB374-3821-41DF-B02E-C0DE68D91A4C}" destId="{51DBC6F0-86AA-4AFA-AA2C-785ADAAD3E33}" srcOrd="8" destOrd="0" presId="urn:microsoft.com/office/officeart/2005/8/layout/vList2"/>
    <dgm:cxn modelId="{4B48B7D7-5460-4287-AA5B-A153A50DA138}" type="presParOf" srcId="{27BDB374-3821-41DF-B02E-C0DE68D91A4C}" destId="{55D0AF72-263D-4FC1-818A-AADE0C9C1D51}" srcOrd="9" destOrd="0" presId="urn:microsoft.com/office/officeart/2005/8/layout/vList2"/>
    <dgm:cxn modelId="{9B002AF7-007D-4227-ABE1-EC1AD6328759}" type="presParOf" srcId="{27BDB374-3821-41DF-B02E-C0DE68D91A4C}" destId="{57DCD3CA-BB94-48C8-A18C-B3DED1E5A7CA}" srcOrd="10" destOrd="0" presId="urn:microsoft.com/office/officeart/2005/8/layout/vList2"/>
    <dgm:cxn modelId="{58C874C1-3E5F-405A-BC40-5197EACB14D0}" type="presParOf" srcId="{27BDB374-3821-41DF-B02E-C0DE68D91A4C}" destId="{6EBD36DB-B0A0-496E-A9D8-4B1B5B2FEE6F}" srcOrd="11" destOrd="0" presId="urn:microsoft.com/office/officeart/2005/8/layout/vList2"/>
    <dgm:cxn modelId="{AF1215F8-C3D5-4E17-9C56-25E40AB9AA33}" type="presParOf" srcId="{27BDB374-3821-41DF-B02E-C0DE68D91A4C}" destId="{5896D000-F1E4-42A6-B314-92DD194AD818}" srcOrd="12" destOrd="0" presId="urn:microsoft.com/office/officeart/2005/8/layout/vList2"/>
    <dgm:cxn modelId="{EF9ACBD1-1DFE-453E-8138-A4164CA94654}" type="presParOf" srcId="{27BDB374-3821-41DF-B02E-C0DE68D91A4C}" destId="{264ADC22-A6F0-432F-A54E-0BC43574593D}" srcOrd="13" destOrd="0" presId="urn:microsoft.com/office/officeart/2005/8/layout/vList2"/>
    <dgm:cxn modelId="{8064343D-C360-4E51-9EA7-5234E4FB8613}" type="presParOf" srcId="{27BDB374-3821-41DF-B02E-C0DE68D91A4C}" destId="{C9EA530E-4A8C-4FFD-814D-E89442F9116C}" srcOrd="14" destOrd="0" presId="urn:microsoft.com/office/officeart/2005/8/layout/vList2"/>
    <dgm:cxn modelId="{C573DD8C-B9CD-4444-874E-4557076D4146}" type="presParOf" srcId="{27BDB374-3821-41DF-B02E-C0DE68D91A4C}" destId="{1499814F-A1C4-4217-8E79-8BF4A81C3A8B}" srcOrd="15" destOrd="0" presId="urn:microsoft.com/office/officeart/2005/8/layout/vList2"/>
    <dgm:cxn modelId="{83263590-E2B3-4ABC-9443-947C38B67C94}" type="presParOf" srcId="{27BDB374-3821-41DF-B02E-C0DE68D91A4C}" destId="{5064E6A1-00C9-4932-9BF7-B3C9AF5F8E3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37300C-1235-4C10-9364-A02B13A544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767338-5814-45FF-BCF8-A9522207326F}">
      <dgm:prSet/>
      <dgm:spPr/>
      <dgm:t>
        <a:bodyPr/>
        <a:lstStyle/>
        <a:p>
          <a:r>
            <a:rPr lang="en-US"/>
            <a:t>Two Models:</a:t>
          </a:r>
          <a:endParaRPr lang="en-US"/>
        </a:p>
      </dgm:t>
    </dgm:pt>
    <dgm:pt modelId="{28D67CE3-8C4C-4CE6-B567-6680513E1B73}" type="parTrans" cxnId="{3847F9B6-8D9F-4435-9183-06D405A419BF}">
      <dgm:prSet/>
      <dgm:spPr/>
      <dgm:t>
        <a:bodyPr/>
        <a:lstStyle/>
        <a:p>
          <a:endParaRPr lang="en-US"/>
        </a:p>
      </dgm:t>
    </dgm:pt>
    <dgm:pt modelId="{8C9165A5-A569-4B92-B365-D871B7848992}" type="sibTrans" cxnId="{3847F9B6-8D9F-4435-9183-06D405A419BF}">
      <dgm:prSet/>
      <dgm:spPr/>
      <dgm:t>
        <a:bodyPr/>
        <a:lstStyle/>
        <a:p>
          <a:endParaRPr lang="en-US"/>
        </a:p>
      </dgm:t>
    </dgm:pt>
    <dgm:pt modelId="{6E5725E8-86E1-4814-B117-378A5B74DAEA}">
      <dgm:prSet/>
      <dgm:spPr/>
      <dgm:t>
        <a:bodyPr/>
        <a:lstStyle/>
        <a:p>
          <a:r>
            <a:rPr lang="en-US"/>
            <a:t>Manager</a:t>
          </a:r>
          <a:endParaRPr lang="en-US"/>
        </a:p>
      </dgm:t>
    </dgm:pt>
    <dgm:pt modelId="{EFFBBDDA-B1CA-431F-B0F5-2A276749BF07}" type="parTrans" cxnId="{735B3461-FABB-4769-8F38-E0BF5573B153}">
      <dgm:prSet/>
      <dgm:spPr/>
      <dgm:t>
        <a:bodyPr/>
        <a:lstStyle/>
        <a:p>
          <a:endParaRPr lang="en-US"/>
        </a:p>
      </dgm:t>
    </dgm:pt>
    <dgm:pt modelId="{F11F37DD-52F3-4FE8-810E-E2D7CF4FA876}" type="sibTrans" cxnId="{735B3461-FABB-4769-8F38-E0BF5573B153}">
      <dgm:prSet/>
      <dgm:spPr/>
      <dgm:t>
        <a:bodyPr/>
        <a:lstStyle/>
        <a:p>
          <a:endParaRPr lang="en-US"/>
        </a:p>
      </dgm:t>
    </dgm:pt>
    <dgm:pt modelId="{E0D3E919-4099-4A28-8A9E-4A7FF3E9EDC7}">
      <dgm:prSet/>
      <dgm:spPr/>
      <dgm:t>
        <a:bodyPr/>
        <a:lstStyle/>
        <a:p>
          <a:r>
            <a:rPr lang="en-US"/>
            <a:t>Position</a:t>
          </a:r>
          <a:endParaRPr lang="en-US"/>
        </a:p>
      </dgm:t>
    </dgm:pt>
    <dgm:pt modelId="{1207F8F9-5D78-471F-AE13-FD90F0DA1861}" type="parTrans" cxnId="{7A355D46-85DC-4F01-A014-2A8A2FB8F8C2}">
      <dgm:prSet/>
      <dgm:spPr/>
      <dgm:t>
        <a:bodyPr/>
        <a:lstStyle/>
        <a:p>
          <a:endParaRPr lang="en-US"/>
        </a:p>
      </dgm:t>
    </dgm:pt>
    <dgm:pt modelId="{B58B2125-4654-4BC2-8A70-B42449F7F000}" type="sibTrans" cxnId="{7A355D46-85DC-4F01-A014-2A8A2FB8F8C2}">
      <dgm:prSet/>
      <dgm:spPr/>
      <dgm:t>
        <a:bodyPr/>
        <a:lstStyle/>
        <a:p>
          <a:endParaRPr lang="en-US"/>
        </a:p>
      </dgm:t>
    </dgm:pt>
    <dgm:pt modelId="{6E283DED-A8AE-4196-B7DC-18A1AD97107E}" type="pres">
      <dgm:prSet presAssocID="{2A37300C-1235-4C10-9364-A02B13A54470}" presName="linear" presStyleCnt="0">
        <dgm:presLayoutVars>
          <dgm:animLvl val="lvl"/>
          <dgm:resizeHandles val="exact"/>
        </dgm:presLayoutVars>
      </dgm:prSet>
      <dgm:spPr/>
    </dgm:pt>
    <dgm:pt modelId="{957B610B-DA70-49D9-B9E4-373CDD8497AE}" type="pres">
      <dgm:prSet presAssocID="{74767338-5814-45FF-BCF8-A9522207326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CE79C82-93D5-4CD4-99CE-00AEE7D85BF5}" type="pres">
      <dgm:prSet presAssocID="{74767338-5814-45FF-BCF8-A9522207326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35B3461-FABB-4769-8F38-E0BF5573B153}" srcId="{74767338-5814-45FF-BCF8-A9522207326F}" destId="{6E5725E8-86E1-4814-B117-378A5B74DAEA}" srcOrd="0" destOrd="0" parTransId="{EFFBBDDA-B1CA-431F-B0F5-2A276749BF07}" sibTransId="{F11F37DD-52F3-4FE8-810E-E2D7CF4FA876}"/>
    <dgm:cxn modelId="{7A355D46-85DC-4F01-A014-2A8A2FB8F8C2}" srcId="{74767338-5814-45FF-BCF8-A9522207326F}" destId="{E0D3E919-4099-4A28-8A9E-4A7FF3E9EDC7}" srcOrd="1" destOrd="0" parTransId="{1207F8F9-5D78-471F-AE13-FD90F0DA1861}" sibTransId="{B58B2125-4654-4BC2-8A70-B42449F7F000}"/>
    <dgm:cxn modelId="{D3976466-AE38-48B9-BFEA-5B88C7771645}" type="presOf" srcId="{2A37300C-1235-4C10-9364-A02B13A54470}" destId="{6E283DED-A8AE-4196-B7DC-18A1AD97107E}" srcOrd="0" destOrd="0" presId="urn:microsoft.com/office/officeart/2005/8/layout/vList2"/>
    <dgm:cxn modelId="{92E1808C-9F0D-4A73-B745-AF1E5E7AFC3F}" type="presOf" srcId="{6E5725E8-86E1-4814-B117-378A5B74DAEA}" destId="{5CE79C82-93D5-4CD4-99CE-00AEE7D85BF5}" srcOrd="0" destOrd="0" presId="urn:microsoft.com/office/officeart/2005/8/layout/vList2"/>
    <dgm:cxn modelId="{E819DE99-329F-4BA7-9FB0-B652997590A2}" type="presOf" srcId="{E0D3E919-4099-4A28-8A9E-4A7FF3E9EDC7}" destId="{5CE79C82-93D5-4CD4-99CE-00AEE7D85BF5}" srcOrd="0" destOrd="1" presId="urn:microsoft.com/office/officeart/2005/8/layout/vList2"/>
    <dgm:cxn modelId="{CBB8C49F-7673-46E9-B3F7-0649EDE64FB4}" type="presOf" srcId="{74767338-5814-45FF-BCF8-A9522207326F}" destId="{957B610B-DA70-49D9-B9E4-373CDD8497AE}" srcOrd="0" destOrd="0" presId="urn:microsoft.com/office/officeart/2005/8/layout/vList2"/>
    <dgm:cxn modelId="{3847F9B6-8D9F-4435-9183-06D405A419BF}" srcId="{2A37300C-1235-4C10-9364-A02B13A54470}" destId="{74767338-5814-45FF-BCF8-A9522207326F}" srcOrd="0" destOrd="0" parTransId="{28D67CE3-8C4C-4CE6-B567-6680513E1B73}" sibTransId="{8C9165A5-A569-4B92-B365-D871B7848992}"/>
    <dgm:cxn modelId="{F69B5C3C-C46F-471C-8D79-7BAFB7CE2FDC}" type="presParOf" srcId="{6E283DED-A8AE-4196-B7DC-18A1AD97107E}" destId="{957B610B-DA70-49D9-B9E4-373CDD8497AE}" srcOrd="0" destOrd="0" presId="urn:microsoft.com/office/officeart/2005/8/layout/vList2"/>
    <dgm:cxn modelId="{E00B8B07-BB95-4A1C-833B-8FE42EAC6ADB}" type="presParOf" srcId="{6E283DED-A8AE-4196-B7DC-18A1AD97107E}" destId="{5CE79C82-93D5-4CD4-99CE-00AEE7D85BF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AA18F2-4C24-4E88-A00F-CAFA4846A16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53C869-4D3A-40C6-98C5-DB598E79C6AF}">
      <dgm:prSet/>
      <dgm:spPr/>
      <dgm:t>
        <a:bodyPr/>
        <a:lstStyle/>
        <a:p>
          <a:r>
            <a:rPr lang="en-US" dirty="0"/>
            <a:t>DO NOT overcomplicate this process!</a:t>
          </a:r>
        </a:p>
      </dgm:t>
    </dgm:pt>
    <dgm:pt modelId="{3429DCBF-8BB4-446C-8EB1-0B6A9A7A900C}" type="parTrans" cxnId="{8E4C7132-B586-4C70-B315-850C3854C9CA}">
      <dgm:prSet/>
      <dgm:spPr/>
      <dgm:t>
        <a:bodyPr/>
        <a:lstStyle/>
        <a:p>
          <a:endParaRPr lang="en-US"/>
        </a:p>
      </dgm:t>
    </dgm:pt>
    <dgm:pt modelId="{23B78A7D-1543-44D9-9AAA-8F9B27519892}" type="sibTrans" cxnId="{8E4C7132-B586-4C70-B315-850C3854C9CA}">
      <dgm:prSet/>
      <dgm:spPr/>
      <dgm:t>
        <a:bodyPr/>
        <a:lstStyle/>
        <a:p>
          <a:endParaRPr lang="en-US"/>
        </a:p>
      </dgm:t>
    </dgm:pt>
    <dgm:pt modelId="{C972C280-E33F-4F04-8E98-9349C41DF70E}">
      <dgm:prSet custT="1"/>
      <dgm:spPr/>
      <dgm:t>
        <a:bodyPr/>
        <a:lstStyle/>
        <a:p>
          <a:pPr>
            <a:buNone/>
          </a:pPr>
          <a:r>
            <a:rPr lang="en-US" sz="2000" dirty="0"/>
            <a:t>If you can’t explain it to someone, you did it wrong </a:t>
          </a:r>
          <a:endParaRPr lang="en-US" sz="4000" dirty="0"/>
        </a:p>
      </dgm:t>
    </dgm:pt>
    <dgm:pt modelId="{E450E261-4E64-4CA0-92DC-E1D5DE249187}" type="parTrans" cxnId="{CB18478E-6672-44EA-AAD0-FA5C10B40EDB}">
      <dgm:prSet/>
      <dgm:spPr/>
      <dgm:t>
        <a:bodyPr/>
        <a:lstStyle/>
        <a:p>
          <a:endParaRPr lang="en-US"/>
        </a:p>
      </dgm:t>
    </dgm:pt>
    <dgm:pt modelId="{68916F22-6AEC-4146-A38F-9E62F6676AEA}" type="sibTrans" cxnId="{CB18478E-6672-44EA-AAD0-FA5C10B40EDB}">
      <dgm:prSet/>
      <dgm:spPr/>
      <dgm:t>
        <a:bodyPr/>
        <a:lstStyle/>
        <a:p>
          <a:endParaRPr lang="en-US"/>
        </a:p>
      </dgm:t>
    </dgm:pt>
    <dgm:pt modelId="{A28E50C7-1CCB-42C1-AF68-C20AB5177039}" type="pres">
      <dgm:prSet presAssocID="{80AA18F2-4C24-4E88-A00F-CAFA4846A161}" presName="linearFlow" presStyleCnt="0">
        <dgm:presLayoutVars>
          <dgm:dir/>
          <dgm:animLvl val="lvl"/>
          <dgm:resizeHandles val="exact"/>
        </dgm:presLayoutVars>
      </dgm:prSet>
      <dgm:spPr/>
    </dgm:pt>
    <dgm:pt modelId="{B8F957F3-3C53-4F68-985A-81E2DA6D6AFE}" type="pres">
      <dgm:prSet presAssocID="{D653C869-4D3A-40C6-98C5-DB598E79C6AF}" presName="composite" presStyleCnt="0"/>
      <dgm:spPr/>
    </dgm:pt>
    <dgm:pt modelId="{1DEC148B-82C3-46FA-ADED-B2F22987783F}" type="pres">
      <dgm:prSet presAssocID="{D653C869-4D3A-40C6-98C5-DB598E79C6AF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72ED5CAD-06D2-44BF-AB19-5A81C8646B5C}" type="pres">
      <dgm:prSet presAssocID="{D653C869-4D3A-40C6-98C5-DB598E79C6AF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0BEFB92C-8DA8-4BFE-BFBF-343909320B63}" type="presOf" srcId="{80AA18F2-4C24-4E88-A00F-CAFA4846A161}" destId="{A28E50C7-1CCB-42C1-AF68-C20AB5177039}" srcOrd="0" destOrd="0" presId="urn:microsoft.com/office/officeart/2005/8/layout/chevron2"/>
    <dgm:cxn modelId="{8E4C7132-B586-4C70-B315-850C3854C9CA}" srcId="{80AA18F2-4C24-4E88-A00F-CAFA4846A161}" destId="{D653C869-4D3A-40C6-98C5-DB598E79C6AF}" srcOrd="0" destOrd="0" parTransId="{3429DCBF-8BB4-446C-8EB1-0B6A9A7A900C}" sibTransId="{23B78A7D-1543-44D9-9AAA-8F9B27519892}"/>
    <dgm:cxn modelId="{CB18478E-6672-44EA-AAD0-FA5C10B40EDB}" srcId="{D653C869-4D3A-40C6-98C5-DB598E79C6AF}" destId="{C972C280-E33F-4F04-8E98-9349C41DF70E}" srcOrd="0" destOrd="0" parTransId="{E450E261-4E64-4CA0-92DC-E1D5DE249187}" sibTransId="{68916F22-6AEC-4146-A38F-9E62F6676AEA}"/>
    <dgm:cxn modelId="{ADF73FCF-1A10-4643-BC69-40D4C5F6E6B4}" type="presOf" srcId="{D653C869-4D3A-40C6-98C5-DB598E79C6AF}" destId="{1DEC148B-82C3-46FA-ADED-B2F22987783F}" srcOrd="0" destOrd="0" presId="urn:microsoft.com/office/officeart/2005/8/layout/chevron2"/>
    <dgm:cxn modelId="{1477D4F9-EA2A-4438-84BD-3960859CF731}" type="presOf" srcId="{C972C280-E33F-4F04-8E98-9349C41DF70E}" destId="{72ED5CAD-06D2-44BF-AB19-5A81C8646B5C}" srcOrd="0" destOrd="0" presId="urn:microsoft.com/office/officeart/2005/8/layout/chevron2"/>
    <dgm:cxn modelId="{DE514595-39FA-4967-88FD-0011CD091186}" type="presParOf" srcId="{A28E50C7-1CCB-42C1-AF68-C20AB5177039}" destId="{B8F957F3-3C53-4F68-985A-81E2DA6D6AFE}" srcOrd="0" destOrd="0" presId="urn:microsoft.com/office/officeart/2005/8/layout/chevron2"/>
    <dgm:cxn modelId="{B8E7BDF0-A5D8-4FC5-8411-2542E09BF7AD}" type="presParOf" srcId="{B8F957F3-3C53-4F68-985A-81E2DA6D6AFE}" destId="{1DEC148B-82C3-46FA-ADED-B2F22987783F}" srcOrd="0" destOrd="0" presId="urn:microsoft.com/office/officeart/2005/8/layout/chevron2"/>
    <dgm:cxn modelId="{CE2CED60-2B50-4AFA-8B30-70B14535D712}" type="presParOf" srcId="{B8F957F3-3C53-4F68-985A-81E2DA6D6AFE}" destId="{72ED5CAD-06D2-44BF-AB19-5A81C8646B5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1B823D-F60D-48AB-A531-389BD17BE3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F5266B-7E70-42C7-AC1F-CD48B23E3BB8}">
      <dgm:prSet/>
      <dgm:spPr/>
      <dgm:t>
        <a:bodyPr/>
        <a:lstStyle/>
        <a:p>
          <a:r>
            <a:rPr lang="en-US"/>
            <a:t>DO NOT follow your organization chart!</a:t>
          </a:r>
          <a:endParaRPr lang="en-US"/>
        </a:p>
      </dgm:t>
    </dgm:pt>
    <dgm:pt modelId="{E258CF9C-52B2-4079-914A-F555FAAD8805}" type="parTrans" cxnId="{E6D7E983-EA93-4D35-BDBC-19041C3582F5}">
      <dgm:prSet/>
      <dgm:spPr/>
      <dgm:t>
        <a:bodyPr/>
        <a:lstStyle/>
        <a:p>
          <a:endParaRPr lang="en-US"/>
        </a:p>
      </dgm:t>
    </dgm:pt>
    <dgm:pt modelId="{C77BD8AC-479D-4D65-AC59-194F95E0EF08}" type="sibTrans" cxnId="{E6D7E983-EA93-4D35-BDBC-19041C3582F5}">
      <dgm:prSet/>
      <dgm:spPr/>
      <dgm:t>
        <a:bodyPr/>
        <a:lstStyle/>
        <a:p>
          <a:endParaRPr lang="en-US"/>
        </a:p>
      </dgm:t>
    </dgm:pt>
    <dgm:pt modelId="{4277D6CE-C72A-4C90-BEF0-FEC7542FD061}">
      <dgm:prSet/>
      <dgm:spPr/>
      <dgm:t>
        <a:bodyPr/>
        <a:lstStyle/>
        <a:p>
          <a:r>
            <a:rPr lang="en-US"/>
            <a:t>Only create a new business unit to solve a specific security requirement</a:t>
          </a:r>
          <a:endParaRPr lang="en-US"/>
        </a:p>
      </dgm:t>
    </dgm:pt>
    <dgm:pt modelId="{508BCA6A-2A86-4B79-A0E3-A2068655FEC1}" type="parTrans" cxnId="{577F53DB-157C-43EE-B92D-A84F21E50D3A}">
      <dgm:prSet/>
      <dgm:spPr/>
      <dgm:t>
        <a:bodyPr/>
        <a:lstStyle/>
        <a:p>
          <a:endParaRPr lang="en-US"/>
        </a:p>
      </dgm:t>
    </dgm:pt>
    <dgm:pt modelId="{E292BFCE-5A30-4507-A4D5-6569BEB4E19A}" type="sibTrans" cxnId="{577F53DB-157C-43EE-B92D-A84F21E50D3A}">
      <dgm:prSet/>
      <dgm:spPr/>
      <dgm:t>
        <a:bodyPr/>
        <a:lstStyle/>
        <a:p>
          <a:endParaRPr lang="en-US"/>
        </a:p>
      </dgm:t>
    </dgm:pt>
    <dgm:pt modelId="{0E0CF2D9-33C9-4BBD-BEE7-2F1EC8ACC0F6}">
      <dgm:prSet/>
      <dgm:spPr/>
      <dgm:t>
        <a:bodyPr/>
        <a:lstStyle/>
        <a:p>
          <a:r>
            <a:rPr lang="en-US" dirty="0"/>
            <a:t>When all other methods are exhausted</a:t>
          </a:r>
        </a:p>
      </dgm:t>
    </dgm:pt>
    <dgm:pt modelId="{A1184ABA-B654-464C-BDBA-CB54BAB0DA12}" type="parTrans" cxnId="{24FA4C8E-8CE0-4FBD-950C-E85986144D79}">
      <dgm:prSet/>
      <dgm:spPr/>
      <dgm:t>
        <a:bodyPr/>
        <a:lstStyle/>
        <a:p>
          <a:endParaRPr lang="en-US"/>
        </a:p>
      </dgm:t>
    </dgm:pt>
    <dgm:pt modelId="{69D9264B-9B44-4226-8A84-B24FC371B850}" type="sibTrans" cxnId="{24FA4C8E-8CE0-4FBD-950C-E85986144D79}">
      <dgm:prSet/>
      <dgm:spPr/>
      <dgm:t>
        <a:bodyPr/>
        <a:lstStyle/>
        <a:p>
          <a:endParaRPr lang="en-US"/>
        </a:p>
      </dgm:t>
    </dgm:pt>
    <dgm:pt modelId="{EBED6D7E-1910-421C-A142-42C94DAE88D3}" type="pres">
      <dgm:prSet presAssocID="{A91B823D-F60D-48AB-A531-389BD17BE365}" presName="linear" presStyleCnt="0">
        <dgm:presLayoutVars>
          <dgm:animLvl val="lvl"/>
          <dgm:resizeHandles val="exact"/>
        </dgm:presLayoutVars>
      </dgm:prSet>
      <dgm:spPr/>
    </dgm:pt>
    <dgm:pt modelId="{D4909086-20A7-4391-9EEB-AE698BBBC3CD}" type="pres">
      <dgm:prSet presAssocID="{97F5266B-7E70-42C7-AC1F-CD48B23E3BB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C24EA28-E49F-4A62-9D82-A1C08EFE5C2F}" type="pres">
      <dgm:prSet presAssocID="{C77BD8AC-479D-4D65-AC59-194F95E0EF08}" presName="spacer" presStyleCnt="0"/>
      <dgm:spPr/>
    </dgm:pt>
    <dgm:pt modelId="{557AEB6D-11A3-4589-BEAD-74272EB78610}" type="pres">
      <dgm:prSet presAssocID="{4277D6CE-C72A-4C90-BEF0-FEC7542FD06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479FC6C-9ECD-4357-BCCE-E14CF2494B7B}" type="pres">
      <dgm:prSet presAssocID="{4277D6CE-C72A-4C90-BEF0-FEC7542FD06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26FE85F-9682-45A5-B849-92F64D17E743}" type="presOf" srcId="{0E0CF2D9-33C9-4BBD-BEE7-2F1EC8ACC0F6}" destId="{2479FC6C-9ECD-4357-BCCE-E14CF2494B7B}" srcOrd="0" destOrd="0" presId="urn:microsoft.com/office/officeart/2005/8/layout/vList2"/>
    <dgm:cxn modelId="{E6D7E983-EA93-4D35-BDBC-19041C3582F5}" srcId="{A91B823D-F60D-48AB-A531-389BD17BE365}" destId="{97F5266B-7E70-42C7-AC1F-CD48B23E3BB8}" srcOrd="0" destOrd="0" parTransId="{E258CF9C-52B2-4079-914A-F555FAAD8805}" sibTransId="{C77BD8AC-479D-4D65-AC59-194F95E0EF08}"/>
    <dgm:cxn modelId="{24FA4C8E-8CE0-4FBD-950C-E85986144D79}" srcId="{4277D6CE-C72A-4C90-BEF0-FEC7542FD061}" destId="{0E0CF2D9-33C9-4BBD-BEE7-2F1EC8ACC0F6}" srcOrd="0" destOrd="0" parTransId="{A1184ABA-B654-464C-BDBA-CB54BAB0DA12}" sibTransId="{69D9264B-9B44-4226-8A84-B24FC371B850}"/>
    <dgm:cxn modelId="{A321F196-7560-496E-90C6-F1120FD3E5E3}" type="presOf" srcId="{A91B823D-F60D-48AB-A531-389BD17BE365}" destId="{EBED6D7E-1910-421C-A142-42C94DAE88D3}" srcOrd="0" destOrd="0" presId="urn:microsoft.com/office/officeart/2005/8/layout/vList2"/>
    <dgm:cxn modelId="{A8916ECF-DE83-46E6-9CC8-3DDE94614986}" type="presOf" srcId="{4277D6CE-C72A-4C90-BEF0-FEC7542FD061}" destId="{557AEB6D-11A3-4589-BEAD-74272EB78610}" srcOrd="0" destOrd="0" presId="urn:microsoft.com/office/officeart/2005/8/layout/vList2"/>
    <dgm:cxn modelId="{577F53DB-157C-43EE-B92D-A84F21E50D3A}" srcId="{A91B823D-F60D-48AB-A531-389BD17BE365}" destId="{4277D6CE-C72A-4C90-BEF0-FEC7542FD061}" srcOrd="1" destOrd="0" parTransId="{508BCA6A-2A86-4B79-A0E3-A2068655FEC1}" sibTransId="{E292BFCE-5A30-4507-A4D5-6569BEB4E19A}"/>
    <dgm:cxn modelId="{CCE8D7EE-F2DE-4DB8-8379-99B0972E055E}" type="presOf" srcId="{97F5266B-7E70-42C7-AC1F-CD48B23E3BB8}" destId="{D4909086-20A7-4391-9EEB-AE698BBBC3CD}" srcOrd="0" destOrd="0" presId="urn:microsoft.com/office/officeart/2005/8/layout/vList2"/>
    <dgm:cxn modelId="{312CB704-471F-4376-BBD5-A28D76522164}" type="presParOf" srcId="{EBED6D7E-1910-421C-A142-42C94DAE88D3}" destId="{D4909086-20A7-4391-9EEB-AE698BBBC3CD}" srcOrd="0" destOrd="0" presId="urn:microsoft.com/office/officeart/2005/8/layout/vList2"/>
    <dgm:cxn modelId="{90A9F616-6897-48F0-BFE0-0FF90B09670C}" type="presParOf" srcId="{EBED6D7E-1910-421C-A142-42C94DAE88D3}" destId="{BC24EA28-E49F-4A62-9D82-A1C08EFE5C2F}" srcOrd="1" destOrd="0" presId="urn:microsoft.com/office/officeart/2005/8/layout/vList2"/>
    <dgm:cxn modelId="{86B55FA4-0E0D-4916-B3D5-53B7B739A3D4}" type="presParOf" srcId="{EBED6D7E-1910-421C-A142-42C94DAE88D3}" destId="{557AEB6D-11A3-4589-BEAD-74272EB78610}" srcOrd="2" destOrd="0" presId="urn:microsoft.com/office/officeart/2005/8/layout/vList2"/>
    <dgm:cxn modelId="{1AB942FF-3BA4-4748-944C-C8D5043CAC46}" type="presParOf" srcId="{EBED6D7E-1910-421C-A142-42C94DAE88D3}" destId="{2479FC6C-9ECD-4357-BCCE-E14CF2494B7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BBAECE5-17E5-450A-B2A0-A557F5BAD2F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87FE1C-F0EC-4B45-B235-165BDEB551C6}">
      <dgm:prSet/>
      <dgm:spPr/>
      <dgm:t>
        <a:bodyPr/>
        <a:lstStyle/>
        <a:p>
          <a:r>
            <a:rPr lang="en-US" dirty="0"/>
            <a:t>User or Team</a:t>
          </a:r>
        </a:p>
      </dgm:t>
    </dgm:pt>
    <dgm:pt modelId="{AE9B19BD-55F9-4E50-8469-0F79F8B7FE3D}" type="parTrans" cxnId="{779050C4-F535-46F5-84F3-2892CB6D303B}">
      <dgm:prSet/>
      <dgm:spPr/>
      <dgm:t>
        <a:bodyPr/>
        <a:lstStyle/>
        <a:p>
          <a:endParaRPr lang="en-US"/>
        </a:p>
      </dgm:t>
    </dgm:pt>
    <dgm:pt modelId="{70A56EBA-2F74-46D6-9742-56DAD78D6CD0}" type="sibTrans" cxnId="{779050C4-F535-46F5-84F3-2892CB6D303B}">
      <dgm:prSet/>
      <dgm:spPr/>
      <dgm:t>
        <a:bodyPr/>
        <a:lstStyle/>
        <a:p>
          <a:endParaRPr lang="en-US"/>
        </a:p>
      </dgm:t>
    </dgm:pt>
    <dgm:pt modelId="{C6D5FE64-DF45-4482-8CDB-43809BF57E9D}">
      <dgm:prSet/>
      <dgm:spPr/>
      <dgm:t>
        <a:bodyPr/>
        <a:lstStyle/>
        <a:p>
          <a:r>
            <a:rPr lang="en-US"/>
            <a:t>How often does record ownership change?</a:t>
          </a:r>
          <a:endParaRPr lang="en-US"/>
        </a:p>
      </dgm:t>
    </dgm:pt>
    <dgm:pt modelId="{480AFA8C-FC0D-4067-A577-DF6F7F3B64E6}" type="parTrans" cxnId="{D46A45A0-E076-42AE-BC7C-1B62D486E711}">
      <dgm:prSet/>
      <dgm:spPr/>
      <dgm:t>
        <a:bodyPr/>
        <a:lstStyle/>
        <a:p>
          <a:endParaRPr lang="en-US"/>
        </a:p>
      </dgm:t>
    </dgm:pt>
    <dgm:pt modelId="{EFE24A39-DC40-44C2-905A-38C602011AF6}" type="sibTrans" cxnId="{D46A45A0-E076-42AE-BC7C-1B62D486E711}">
      <dgm:prSet/>
      <dgm:spPr/>
      <dgm:t>
        <a:bodyPr/>
        <a:lstStyle/>
        <a:p>
          <a:endParaRPr lang="en-US"/>
        </a:p>
      </dgm:t>
    </dgm:pt>
    <dgm:pt modelId="{CFED6134-1033-48A5-94AA-6FC217475429}" type="pres">
      <dgm:prSet presAssocID="{CBBAECE5-17E5-450A-B2A0-A557F5BAD2FA}" presName="linear" presStyleCnt="0">
        <dgm:presLayoutVars>
          <dgm:animLvl val="lvl"/>
          <dgm:resizeHandles val="exact"/>
        </dgm:presLayoutVars>
      </dgm:prSet>
      <dgm:spPr/>
    </dgm:pt>
    <dgm:pt modelId="{9EF18BCB-5ABE-4D83-BF42-4B730CD0A934}" type="pres">
      <dgm:prSet presAssocID="{7D87FE1C-F0EC-4B45-B235-165BDEB551C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60BE35-7F9D-4B0C-B227-90F0DDB7320E}" type="pres">
      <dgm:prSet presAssocID="{70A56EBA-2F74-46D6-9742-56DAD78D6CD0}" presName="spacer" presStyleCnt="0"/>
      <dgm:spPr/>
    </dgm:pt>
    <dgm:pt modelId="{217FE229-FFF5-4B05-9562-88956A2180F8}" type="pres">
      <dgm:prSet presAssocID="{C6D5FE64-DF45-4482-8CDB-43809BF57E9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B78C198-FB27-4775-A300-1610F11022D9}" type="presOf" srcId="{CBBAECE5-17E5-450A-B2A0-A557F5BAD2FA}" destId="{CFED6134-1033-48A5-94AA-6FC217475429}" srcOrd="0" destOrd="0" presId="urn:microsoft.com/office/officeart/2005/8/layout/vList2"/>
    <dgm:cxn modelId="{D46A45A0-E076-42AE-BC7C-1B62D486E711}" srcId="{CBBAECE5-17E5-450A-B2A0-A557F5BAD2FA}" destId="{C6D5FE64-DF45-4482-8CDB-43809BF57E9D}" srcOrd="1" destOrd="0" parTransId="{480AFA8C-FC0D-4067-A577-DF6F7F3B64E6}" sibTransId="{EFE24A39-DC40-44C2-905A-38C602011AF6}"/>
    <dgm:cxn modelId="{34653BAF-558B-42D1-836C-D09338D8E5C4}" type="presOf" srcId="{C6D5FE64-DF45-4482-8CDB-43809BF57E9D}" destId="{217FE229-FFF5-4B05-9562-88956A2180F8}" srcOrd="0" destOrd="0" presId="urn:microsoft.com/office/officeart/2005/8/layout/vList2"/>
    <dgm:cxn modelId="{302841C0-4EE0-4D9D-9488-9A01F14C0727}" type="presOf" srcId="{7D87FE1C-F0EC-4B45-B235-165BDEB551C6}" destId="{9EF18BCB-5ABE-4D83-BF42-4B730CD0A934}" srcOrd="0" destOrd="0" presId="urn:microsoft.com/office/officeart/2005/8/layout/vList2"/>
    <dgm:cxn modelId="{779050C4-F535-46F5-84F3-2892CB6D303B}" srcId="{CBBAECE5-17E5-450A-B2A0-A557F5BAD2FA}" destId="{7D87FE1C-F0EC-4B45-B235-165BDEB551C6}" srcOrd="0" destOrd="0" parTransId="{AE9B19BD-55F9-4E50-8469-0F79F8B7FE3D}" sibTransId="{70A56EBA-2F74-46D6-9742-56DAD78D6CD0}"/>
    <dgm:cxn modelId="{0DED430F-1DFD-495C-B3FB-9053796AEAD1}" type="presParOf" srcId="{CFED6134-1033-48A5-94AA-6FC217475429}" destId="{9EF18BCB-5ABE-4D83-BF42-4B730CD0A934}" srcOrd="0" destOrd="0" presId="urn:microsoft.com/office/officeart/2005/8/layout/vList2"/>
    <dgm:cxn modelId="{0DAA04E0-46FA-440A-878A-8DED13AFBA7C}" type="presParOf" srcId="{CFED6134-1033-48A5-94AA-6FC217475429}" destId="{0F60BE35-7F9D-4B0C-B227-90F0DDB7320E}" srcOrd="1" destOrd="0" presId="urn:microsoft.com/office/officeart/2005/8/layout/vList2"/>
    <dgm:cxn modelId="{4402E4A9-DD41-4EAD-A7C5-4A86AA2F0ACB}" type="presParOf" srcId="{CFED6134-1033-48A5-94AA-6FC217475429}" destId="{217FE229-FFF5-4B05-9562-88956A2180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F121B6-67A0-42BD-BB45-9DB76E6ED4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DA237A-41A5-4FE8-B010-EDF55450E5DE}">
      <dgm:prSet/>
      <dgm:spPr/>
      <dgm:t>
        <a:bodyPr/>
        <a:lstStyle/>
        <a:p>
          <a:r>
            <a:rPr lang="en-US" dirty="0"/>
            <a:t>Who has access to what?</a:t>
          </a:r>
        </a:p>
      </dgm:t>
    </dgm:pt>
    <dgm:pt modelId="{4C74DB88-2169-4370-9F02-91434A0D19B0}" type="parTrans" cxnId="{06895892-BCA1-4DA9-B222-B1F318FD94DD}">
      <dgm:prSet/>
      <dgm:spPr/>
      <dgm:t>
        <a:bodyPr/>
        <a:lstStyle/>
        <a:p>
          <a:endParaRPr lang="en-US"/>
        </a:p>
      </dgm:t>
    </dgm:pt>
    <dgm:pt modelId="{4EB22D98-5529-48C5-BB10-67A80C02C111}" type="sibTrans" cxnId="{06895892-BCA1-4DA9-B222-B1F318FD94DD}">
      <dgm:prSet/>
      <dgm:spPr/>
      <dgm:t>
        <a:bodyPr/>
        <a:lstStyle/>
        <a:p>
          <a:endParaRPr lang="en-US"/>
        </a:p>
      </dgm:t>
    </dgm:pt>
    <dgm:pt modelId="{35546142-8453-4398-B763-84C3FF2EAA43}">
      <dgm:prSet/>
      <dgm:spPr/>
      <dgm:t>
        <a:bodyPr/>
        <a:lstStyle/>
        <a:p>
          <a:r>
            <a:rPr lang="en-US" dirty="0"/>
            <a:t>What special groups with special exist?</a:t>
          </a:r>
        </a:p>
      </dgm:t>
    </dgm:pt>
    <dgm:pt modelId="{50A4024D-4C07-46D0-AAC1-4E87C62E9874}" type="parTrans" cxnId="{C720EAF4-A859-485F-AD62-3E1010D8283F}">
      <dgm:prSet/>
      <dgm:spPr/>
      <dgm:t>
        <a:bodyPr/>
        <a:lstStyle/>
        <a:p>
          <a:endParaRPr lang="en-US"/>
        </a:p>
      </dgm:t>
    </dgm:pt>
    <dgm:pt modelId="{21982D3A-1DB7-4808-BA1A-06B32F446E2D}" type="sibTrans" cxnId="{C720EAF4-A859-485F-AD62-3E1010D8283F}">
      <dgm:prSet/>
      <dgm:spPr/>
      <dgm:t>
        <a:bodyPr/>
        <a:lstStyle/>
        <a:p>
          <a:endParaRPr lang="en-US"/>
        </a:p>
      </dgm:t>
    </dgm:pt>
    <dgm:pt modelId="{662DD91E-F915-4091-85E1-25EF48F6B071}">
      <dgm:prSet/>
      <dgm:spPr/>
      <dgm:t>
        <a:bodyPr/>
        <a:lstStyle/>
        <a:p>
          <a:r>
            <a:rPr lang="en-US" dirty="0"/>
            <a:t>What special accommodations must be made?</a:t>
          </a:r>
        </a:p>
      </dgm:t>
    </dgm:pt>
    <dgm:pt modelId="{B5F3CD3C-C147-4867-B69C-26711DFC6C75}" type="parTrans" cxnId="{A3E2BD9C-A997-462D-82EC-F6598BFE3597}">
      <dgm:prSet/>
      <dgm:spPr/>
      <dgm:t>
        <a:bodyPr/>
        <a:lstStyle/>
        <a:p>
          <a:endParaRPr lang="en-US"/>
        </a:p>
      </dgm:t>
    </dgm:pt>
    <dgm:pt modelId="{1875585D-0821-40BB-8133-D0CC8BB962A1}" type="sibTrans" cxnId="{A3E2BD9C-A997-462D-82EC-F6598BFE3597}">
      <dgm:prSet/>
      <dgm:spPr/>
      <dgm:t>
        <a:bodyPr/>
        <a:lstStyle/>
        <a:p>
          <a:endParaRPr lang="en-US"/>
        </a:p>
      </dgm:t>
    </dgm:pt>
    <dgm:pt modelId="{FF53BFDA-E913-4EE9-B5C8-61107D2784AA}" type="pres">
      <dgm:prSet presAssocID="{F6F121B6-67A0-42BD-BB45-9DB76E6ED4D1}" presName="linear" presStyleCnt="0">
        <dgm:presLayoutVars>
          <dgm:animLvl val="lvl"/>
          <dgm:resizeHandles val="exact"/>
        </dgm:presLayoutVars>
      </dgm:prSet>
      <dgm:spPr/>
    </dgm:pt>
    <dgm:pt modelId="{36B97EC4-0411-4AC3-9486-13F24FDED396}" type="pres">
      <dgm:prSet presAssocID="{80DA237A-41A5-4FE8-B010-EDF55450E5D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36DE6D-EF3A-41F6-87B5-C3045A7B82C3}" type="pres">
      <dgm:prSet presAssocID="{4EB22D98-5529-48C5-BB10-67A80C02C111}" presName="spacer" presStyleCnt="0"/>
      <dgm:spPr/>
    </dgm:pt>
    <dgm:pt modelId="{264646AE-0144-4E87-B91C-D5D3569382EF}" type="pres">
      <dgm:prSet presAssocID="{35546142-8453-4398-B763-84C3FF2EAA4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01CEEB5-7F14-4087-A890-F4BF461BAB87}" type="pres">
      <dgm:prSet presAssocID="{21982D3A-1DB7-4808-BA1A-06B32F446E2D}" presName="spacer" presStyleCnt="0"/>
      <dgm:spPr/>
    </dgm:pt>
    <dgm:pt modelId="{854E287B-1942-4ECB-A8C2-3CA088580EC8}" type="pres">
      <dgm:prSet presAssocID="{662DD91E-F915-4091-85E1-25EF48F6B07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52DE22B-6883-468F-AE55-E8A7DA28B4D6}" type="presOf" srcId="{662DD91E-F915-4091-85E1-25EF48F6B071}" destId="{854E287B-1942-4ECB-A8C2-3CA088580EC8}" srcOrd="0" destOrd="0" presId="urn:microsoft.com/office/officeart/2005/8/layout/vList2"/>
    <dgm:cxn modelId="{49EECA3B-F08B-4C3C-B037-33C16DF0DE66}" type="presOf" srcId="{F6F121B6-67A0-42BD-BB45-9DB76E6ED4D1}" destId="{FF53BFDA-E913-4EE9-B5C8-61107D2784AA}" srcOrd="0" destOrd="0" presId="urn:microsoft.com/office/officeart/2005/8/layout/vList2"/>
    <dgm:cxn modelId="{D87A4D89-618C-4044-8171-7CDDA5E883A0}" type="presOf" srcId="{35546142-8453-4398-B763-84C3FF2EAA43}" destId="{264646AE-0144-4E87-B91C-D5D3569382EF}" srcOrd="0" destOrd="0" presId="urn:microsoft.com/office/officeart/2005/8/layout/vList2"/>
    <dgm:cxn modelId="{06895892-BCA1-4DA9-B222-B1F318FD94DD}" srcId="{F6F121B6-67A0-42BD-BB45-9DB76E6ED4D1}" destId="{80DA237A-41A5-4FE8-B010-EDF55450E5DE}" srcOrd="0" destOrd="0" parTransId="{4C74DB88-2169-4370-9F02-91434A0D19B0}" sibTransId="{4EB22D98-5529-48C5-BB10-67A80C02C111}"/>
    <dgm:cxn modelId="{A3E2BD9C-A997-462D-82EC-F6598BFE3597}" srcId="{F6F121B6-67A0-42BD-BB45-9DB76E6ED4D1}" destId="{662DD91E-F915-4091-85E1-25EF48F6B071}" srcOrd="2" destOrd="0" parTransId="{B5F3CD3C-C147-4867-B69C-26711DFC6C75}" sibTransId="{1875585D-0821-40BB-8133-D0CC8BB962A1}"/>
    <dgm:cxn modelId="{C720EAF4-A859-485F-AD62-3E1010D8283F}" srcId="{F6F121B6-67A0-42BD-BB45-9DB76E6ED4D1}" destId="{35546142-8453-4398-B763-84C3FF2EAA43}" srcOrd="1" destOrd="0" parTransId="{50A4024D-4C07-46D0-AAC1-4E87C62E9874}" sibTransId="{21982D3A-1DB7-4808-BA1A-06B32F446E2D}"/>
    <dgm:cxn modelId="{5E58F5FF-D9DC-4DC8-A09B-13D6453EFA5C}" type="presOf" srcId="{80DA237A-41A5-4FE8-B010-EDF55450E5DE}" destId="{36B97EC4-0411-4AC3-9486-13F24FDED396}" srcOrd="0" destOrd="0" presId="urn:microsoft.com/office/officeart/2005/8/layout/vList2"/>
    <dgm:cxn modelId="{F81E9252-EB3C-47F3-84A3-E2585284E85B}" type="presParOf" srcId="{FF53BFDA-E913-4EE9-B5C8-61107D2784AA}" destId="{36B97EC4-0411-4AC3-9486-13F24FDED396}" srcOrd="0" destOrd="0" presId="urn:microsoft.com/office/officeart/2005/8/layout/vList2"/>
    <dgm:cxn modelId="{439ABB72-FC30-4F19-ACB6-CBD7510DBEAD}" type="presParOf" srcId="{FF53BFDA-E913-4EE9-B5C8-61107D2784AA}" destId="{2036DE6D-EF3A-41F6-87B5-C3045A7B82C3}" srcOrd="1" destOrd="0" presId="urn:microsoft.com/office/officeart/2005/8/layout/vList2"/>
    <dgm:cxn modelId="{EB0E3F31-1DA8-4AAF-9E21-4A502646E5D1}" type="presParOf" srcId="{FF53BFDA-E913-4EE9-B5C8-61107D2784AA}" destId="{264646AE-0144-4E87-B91C-D5D3569382EF}" srcOrd="2" destOrd="0" presId="urn:microsoft.com/office/officeart/2005/8/layout/vList2"/>
    <dgm:cxn modelId="{D99F1900-0C95-42F1-ACE8-E8D95B50D804}" type="presParOf" srcId="{FF53BFDA-E913-4EE9-B5C8-61107D2784AA}" destId="{C01CEEB5-7F14-4087-A890-F4BF461BAB87}" srcOrd="3" destOrd="0" presId="urn:microsoft.com/office/officeart/2005/8/layout/vList2"/>
    <dgm:cxn modelId="{B7BB023A-C205-4937-820F-C81E326A07AF}" type="presParOf" srcId="{FF53BFDA-E913-4EE9-B5C8-61107D2784AA}" destId="{854E287B-1942-4ECB-A8C2-3CA088580EC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3559C8A-027A-4B0A-8E74-747FFF1039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8AC730-99BF-4AFB-A2B7-05430ED154A1}">
      <dgm:prSet/>
      <dgm:spPr/>
      <dgm:t>
        <a:bodyPr/>
        <a:lstStyle/>
        <a:p>
          <a:r>
            <a:rPr lang="en-US" dirty="0"/>
            <a:t>What security roles are needed?</a:t>
          </a:r>
        </a:p>
      </dgm:t>
    </dgm:pt>
    <dgm:pt modelId="{2F4708A4-3B7B-4884-AC42-A08638B610A6}" type="parTrans" cxnId="{23D5A174-4A18-49FF-A1E7-461455D92443}">
      <dgm:prSet/>
      <dgm:spPr/>
      <dgm:t>
        <a:bodyPr/>
        <a:lstStyle/>
        <a:p>
          <a:endParaRPr lang="en-US"/>
        </a:p>
      </dgm:t>
    </dgm:pt>
    <dgm:pt modelId="{DB2ABFB2-D917-4628-830C-E4E33FE540F8}" type="sibTrans" cxnId="{23D5A174-4A18-49FF-A1E7-461455D92443}">
      <dgm:prSet/>
      <dgm:spPr/>
      <dgm:t>
        <a:bodyPr/>
        <a:lstStyle/>
        <a:p>
          <a:endParaRPr lang="en-US"/>
        </a:p>
      </dgm:t>
    </dgm:pt>
    <dgm:pt modelId="{EB04A3A8-0554-49CA-9FC7-9EC7EC1CD5D3}">
      <dgm:prSet/>
      <dgm:spPr/>
      <dgm:t>
        <a:bodyPr/>
        <a:lstStyle/>
        <a:p>
          <a:r>
            <a:rPr lang="en-US"/>
            <a:t>If you have multiple business units:</a:t>
          </a:r>
          <a:endParaRPr lang="en-US"/>
        </a:p>
      </dgm:t>
    </dgm:pt>
    <dgm:pt modelId="{2C81679F-DDD3-41AB-AB36-3EB4841691FD}" type="parTrans" cxnId="{8BD340D3-4D8B-48D5-A263-507E5C894128}">
      <dgm:prSet/>
      <dgm:spPr/>
      <dgm:t>
        <a:bodyPr/>
        <a:lstStyle/>
        <a:p>
          <a:endParaRPr lang="en-US"/>
        </a:p>
      </dgm:t>
    </dgm:pt>
    <dgm:pt modelId="{FC24D337-9282-4F87-85C7-5E9CBE631212}" type="sibTrans" cxnId="{8BD340D3-4D8B-48D5-A263-507E5C894128}">
      <dgm:prSet/>
      <dgm:spPr/>
      <dgm:t>
        <a:bodyPr/>
        <a:lstStyle/>
        <a:p>
          <a:endParaRPr lang="en-US"/>
        </a:p>
      </dgm:t>
    </dgm:pt>
    <dgm:pt modelId="{78C066D1-F73E-4926-81F1-E8FB5D0DDA32}">
      <dgm:prSet/>
      <dgm:spPr/>
      <dgm:t>
        <a:bodyPr/>
        <a:lstStyle/>
        <a:p>
          <a:r>
            <a:rPr lang="en-US"/>
            <a:t>Are any business unit-specific roles needed?</a:t>
          </a:r>
          <a:endParaRPr lang="en-US"/>
        </a:p>
      </dgm:t>
    </dgm:pt>
    <dgm:pt modelId="{4964627C-8CD4-4330-A868-011A86298EA0}" type="parTrans" cxnId="{B772DA8D-288E-4242-8F53-45936856B6D3}">
      <dgm:prSet/>
      <dgm:spPr/>
      <dgm:t>
        <a:bodyPr/>
        <a:lstStyle/>
        <a:p>
          <a:endParaRPr lang="en-US"/>
        </a:p>
      </dgm:t>
    </dgm:pt>
    <dgm:pt modelId="{3DFD3EA2-731E-432E-9E10-412FAA24CD58}" type="sibTrans" cxnId="{B772DA8D-288E-4242-8F53-45936856B6D3}">
      <dgm:prSet/>
      <dgm:spPr/>
      <dgm:t>
        <a:bodyPr/>
        <a:lstStyle/>
        <a:p>
          <a:endParaRPr lang="en-US"/>
        </a:p>
      </dgm:t>
    </dgm:pt>
    <dgm:pt modelId="{8654E98E-8BCA-4062-A33C-F11E6A784D27}">
      <dgm:prSet/>
      <dgm:spPr/>
      <dgm:t>
        <a:bodyPr/>
        <a:lstStyle/>
        <a:p>
          <a:r>
            <a:rPr lang="en-US" dirty="0"/>
            <a:t>Can they be inherited?</a:t>
          </a:r>
        </a:p>
      </dgm:t>
    </dgm:pt>
    <dgm:pt modelId="{BFD645B8-4181-481E-ADE1-28DDB36750A8}" type="parTrans" cxnId="{D0583902-5D9C-4402-8E7A-1AB41B213555}">
      <dgm:prSet/>
      <dgm:spPr/>
      <dgm:t>
        <a:bodyPr/>
        <a:lstStyle/>
        <a:p>
          <a:endParaRPr lang="en-US"/>
        </a:p>
      </dgm:t>
    </dgm:pt>
    <dgm:pt modelId="{C570EB17-ECF1-4101-8117-036D88D3C287}" type="sibTrans" cxnId="{D0583902-5D9C-4402-8E7A-1AB41B213555}">
      <dgm:prSet/>
      <dgm:spPr/>
      <dgm:t>
        <a:bodyPr/>
        <a:lstStyle/>
        <a:p>
          <a:endParaRPr lang="en-US"/>
        </a:p>
      </dgm:t>
    </dgm:pt>
    <dgm:pt modelId="{B9799244-A0EC-49C6-80B3-10AA8883C28C}">
      <dgm:prSet/>
      <dgm:spPr/>
      <dgm:t>
        <a:bodyPr/>
        <a:lstStyle/>
        <a:p>
          <a:r>
            <a:rPr lang="en-US"/>
            <a:t>Will you assign roles at the user or team level?</a:t>
          </a:r>
          <a:endParaRPr lang="en-US"/>
        </a:p>
      </dgm:t>
    </dgm:pt>
    <dgm:pt modelId="{127E40B6-4007-4585-A42B-87D18AE82296}" type="parTrans" cxnId="{5FCC8A2A-91C9-4B36-ACA9-1324226E7CA9}">
      <dgm:prSet/>
      <dgm:spPr/>
      <dgm:t>
        <a:bodyPr/>
        <a:lstStyle/>
        <a:p>
          <a:endParaRPr lang="en-US"/>
        </a:p>
      </dgm:t>
    </dgm:pt>
    <dgm:pt modelId="{69DE2D05-FB90-4206-85F7-9040D5DBAB4F}" type="sibTrans" cxnId="{5FCC8A2A-91C9-4B36-ACA9-1324226E7CA9}">
      <dgm:prSet/>
      <dgm:spPr/>
      <dgm:t>
        <a:bodyPr/>
        <a:lstStyle/>
        <a:p>
          <a:endParaRPr lang="en-US"/>
        </a:p>
      </dgm:t>
    </dgm:pt>
    <dgm:pt modelId="{9E9B71BD-A2A8-4364-ADA0-A488E5AFAABB}" type="pres">
      <dgm:prSet presAssocID="{03559C8A-027A-4B0A-8E74-747FFF1039FD}" presName="linear" presStyleCnt="0">
        <dgm:presLayoutVars>
          <dgm:animLvl val="lvl"/>
          <dgm:resizeHandles val="exact"/>
        </dgm:presLayoutVars>
      </dgm:prSet>
      <dgm:spPr/>
    </dgm:pt>
    <dgm:pt modelId="{26E89A86-8626-4995-B24D-66DDB0252A1F}" type="pres">
      <dgm:prSet presAssocID="{B28AC730-99BF-4AFB-A2B7-05430ED154A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9EC059B-970C-4FCA-86D5-1ECEC93B38C5}" type="pres">
      <dgm:prSet presAssocID="{DB2ABFB2-D917-4628-830C-E4E33FE540F8}" presName="spacer" presStyleCnt="0"/>
      <dgm:spPr/>
    </dgm:pt>
    <dgm:pt modelId="{616B4991-4A13-45DB-9477-3DBD059BA51D}" type="pres">
      <dgm:prSet presAssocID="{EB04A3A8-0554-49CA-9FC7-9EC7EC1CD5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167442-4B4E-433A-9151-65E7D00E1C20}" type="pres">
      <dgm:prSet presAssocID="{EB04A3A8-0554-49CA-9FC7-9EC7EC1CD5D3}" presName="childText" presStyleLbl="revTx" presStyleIdx="0" presStyleCnt="1">
        <dgm:presLayoutVars>
          <dgm:bulletEnabled val="1"/>
        </dgm:presLayoutVars>
      </dgm:prSet>
      <dgm:spPr/>
    </dgm:pt>
    <dgm:pt modelId="{2B8795D2-196B-4732-9BF8-1994783C0805}" type="pres">
      <dgm:prSet presAssocID="{B9799244-A0EC-49C6-80B3-10AA8883C28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0583902-5D9C-4402-8E7A-1AB41B213555}" srcId="{EB04A3A8-0554-49CA-9FC7-9EC7EC1CD5D3}" destId="{8654E98E-8BCA-4062-A33C-F11E6A784D27}" srcOrd="1" destOrd="0" parTransId="{BFD645B8-4181-481E-ADE1-28DDB36750A8}" sibTransId="{C570EB17-ECF1-4101-8117-036D88D3C287}"/>
    <dgm:cxn modelId="{A60DCE06-6AE9-479E-A14A-901227501C52}" type="presOf" srcId="{EB04A3A8-0554-49CA-9FC7-9EC7EC1CD5D3}" destId="{616B4991-4A13-45DB-9477-3DBD059BA51D}" srcOrd="0" destOrd="0" presId="urn:microsoft.com/office/officeart/2005/8/layout/vList2"/>
    <dgm:cxn modelId="{5FCC8A2A-91C9-4B36-ACA9-1324226E7CA9}" srcId="{03559C8A-027A-4B0A-8E74-747FFF1039FD}" destId="{B9799244-A0EC-49C6-80B3-10AA8883C28C}" srcOrd="2" destOrd="0" parTransId="{127E40B6-4007-4585-A42B-87D18AE82296}" sibTransId="{69DE2D05-FB90-4206-85F7-9040D5DBAB4F}"/>
    <dgm:cxn modelId="{22B6695B-CB84-4A9D-AB1D-621535975DAE}" type="presOf" srcId="{03559C8A-027A-4B0A-8E74-747FFF1039FD}" destId="{9E9B71BD-A2A8-4364-ADA0-A488E5AFAABB}" srcOrd="0" destOrd="0" presId="urn:microsoft.com/office/officeart/2005/8/layout/vList2"/>
    <dgm:cxn modelId="{81C53B71-022E-4199-8F7D-24CEC88DE0E5}" type="presOf" srcId="{8654E98E-8BCA-4062-A33C-F11E6A784D27}" destId="{13167442-4B4E-433A-9151-65E7D00E1C20}" srcOrd="0" destOrd="1" presId="urn:microsoft.com/office/officeart/2005/8/layout/vList2"/>
    <dgm:cxn modelId="{23D5A174-4A18-49FF-A1E7-461455D92443}" srcId="{03559C8A-027A-4B0A-8E74-747FFF1039FD}" destId="{B28AC730-99BF-4AFB-A2B7-05430ED154A1}" srcOrd="0" destOrd="0" parTransId="{2F4708A4-3B7B-4884-AC42-A08638B610A6}" sibTransId="{DB2ABFB2-D917-4628-830C-E4E33FE540F8}"/>
    <dgm:cxn modelId="{584A2882-A4C9-489E-A7FF-D8A43FBE0E45}" type="presOf" srcId="{B28AC730-99BF-4AFB-A2B7-05430ED154A1}" destId="{26E89A86-8626-4995-B24D-66DDB0252A1F}" srcOrd="0" destOrd="0" presId="urn:microsoft.com/office/officeart/2005/8/layout/vList2"/>
    <dgm:cxn modelId="{AB76318C-70FE-441F-B1D3-66AFC489F65B}" type="presOf" srcId="{B9799244-A0EC-49C6-80B3-10AA8883C28C}" destId="{2B8795D2-196B-4732-9BF8-1994783C0805}" srcOrd="0" destOrd="0" presId="urn:microsoft.com/office/officeart/2005/8/layout/vList2"/>
    <dgm:cxn modelId="{B772DA8D-288E-4242-8F53-45936856B6D3}" srcId="{EB04A3A8-0554-49CA-9FC7-9EC7EC1CD5D3}" destId="{78C066D1-F73E-4926-81F1-E8FB5D0DDA32}" srcOrd="0" destOrd="0" parTransId="{4964627C-8CD4-4330-A868-011A86298EA0}" sibTransId="{3DFD3EA2-731E-432E-9E10-412FAA24CD58}"/>
    <dgm:cxn modelId="{8BD340D3-4D8B-48D5-A263-507E5C894128}" srcId="{03559C8A-027A-4B0A-8E74-747FFF1039FD}" destId="{EB04A3A8-0554-49CA-9FC7-9EC7EC1CD5D3}" srcOrd="1" destOrd="0" parTransId="{2C81679F-DDD3-41AB-AB36-3EB4841691FD}" sibTransId="{FC24D337-9282-4F87-85C7-5E9CBE631212}"/>
    <dgm:cxn modelId="{544B71F1-A892-48C5-86A9-8CC36EC24E17}" type="presOf" srcId="{78C066D1-F73E-4926-81F1-E8FB5D0DDA32}" destId="{13167442-4B4E-433A-9151-65E7D00E1C20}" srcOrd="0" destOrd="0" presId="urn:microsoft.com/office/officeart/2005/8/layout/vList2"/>
    <dgm:cxn modelId="{7BDB26EF-0787-4B80-89DF-BB33173B7A52}" type="presParOf" srcId="{9E9B71BD-A2A8-4364-ADA0-A488E5AFAABB}" destId="{26E89A86-8626-4995-B24D-66DDB0252A1F}" srcOrd="0" destOrd="0" presId="urn:microsoft.com/office/officeart/2005/8/layout/vList2"/>
    <dgm:cxn modelId="{65C34226-144F-45B2-89AC-958EC776C2C4}" type="presParOf" srcId="{9E9B71BD-A2A8-4364-ADA0-A488E5AFAABB}" destId="{79EC059B-970C-4FCA-86D5-1ECEC93B38C5}" srcOrd="1" destOrd="0" presId="urn:microsoft.com/office/officeart/2005/8/layout/vList2"/>
    <dgm:cxn modelId="{876446F4-BFA1-4597-BB79-CD99AF9ED23D}" type="presParOf" srcId="{9E9B71BD-A2A8-4364-ADA0-A488E5AFAABB}" destId="{616B4991-4A13-45DB-9477-3DBD059BA51D}" srcOrd="2" destOrd="0" presId="urn:microsoft.com/office/officeart/2005/8/layout/vList2"/>
    <dgm:cxn modelId="{BCDFA643-B3A9-4EF2-A8B9-6BFBACC2B604}" type="presParOf" srcId="{9E9B71BD-A2A8-4364-ADA0-A488E5AFAABB}" destId="{13167442-4B4E-433A-9151-65E7D00E1C20}" srcOrd="3" destOrd="0" presId="urn:microsoft.com/office/officeart/2005/8/layout/vList2"/>
    <dgm:cxn modelId="{DFBFC8B7-1985-45C1-BA63-68CE1B6FA66B}" type="presParOf" srcId="{9E9B71BD-A2A8-4364-ADA0-A488E5AFAABB}" destId="{2B8795D2-196B-4732-9BF8-1994783C080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913A3-0413-4F6C-B938-EC44294B0D34}">
      <dsp:nvSpPr>
        <dsp:cNvPr id="0" name=""/>
        <dsp:cNvSpPr/>
      </dsp:nvSpPr>
      <dsp:spPr>
        <a:xfrm>
          <a:off x="2162978" y="0"/>
          <a:ext cx="3394472" cy="339447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6BF4A-AC14-4048-A18A-854BED0BC238}">
      <dsp:nvSpPr>
        <dsp:cNvPr id="0" name=""/>
        <dsp:cNvSpPr/>
      </dsp:nvSpPr>
      <dsp:spPr>
        <a:xfrm>
          <a:off x="3860214" y="341270"/>
          <a:ext cx="2206406" cy="8035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Organization</a:t>
          </a:r>
          <a:endParaRPr lang="en-US" sz="2700" kern="1200"/>
        </a:p>
      </dsp:txBody>
      <dsp:txXfrm>
        <a:off x="3899439" y="380495"/>
        <a:ext cx="2127956" cy="725085"/>
      </dsp:txXfrm>
    </dsp:sp>
    <dsp:sp modelId="{1F9D5BB0-B584-404A-AF4F-86125F221C3F}">
      <dsp:nvSpPr>
        <dsp:cNvPr id="0" name=""/>
        <dsp:cNvSpPr/>
      </dsp:nvSpPr>
      <dsp:spPr>
        <a:xfrm>
          <a:off x="3860214" y="1245247"/>
          <a:ext cx="2206406" cy="8035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User</a:t>
          </a:r>
          <a:endParaRPr lang="en-US" sz="2700" kern="1200"/>
        </a:p>
      </dsp:txBody>
      <dsp:txXfrm>
        <a:off x="3899439" y="1284472"/>
        <a:ext cx="2127956" cy="725085"/>
      </dsp:txXfrm>
    </dsp:sp>
    <dsp:sp modelId="{7E7D0679-5E81-49A8-926B-9BF1CB2D23A9}">
      <dsp:nvSpPr>
        <dsp:cNvPr id="0" name=""/>
        <dsp:cNvSpPr/>
      </dsp:nvSpPr>
      <dsp:spPr>
        <a:xfrm>
          <a:off x="3860214" y="2149224"/>
          <a:ext cx="2206406" cy="8035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Team</a:t>
          </a:r>
          <a:endParaRPr lang="en-US" sz="2700" kern="1200"/>
        </a:p>
      </dsp:txBody>
      <dsp:txXfrm>
        <a:off x="3899439" y="2188449"/>
        <a:ext cx="2127956" cy="7250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00378-F0E5-4F4F-9680-7F5031DF93E2}">
      <dsp:nvSpPr>
        <dsp:cNvPr id="0" name=""/>
        <dsp:cNvSpPr/>
      </dsp:nvSpPr>
      <dsp:spPr>
        <a:xfrm>
          <a:off x="0" y="12899"/>
          <a:ext cx="822960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Do you have entity-specific fields that need to be secured?</a:t>
          </a:r>
          <a:endParaRPr lang="en-US" sz="3000" kern="1200"/>
        </a:p>
      </dsp:txBody>
      <dsp:txXfrm>
        <a:off x="58257" y="71156"/>
        <a:ext cx="8113086" cy="107688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F0DF6-FA42-4C31-8F1F-F6222C0526C6}">
      <dsp:nvSpPr>
        <dsp:cNvPr id="0" name=""/>
        <dsp:cNvSpPr/>
      </dsp:nvSpPr>
      <dsp:spPr>
        <a:xfrm>
          <a:off x="902423" y="1147472"/>
          <a:ext cx="1690724" cy="11277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84480" rIns="284480" bIns="28448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Test</a:t>
          </a:r>
        </a:p>
      </dsp:txBody>
      <dsp:txXfrm>
        <a:off x="1172939" y="1147472"/>
        <a:ext cx="1420208" cy="1127713"/>
      </dsp:txXfrm>
    </dsp:sp>
    <dsp:sp modelId="{EB7037FE-FB58-4D18-AEC2-CED936DBF713}">
      <dsp:nvSpPr>
        <dsp:cNvPr id="0" name=""/>
        <dsp:cNvSpPr/>
      </dsp:nvSpPr>
      <dsp:spPr>
        <a:xfrm>
          <a:off x="703" y="696612"/>
          <a:ext cx="1127149" cy="1127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1</a:t>
          </a:r>
        </a:p>
      </dsp:txBody>
      <dsp:txXfrm>
        <a:off x="165770" y="861679"/>
        <a:ext cx="797015" cy="797015"/>
      </dsp:txXfrm>
    </dsp:sp>
    <dsp:sp modelId="{010445E3-085E-4399-9CD1-CC0608F9E7B2}">
      <dsp:nvSpPr>
        <dsp:cNvPr id="0" name=""/>
        <dsp:cNvSpPr/>
      </dsp:nvSpPr>
      <dsp:spPr>
        <a:xfrm>
          <a:off x="3720297" y="1147472"/>
          <a:ext cx="1690724" cy="11277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84480" rIns="284480" bIns="28448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Test</a:t>
          </a:r>
        </a:p>
      </dsp:txBody>
      <dsp:txXfrm>
        <a:off x="3990813" y="1147472"/>
        <a:ext cx="1420208" cy="1127713"/>
      </dsp:txXfrm>
    </dsp:sp>
    <dsp:sp modelId="{6DD2EECA-CE52-40E3-98D3-7831D0B1890C}">
      <dsp:nvSpPr>
        <dsp:cNvPr id="0" name=""/>
        <dsp:cNvSpPr/>
      </dsp:nvSpPr>
      <dsp:spPr>
        <a:xfrm>
          <a:off x="2818577" y="696612"/>
          <a:ext cx="1127149" cy="1127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2</a:t>
          </a:r>
        </a:p>
      </dsp:txBody>
      <dsp:txXfrm>
        <a:off x="2983644" y="861679"/>
        <a:ext cx="797015" cy="797015"/>
      </dsp:txXfrm>
    </dsp:sp>
    <dsp:sp modelId="{C3A69EA5-FACC-42A9-9354-C1B8B442DFCE}">
      <dsp:nvSpPr>
        <dsp:cNvPr id="0" name=""/>
        <dsp:cNvSpPr/>
      </dsp:nvSpPr>
      <dsp:spPr>
        <a:xfrm>
          <a:off x="6538172" y="1147472"/>
          <a:ext cx="1690724" cy="11277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84480" rIns="284480" bIns="28448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Test</a:t>
          </a:r>
        </a:p>
      </dsp:txBody>
      <dsp:txXfrm>
        <a:off x="6808688" y="1147472"/>
        <a:ext cx="1420208" cy="1127713"/>
      </dsp:txXfrm>
    </dsp:sp>
    <dsp:sp modelId="{DD54DFF9-1B1F-4AED-94BD-FC52C46A7677}">
      <dsp:nvSpPr>
        <dsp:cNvPr id="0" name=""/>
        <dsp:cNvSpPr/>
      </dsp:nvSpPr>
      <dsp:spPr>
        <a:xfrm>
          <a:off x="5636452" y="696612"/>
          <a:ext cx="1127149" cy="1127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3</a:t>
          </a:r>
        </a:p>
      </dsp:txBody>
      <dsp:txXfrm>
        <a:off x="5801519" y="861679"/>
        <a:ext cx="797015" cy="7970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8CCEF-0473-4F25-841F-88E6394640AD}">
      <dsp:nvSpPr>
        <dsp:cNvPr id="0" name=""/>
        <dsp:cNvSpPr/>
      </dsp:nvSpPr>
      <dsp:spPr>
        <a:xfrm>
          <a:off x="0" y="56805"/>
          <a:ext cx="822960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Some security components do not move through the development cycle</a:t>
          </a:r>
          <a:endParaRPr lang="en-US" sz="2200" kern="1200"/>
        </a:p>
      </dsp:txBody>
      <dsp:txXfrm>
        <a:off x="42722" y="99527"/>
        <a:ext cx="8144156" cy="789716"/>
      </dsp:txXfrm>
    </dsp:sp>
    <dsp:sp modelId="{BEF2EA07-B328-473D-BB69-F1C1ED0E202A}">
      <dsp:nvSpPr>
        <dsp:cNvPr id="0" name=""/>
        <dsp:cNvSpPr/>
      </dsp:nvSpPr>
      <dsp:spPr>
        <a:xfrm>
          <a:off x="0" y="931965"/>
          <a:ext cx="8229600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Access Teams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Hierarchy security</a:t>
          </a:r>
          <a:endParaRPr lang="en-US" sz="1700" kern="1200"/>
        </a:p>
      </dsp:txBody>
      <dsp:txXfrm>
        <a:off x="0" y="931965"/>
        <a:ext cx="8229600" cy="592020"/>
      </dsp:txXfrm>
    </dsp:sp>
    <dsp:sp modelId="{39A1F22B-08FD-4A1C-ABB1-43BF5E0DCE7F}">
      <dsp:nvSpPr>
        <dsp:cNvPr id="0" name=""/>
        <dsp:cNvSpPr/>
      </dsp:nvSpPr>
      <dsp:spPr>
        <a:xfrm>
          <a:off x="0" y="1523985"/>
          <a:ext cx="822960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Must be recreated in production once verified in development</a:t>
          </a:r>
          <a:endParaRPr lang="en-US" sz="2200" kern="1200"/>
        </a:p>
      </dsp:txBody>
      <dsp:txXfrm>
        <a:off x="42722" y="1566707"/>
        <a:ext cx="8144156" cy="789716"/>
      </dsp:txXfrm>
    </dsp:sp>
    <dsp:sp modelId="{C633DDFD-2AC6-405A-A60B-72AECAEC039B}">
      <dsp:nvSpPr>
        <dsp:cNvPr id="0" name=""/>
        <dsp:cNvSpPr/>
      </dsp:nvSpPr>
      <dsp:spPr>
        <a:xfrm>
          <a:off x="0" y="2462506"/>
          <a:ext cx="822960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XrmToolbox</a:t>
          </a:r>
          <a:r>
            <a:rPr lang="en-US" sz="2200" kern="1200" dirty="0"/>
            <a:t> (Access Team Integration tool) helps move Access Teams</a:t>
          </a:r>
        </a:p>
      </dsp:txBody>
      <dsp:txXfrm>
        <a:off x="42722" y="2505228"/>
        <a:ext cx="8144156" cy="7897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A25EC-A9B5-4720-BD8D-731826712D7B}">
      <dsp:nvSpPr>
        <dsp:cNvPr id="0" name=""/>
        <dsp:cNvSpPr/>
      </dsp:nvSpPr>
      <dsp:spPr>
        <a:xfrm>
          <a:off x="0" y="15817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When all else fails, write a plugin</a:t>
          </a:r>
        </a:p>
      </dsp:txBody>
      <dsp:txXfrm>
        <a:off x="26930" y="42747"/>
        <a:ext cx="8175740" cy="497795"/>
      </dsp:txXfrm>
    </dsp:sp>
    <dsp:sp modelId="{839B8BE0-378D-497A-9B6B-6627F24571C6}">
      <dsp:nvSpPr>
        <dsp:cNvPr id="0" name=""/>
        <dsp:cNvSpPr/>
      </dsp:nvSpPr>
      <dsp:spPr>
        <a:xfrm>
          <a:off x="0" y="633712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Dynamics 365 Workflow Tools</a:t>
          </a:r>
        </a:p>
      </dsp:txBody>
      <dsp:txXfrm>
        <a:off x="26930" y="660642"/>
        <a:ext cx="8175740" cy="497795"/>
      </dsp:txXfrm>
    </dsp:sp>
    <dsp:sp modelId="{AB726D80-89A6-4FF3-A4D9-9E4FF8BEB86C}">
      <dsp:nvSpPr>
        <dsp:cNvPr id="0" name=""/>
        <dsp:cNvSpPr/>
      </dsp:nvSpPr>
      <dsp:spPr>
        <a:xfrm>
          <a:off x="0" y="1185366"/>
          <a:ext cx="82296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https://msdyncrmworkflowtools.codeplex.com</a:t>
          </a:r>
          <a:endParaRPr lang="en-US" sz="1800" kern="1200" dirty="0"/>
        </a:p>
      </dsp:txBody>
      <dsp:txXfrm>
        <a:off x="0" y="1185366"/>
        <a:ext cx="8229600" cy="380880"/>
      </dsp:txXfrm>
    </dsp:sp>
    <dsp:sp modelId="{116007D2-D212-4A06-BD1D-9DF373C8E98D}">
      <dsp:nvSpPr>
        <dsp:cNvPr id="0" name=""/>
        <dsp:cNvSpPr/>
      </dsp:nvSpPr>
      <dsp:spPr>
        <a:xfrm>
          <a:off x="0" y="1566246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Always examine new technologies</a:t>
          </a:r>
        </a:p>
      </dsp:txBody>
      <dsp:txXfrm>
        <a:off x="26930" y="1593176"/>
        <a:ext cx="8175740" cy="497795"/>
      </dsp:txXfrm>
    </dsp:sp>
    <dsp:sp modelId="{3C0366F0-3856-4EBE-8905-ACC53402C9FC}">
      <dsp:nvSpPr>
        <dsp:cNvPr id="0" name=""/>
        <dsp:cNvSpPr/>
      </dsp:nvSpPr>
      <dsp:spPr>
        <a:xfrm>
          <a:off x="0" y="2117902"/>
          <a:ext cx="82296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Don’t be afraid to change your configuration</a:t>
          </a:r>
        </a:p>
      </dsp:txBody>
      <dsp:txXfrm>
        <a:off x="0" y="2117902"/>
        <a:ext cx="8229600" cy="38088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46798-FAF3-469B-9028-4D036E138566}">
      <dsp:nvSpPr>
        <dsp:cNvPr id="0" name=""/>
        <dsp:cNvSpPr/>
      </dsp:nvSpPr>
      <dsp:spPr>
        <a:xfrm>
          <a:off x="0" y="6224"/>
          <a:ext cx="8229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Excessive Principle Object Access table (POA) size</a:t>
          </a:r>
          <a:endParaRPr lang="en-US" sz="3400" kern="1200"/>
        </a:p>
      </dsp:txBody>
      <dsp:txXfrm>
        <a:off x="66025" y="72249"/>
        <a:ext cx="8097550" cy="1220470"/>
      </dsp:txXfrm>
    </dsp:sp>
    <dsp:sp modelId="{315100A7-5C5F-4273-A70B-8C815DFCD1AC}">
      <dsp:nvSpPr>
        <dsp:cNvPr id="0" name=""/>
        <dsp:cNvSpPr/>
      </dsp:nvSpPr>
      <dsp:spPr>
        <a:xfrm>
          <a:off x="0" y="1358744"/>
          <a:ext cx="8229600" cy="1302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Can be populated with orphan records, depending on the age of your system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Article: </a:t>
          </a:r>
          <a:r>
            <a:rPr lang="en-US" sz="2700" kern="1200">
              <a:hlinkClick xmlns:r="http://schemas.openxmlformats.org/officeDocument/2006/relationships" r:id="rId1"/>
            </a:rPr>
            <a:t>https://support.microsoft.com/help/2664150</a:t>
          </a:r>
          <a:endParaRPr lang="en-US" sz="2700" kern="1200"/>
        </a:p>
      </dsp:txBody>
      <dsp:txXfrm>
        <a:off x="0" y="1358744"/>
        <a:ext cx="8229600" cy="1302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2EAEF-07D9-4B69-B0B7-936195B58653}">
      <dsp:nvSpPr>
        <dsp:cNvPr id="0" name=""/>
        <dsp:cNvSpPr/>
      </dsp:nvSpPr>
      <dsp:spPr>
        <a:xfrm>
          <a:off x="0" y="247762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Bypasses pre-defined security model</a:t>
          </a:r>
          <a:endParaRPr lang="en-US" sz="2500" kern="1200"/>
        </a:p>
      </dsp:txBody>
      <dsp:txXfrm>
        <a:off x="29271" y="277033"/>
        <a:ext cx="8171058" cy="541083"/>
      </dsp:txXfrm>
    </dsp:sp>
    <dsp:sp modelId="{4A1737A0-A576-4784-A66C-B5827EE015CD}">
      <dsp:nvSpPr>
        <dsp:cNvPr id="0" name=""/>
        <dsp:cNvSpPr/>
      </dsp:nvSpPr>
      <dsp:spPr>
        <a:xfrm>
          <a:off x="0" y="919387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Should be used with caution in high-production environments</a:t>
          </a:r>
          <a:endParaRPr lang="en-US" sz="2500" kern="1200"/>
        </a:p>
      </dsp:txBody>
      <dsp:txXfrm>
        <a:off x="29271" y="948658"/>
        <a:ext cx="8171058" cy="541083"/>
      </dsp:txXfrm>
    </dsp:sp>
    <dsp:sp modelId="{087067B2-78ED-4727-A026-11F7E0F76E16}">
      <dsp:nvSpPr>
        <dsp:cNvPr id="0" name=""/>
        <dsp:cNvSpPr/>
      </dsp:nvSpPr>
      <dsp:spPr>
        <a:xfrm>
          <a:off x="0" y="1591012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Access Teams are the preferred method</a:t>
          </a:r>
        </a:p>
      </dsp:txBody>
      <dsp:txXfrm>
        <a:off x="29271" y="1620283"/>
        <a:ext cx="8171058" cy="5410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96C3F-4BB2-4791-8273-FBACC3194C61}">
      <dsp:nvSpPr>
        <dsp:cNvPr id="0" name=""/>
        <dsp:cNvSpPr/>
      </dsp:nvSpPr>
      <dsp:spPr>
        <a:xfrm>
          <a:off x="0" y="514821"/>
          <a:ext cx="8229600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Can't be granted security roles </a:t>
          </a:r>
          <a:endParaRPr lang="en-US" sz="1100" kern="1200"/>
        </a:p>
      </dsp:txBody>
      <dsp:txXfrm>
        <a:off x="12879" y="527700"/>
        <a:ext cx="8203842" cy="238077"/>
      </dsp:txXfrm>
    </dsp:sp>
    <dsp:sp modelId="{378EDBFA-38FC-44B5-BD14-E1C1BC61E14C}">
      <dsp:nvSpPr>
        <dsp:cNvPr id="0" name=""/>
        <dsp:cNvSpPr/>
      </dsp:nvSpPr>
      <dsp:spPr>
        <a:xfrm>
          <a:off x="0" y="810336"/>
          <a:ext cx="8229600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Can't own records </a:t>
          </a:r>
          <a:endParaRPr lang="en-US" sz="1100" kern="1200"/>
        </a:p>
      </dsp:txBody>
      <dsp:txXfrm>
        <a:off x="12879" y="823215"/>
        <a:ext cx="8203842" cy="238077"/>
      </dsp:txXfrm>
    </dsp:sp>
    <dsp:sp modelId="{4691D698-1775-4566-AD5B-01B67E3F8A92}">
      <dsp:nvSpPr>
        <dsp:cNvPr id="0" name=""/>
        <dsp:cNvSpPr/>
      </dsp:nvSpPr>
      <dsp:spPr>
        <a:xfrm>
          <a:off x="0" y="1105851"/>
          <a:ext cx="8229600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Accesses records through sharing </a:t>
          </a:r>
          <a:endParaRPr lang="en-US" sz="1100" kern="1200"/>
        </a:p>
      </dsp:txBody>
      <dsp:txXfrm>
        <a:off x="12879" y="1118730"/>
        <a:ext cx="8203842" cy="238077"/>
      </dsp:txXfrm>
    </dsp:sp>
    <dsp:sp modelId="{38596AD2-2A89-4073-836C-98B6D671D034}">
      <dsp:nvSpPr>
        <dsp:cNvPr id="0" name=""/>
        <dsp:cNvSpPr/>
      </dsp:nvSpPr>
      <dsp:spPr>
        <a:xfrm>
          <a:off x="0" y="1401366"/>
          <a:ext cx="8229600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Sharing privileges are defined by an access team template but don't change dynamically for existing records if the template changes </a:t>
          </a:r>
          <a:endParaRPr lang="en-US" sz="1100" kern="1200"/>
        </a:p>
      </dsp:txBody>
      <dsp:txXfrm>
        <a:off x="12879" y="1414245"/>
        <a:ext cx="8203842" cy="238077"/>
      </dsp:txXfrm>
    </dsp:sp>
    <dsp:sp modelId="{51DBC6F0-86AA-4AFA-AA2C-785ADAAD3E33}">
      <dsp:nvSpPr>
        <dsp:cNvPr id="0" name=""/>
        <dsp:cNvSpPr/>
      </dsp:nvSpPr>
      <dsp:spPr>
        <a:xfrm>
          <a:off x="0" y="1696882"/>
          <a:ext cx="8229600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Won't be displayed in most team views </a:t>
          </a:r>
          <a:endParaRPr lang="en-US" sz="1100" kern="1200"/>
        </a:p>
      </dsp:txBody>
      <dsp:txXfrm>
        <a:off x="12879" y="1709761"/>
        <a:ext cx="8203842" cy="238077"/>
      </dsp:txXfrm>
    </dsp:sp>
    <dsp:sp modelId="{57DCD3CA-BB94-48C8-A18C-B3DED1E5A7CA}">
      <dsp:nvSpPr>
        <dsp:cNvPr id="0" name=""/>
        <dsp:cNvSpPr/>
      </dsp:nvSpPr>
      <dsp:spPr>
        <a:xfrm>
          <a:off x="0" y="1992397"/>
          <a:ext cx="8229600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Can be system managed, directly from the form of the record that it relates to </a:t>
          </a:r>
          <a:endParaRPr lang="en-US" sz="1100" kern="1200"/>
        </a:p>
      </dsp:txBody>
      <dsp:txXfrm>
        <a:off x="12879" y="2005276"/>
        <a:ext cx="8203842" cy="238077"/>
      </dsp:txXfrm>
    </dsp:sp>
    <dsp:sp modelId="{5896D000-F1E4-42A6-B314-92DD194AD818}">
      <dsp:nvSpPr>
        <dsp:cNvPr id="0" name=""/>
        <dsp:cNvSpPr/>
      </dsp:nvSpPr>
      <dsp:spPr>
        <a:xfrm>
          <a:off x="0" y="2287912"/>
          <a:ext cx="8229600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Won't be cached because it doesn't derive privilege or ownership checks </a:t>
          </a:r>
          <a:endParaRPr lang="en-US" sz="1100" kern="1200"/>
        </a:p>
      </dsp:txBody>
      <dsp:txXfrm>
        <a:off x="12879" y="2300791"/>
        <a:ext cx="8203842" cy="238077"/>
      </dsp:txXfrm>
    </dsp:sp>
    <dsp:sp modelId="{C9EA530E-4A8C-4FFD-814D-E89442F9116C}">
      <dsp:nvSpPr>
        <dsp:cNvPr id="0" name=""/>
        <dsp:cNvSpPr/>
      </dsp:nvSpPr>
      <dsp:spPr>
        <a:xfrm>
          <a:off x="0" y="2583427"/>
          <a:ext cx="8229600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Can't be scheduled as a resource in Service Scheduling </a:t>
          </a:r>
          <a:endParaRPr lang="en-US" sz="1100" kern="1200"/>
        </a:p>
      </dsp:txBody>
      <dsp:txXfrm>
        <a:off x="12879" y="2596306"/>
        <a:ext cx="8203842" cy="238077"/>
      </dsp:txXfrm>
    </dsp:sp>
    <dsp:sp modelId="{5064E6A1-00C9-4932-9BF7-B3C9AF5F8E32}">
      <dsp:nvSpPr>
        <dsp:cNvPr id="0" name=""/>
        <dsp:cNvSpPr/>
      </dsp:nvSpPr>
      <dsp:spPr>
        <a:xfrm>
          <a:off x="0" y="2878942"/>
          <a:ext cx="8229600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Not shown in team views as typically used at high volumes </a:t>
          </a:r>
        </a:p>
      </dsp:txBody>
      <dsp:txXfrm>
        <a:off x="12879" y="2891821"/>
        <a:ext cx="8203842" cy="2380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B610B-DA70-49D9-B9E4-373CDD8497AE}">
      <dsp:nvSpPr>
        <dsp:cNvPr id="0" name=""/>
        <dsp:cNvSpPr/>
      </dsp:nvSpPr>
      <dsp:spPr>
        <a:xfrm>
          <a:off x="0" y="23736"/>
          <a:ext cx="82296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Two Models:</a:t>
          </a:r>
          <a:endParaRPr lang="en-US" sz="3500" kern="1200"/>
        </a:p>
      </dsp:txBody>
      <dsp:txXfrm>
        <a:off x="40980" y="64716"/>
        <a:ext cx="8147640" cy="757514"/>
      </dsp:txXfrm>
    </dsp:sp>
    <dsp:sp modelId="{5CE79C82-93D5-4CD4-99CE-00AEE7D85BF5}">
      <dsp:nvSpPr>
        <dsp:cNvPr id="0" name=""/>
        <dsp:cNvSpPr/>
      </dsp:nvSpPr>
      <dsp:spPr>
        <a:xfrm>
          <a:off x="0" y="863211"/>
          <a:ext cx="8229600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Manager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Position</a:t>
          </a:r>
          <a:endParaRPr lang="en-US" sz="2700" kern="1200"/>
        </a:p>
      </dsp:txBody>
      <dsp:txXfrm>
        <a:off x="0" y="863211"/>
        <a:ext cx="8229600" cy="9418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C148B-82C3-46FA-ADED-B2F22987783F}">
      <dsp:nvSpPr>
        <dsp:cNvPr id="0" name=""/>
        <dsp:cNvSpPr/>
      </dsp:nvSpPr>
      <dsp:spPr>
        <a:xfrm rot="5400000">
          <a:off x="-445769" y="445769"/>
          <a:ext cx="2971799" cy="2080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 NOT overcomplicate this process!</a:t>
          </a:r>
        </a:p>
      </dsp:txBody>
      <dsp:txXfrm rot="-5400000">
        <a:off x="2" y="1040129"/>
        <a:ext cx="2080259" cy="891540"/>
      </dsp:txXfrm>
    </dsp:sp>
    <dsp:sp modelId="{72ED5CAD-06D2-44BF-AB19-5A81C8646B5C}">
      <dsp:nvSpPr>
        <dsp:cNvPr id="0" name=""/>
        <dsp:cNvSpPr/>
      </dsp:nvSpPr>
      <dsp:spPr>
        <a:xfrm rot="5400000">
          <a:off x="4189094" y="-2108835"/>
          <a:ext cx="1931669" cy="61493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If you can’t explain it to someone, you did it wrong </a:t>
          </a:r>
          <a:endParaRPr lang="en-US" sz="4000" kern="1200" dirty="0"/>
        </a:p>
      </dsp:txBody>
      <dsp:txXfrm rot="-5400000">
        <a:off x="2080259" y="94296"/>
        <a:ext cx="6055044" cy="17430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09086-20A7-4391-9EEB-AE698BBBC3CD}">
      <dsp:nvSpPr>
        <dsp:cNvPr id="0" name=""/>
        <dsp:cNvSpPr/>
      </dsp:nvSpPr>
      <dsp:spPr>
        <a:xfrm>
          <a:off x="0" y="5760"/>
          <a:ext cx="8229600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 NOT follow your organization chart!</a:t>
          </a:r>
          <a:endParaRPr lang="en-US" sz="2300" kern="1200"/>
        </a:p>
      </dsp:txBody>
      <dsp:txXfrm>
        <a:off x="44602" y="50362"/>
        <a:ext cx="8140396" cy="824474"/>
      </dsp:txXfrm>
    </dsp:sp>
    <dsp:sp modelId="{557AEB6D-11A3-4589-BEAD-74272EB78610}">
      <dsp:nvSpPr>
        <dsp:cNvPr id="0" name=""/>
        <dsp:cNvSpPr/>
      </dsp:nvSpPr>
      <dsp:spPr>
        <a:xfrm>
          <a:off x="0" y="985679"/>
          <a:ext cx="8229600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Only create a new business unit to solve a specific security requirement</a:t>
          </a:r>
          <a:endParaRPr lang="en-US" sz="2300" kern="1200"/>
        </a:p>
      </dsp:txBody>
      <dsp:txXfrm>
        <a:off x="44602" y="1030281"/>
        <a:ext cx="8140396" cy="824474"/>
      </dsp:txXfrm>
    </dsp:sp>
    <dsp:sp modelId="{2479FC6C-9ECD-4357-BCCE-E14CF2494B7B}">
      <dsp:nvSpPr>
        <dsp:cNvPr id="0" name=""/>
        <dsp:cNvSpPr/>
      </dsp:nvSpPr>
      <dsp:spPr>
        <a:xfrm>
          <a:off x="0" y="1899358"/>
          <a:ext cx="82296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When all other methods are exhausted</a:t>
          </a:r>
        </a:p>
      </dsp:txBody>
      <dsp:txXfrm>
        <a:off x="0" y="1899358"/>
        <a:ext cx="8229600" cy="380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18BCB-5ABE-4D83-BF42-4B730CD0A934}">
      <dsp:nvSpPr>
        <dsp:cNvPr id="0" name=""/>
        <dsp:cNvSpPr/>
      </dsp:nvSpPr>
      <dsp:spPr>
        <a:xfrm>
          <a:off x="0" y="12074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User or Team</a:t>
          </a:r>
        </a:p>
      </dsp:txBody>
      <dsp:txXfrm>
        <a:off x="29271" y="41345"/>
        <a:ext cx="8171058" cy="541083"/>
      </dsp:txXfrm>
    </dsp:sp>
    <dsp:sp modelId="{217FE229-FFF5-4B05-9562-88956A2180F8}">
      <dsp:nvSpPr>
        <dsp:cNvPr id="0" name=""/>
        <dsp:cNvSpPr/>
      </dsp:nvSpPr>
      <dsp:spPr>
        <a:xfrm>
          <a:off x="0" y="683699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often does record ownership change?</a:t>
          </a:r>
          <a:endParaRPr lang="en-US" sz="2500" kern="1200"/>
        </a:p>
      </dsp:txBody>
      <dsp:txXfrm>
        <a:off x="29271" y="712970"/>
        <a:ext cx="8171058" cy="5410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97EC4-0411-4AC3-9486-13F24FDED396}">
      <dsp:nvSpPr>
        <dsp:cNvPr id="0" name=""/>
        <dsp:cNvSpPr/>
      </dsp:nvSpPr>
      <dsp:spPr>
        <a:xfrm>
          <a:off x="0" y="19162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Who has access to what?</a:t>
          </a:r>
        </a:p>
      </dsp:txBody>
      <dsp:txXfrm>
        <a:off x="29271" y="48433"/>
        <a:ext cx="8171058" cy="541083"/>
      </dsp:txXfrm>
    </dsp:sp>
    <dsp:sp modelId="{264646AE-0144-4E87-B91C-D5D3569382EF}">
      <dsp:nvSpPr>
        <dsp:cNvPr id="0" name=""/>
        <dsp:cNvSpPr/>
      </dsp:nvSpPr>
      <dsp:spPr>
        <a:xfrm>
          <a:off x="0" y="690787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 special groups with special exist?</a:t>
          </a:r>
        </a:p>
      </dsp:txBody>
      <dsp:txXfrm>
        <a:off x="29271" y="720058"/>
        <a:ext cx="8171058" cy="541083"/>
      </dsp:txXfrm>
    </dsp:sp>
    <dsp:sp modelId="{854E287B-1942-4ECB-A8C2-3CA088580EC8}">
      <dsp:nvSpPr>
        <dsp:cNvPr id="0" name=""/>
        <dsp:cNvSpPr/>
      </dsp:nvSpPr>
      <dsp:spPr>
        <a:xfrm>
          <a:off x="0" y="1362412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 special accommodations must be made?</a:t>
          </a:r>
        </a:p>
      </dsp:txBody>
      <dsp:txXfrm>
        <a:off x="29271" y="1391683"/>
        <a:ext cx="8171058" cy="5410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89A86-8626-4995-B24D-66DDB0252A1F}">
      <dsp:nvSpPr>
        <dsp:cNvPr id="0" name=""/>
        <dsp:cNvSpPr/>
      </dsp:nvSpPr>
      <dsp:spPr>
        <a:xfrm>
          <a:off x="0" y="9904"/>
          <a:ext cx="8229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What security roles are needed?</a:t>
          </a:r>
        </a:p>
      </dsp:txBody>
      <dsp:txXfrm>
        <a:off x="38638" y="48542"/>
        <a:ext cx="8152324" cy="714229"/>
      </dsp:txXfrm>
    </dsp:sp>
    <dsp:sp modelId="{616B4991-4A13-45DB-9477-3DBD059BA51D}">
      <dsp:nvSpPr>
        <dsp:cNvPr id="0" name=""/>
        <dsp:cNvSpPr/>
      </dsp:nvSpPr>
      <dsp:spPr>
        <a:xfrm>
          <a:off x="0" y="896449"/>
          <a:ext cx="8229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If you have multiple business units:</a:t>
          </a:r>
          <a:endParaRPr lang="en-US" sz="3300" kern="1200"/>
        </a:p>
      </dsp:txBody>
      <dsp:txXfrm>
        <a:off x="38638" y="935087"/>
        <a:ext cx="8152324" cy="714229"/>
      </dsp:txXfrm>
    </dsp:sp>
    <dsp:sp modelId="{13167442-4B4E-433A-9151-65E7D00E1C20}">
      <dsp:nvSpPr>
        <dsp:cNvPr id="0" name=""/>
        <dsp:cNvSpPr/>
      </dsp:nvSpPr>
      <dsp:spPr>
        <a:xfrm>
          <a:off x="0" y="1687954"/>
          <a:ext cx="8229600" cy="90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Are any business unit-specific roles needed?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Can they be inherited?</a:t>
          </a:r>
        </a:p>
      </dsp:txBody>
      <dsp:txXfrm>
        <a:off x="0" y="1687954"/>
        <a:ext cx="8229600" cy="905107"/>
      </dsp:txXfrm>
    </dsp:sp>
    <dsp:sp modelId="{2B8795D2-196B-4732-9BF8-1994783C0805}">
      <dsp:nvSpPr>
        <dsp:cNvPr id="0" name=""/>
        <dsp:cNvSpPr/>
      </dsp:nvSpPr>
      <dsp:spPr>
        <a:xfrm>
          <a:off x="0" y="2593062"/>
          <a:ext cx="8229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Will you assign roles at the user or team level?</a:t>
          </a:r>
          <a:endParaRPr lang="en-US" sz="3300" kern="1200"/>
        </a:p>
      </dsp:txBody>
      <dsp:txXfrm>
        <a:off x="38638" y="2631700"/>
        <a:ext cx="8152324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89945-85CD-4111-AE1D-ACCACD429808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DAF8-CADA-4CCD-8AA9-F346CFA7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9643"/>
            <a:ext cx="7772400" cy="757907"/>
          </a:xfrm>
        </p:spPr>
        <p:txBody>
          <a:bodyPr>
            <a:noAutofit/>
          </a:bodyPr>
          <a:lstStyle/>
          <a:p>
            <a:r>
              <a:rPr lang="en-US" sz="6600" dirty="0"/>
              <a:t>Creating Your </a:t>
            </a:r>
            <a:br>
              <a:rPr lang="en-US" sz="6600" dirty="0"/>
            </a:br>
            <a:r>
              <a:rPr lang="en-US" sz="6600" dirty="0"/>
              <a:t>Security Model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57150"/>
            <a:ext cx="8991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DYNAMICS 365</a:t>
            </a:r>
          </a:p>
        </p:txBody>
      </p:sp>
    </p:spTree>
    <p:extLst>
      <p:ext uri="{BB962C8B-B14F-4D97-AF65-F5344CB8AC3E}">
        <p14:creationId xmlns:p14="http://schemas.microsoft.com/office/powerpoint/2010/main" val="405887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Teams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878459"/>
              </p:ext>
            </p:extLst>
          </p:nvPr>
        </p:nvGraphicFramePr>
        <p:xfrm>
          <a:off x="457200" y="1200150"/>
          <a:ext cx="8229600" cy="3657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4566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Security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662284"/>
              </p:ext>
            </p:extLst>
          </p:nvPr>
        </p:nvGraphicFramePr>
        <p:xfrm>
          <a:off x="457200" y="1200151"/>
          <a:ext cx="8229600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7791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#1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782915"/>
              </p:ext>
            </p:extLst>
          </p:nvPr>
        </p:nvGraphicFramePr>
        <p:xfrm>
          <a:off x="457200" y="1200151"/>
          <a:ext cx="8229600" cy="2971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9624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#1: Business Unit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530043"/>
              </p:ext>
            </p:extLst>
          </p:nvPr>
        </p:nvGraphicFramePr>
        <p:xfrm>
          <a:off x="457200" y="1200151"/>
          <a:ext cx="8229600" cy="228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043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#2: Record Ownership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35694"/>
              </p:ext>
            </p:extLst>
          </p:nvPr>
        </p:nvGraphicFramePr>
        <p:xfrm>
          <a:off x="457200" y="1200151"/>
          <a:ext cx="8229600" cy="12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16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#3: Access Levels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383665"/>
              </p:ext>
            </p:extLst>
          </p:nvPr>
        </p:nvGraphicFramePr>
        <p:xfrm>
          <a:off x="457200" y="1200151"/>
          <a:ext cx="8229600" cy="198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302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#4: Security Roles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631977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8422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#5: Field Level Security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107394"/>
              </p:ext>
            </p:extLst>
          </p:nvPr>
        </p:nvGraphicFramePr>
        <p:xfrm>
          <a:off x="457200" y="1200151"/>
          <a:ext cx="8229600" cy="1219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9075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#6: 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381" y="1987663"/>
            <a:ext cx="5495238" cy="18190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0008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636965"/>
              </p:ext>
            </p:extLst>
          </p:nvPr>
        </p:nvGraphicFramePr>
        <p:xfrm>
          <a:off x="457200" y="1200151"/>
          <a:ext cx="8229600" cy="2971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177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Mitch Milam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mitch@xrmcoaches.com</a:t>
            </a:r>
          </a:p>
          <a:p>
            <a:pPr marL="0" lvl="0" indent="0">
              <a:buNone/>
            </a:pPr>
            <a:r>
              <a:rPr lang="en-US" sz="2000" dirty="0"/>
              <a:t>@</a:t>
            </a:r>
            <a:r>
              <a:rPr lang="en-US" sz="2000" dirty="0" err="1"/>
              <a:t>mitchmilam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http://tinyurl.com/MitchMilamLinkedIn</a:t>
            </a:r>
          </a:p>
          <a:p>
            <a:pPr marL="0" lvl="0" indent="0">
              <a:buNone/>
            </a:pPr>
            <a:r>
              <a:rPr lang="en-US" sz="2000" dirty="0"/>
              <a:t>https://www.youtube.com/xRMCoaches</a:t>
            </a:r>
          </a:p>
          <a:p>
            <a:pPr marL="0" lv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615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091901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1356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108389"/>
              </p:ext>
            </p:extLst>
          </p:nvPr>
        </p:nvGraphicFramePr>
        <p:xfrm>
          <a:off x="457200" y="1200151"/>
          <a:ext cx="8229600" cy="251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4887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On-Premises Notes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033929"/>
              </p:ext>
            </p:extLst>
          </p:nvPr>
        </p:nvGraphicFramePr>
        <p:xfrm>
          <a:off x="457200" y="1200151"/>
          <a:ext cx="8229600" cy="266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8158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237" y="2005012"/>
            <a:ext cx="1279525" cy="1784350"/>
          </a:xfrm>
        </p:spPr>
      </p:pic>
    </p:spTree>
    <p:extLst>
      <p:ext uri="{BB962C8B-B14F-4D97-AF65-F5344CB8AC3E}">
        <p14:creationId xmlns:p14="http://schemas.microsoft.com/office/powerpoint/2010/main" val="2755505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Entity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200151"/>
            <a:ext cx="5867400" cy="339447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Requirement:</a:t>
            </a:r>
          </a:p>
          <a:p>
            <a:pPr marL="0" indent="0">
              <a:buNone/>
            </a:pPr>
            <a:r>
              <a:rPr lang="en-US" dirty="0"/>
              <a:t>Your company does not want major record types, Account, Contact, etc., owned by users but rather teams should own all records.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2150"/>
            <a:ext cx="17430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46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Data Obfuscation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200151"/>
            <a:ext cx="5867400" cy="33944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Requirement:</a:t>
            </a:r>
          </a:p>
          <a:p>
            <a:pPr marL="0" indent="0">
              <a:buNone/>
            </a:pPr>
            <a:r>
              <a:rPr lang="en-US" dirty="0"/>
              <a:t>Your company periodically makes a copy of the production database and moves it back to the development and test organizations. All contact data must be redacted to prevent inadvertent access.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2150"/>
            <a:ext cx="17430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41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Auto–Share an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200151"/>
            <a:ext cx="5867400" cy="339447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Requirement:</a:t>
            </a:r>
          </a:p>
          <a:p>
            <a:pPr marL="0" indent="0">
              <a:buNone/>
            </a:pPr>
            <a:r>
              <a:rPr lang="en-US" dirty="0"/>
              <a:t>Your company needs to automatically share an account among a group of sales representatives.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2150"/>
            <a:ext cx="17430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93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Scenario: Store Credit Card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200151"/>
            <a:ext cx="5867400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Requirement:</a:t>
            </a:r>
          </a:p>
          <a:p>
            <a:pPr marL="0" indent="0">
              <a:buNone/>
            </a:pPr>
            <a:r>
              <a:rPr lang="en-US" dirty="0"/>
              <a:t>Your company offers a subscription service where customers are charged on a monthly basis. You need to store their credit card details so that they may be billed every month.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2150"/>
            <a:ext cx="17430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27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504950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3456236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Webinar Housekeeping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31" y="1093470"/>
            <a:ext cx="4031139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85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we will cover today:</a:t>
            </a:r>
          </a:p>
          <a:p>
            <a:pPr lvl="1"/>
            <a:r>
              <a:rPr lang="en-US" dirty="0"/>
              <a:t>Business units</a:t>
            </a:r>
          </a:p>
          <a:p>
            <a:pPr lvl="1"/>
            <a:r>
              <a:rPr lang="en-US" dirty="0"/>
              <a:t>Users</a:t>
            </a:r>
          </a:p>
          <a:p>
            <a:pPr lvl="1"/>
            <a:r>
              <a:rPr lang="en-US" dirty="0"/>
              <a:t>Teams</a:t>
            </a:r>
          </a:p>
          <a:p>
            <a:pPr lvl="1"/>
            <a:r>
              <a:rPr lang="en-US" dirty="0"/>
              <a:t>Security Roles</a:t>
            </a:r>
          </a:p>
          <a:p>
            <a:pPr lvl="1"/>
            <a:r>
              <a:rPr lang="en-US" dirty="0"/>
              <a:t>Encryption</a:t>
            </a:r>
          </a:p>
          <a:p>
            <a:r>
              <a:rPr lang="en-US" dirty="0"/>
              <a:t>What we will not cover:</a:t>
            </a:r>
          </a:p>
          <a:p>
            <a:pPr lvl="1"/>
            <a:r>
              <a:rPr lang="en-US" dirty="0"/>
              <a:t>Hierarchy security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Dynamics CRM Security Overview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263" y="1200150"/>
            <a:ext cx="3637474" cy="3394075"/>
          </a:xfrm>
        </p:spPr>
      </p:pic>
    </p:spTree>
    <p:extLst>
      <p:ext uri="{BB962C8B-B14F-4D97-AF65-F5344CB8AC3E}">
        <p14:creationId xmlns:p14="http://schemas.microsoft.com/office/powerpoint/2010/main" val="302485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75" y="1200150"/>
            <a:ext cx="4017249" cy="3394074"/>
          </a:xfrm>
        </p:spPr>
      </p:pic>
    </p:spTree>
    <p:extLst>
      <p:ext uri="{BB962C8B-B14F-4D97-AF65-F5344CB8AC3E}">
        <p14:creationId xmlns:p14="http://schemas.microsoft.com/office/powerpoint/2010/main" val="209262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Privileges</a:t>
            </a:r>
          </a:p>
        </p:txBody>
      </p:sp>
      <p:pic>
        <p:nvPicPr>
          <p:cNvPr id="4" name="Content Placeholder 3" descr="window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3974" y="2063633"/>
            <a:ext cx="6836052" cy="19202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964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Ownership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901312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05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693912"/>
              </p:ext>
            </p:extLst>
          </p:nvPr>
        </p:nvGraphicFramePr>
        <p:xfrm>
          <a:off x="457200" y="1200151"/>
          <a:ext cx="8229600" cy="2438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24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5686</TotalTime>
  <Words>589</Words>
  <Application>Microsoft Office PowerPoint</Application>
  <PresentationFormat>On-screen Show (16:9)</PresentationFormat>
  <Paragraphs>106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Creating Your  Security Model</vt:lpstr>
      <vt:lpstr>Mitch Milam</vt:lpstr>
      <vt:lpstr>Webinar Housekeeping</vt:lpstr>
      <vt:lpstr>Agenda</vt:lpstr>
      <vt:lpstr>Dynamics CRM Security Overview </vt:lpstr>
      <vt:lpstr>Access Levels</vt:lpstr>
      <vt:lpstr>Privileges</vt:lpstr>
      <vt:lpstr>Record Ownership</vt:lpstr>
      <vt:lpstr>Sharing</vt:lpstr>
      <vt:lpstr>Access Teams</vt:lpstr>
      <vt:lpstr>Hierarchical Security</vt:lpstr>
      <vt:lpstr>Rule #1</vt:lpstr>
      <vt:lpstr>Question #1: Business Unit Structure</vt:lpstr>
      <vt:lpstr>Question #2: Record Ownership</vt:lpstr>
      <vt:lpstr>Question #3: Access Levels</vt:lpstr>
      <vt:lpstr>Question #4: Security Roles</vt:lpstr>
      <vt:lpstr>Question #5: Field Level Security</vt:lpstr>
      <vt:lpstr>Question #6: Features</vt:lpstr>
      <vt:lpstr>Implementation</vt:lpstr>
      <vt:lpstr>Caveats</vt:lpstr>
      <vt:lpstr>Notes</vt:lpstr>
      <vt:lpstr>On-Premises Notes</vt:lpstr>
      <vt:lpstr>Discussions</vt:lpstr>
      <vt:lpstr>Scenario: Entity Ownership</vt:lpstr>
      <vt:lpstr>Scenario: Data Obfuscation</vt:lpstr>
      <vt:lpstr>Scenario: Auto–Share an Account</vt:lpstr>
      <vt:lpstr>Scenario: Store Credit Card Numbers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302</cp:revision>
  <cp:lastPrinted>2014-08-04T20:14:51Z</cp:lastPrinted>
  <dcterms:created xsi:type="dcterms:W3CDTF">2014-08-03T21:50:47Z</dcterms:created>
  <dcterms:modified xsi:type="dcterms:W3CDTF">2017-07-14T18:31:38Z</dcterms:modified>
</cp:coreProperties>
</file>