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352" r:id="rId2"/>
    <p:sldId id="353" r:id="rId3"/>
    <p:sldId id="355" r:id="rId4"/>
    <p:sldId id="356" r:id="rId5"/>
    <p:sldId id="257" r:id="rId6"/>
    <p:sldId id="419" r:id="rId7"/>
    <p:sldId id="359" r:id="rId8"/>
    <p:sldId id="437" r:id="rId9"/>
    <p:sldId id="433" r:id="rId10"/>
    <p:sldId id="431" r:id="rId11"/>
    <p:sldId id="420" r:id="rId12"/>
    <p:sldId id="440" r:id="rId13"/>
    <p:sldId id="432" r:id="rId14"/>
    <p:sldId id="421" r:id="rId15"/>
    <p:sldId id="438" r:id="rId16"/>
    <p:sldId id="434" r:id="rId17"/>
    <p:sldId id="439" r:id="rId18"/>
    <p:sldId id="422" r:id="rId19"/>
    <p:sldId id="435" r:id="rId20"/>
    <p:sldId id="423" r:id="rId21"/>
    <p:sldId id="436" r:id="rId22"/>
    <p:sldId id="424" r:id="rId23"/>
    <p:sldId id="441" r:id="rId24"/>
    <p:sldId id="442" r:id="rId25"/>
    <p:sldId id="443" r:id="rId26"/>
    <p:sldId id="293" r:id="rId27"/>
    <p:sldId id="302" r:id="rId2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6" autoAdjust="0"/>
  </p:normalViewPr>
  <p:slideViewPr>
    <p:cSldViewPr>
      <p:cViewPr varScale="1">
        <p:scale>
          <a:sx n="129" d="100"/>
          <a:sy n="129" d="100"/>
        </p:scale>
        <p:origin x="126" y="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FA932-662A-4575-9AC4-23A1AA1177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7B69D-142F-44C4-A234-6FD8F65EE5A8}">
      <dgm:prSet/>
      <dgm:spPr/>
      <dgm:t>
        <a:bodyPr/>
        <a:lstStyle/>
        <a:p>
          <a:r>
            <a:rPr lang="en-US" dirty="0"/>
            <a:t>What we are discussing</a:t>
          </a:r>
        </a:p>
      </dgm:t>
    </dgm:pt>
    <dgm:pt modelId="{41947F51-28B5-4802-A16B-282FF0420487}" type="parTrans" cxnId="{AB55A41C-534E-4A5A-973B-8689DE5AB725}">
      <dgm:prSet/>
      <dgm:spPr/>
      <dgm:t>
        <a:bodyPr/>
        <a:lstStyle/>
        <a:p>
          <a:endParaRPr lang="en-US"/>
        </a:p>
      </dgm:t>
    </dgm:pt>
    <dgm:pt modelId="{6B04EC36-1BA5-4C50-B619-69E6F9166B27}" type="sibTrans" cxnId="{AB55A41C-534E-4A5A-973B-8689DE5AB725}">
      <dgm:prSet/>
      <dgm:spPr/>
      <dgm:t>
        <a:bodyPr/>
        <a:lstStyle/>
        <a:p>
          <a:endParaRPr lang="en-US"/>
        </a:p>
      </dgm:t>
    </dgm:pt>
    <dgm:pt modelId="{1D5A4FFE-F41C-42DB-AD79-9CAFA542F599}">
      <dgm:prSet/>
      <dgm:spPr/>
      <dgm:t>
        <a:bodyPr/>
        <a:lstStyle/>
        <a:p>
          <a:r>
            <a:rPr lang="en-US"/>
            <a:t>Queues</a:t>
          </a:r>
          <a:endParaRPr lang="en-US"/>
        </a:p>
      </dgm:t>
    </dgm:pt>
    <dgm:pt modelId="{8A4062D9-14B2-4F83-9881-AA3FEE236BD9}" type="parTrans" cxnId="{AFD18FA9-7936-43A6-8509-825C78CF3D67}">
      <dgm:prSet/>
      <dgm:spPr/>
      <dgm:t>
        <a:bodyPr/>
        <a:lstStyle/>
        <a:p>
          <a:endParaRPr lang="en-US"/>
        </a:p>
      </dgm:t>
    </dgm:pt>
    <dgm:pt modelId="{C4FF3A22-CF50-43BE-9CCE-2AB1E15EB815}" type="sibTrans" cxnId="{AFD18FA9-7936-43A6-8509-825C78CF3D67}">
      <dgm:prSet/>
      <dgm:spPr/>
      <dgm:t>
        <a:bodyPr/>
        <a:lstStyle/>
        <a:p>
          <a:endParaRPr lang="en-US"/>
        </a:p>
      </dgm:t>
    </dgm:pt>
    <dgm:pt modelId="{057B94ED-88D5-4C7C-B91B-20677DD0A810}">
      <dgm:prSet/>
      <dgm:spPr/>
      <dgm:t>
        <a:bodyPr/>
        <a:lstStyle/>
        <a:p>
          <a:r>
            <a:rPr lang="en-US"/>
            <a:t>Cases</a:t>
          </a:r>
          <a:endParaRPr lang="en-US"/>
        </a:p>
      </dgm:t>
    </dgm:pt>
    <dgm:pt modelId="{6500A0F0-C9E4-41A8-894A-E24AF3007B5F}" type="parTrans" cxnId="{634BBD78-B1CF-4230-AB2B-7CCAD386C6A5}">
      <dgm:prSet/>
      <dgm:spPr/>
      <dgm:t>
        <a:bodyPr/>
        <a:lstStyle/>
        <a:p>
          <a:endParaRPr lang="en-US"/>
        </a:p>
      </dgm:t>
    </dgm:pt>
    <dgm:pt modelId="{871B8E81-670B-4E7C-8C41-53573029CDF8}" type="sibTrans" cxnId="{634BBD78-B1CF-4230-AB2B-7CCAD386C6A5}">
      <dgm:prSet/>
      <dgm:spPr/>
      <dgm:t>
        <a:bodyPr/>
        <a:lstStyle/>
        <a:p>
          <a:endParaRPr lang="en-US"/>
        </a:p>
      </dgm:t>
    </dgm:pt>
    <dgm:pt modelId="{1D9DCEF6-65DC-4FD2-8386-78AEA51B17CB}">
      <dgm:prSet/>
      <dgm:spPr/>
      <dgm:t>
        <a:bodyPr/>
        <a:lstStyle/>
        <a:p>
          <a:r>
            <a:rPr lang="en-US"/>
            <a:t>Case Creation Rules</a:t>
          </a:r>
          <a:endParaRPr lang="en-US"/>
        </a:p>
      </dgm:t>
    </dgm:pt>
    <dgm:pt modelId="{B3D8F8B2-3FC2-436D-8B32-6059EB8669ED}" type="parTrans" cxnId="{D72B18FA-86F2-4125-AD1F-D986A0BD35B7}">
      <dgm:prSet/>
      <dgm:spPr/>
      <dgm:t>
        <a:bodyPr/>
        <a:lstStyle/>
        <a:p>
          <a:endParaRPr lang="en-US"/>
        </a:p>
      </dgm:t>
    </dgm:pt>
    <dgm:pt modelId="{B525A431-A4AD-4983-9D06-59E67792CA6E}" type="sibTrans" cxnId="{D72B18FA-86F2-4125-AD1F-D986A0BD35B7}">
      <dgm:prSet/>
      <dgm:spPr/>
      <dgm:t>
        <a:bodyPr/>
        <a:lstStyle/>
        <a:p>
          <a:endParaRPr lang="en-US"/>
        </a:p>
      </dgm:t>
    </dgm:pt>
    <dgm:pt modelId="{CF1AF0A9-D889-46B1-BA24-23EC4B9915DF}">
      <dgm:prSet/>
      <dgm:spPr/>
      <dgm:t>
        <a:bodyPr/>
        <a:lstStyle/>
        <a:p>
          <a:r>
            <a:rPr lang="en-US"/>
            <a:t>Routing Rules</a:t>
          </a:r>
          <a:endParaRPr lang="en-US"/>
        </a:p>
      </dgm:t>
    </dgm:pt>
    <dgm:pt modelId="{873CFD63-D212-47A0-AD72-D524B8CAADBB}" type="parTrans" cxnId="{4B59CD81-8FE0-498B-9416-92DC92917704}">
      <dgm:prSet/>
      <dgm:spPr/>
      <dgm:t>
        <a:bodyPr/>
        <a:lstStyle/>
        <a:p>
          <a:endParaRPr lang="en-US"/>
        </a:p>
      </dgm:t>
    </dgm:pt>
    <dgm:pt modelId="{539CC66D-D299-45D9-88C8-A566C95407DF}" type="sibTrans" cxnId="{4B59CD81-8FE0-498B-9416-92DC92917704}">
      <dgm:prSet/>
      <dgm:spPr/>
      <dgm:t>
        <a:bodyPr/>
        <a:lstStyle/>
        <a:p>
          <a:endParaRPr lang="en-US"/>
        </a:p>
      </dgm:t>
    </dgm:pt>
    <dgm:pt modelId="{4EA3D4EA-B9B4-4B1E-ACB3-DE17BF00490D}">
      <dgm:prSet/>
      <dgm:spPr/>
      <dgm:t>
        <a:bodyPr/>
        <a:lstStyle/>
        <a:p>
          <a:r>
            <a:rPr lang="en-US"/>
            <a:t>Subjects</a:t>
          </a:r>
          <a:endParaRPr lang="en-US"/>
        </a:p>
      </dgm:t>
    </dgm:pt>
    <dgm:pt modelId="{6A225107-EAE9-46CB-815A-7A45A5BA3C05}" type="parTrans" cxnId="{253B340F-CF7B-4633-9C5D-83EDE1DC4697}">
      <dgm:prSet/>
      <dgm:spPr/>
      <dgm:t>
        <a:bodyPr/>
        <a:lstStyle/>
        <a:p>
          <a:endParaRPr lang="en-US"/>
        </a:p>
      </dgm:t>
    </dgm:pt>
    <dgm:pt modelId="{552C4789-8C0B-4458-ABA7-7EF85CB6D507}" type="sibTrans" cxnId="{253B340F-CF7B-4633-9C5D-83EDE1DC4697}">
      <dgm:prSet/>
      <dgm:spPr/>
      <dgm:t>
        <a:bodyPr/>
        <a:lstStyle/>
        <a:p>
          <a:endParaRPr lang="en-US"/>
        </a:p>
      </dgm:t>
    </dgm:pt>
    <dgm:pt modelId="{97565B0A-419C-4AE3-B909-47F0084799ED}">
      <dgm:prSet/>
      <dgm:spPr/>
      <dgm:t>
        <a:bodyPr/>
        <a:lstStyle/>
        <a:p>
          <a:r>
            <a:rPr lang="en-US" dirty="0"/>
            <a:t>Email Templates</a:t>
          </a:r>
        </a:p>
      </dgm:t>
    </dgm:pt>
    <dgm:pt modelId="{AC205CBB-98B0-4CBD-895C-1107C155EB30}" type="parTrans" cxnId="{5EE00F5B-F283-4322-BDE4-DE4BBAECFC54}">
      <dgm:prSet/>
      <dgm:spPr/>
      <dgm:t>
        <a:bodyPr/>
        <a:lstStyle/>
        <a:p>
          <a:endParaRPr lang="en-US"/>
        </a:p>
      </dgm:t>
    </dgm:pt>
    <dgm:pt modelId="{BCBA5F6F-C26C-4C81-AD4A-DBB1C55A67A5}" type="sibTrans" cxnId="{5EE00F5B-F283-4322-BDE4-DE4BBAECFC54}">
      <dgm:prSet/>
      <dgm:spPr/>
      <dgm:t>
        <a:bodyPr/>
        <a:lstStyle/>
        <a:p>
          <a:endParaRPr lang="en-US"/>
        </a:p>
      </dgm:t>
    </dgm:pt>
    <dgm:pt modelId="{691BA936-900F-4F57-883A-81B60D527A4E}">
      <dgm:prSet/>
      <dgm:spPr/>
      <dgm:t>
        <a:bodyPr/>
        <a:lstStyle/>
        <a:p>
          <a:r>
            <a:rPr lang="en-US" dirty="0"/>
            <a:t>What we are NOT discussing</a:t>
          </a:r>
        </a:p>
      </dgm:t>
    </dgm:pt>
    <dgm:pt modelId="{8BA29082-776B-49E9-A4EF-B08D46E31E4A}" type="parTrans" cxnId="{ECF53EFE-6B09-4169-BB24-8735B76B4FDC}">
      <dgm:prSet/>
      <dgm:spPr/>
      <dgm:t>
        <a:bodyPr/>
        <a:lstStyle/>
        <a:p>
          <a:endParaRPr lang="en-US"/>
        </a:p>
      </dgm:t>
    </dgm:pt>
    <dgm:pt modelId="{67F41336-21D3-4D20-9C91-4E738E0212DA}" type="sibTrans" cxnId="{ECF53EFE-6B09-4169-BB24-8735B76B4FDC}">
      <dgm:prSet/>
      <dgm:spPr/>
      <dgm:t>
        <a:bodyPr/>
        <a:lstStyle/>
        <a:p>
          <a:endParaRPr lang="en-US"/>
        </a:p>
      </dgm:t>
    </dgm:pt>
    <dgm:pt modelId="{7420A1D2-9257-4B38-95C9-1ADF3D68F3E6}">
      <dgm:prSet/>
      <dgm:spPr/>
      <dgm:t>
        <a:bodyPr/>
        <a:lstStyle/>
        <a:p>
          <a:r>
            <a:rPr lang="en-US" dirty="0"/>
            <a:t>Entitlements</a:t>
          </a:r>
        </a:p>
      </dgm:t>
    </dgm:pt>
    <dgm:pt modelId="{16D062F2-764D-4949-83D7-C73C3E108242}" type="parTrans" cxnId="{FB3AF682-A961-4F1D-AF4F-3B162F6384E7}">
      <dgm:prSet/>
      <dgm:spPr/>
      <dgm:t>
        <a:bodyPr/>
        <a:lstStyle/>
        <a:p>
          <a:endParaRPr lang="en-US"/>
        </a:p>
      </dgm:t>
    </dgm:pt>
    <dgm:pt modelId="{1F8A21E3-8C55-4FA1-BF99-E221E5B87131}" type="sibTrans" cxnId="{FB3AF682-A961-4F1D-AF4F-3B162F6384E7}">
      <dgm:prSet/>
      <dgm:spPr/>
      <dgm:t>
        <a:bodyPr/>
        <a:lstStyle/>
        <a:p>
          <a:endParaRPr lang="en-US"/>
        </a:p>
      </dgm:t>
    </dgm:pt>
    <dgm:pt modelId="{134AB377-9550-4B36-B7FB-4E8E2CE1A62D}">
      <dgm:prSet/>
      <dgm:spPr/>
      <dgm:t>
        <a:bodyPr/>
        <a:lstStyle/>
        <a:p>
          <a:r>
            <a:rPr lang="en-US" dirty="0"/>
            <a:t>SLAs</a:t>
          </a:r>
        </a:p>
      </dgm:t>
    </dgm:pt>
    <dgm:pt modelId="{BC424609-B908-4CC8-A370-7792975670A0}" type="parTrans" cxnId="{9ED05654-E538-45FF-9190-7790E1C6C506}">
      <dgm:prSet/>
      <dgm:spPr/>
      <dgm:t>
        <a:bodyPr/>
        <a:lstStyle/>
        <a:p>
          <a:endParaRPr lang="en-US"/>
        </a:p>
      </dgm:t>
    </dgm:pt>
    <dgm:pt modelId="{B8A268C7-7B4F-4D27-9D15-442FD9F79C6B}" type="sibTrans" cxnId="{9ED05654-E538-45FF-9190-7790E1C6C506}">
      <dgm:prSet/>
      <dgm:spPr/>
      <dgm:t>
        <a:bodyPr/>
        <a:lstStyle/>
        <a:p>
          <a:endParaRPr lang="en-US"/>
        </a:p>
      </dgm:t>
    </dgm:pt>
    <dgm:pt modelId="{9F855FA4-CE52-4A7D-BFBC-2F1B721E65C3}">
      <dgm:prSet/>
      <dgm:spPr/>
      <dgm:t>
        <a:bodyPr/>
        <a:lstStyle/>
        <a:p>
          <a:r>
            <a:rPr lang="en-US" dirty="0"/>
            <a:t>Knowledge Articles</a:t>
          </a:r>
        </a:p>
      </dgm:t>
    </dgm:pt>
    <dgm:pt modelId="{DDAB6C53-B229-4783-83D7-DA6A45561221}" type="parTrans" cxnId="{DD6B6678-93D2-4FF4-B8E6-6D1C2D87CF67}">
      <dgm:prSet/>
      <dgm:spPr/>
      <dgm:t>
        <a:bodyPr/>
        <a:lstStyle/>
        <a:p>
          <a:endParaRPr lang="en-US"/>
        </a:p>
      </dgm:t>
    </dgm:pt>
    <dgm:pt modelId="{E9876AB1-94FB-47C9-A9AE-6557B0B4342D}" type="sibTrans" cxnId="{DD6B6678-93D2-4FF4-B8E6-6D1C2D87CF67}">
      <dgm:prSet/>
      <dgm:spPr/>
      <dgm:t>
        <a:bodyPr/>
        <a:lstStyle/>
        <a:p>
          <a:endParaRPr lang="en-US"/>
        </a:p>
      </dgm:t>
    </dgm:pt>
    <dgm:pt modelId="{4CCC2F1A-A9A2-4387-A382-636422B91FAC}">
      <dgm:prSet/>
      <dgm:spPr/>
      <dgm:t>
        <a:bodyPr/>
        <a:lstStyle/>
        <a:p>
          <a:r>
            <a:rPr lang="en-US" dirty="0"/>
            <a:t>Interactive Service Hub</a:t>
          </a:r>
        </a:p>
      </dgm:t>
    </dgm:pt>
    <dgm:pt modelId="{4E7DBE6B-1EDC-4904-9E83-AC181F415494}" type="parTrans" cxnId="{93C8CF09-6F6A-43BD-8D22-FBB8889A2784}">
      <dgm:prSet/>
      <dgm:spPr/>
      <dgm:t>
        <a:bodyPr/>
        <a:lstStyle/>
        <a:p>
          <a:endParaRPr lang="en-US"/>
        </a:p>
      </dgm:t>
    </dgm:pt>
    <dgm:pt modelId="{BC22932C-496F-4F2D-830B-E40D6326143A}" type="sibTrans" cxnId="{93C8CF09-6F6A-43BD-8D22-FBB8889A2784}">
      <dgm:prSet/>
      <dgm:spPr/>
      <dgm:t>
        <a:bodyPr/>
        <a:lstStyle/>
        <a:p>
          <a:endParaRPr lang="en-US"/>
        </a:p>
      </dgm:t>
    </dgm:pt>
    <dgm:pt modelId="{8155E901-4B7B-49E6-94D5-D84987E7ED9E}">
      <dgm:prSet/>
      <dgm:spPr/>
      <dgm:t>
        <a:bodyPr/>
        <a:lstStyle/>
        <a:p>
          <a:r>
            <a:rPr lang="en-US" dirty="0"/>
            <a:t>Portals</a:t>
          </a:r>
        </a:p>
      </dgm:t>
    </dgm:pt>
    <dgm:pt modelId="{DF114E73-C787-45CB-AE2F-7E24C0DD8C57}" type="parTrans" cxnId="{3C53A428-DFD0-41DF-9727-0DB68E655727}">
      <dgm:prSet/>
      <dgm:spPr/>
      <dgm:t>
        <a:bodyPr/>
        <a:lstStyle/>
        <a:p>
          <a:endParaRPr lang="en-US"/>
        </a:p>
      </dgm:t>
    </dgm:pt>
    <dgm:pt modelId="{7E48E02C-4305-4406-B7AA-B39B75EBEA7B}" type="sibTrans" cxnId="{3C53A428-DFD0-41DF-9727-0DB68E655727}">
      <dgm:prSet/>
      <dgm:spPr/>
      <dgm:t>
        <a:bodyPr/>
        <a:lstStyle/>
        <a:p>
          <a:endParaRPr lang="en-US"/>
        </a:p>
      </dgm:t>
    </dgm:pt>
    <dgm:pt modelId="{E2940587-2DF8-4728-9FDE-2BD27716367C}">
      <dgm:prSet/>
      <dgm:spPr/>
      <dgm:t>
        <a:bodyPr/>
        <a:lstStyle/>
        <a:p>
          <a:r>
            <a:rPr lang="en-US" dirty="0"/>
            <a:t>Dashboards</a:t>
          </a:r>
        </a:p>
      </dgm:t>
    </dgm:pt>
    <dgm:pt modelId="{35E8DF3D-19E9-4D8F-84ED-70465DA82589}" type="parTrans" cxnId="{7DD7C717-E89F-47FA-BD58-519BA5245582}">
      <dgm:prSet/>
      <dgm:spPr/>
      <dgm:t>
        <a:bodyPr/>
        <a:lstStyle/>
        <a:p>
          <a:endParaRPr lang="en-US"/>
        </a:p>
      </dgm:t>
    </dgm:pt>
    <dgm:pt modelId="{8C2F0984-0985-488D-96D7-71E9EEA8FECE}" type="sibTrans" cxnId="{7DD7C717-E89F-47FA-BD58-519BA5245582}">
      <dgm:prSet/>
      <dgm:spPr/>
      <dgm:t>
        <a:bodyPr/>
        <a:lstStyle/>
        <a:p>
          <a:endParaRPr lang="en-US"/>
        </a:p>
      </dgm:t>
    </dgm:pt>
    <dgm:pt modelId="{7C797D06-2C47-4DFE-9BB9-EC2216F22BBC}" type="pres">
      <dgm:prSet presAssocID="{0E7FA932-662A-4575-9AC4-23A1AA11770C}" presName="linear" presStyleCnt="0">
        <dgm:presLayoutVars>
          <dgm:animLvl val="lvl"/>
          <dgm:resizeHandles val="exact"/>
        </dgm:presLayoutVars>
      </dgm:prSet>
      <dgm:spPr/>
    </dgm:pt>
    <dgm:pt modelId="{405B4A85-2728-4210-9DB7-75B54D4CC2DB}" type="pres">
      <dgm:prSet presAssocID="{BCE7B69D-142F-44C4-A234-6FD8F65EE5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2F288E-B931-4A5E-90BA-38CD8D88CF63}" type="pres">
      <dgm:prSet presAssocID="{BCE7B69D-142F-44C4-A234-6FD8F65EE5A8}" presName="childText" presStyleLbl="revTx" presStyleIdx="0" presStyleCnt="2">
        <dgm:presLayoutVars>
          <dgm:bulletEnabled val="1"/>
        </dgm:presLayoutVars>
      </dgm:prSet>
      <dgm:spPr/>
    </dgm:pt>
    <dgm:pt modelId="{C02ED72E-3CD6-44B6-BB85-C0BAF000D6B8}" type="pres">
      <dgm:prSet presAssocID="{691BA936-900F-4F57-883A-81B60D527A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E49D80E-315B-4304-ABBD-15A44383AA7F}" type="pres">
      <dgm:prSet presAssocID="{691BA936-900F-4F57-883A-81B60D527A4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D7C717-E89F-47FA-BD58-519BA5245582}" srcId="{BCE7B69D-142F-44C4-A234-6FD8F65EE5A8}" destId="{E2940587-2DF8-4728-9FDE-2BD27716367C}" srcOrd="6" destOrd="0" parTransId="{35E8DF3D-19E9-4D8F-84ED-70465DA82589}" sibTransId="{8C2F0984-0985-488D-96D7-71E9EEA8FECE}"/>
    <dgm:cxn modelId="{AB55A41C-534E-4A5A-973B-8689DE5AB725}" srcId="{0E7FA932-662A-4575-9AC4-23A1AA11770C}" destId="{BCE7B69D-142F-44C4-A234-6FD8F65EE5A8}" srcOrd="0" destOrd="0" parTransId="{41947F51-28B5-4802-A16B-282FF0420487}" sibTransId="{6B04EC36-1BA5-4C50-B619-69E6F9166B27}"/>
    <dgm:cxn modelId="{BB8B8991-A6BE-4005-AA4B-6B99624A7694}" type="presOf" srcId="{97565B0A-419C-4AE3-B909-47F0084799ED}" destId="{672F288E-B931-4A5E-90BA-38CD8D88CF63}" srcOrd="0" destOrd="5" presId="urn:microsoft.com/office/officeart/2005/8/layout/vList2"/>
    <dgm:cxn modelId="{D7E6BB94-C6BB-4FBA-8202-ABD6BEA51C1F}" type="presOf" srcId="{9F855FA4-CE52-4A7D-BFBC-2F1B721E65C3}" destId="{8E49D80E-315B-4304-ABBD-15A44383AA7F}" srcOrd="0" destOrd="2" presId="urn:microsoft.com/office/officeart/2005/8/layout/vList2"/>
    <dgm:cxn modelId="{AFD18FA9-7936-43A6-8509-825C78CF3D67}" srcId="{BCE7B69D-142F-44C4-A234-6FD8F65EE5A8}" destId="{1D5A4FFE-F41C-42DB-AD79-9CAFA542F599}" srcOrd="0" destOrd="0" parTransId="{8A4062D9-14B2-4F83-9881-AA3FEE236BD9}" sibTransId="{C4FF3A22-CF50-43BE-9CCE-2AB1E15EB815}"/>
    <dgm:cxn modelId="{C654CED0-C851-45D4-A83C-85169D97C788}" type="presOf" srcId="{691BA936-900F-4F57-883A-81B60D527A4E}" destId="{C02ED72E-3CD6-44B6-BB85-C0BAF000D6B8}" srcOrd="0" destOrd="0" presId="urn:microsoft.com/office/officeart/2005/8/layout/vList2"/>
    <dgm:cxn modelId="{FB3AF682-A961-4F1D-AF4F-3B162F6384E7}" srcId="{691BA936-900F-4F57-883A-81B60D527A4E}" destId="{7420A1D2-9257-4B38-95C9-1ADF3D68F3E6}" srcOrd="1" destOrd="0" parTransId="{16D062F2-764D-4949-83D7-C73C3E108242}" sibTransId="{1F8A21E3-8C55-4FA1-BF99-E221E5B87131}"/>
    <dgm:cxn modelId="{71FC6C7E-AAA9-4EFD-94EE-04CDC1C9650B}" type="presOf" srcId="{8155E901-4B7B-49E6-94D5-D84987E7ED9E}" destId="{8E49D80E-315B-4304-ABBD-15A44383AA7F}" srcOrd="0" destOrd="4" presId="urn:microsoft.com/office/officeart/2005/8/layout/vList2"/>
    <dgm:cxn modelId="{F475E6C7-F83D-459F-9E62-65E301AE7390}" type="presOf" srcId="{0E7FA932-662A-4575-9AC4-23A1AA11770C}" destId="{7C797D06-2C47-4DFE-9BB9-EC2216F22BBC}" srcOrd="0" destOrd="0" presId="urn:microsoft.com/office/officeart/2005/8/layout/vList2"/>
    <dgm:cxn modelId="{7EA91201-08AA-48A5-9BFC-1B174BDFA8F0}" type="presOf" srcId="{CF1AF0A9-D889-46B1-BA24-23EC4B9915DF}" destId="{672F288E-B931-4A5E-90BA-38CD8D88CF63}" srcOrd="0" destOrd="3" presId="urn:microsoft.com/office/officeart/2005/8/layout/vList2"/>
    <dgm:cxn modelId="{0D9858D1-DF3D-4DC5-9CBA-1C1ADF4FC197}" type="presOf" srcId="{1D5A4FFE-F41C-42DB-AD79-9CAFA542F599}" destId="{672F288E-B931-4A5E-90BA-38CD8D88CF63}" srcOrd="0" destOrd="0" presId="urn:microsoft.com/office/officeart/2005/8/layout/vList2"/>
    <dgm:cxn modelId="{253B340F-CF7B-4633-9C5D-83EDE1DC4697}" srcId="{BCE7B69D-142F-44C4-A234-6FD8F65EE5A8}" destId="{4EA3D4EA-B9B4-4B1E-ACB3-DE17BF00490D}" srcOrd="4" destOrd="0" parTransId="{6A225107-EAE9-46CB-815A-7A45A5BA3C05}" sibTransId="{552C4789-8C0B-4458-ABA7-7EF85CB6D507}"/>
    <dgm:cxn modelId="{634BBD78-B1CF-4230-AB2B-7CCAD386C6A5}" srcId="{BCE7B69D-142F-44C4-A234-6FD8F65EE5A8}" destId="{057B94ED-88D5-4C7C-B91B-20677DD0A810}" srcOrd="1" destOrd="0" parTransId="{6500A0F0-C9E4-41A8-894A-E24AF3007B5F}" sibTransId="{871B8E81-670B-4E7C-8C41-53573029CDF8}"/>
    <dgm:cxn modelId="{B5AE3CA6-E339-47D2-8B7A-C447D2DB773E}" type="presOf" srcId="{057B94ED-88D5-4C7C-B91B-20677DD0A810}" destId="{672F288E-B931-4A5E-90BA-38CD8D88CF63}" srcOrd="0" destOrd="1" presId="urn:microsoft.com/office/officeart/2005/8/layout/vList2"/>
    <dgm:cxn modelId="{9197AFF3-280E-4AFD-9617-7AE51D886115}" type="presOf" srcId="{4CCC2F1A-A9A2-4387-A382-636422B91FAC}" destId="{8E49D80E-315B-4304-ABBD-15A44383AA7F}" srcOrd="0" destOrd="3" presId="urn:microsoft.com/office/officeart/2005/8/layout/vList2"/>
    <dgm:cxn modelId="{F32BF45D-9FB1-4685-A812-CFB538D9B030}" type="presOf" srcId="{BCE7B69D-142F-44C4-A234-6FD8F65EE5A8}" destId="{405B4A85-2728-4210-9DB7-75B54D4CC2DB}" srcOrd="0" destOrd="0" presId="urn:microsoft.com/office/officeart/2005/8/layout/vList2"/>
    <dgm:cxn modelId="{FFC41A83-BBAC-4C66-B0EB-BA89E9EA775E}" type="presOf" srcId="{7420A1D2-9257-4B38-95C9-1ADF3D68F3E6}" destId="{8E49D80E-315B-4304-ABBD-15A44383AA7F}" srcOrd="0" destOrd="1" presId="urn:microsoft.com/office/officeart/2005/8/layout/vList2"/>
    <dgm:cxn modelId="{7ED0C7D8-92F9-4637-BE31-94C37926FD0D}" type="presOf" srcId="{4EA3D4EA-B9B4-4B1E-ACB3-DE17BF00490D}" destId="{672F288E-B931-4A5E-90BA-38CD8D88CF63}" srcOrd="0" destOrd="4" presId="urn:microsoft.com/office/officeart/2005/8/layout/vList2"/>
    <dgm:cxn modelId="{D72B18FA-86F2-4125-AD1F-D986A0BD35B7}" srcId="{BCE7B69D-142F-44C4-A234-6FD8F65EE5A8}" destId="{1D9DCEF6-65DC-4FD2-8386-78AEA51B17CB}" srcOrd="2" destOrd="0" parTransId="{B3D8F8B2-3FC2-436D-8B32-6059EB8669ED}" sibTransId="{B525A431-A4AD-4983-9D06-59E67792CA6E}"/>
    <dgm:cxn modelId="{DCB2346C-71ED-4C88-AEED-0BD952D6A253}" type="presOf" srcId="{1D9DCEF6-65DC-4FD2-8386-78AEA51B17CB}" destId="{672F288E-B931-4A5E-90BA-38CD8D88CF63}" srcOrd="0" destOrd="2" presId="urn:microsoft.com/office/officeart/2005/8/layout/vList2"/>
    <dgm:cxn modelId="{5EE00F5B-F283-4322-BDE4-DE4BBAECFC54}" srcId="{BCE7B69D-142F-44C4-A234-6FD8F65EE5A8}" destId="{97565B0A-419C-4AE3-B909-47F0084799ED}" srcOrd="5" destOrd="0" parTransId="{AC205CBB-98B0-4CBD-895C-1107C155EB30}" sibTransId="{BCBA5F6F-C26C-4C81-AD4A-DBB1C55A67A5}"/>
    <dgm:cxn modelId="{4B59CD81-8FE0-498B-9416-92DC92917704}" srcId="{BCE7B69D-142F-44C4-A234-6FD8F65EE5A8}" destId="{CF1AF0A9-D889-46B1-BA24-23EC4B9915DF}" srcOrd="3" destOrd="0" parTransId="{873CFD63-D212-47A0-AD72-D524B8CAADBB}" sibTransId="{539CC66D-D299-45D9-88C8-A566C95407DF}"/>
    <dgm:cxn modelId="{5E5451B7-EFF7-46A8-9929-C8508F000D92}" type="presOf" srcId="{E2940587-2DF8-4728-9FDE-2BD27716367C}" destId="{672F288E-B931-4A5E-90BA-38CD8D88CF63}" srcOrd="0" destOrd="6" presId="urn:microsoft.com/office/officeart/2005/8/layout/vList2"/>
    <dgm:cxn modelId="{93C8CF09-6F6A-43BD-8D22-FBB8889A2784}" srcId="{691BA936-900F-4F57-883A-81B60D527A4E}" destId="{4CCC2F1A-A9A2-4387-A382-636422B91FAC}" srcOrd="3" destOrd="0" parTransId="{4E7DBE6B-1EDC-4904-9E83-AC181F415494}" sibTransId="{BC22932C-496F-4F2D-830B-E40D6326143A}"/>
    <dgm:cxn modelId="{065F1484-493F-41AE-921F-BE792B64B56E}" type="presOf" srcId="{134AB377-9550-4B36-B7FB-4E8E2CE1A62D}" destId="{8E49D80E-315B-4304-ABBD-15A44383AA7F}" srcOrd="0" destOrd="0" presId="urn:microsoft.com/office/officeart/2005/8/layout/vList2"/>
    <dgm:cxn modelId="{3C53A428-DFD0-41DF-9727-0DB68E655727}" srcId="{691BA936-900F-4F57-883A-81B60D527A4E}" destId="{8155E901-4B7B-49E6-94D5-D84987E7ED9E}" srcOrd="4" destOrd="0" parTransId="{DF114E73-C787-45CB-AE2F-7E24C0DD8C57}" sibTransId="{7E48E02C-4305-4406-B7AA-B39B75EBEA7B}"/>
    <dgm:cxn modelId="{DD6B6678-93D2-4FF4-B8E6-6D1C2D87CF67}" srcId="{691BA936-900F-4F57-883A-81B60D527A4E}" destId="{9F855FA4-CE52-4A7D-BFBC-2F1B721E65C3}" srcOrd="2" destOrd="0" parTransId="{DDAB6C53-B229-4783-83D7-DA6A45561221}" sibTransId="{E9876AB1-94FB-47C9-A9AE-6557B0B4342D}"/>
    <dgm:cxn modelId="{ECF53EFE-6B09-4169-BB24-8735B76B4FDC}" srcId="{0E7FA932-662A-4575-9AC4-23A1AA11770C}" destId="{691BA936-900F-4F57-883A-81B60D527A4E}" srcOrd="1" destOrd="0" parTransId="{8BA29082-776B-49E9-A4EF-B08D46E31E4A}" sibTransId="{67F41336-21D3-4D20-9C91-4E738E0212DA}"/>
    <dgm:cxn modelId="{9ED05654-E538-45FF-9190-7790E1C6C506}" srcId="{691BA936-900F-4F57-883A-81B60D527A4E}" destId="{134AB377-9550-4B36-B7FB-4E8E2CE1A62D}" srcOrd="0" destOrd="0" parTransId="{BC424609-B908-4CC8-A370-7792975670A0}" sibTransId="{B8A268C7-7B4F-4D27-9D15-442FD9F79C6B}"/>
    <dgm:cxn modelId="{6F99285A-ACAF-4393-936E-59EE45890B7C}" type="presParOf" srcId="{7C797D06-2C47-4DFE-9BB9-EC2216F22BBC}" destId="{405B4A85-2728-4210-9DB7-75B54D4CC2DB}" srcOrd="0" destOrd="0" presId="urn:microsoft.com/office/officeart/2005/8/layout/vList2"/>
    <dgm:cxn modelId="{91B3F121-8689-4646-8EB3-4BA795903E97}" type="presParOf" srcId="{7C797D06-2C47-4DFE-9BB9-EC2216F22BBC}" destId="{672F288E-B931-4A5E-90BA-38CD8D88CF63}" srcOrd="1" destOrd="0" presId="urn:microsoft.com/office/officeart/2005/8/layout/vList2"/>
    <dgm:cxn modelId="{2591FDB3-6F82-4C17-BFA5-0A20C2474854}" type="presParOf" srcId="{7C797D06-2C47-4DFE-9BB9-EC2216F22BBC}" destId="{C02ED72E-3CD6-44B6-BB85-C0BAF000D6B8}" srcOrd="2" destOrd="0" presId="urn:microsoft.com/office/officeart/2005/8/layout/vList2"/>
    <dgm:cxn modelId="{90B953F0-9994-4578-ADFD-FE5579A0B503}" type="presParOf" srcId="{7C797D06-2C47-4DFE-9BB9-EC2216F22BBC}" destId="{8E49D80E-315B-4304-ABBD-15A44383AA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684A4-B932-4C0A-A5C8-B4702FD848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665D-40C7-45A2-8C28-843071B15283}">
      <dgm:prSet/>
      <dgm:spPr/>
      <dgm:t>
        <a:bodyPr/>
        <a:lstStyle/>
        <a:p>
          <a:r>
            <a:rPr lang="en-US" dirty="0"/>
            <a:t>A </a:t>
          </a:r>
          <a:r>
            <a:rPr lang="en-US" i="1" dirty="0"/>
            <a:t>failure</a:t>
          </a:r>
          <a:r>
            <a:rPr lang="en-US" dirty="0"/>
            <a:t> in a:</a:t>
          </a:r>
        </a:p>
      </dgm:t>
    </dgm:pt>
    <dgm:pt modelId="{1D101B11-8270-454C-B452-B1BB896D18C7}" type="parTrans" cxnId="{6D4C7A16-4F00-4A4F-BC8D-DA2730559B5B}">
      <dgm:prSet/>
      <dgm:spPr/>
      <dgm:t>
        <a:bodyPr/>
        <a:lstStyle/>
        <a:p>
          <a:endParaRPr lang="en-US"/>
        </a:p>
      </dgm:t>
    </dgm:pt>
    <dgm:pt modelId="{493FFA90-D46F-4888-8E47-F92C5E2ACECB}" type="sibTrans" cxnId="{6D4C7A16-4F00-4A4F-BC8D-DA2730559B5B}">
      <dgm:prSet/>
      <dgm:spPr/>
      <dgm:t>
        <a:bodyPr/>
        <a:lstStyle/>
        <a:p>
          <a:endParaRPr lang="en-US"/>
        </a:p>
      </dgm:t>
    </dgm:pt>
    <dgm:pt modelId="{B6C8F32C-04E1-4974-8F2C-63D5316D39D1}">
      <dgm:prSet/>
      <dgm:spPr/>
      <dgm:t>
        <a:bodyPr/>
        <a:lstStyle/>
        <a:p>
          <a:r>
            <a:rPr lang="en-US"/>
            <a:t>System</a:t>
          </a:r>
          <a:endParaRPr lang="en-US"/>
        </a:p>
      </dgm:t>
    </dgm:pt>
    <dgm:pt modelId="{DBD514DE-EFC3-4695-896A-9682A4A69BE9}" type="parTrans" cxnId="{1AC10E14-297B-49F6-8E30-B54879969BDF}">
      <dgm:prSet/>
      <dgm:spPr/>
      <dgm:t>
        <a:bodyPr/>
        <a:lstStyle/>
        <a:p>
          <a:endParaRPr lang="en-US"/>
        </a:p>
      </dgm:t>
    </dgm:pt>
    <dgm:pt modelId="{EA4A86C7-992B-45AD-A62D-14FAD81A6011}" type="sibTrans" cxnId="{1AC10E14-297B-49F6-8E30-B54879969BDF}">
      <dgm:prSet/>
      <dgm:spPr/>
      <dgm:t>
        <a:bodyPr/>
        <a:lstStyle/>
        <a:p>
          <a:endParaRPr lang="en-US"/>
        </a:p>
      </dgm:t>
    </dgm:pt>
    <dgm:pt modelId="{42AEC2B9-BE49-43E9-93F0-4BE343245A70}">
      <dgm:prSet/>
      <dgm:spPr/>
      <dgm:t>
        <a:bodyPr/>
        <a:lstStyle/>
        <a:p>
          <a:r>
            <a:rPr lang="en-US"/>
            <a:t>Process</a:t>
          </a:r>
          <a:endParaRPr lang="en-US"/>
        </a:p>
      </dgm:t>
    </dgm:pt>
    <dgm:pt modelId="{9679E898-BAFB-40BC-8049-3C3C7425B0DB}" type="parTrans" cxnId="{A08FEB9A-DEDC-468C-8B8B-11DB30DD2E59}">
      <dgm:prSet/>
      <dgm:spPr/>
      <dgm:t>
        <a:bodyPr/>
        <a:lstStyle/>
        <a:p>
          <a:endParaRPr lang="en-US"/>
        </a:p>
      </dgm:t>
    </dgm:pt>
    <dgm:pt modelId="{0AA033F0-CA11-4C3B-B6D2-5B800B230A70}" type="sibTrans" cxnId="{A08FEB9A-DEDC-468C-8B8B-11DB30DD2E59}">
      <dgm:prSet/>
      <dgm:spPr/>
      <dgm:t>
        <a:bodyPr/>
        <a:lstStyle/>
        <a:p>
          <a:endParaRPr lang="en-US"/>
        </a:p>
      </dgm:t>
    </dgm:pt>
    <dgm:pt modelId="{3AAC5B68-D89E-487C-8B64-DEE4718915BE}">
      <dgm:prSet/>
      <dgm:spPr/>
      <dgm:t>
        <a:bodyPr/>
        <a:lstStyle/>
        <a:p>
          <a:r>
            <a:rPr lang="en-US"/>
            <a:t>Product</a:t>
          </a:r>
          <a:endParaRPr lang="en-US"/>
        </a:p>
      </dgm:t>
    </dgm:pt>
    <dgm:pt modelId="{56B948D9-6BF4-4670-8865-4448430C9FA0}" type="parTrans" cxnId="{47121788-E82A-48E3-929F-8D72CF6F5839}">
      <dgm:prSet/>
      <dgm:spPr/>
      <dgm:t>
        <a:bodyPr/>
        <a:lstStyle/>
        <a:p>
          <a:endParaRPr lang="en-US"/>
        </a:p>
      </dgm:t>
    </dgm:pt>
    <dgm:pt modelId="{A006A89E-85A2-4901-8A7C-B4E7ECAE0646}" type="sibTrans" cxnId="{47121788-E82A-48E3-929F-8D72CF6F5839}">
      <dgm:prSet/>
      <dgm:spPr/>
      <dgm:t>
        <a:bodyPr/>
        <a:lstStyle/>
        <a:p>
          <a:endParaRPr lang="en-US"/>
        </a:p>
      </dgm:t>
    </dgm:pt>
    <dgm:pt modelId="{02807E40-36A4-47C8-8937-9D984A991AEB}" type="pres">
      <dgm:prSet presAssocID="{90A684A4-B932-4C0A-A5C8-B4702FD848DB}" presName="linear" presStyleCnt="0">
        <dgm:presLayoutVars>
          <dgm:animLvl val="lvl"/>
          <dgm:resizeHandles val="exact"/>
        </dgm:presLayoutVars>
      </dgm:prSet>
      <dgm:spPr/>
    </dgm:pt>
    <dgm:pt modelId="{544263AE-D7B1-4E52-BBF4-64C1A99A2406}" type="pres">
      <dgm:prSet presAssocID="{3020665D-40C7-45A2-8C28-843071B1528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BCC2443-DD6B-47EE-AA74-589FBBB182CC}" type="pres">
      <dgm:prSet presAssocID="{3020665D-40C7-45A2-8C28-843071B1528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8FEB9A-DEDC-468C-8B8B-11DB30DD2E59}" srcId="{3020665D-40C7-45A2-8C28-843071B15283}" destId="{42AEC2B9-BE49-43E9-93F0-4BE343245A70}" srcOrd="1" destOrd="0" parTransId="{9679E898-BAFB-40BC-8049-3C3C7425B0DB}" sibTransId="{0AA033F0-CA11-4C3B-B6D2-5B800B230A70}"/>
    <dgm:cxn modelId="{124F4400-0E7C-47DA-AE13-93876729ACA0}" type="presOf" srcId="{90A684A4-B932-4C0A-A5C8-B4702FD848DB}" destId="{02807E40-36A4-47C8-8937-9D984A991AEB}" srcOrd="0" destOrd="0" presId="urn:microsoft.com/office/officeart/2005/8/layout/vList2"/>
    <dgm:cxn modelId="{6D4C7A16-4F00-4A4F-BC8D-DA2730559B5B}" srcId="{90A684A4-B932-4C0A-A5C8-B4702FD848DB}" destId="{3020665D-40C7-45A2-8C28-843071B15283}" srcOrd="0" destOrd="0" parTransId="{1D101B11-8270-454C-B452-B1BB896D18C7}" sibTransId="{493FFA90-D46F-4888-8E47-F92C5E2ACECB}"/>
    <dgm:cxn modelId="{1AB97719-F6D9-4D5D-97D4-51F1F1C252FD}" type="presOf" srcId="{42AEC2B9-BE49-43E9-93F0-4BE343245A70}" destId="{6BCC2443-DD6B-47EE-AA74-589FBBB182CC}" srcOrd="0" destOrd="1" presId="urn:microsoft.com/office/officeart/2005/8/layout/vList2"/>
    <dgm:cxn modelId="{2B34E4BD-3049-4387-9E37-AE7A0988E429}" type="presOf" srcId="{B6C8F32C-04E1-4974-8F2C-63D5316D39D1}" destId="{6BCC2443-DD6B-47EE-AA74-589FBBB182CC}" srcOrd="0" destOrd="0" presId="urn:microsoft.com/office/officeart/2005/8/layout/vList2"/>
    <dgm:cxn modelId="{C0D01D7E-7FB8-4FE6-8093-309DD4C2D757}" type="presOf" srcId="{3020665D-40C7-45A2-8C28-843071B15283}" destId="{544263AE-D7B1-4E52-BBF4-64C1A99A2406}" srcOrd="0" destOrd="0" presId="urn:microsoft.com/office/officeart/2005/8/layout/vList2"/>
    <dgm:cxn modelId="{D8F7DEBF-C9E4-4BE1-B460-0B79850E6634}" type="presOf" srcId="{3AAC5B68-D89E-487C-8B64-DEE4718915BE}" destId="{6BCC2443-DD6B-47EE-AA74-589FBBB182CC}" srcOrd="0" destOrd="2" presId="urn:microsoft.com/office/officeart/2005/8/layout/vList2"/>
    <dgm:cxn modelId="{1AC10E14-297B-49F6-8E30-B54879969BDF}" srcId="{3020665D-40C7-45A2-8C28-843071B15283}" destId="{B6C8F32C-04E1-4974-8F2C-63D5316D39D1}" srcOrd="0" destOrd="0" parTransId="{DBD514DE-EFC3-4695-896A-9682A4A69BE9}" sibTransId="{EA4A86C7-992B-45AD-A62D-14FAD81A6011}"/>
    <dgm:cxn modelId="{47121788-E82A-48E3-929F-8D72CF6F5839}" srcId="{3020665D-40C7-45A2-8C28-843071B15283}" destId="{3AAC5B68-D89E-487C-8B64-DEE4718915BE}" srcOrd="2" destOrd="0" parTransId="{56B948D9-6BF4-4670-8865-4448430C9FA0}" sibTransId="{A006A89E-85A2-4901-8A7C-B4E7ECAE0646}"/>
    <dgm:cxn modelId="{10F7A9DA-9E5C-47AA-8DB2-D70792B591B9}" type="presParOf" srcId="{02807E40-36A4-47C8-8937-9D984A991AEB}" destId="{544263AE-D7B1-4E52-BBF4-64C1A99A2406}" srcOrd="0" destOrd="0" presId="urn:microsoft.com/office/officeart/2005/8/layout/vList2"/>
    <dgm:cxn modelId="{8C4C4120-FDFF-4C6D-99BD-76EEE29697D1}" type="presParOf" srcId="{02807E40-36A4-47C8-8937-9D984A991AEB}" destId="{6BCC2443-DD6B-47EE-AA74-589FBBB182C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B4A85-2728-4210-9DB7-75B54D4CC2DB}">
      <dsp:nvSpPr>
        <dsp:cNvPr id="0" name=""/>
        <dsp:cNvSpPr/>
      </dsp:nvSpPr>
      <dsp:spPr>
        <a:xfrm>
          <a:off x="0" y="28139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we are discussing</a:t>
          </a:r>
        </a:p>
      </dsp:txBody>
      <dsp:txXfrm>
        <a:off x="19904" y="48043"/>
        <a:ext cx="8189792" cy="367937"/>
      </dsp:txXfrm>
    </dsp:sp>
    <dsp:sp modelId="{672F288E-B931-4A5E-90BA-38CD8D88CF63}">
      <dsp:nvSpPr>
        <dsp:cNvPr id="0" name=""/>
        <dsp:cNvSpPr/>
      </dsp:nvSpPr>
      <dsp:spPr>
        <a:xfrm>
          <a:off x="0" y="435884"/>
          <a:ext cx="8229600" cy="158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Queues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Cases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Case Creation Rules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Routing Rules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Subjects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Email Templates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Dashboards</a:t>
          </a:r>
        </a:p>
      </dsp:txBody>
      <dsp:txXfrm>
        <a:off x="0" y="435884"/>
        <a:ext cx="8229600" cy="1583550"/>
      </dsp:txXfrm>
    </dsp:sp>
    <dsp:sp modelId="{C02ED72E-3CD6-44B6-BB85-C0BAF000D6B8}">
      <dsp:nvSpPr>
        <dsp:cNvPr id="0" name=""/>
        <dsp:cNvSpPr/>
      </dsp:nvSpPr>
      <dsp:spPr>
        <a:xfrm>
          <a:off x="0" y="2019434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we are NOT discussing</a:t>
          </a:r>
        </a:p>
      </dsp:txBody>
      <dsp:txXfrm>
        <a:off x="19904" y="2039338"/>
        <a:ext cx="8189792" cy="367937"/>
      </dsp:txXfrm>
    </dsp:sp>
    <dsp:sp modelId="{8E49D80E-315B-4304-ABBD-15A44383AA7F}">
      <dsp:nvSpPr>
        <dsp:cNvPr id="0" name=""/>
        <dsp:cNvSpPr/>
      </dsp:nvSpPr>
      <dsp:spPr>
        <a:xfrm>
          <a:off x="0" y="2427179"/>
          <a:ext cx="8229600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SLAs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Entitlements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Knowledge Articles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Interactive Service Hub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Portals</a:t>
          </a:r>
        </a:p>
      </dsp:txBody>
      <dsp:txXfrm>
        <a:off x="0" y="2427179"/>
        <a:ext cx="8229600" cy="112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263AE-D7B1-4E52-BBF4-64C1A99A2406}">
      <dsp:nvSpPr>
        <dsp:cNvPr id="0" name=""/>
        <dsp:cNvSpPr/>
      </dsp:nvSpPr>
      <dsp:spPr>
        <a:xfrm>
          <a:off x="0" y="25349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 </a:t>
          </a:r>
          <a:r>
            <a:rPr lang="en-US" sz="3000" i="1" kern="1200" dirty="0"/>
            <a:t>failure</a:t>
          </a:r>
          <a:r>
            <a:rPr lang="en-US" sz="3000" kern="1200" dirty="0"/>
            <a:t> in a:</a:t>
          </a:r>
        </a:p>
      </dsp:txBody>
      <dsp:txXfrm>
        <a:off x="35125" y="60474"/>
        <a:ext cx="8159350" cy="649299"/>
      </dsp:txXfrm>
    </dsp:sp>
    <dsp:sp modelId="{6BCC2443-DD6B-47EE-AA74-589FBBB182CC}">
      <dsp:nvSpPr>
        <dsp:cNvPr id="0" name=""/>
        <dsp:cNvSpPr/>
      </dsp:nvSpPr>
      <dsp:spPr>
        <a:xfrm>
          <a:off x="0" y="744899"/>
          <a:ext cx="822960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System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Process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Product</a:t>
          </a:r>
          <a:endParaRPr lang="en-US" sz="2300" kern="1200"/>
        </a:p>
      </dsp:txBody>
      <dsp:txXfrm>
        <a:off x="0" y="744899"/>
        <a:ext cx="8229600" cy="121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Customer Service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What is an incident (case)?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145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Incident 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069900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5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28" y="1319369"/>
            <a:ext cx="3457143" cy="25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461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Case Creation Rules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4783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8" y="1276350"/>
            <a:ext cx="571118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7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46" y="1276350"/>
            <a:ext cx="5437909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812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Routing Rules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2607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Rule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1276350"/>
            <a:ext cx="656875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6350"/>
            <a:ext cx="429595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114550"/>
            <a:ext cx="4971684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33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Subjects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931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98" y="1276350"/>
            <a:ext cx="28762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11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Email Templates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9221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Template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80" y="1276350"/>
            <a:ext cx="5606041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565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Dashboards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8745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 Rep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54" y="1276350"/>
            <a:ext cx="714369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Service Manager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54" y="1276350"/>
            <a:ext cx="714369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905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61488"/>
              </p:ext>
            </p:extLst>
          </p:nvPr>
        </p:nvGraphicFramePr>
        <p:xfrm>
          <a:off x="457200" y="1200150"/>
          <a:ext cx="8229600" cy="358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Queues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0618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queue is a container for ‘things’</a:t>
            </a:r>
          </a:p>
          <a:p>
            <a:pPr lvl="0"/>
            <a:r>
              <a:rPr lang="en-US" dirty="0"/>
              <a:t>A queue can be email-enabled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5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99" y="1276350"/>
            <a:ext cx="370340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602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Cases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70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15554</TotalTime>
  <Words>126</Words>
  <Application>Microsoft Office PowerPoint</Application>
  <PresentationFormat>On-screen Show (16:9)</PresentationFormat>
  <Paragraphs>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Introduction to Customer Service</vt:lpstr>
      <vt:lpstr>Mitch Milam</vt:lpstr>
      <vt:lpstr>Webinar Housekeeping</vt:lpstr>
      <vt:lpstr>2017 Training Roadmap</vt:lpstr>
      <vt:lpstr>Agenda</vt:lpstr>
      <vt:lpstr>PowerPoint Presentation</vt:lpstr>
      <vt:lpstr>Working with Queues</vt:lpstr>
      <vt:lpstr>Queue Definition</vt:lpstr>
      <vt:lpstr>PowerPoint Presentation</vt:lpstr>
      <vt:lpstr>PowerPoint Presentation</vt:lpstr>
      <vt:lpstr>An Incident Is</vt:lpstr>
      <vt:lpstr>Case Details</vt:lpstr>
      <vt:lpstr>PowerPoint Presentation</vt:lpstr>
      <vt:lpstr>Rule Definition</vt:lpstr>
      <vt:lpstr>Rule Details</vt:lpstr>
      <vt:lpstr>PowerPoint Presentation</vt:lpstr>
      <vt:lpstr>Routing Rule Definition</vt:lpstr>
      <vt:lpstr>PowerPoint Presentation</vt:lpstr>
      <vt:lpstr>PowerPoint Presentation</vt:lpstr>
      <vt:lpstr>Subject Tree</vt:lpstr>
      <vt:lpstr>PowerPoint Presentation</vt:lpstr>
      <vt:lpstr>Email Template Definition</vt:lpstr>
      <vt:lpstr>PowerPoint Presentation</vt:lpstr>
      <vt:lpstr>Customer Service Rep Dashboard</vt:lpstr>
      <vt:lpstr>Customer Service Manager Dashboard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520</cp:revision>
  <cp:lastPrinted>2014-08-04T20:14:51Z</cp:lastPrinted>
  <dcterms:created xsi:type="dcterms:W3CDTF">2014-08-03T21:50:47Z</dcterms:created>
  <dcterms:modified xsi:type="dcterms:W3CDTF">2017-03-11T15:57:25Z</dcterms:modified>
</cp:coreProperties>
</file>