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0"/>
  </p:handoutMasterIdLst>
  <p:sldIdLst>
    <p:sldId id="352" r:id="rId2"/>
    <p:sldId id="353" r:id="rId3"/>
    <p:sldId id="355" r:id="rId4"/>
    <p:sldId id="356" r:id="rId5"/>
    <p:sldId id="257" r:id="rId6"/>
    <p:sldId id="419" r:id="rId7"/>
    <p:sldId id="359" r:id="rId8"/>
    <p:sldId id="383" r:id="rId9"/>
    <p:sldId id="413" r:id="rId10"/>
    <p:sldId id="377" r:id="rId11"/>
    <p:sldId id="378" r:id="rId12"/>
    <p:sldId id="379" r:id="rId13"/>
    <p:sldId id="357" r:id="rId14"/>
    <p:sldId id="380" r:id="rId15"/>
    <p:sldId id="381" r:id="rId16"/>
    <p:sldId id="382" r:id="rId17"/>
    <p:sldId id="399" r:id="rId18"/>
    <p:sldId id="358" r:id="rId19"/>
    <p:sldId id="391" r:id="rId20"/>
    <p:sldId id="386" r:id="rId21"/>
    <p:sldId id="407" r:id="rId22"/>
    <p:sldId id="408" r:id="rId23"/>
    <p:sldId id="409" r:id="rId24"/>
    <p:sldId id="410" r:id="rId25"/>
    <p:sldId id="387" r:id="rId26"/>
    <p:sldId id="416" r:id="rId27"/>
    <p:sldId id="370" r:id="rId28"/>
    <p:sldId id="376" r:id="rId29"/>
    <p:sldId id="374" r:id="rId30"/>
    <p:sldId id="397" r:id="rId31"/>
    <p:sldId id="396" r:id="rId32"/>
    <p:sldId id="398" r:id="rId33"/>
    <p:sldId id="375" r:id="rId34"/>
    <p:sldId id="372" r:id="rId35"/>
    <p:sldId id="384" r:id="rId36"/>
    <p:sldId id="417" r:id="rId37"/>
    <p:sldId id="404" r:id="rId38"/>
    <p:sldId id="395" r:id="rId39"/>
    <p:sldId id="405" r:id="rId40"/>
    <p:sldId id="388" r:id="rId41"/>
    <p:sldId id="400" r:id="rId42"/>
    <p:sldId id="406" r:id="rId43"/>
    <p:sldId id="389" r:id="rId44"/>
    <p:sldId id="411" r:id="rId45"/>
    <p:sldId id="367" r:id="rId46"/>
    <p:sldId id="390" r:id="rId47"/>
    <p:sldId id="412" r:id="rId48"/>
    <p:sldId id="363" r:id="rId49"/>
    <p:sldId id="415" r:id="rId50"/>
    <p:sldId id="414" r:id="rId51"/>
    <p:sldId id="402" r:id="rId52"/>
    <p:sldId id="403" r:id="rId53"/>
    <p:sldId id="392" r:id="rId54"/>
    <p:sldId id="393" r:id="rId55"/>
    <p:sldId id="394" r:id="rId56"/>
    <p:sldId id="401" r:id="rId57"/>
    <p:sldId id="293" r:id="rId58"/>
    <p:sldId id="302" r:id="rId5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29" d="100"/>
          <a:sy n="129" d="100"/>
        </p:scale>
        <p:origin x="126" y="3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72AF7-45C2-4927-A6DA-6494FF74A3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5D669C-FB4A-451F-B663-A1988472FA20}">
      <dgm:prSet/>
      <dgm:spPr/>
      <dgm:t>
        <a:bodyPr/>
        <a:lstStyle/>
        <a:p>
          <a:r>
            <a:rPr lang="en-US"/>
            <a:t>What, when, and why</a:t>
          </a:r>
          <a:endParaRPr lang="en-US"/>
        </a:p>
      </dgm:t>
    </dgm:pt>
    <dgm:pt modelId="{FCA33554-6536-4880-8267-BCEA8D6E87CF}" type="parTrans" cxnId="{B86F3BDE-6451-4B91-9B02-1762F096B019}">
      <dgm:prSet/>
      <dgm:spPr/>
      <dgm:t>
        <a:bodyPr/>
        <a:lstStyle/>
        <a:p>
          <a:endParaRPr lang="en-US"/>
        </a:p>
      </dgm:t>
    </dgm:pt>
    <dgm:pt modelId="{22CB4379-7D7E-4DAB-BABC-8D9A59784B47}" type="sibTrans" cxnId="{B86F3BDE-6451-4B91-9B02-1762F096B019}">
      <dgm:prSet/>
      <dgm:spPr/>
      <dgm:t>
        <a:bodyPr/>
        <a:lstStyle/>
        <a:p>
          <a:endParaRPr lang="en-US"/>
        </a:p>
      </dgm:t>
    </dgm:pt>
    <dgm:pt modelId="{A02FDADE-5658-47CE-9FFB-5B7464A565E3}">
      <dgm:prSet/>
      <dgm:spPr/>
      <dgm:t>
        <a:bodyPr/>
        <a:lstStyle/>
        <a:p>
          <a:r>
            <a:rPr lang="en-US"/>
            <a:t>Designing</a:t>
          </a:r>
          <a:endParaRPr lang="en-US"/>
        </a:p>
      </dgm:t>
    </dgm:pt>
    <dgm:pt modelId="{FAD45FFE-8679-404B-A941-943562C65ABE}" type="parTrans" cxnId="{A540341A-9B0F-44A1-84B0-61ED279D92AE}">
      <dgm:prSet/>
      <dgm:spPr/>
      <dgm:t>
        <a:bodyPr/>
        <a:lstStyle/>
        <a:p>
          <a:endParaRPr lang="en-US"/>
        </a:p>
      </dgm:t>
    </dgm:pt>
    <dgm:pt modelId="{945828BB-627B-49D1-8D3D-43F14013339E}" type="sibTrans" cxnId="{A540341A-9B0F-44A1-84B0-61ED279D92AE}">
      <dgm:prSet/>
      <dgm:spPr/>
      <dgm:t>
        <a:bodyPr/>
        <a:lstStyle/>
        <a:p>
          <a:endParaRPr lang="en-US"/>
        </a:p>
      </dgm:t>
    </dgm:pt>
    <dgm:pt modelId="{9BC3ADB4-FE0D-492C-BDB6-4B0CE3BE7ADD}">
      <dgm:prSet/>
      <dgm:spPr/>
      <dgm:t>
        <a:bodyPr/>
        <a:lstStyle/>
        <a:p>
          <a:r>
            <a:rPr lang="en-US"/>
            <a:t>Entities and Fields</a:t>
          </a:r>
          <a:endParaRPr lang="en-US"/>
        </a:p>
      </dgm:t>
    </dgm:pt>
    <dgm:pt modelId="{117BEA7A-102C-43E7-8870-F108E522CF9C}" type="parTrans" cxnId="{07A58F2A-F306-4CCA-94F2-1406A926B8E7}">
      <dgm:prSet/>
      <dgm:spPr/>
      <dgm:t>
        <a:bodyPr/>
        <a:lstStyle/>
        <a:p>
          <a:endParaRPr lang="en-US"/>
        </a:p>
      </dgm:t>
    </dgm:pt>
    <dgm:pt modelId="{626A4C56-C174-411A-B404-9886056CDFE5}" type="sibTrans" cxnId="{07A58F2A-F306-4CCA-94F2-1406A926B8E7}">
      <dgm:prSet/>
      <dgm:spPr/>
      <dgm:t>
        <a:bodyPr/>
        <a:lstStyle/>
        <a:p>
          <a:endParaRPr lang="en-US"/>
        </a:p>
      </dgm:t>
    </dgm:pt>
    <dgm:pt modelId="{CB652AB2-1EFE-4A90-9D14-D6FDFAE3B7B5}">
      <dgm:prSet/>
      <dgm:spPr/>
      <dgm:t>
        <a:bodyPr/>
        <a:lstStyle/>
        <a:p>
          <a:r>
            <a:rPr lang="en-US"/>
            <a:t>Forms and Views</a:t>
          </a:r>
          <a:endParaRPr lang="en-US"/>
        </a:p>
      </dgm:t>
    </dgm:pt>
    <dgm:pt modelId="{50B5AD4D-F7A9-4148-814B-B21E20DB29C0}" type="parTrans" cxnId="{B8968C27-2407-41EF-9926-57671BDABF8B}">
      <dgm:prSet/>
      <dgm:spPr/>
      <dgm:t>
        <a:bodyPr/>
        <a:lstStyle/>
        <a:p>
          <a:endParaRPr lang="en-US"/>
        </a:p>
      </dgm:t>
    </dgm:pt>
    <dgm:pt modelId="{FDACBD42-DB71-41F6-AE4A-8994186E05D3}" type="sibTrans" cxnId="{B8968C27-2407-41EF-9926-57671BDABF8B}">
      <dgm:prSet/>
      <dgm:spPr/>
      <dgm:t>
        <a:bodyPr/>
        <a:lstStyle/>
        <a:p>
          <a:endParaRPr lang="en-US"/>
        </a:p>
      </dgm:t>
    </dgm:pt>
    <dgm:pt modelId="{24BE57EB-6C71-4C71-A9F6-81AAF8654CC3}">
      <dgm:prSet/>
      <dgm:spPr/>
      <dgm:t>
        <a:bodyPr/>
        <a:lstStyle/>
        <a:p>
          <a:r>
            <a:rPr lang="en-US"/>
            <a:t>Views</a:t>
          </a:r>
          <a:endParaRPr lang="en-US"/>
        </a:p>
      </dgm:t>
    </dgm:pt>
    <dgm:pt modelId="{76EEF7E9-6975-443B-B9E8-FF318AB135F9}" type="parTrans" cxnId="{7AF8B5D0-7BCE-4D00-9B67-DAA646C6107F}">
      <dgm:prSet/>
      <dgm:spPr/>
      <dgm:t>
        <a:bodyPr/>
        <a:lstStyle/>
        <a:p>
          <a:endParaRPr lang="en-US"/>
        </a:p>
      </dgm:t>
    </dgm:pt>
    <dgm:pt modelId="{4578714D-2906-4B9F-A16B-A9AC2F71AC5F}" type="sibTrans" cxnId="{7AF8B5D0-7BCE-4D00-9B67-DAA646C6107F}">
      <dgm:prSet/>
      <dgm:spPr/>
      <dgm:t>
        <a:bodyPr/>
        <a:lstStyle/>
        <a:p>
          <a:endParaRPr lang="en-US"/>
        </a:p>
      </dgm:t>
    </dgm:pt>
    <dgm:pt modelId="{3948BDD1-59C3-4DA6-8E27-7871DA88D63D}">
      <dgm:prSet/>
      <dgm:spPr/>
      <dgm:t>
        <a:bodyPr/>
        <a:lstStyle/>
        <a:p>
          <a:r>
            <a:rPr lang="en-US"/>
            <a:t>Reports and Dashboards</a:t>
          </a:r>
          <a:endParaRPr lang="en-US"/>
        </a:p>
      </dgm:t>
    </dgm:pt>
    <dgm:pt modelId="{ED0282B3-1B7A-4A00-B2F8-C1FBC293D9D1}" type="parTrans" cxnId="{926EF2BE-05CB-4E0D-8C4C-4140CF50D94D}">
      <dgm:prSet/>
      <dgm:spPr/>
      <dgm:t>
        <a:bodyPr/>
        <a:lstStyle/>
        <a:p>
          <a:endParaRPr lang="en-US"/>
        </a:p>
      </dgm:t>
    </dgm:pt>
    <dgm:pt modelId="{7E888BC9-43EF-47C2-A4A6-9BF6ED114F2F}" type="sibTrans" cxnId="{926EF2BE-05CB-4E0D-8C4C-4140CF50D94D}">
      <dgm:prSet/>
      <dgm:spPr/>
      <dgm:t>
        <a:bodyPr/>
        <a:lstStyle/>
        <a:p>
          <a:endParaRPr lang="en-US"/>
        </a:p>
      </dgm:t>
    </dgm:pt>
    <dgm:pt modelId="{C6B2CF92-5A8A-4D4A-9BC7-3EE78FE5CB12}">
      <dgm:prSet/>
      <dgm:spPr/>
      <dgm:t>
        <a:bodyPr/>
        <a:lstStyle/>
        <a:p>
          <a:r>
            <a:rPr lang="en-US"/>
            <a:t>Automation and Mobile</a:t>
          </a:r>
          <a:endParaRPr lang="en-US"/>
        </a:p>
      </dgm:t>
    </dgm:pt>
    <dgm:pt modelId="{893CADBD-A35D-424E-8137-4CA46B893BF3}" type="parTrans" cxnId="{808C4FFD-ED6F-4F16-80A2-C6AF112E00C4}">
      <dgm:prSet/>
      <dgm:spPr/>
      <dgm:t>
        <a:bodyPr/>
        <a:lstStyle/>
        <a:p>
          <a:endParaRPr lang="en-US"/>
        </a:p>
      </dgm:t>
    </dgm:pt>
    <dgm:pt modelId="{217E20F7-9EE5-4721-B277-B7EC33F70347}" type="sibTrans" cxnId="{808C4FFD-ED6F-4F16-80A2-C6AF112E00C4}">
      <dgm:prSet/>
      <dgm:spPr/>
      <dgm:t>
        <a:bodyPr/>
        <a:lstStyle/>
        <a:p>
          <a:endParaRPr lang="en-US"/>
        </a:p>
      </dgm:t>
    </dgm:pt>
    <dgm:pt modelId="{AF066168-396B-44FC-9CDD-B4F9A8A35AAB}">
      <dgm:prSet/>
      <dgm:spPr/>
      <dgm:t>
        <a:bodyPr/>
        <a:lstStyle/>
        <a:p>
          <a:r>
            <a:rPr lang="en-US"/>
            <a:t>Dynamics 365-specific features</a:t>
          </a:r>
          <a:endParaRPr lang="en-US"/>
        </a:p>
      </dgm:t>
    </dgm:pt>
    <dgm:pt modelId="{51878577-E3B5-4001-8BC0-B79E49717CD1}" type="parTrans" cxnId="{03E680A9-1CFC-401D-B863-3A7D2F2DF1CE}">
      <dgm:prSet/>
      <dgm:spPr/>
      <dgm:t>
        <a:bodyPr/>
        <a:lstStyle/>
        <a:p>
          <a:endParaRPr lang="en-US"/>
        </a:p>
      </dgm:t>
    </dgm:pt>
    <dgm:pt modelId="{0A211F66-FB87-4FAC-8257-4BFF07AB14CC}" type="sibTrans" cxnId="{03E680A9-1CFC-401D-B863-3A7D2F2DF1CE}">
      <dgm:prSet/>
      <dgm:spPr/>
      <dgm:t>
        <a:bodyPr/>
        <a:lstStyle/>
        <a:p>
          <a:endParaRPr lang="en-US"/>
        </a:p>
      </dgm:t>
    </dgm:pt>
    <dgm:pt modelId="{1170B428-7DE3-4328-9631-45C46333B3A7}" type="pres">
      <dgm:prSet presAssocID="{9E372AF7-45C2-4927-A6DA-6494FF74A3D1}" presName="linear" presStyleCnt="0">
        <dgm:presLayoutVars>
          <dgm:animLvl val="lvl"/>
          <dgm:resizeHandles val="exact"/>
        </dgm:presLayoutVars>
      </dgm:prSet>
      <dgm:spPr/>
    </dgm:pt>
    <dgm:pt modelId="{22F72213-BA57-41FF-A9B5-ECC5D08061B6}" type="pres">
      <dgm:prSet presAssocID="{765D669C-FB4A-451F-B663-A1988472FA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B74575-B517-469A-B20C-F3468C0747E4}" type="pres">
      <dgm:prSet presAssocID="{22CB4379-7D7E-4DAB-BABC-8D9A59784B47}" presName="spacer" presStyleCnt="0"/>
      <dgm:spPr/>
    </dgm:pt>
    <dgm:pt modelId="{B6A8A6CA-A798-4FCC-BA91-6FA978B66D04}" type="pres">
      <dgm:prSet presAssocID="{A02FDADE-5658-47CE-9FFB-5B7464A565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CA01C8A-A7DA-4EA0-ABE7-861FB175AC5A}" type="pres">
      <dgm:prSet presAssocID="{A02FDADE-5658-47CE-9FFB-5B7464A565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6E97ED7-18DA-401E-936A-351D4ADAC7F7}" type="presOf" srcId="{9BC3ADB4-FE0D-492C-BDB6-4B0CE3BE7ADD}" destId="{5CA01C8A-A7DA-4EA0-ABE7-861FB175AC5A}" srcOrd="0" destOrd="0" presId="urn:microsoft.com/office/officeart/2005/8/layout/vList2"/>
    <dgm:cxn modelId="{7AF8B5D0-7BCE-4D00-9B67-DAA646C6107F}" srcId="{A02FDADE-5658-47CE-9FFB-5B7464A565E3}" destId="{24BE57EB-6C71-4C71-A9F6-81AAF8654CC3}" srcOrd="2" destOrd="0" parTransId="{76EEF7E9-6975-443B-B9E8-FF318AB135F9}" sibTransId="{4578714D-2906-4B9F-A16B-A9AC2F71AC5F}"/>
    <dgm:cxn modelId="{7AC496E0-FA68-41D4-AC23-E8EDA2E2DC1A}" type="presOf" srcId="{3948BDD1-59C3-4DA6-8E27-7871DA88D63D}" destId="{5CA01C8A-A7DA-4EA0-ABE7-861FB175AC5A}" srcOrd="0" destOrd="3" presId="urn:microsoft.com/office/officeart/2005/8/layout/vList2"/>
    <dgm:cxn modelId="{B8968C27-2407-41EF-9926-57671BDABF8B}" srcId="{A02FDADE-5658-47CE-9FFB-5B7464A565E3}" destId="{CB652AB2-1EFE-4A90-9D14-D6FDFAE3B7B5}" srcOrd="1" destOrd="0" parTransId="{50B5AD4D-F7A9-4148-814B-B21E20DB29C0}" sibTransId="{FDACBD42-DB71-41F6-AE4A-8994186E05D3}"/>
    <dgm:cxn modelId="{7E0857D4-63C2-423A-8D17-BC8587A8E02C}" type="presOf" srcId="{CB652AB2-1EFE-4A90-9D14-D6FDFAE3B7B5}" destId="{5CA01C8A-A7DA-4EA0-ABE7-861FB175AC5A}" srcOrd="0" destOrd="1" presId="urn:microsoft.com/office/officeart/2005/8/layout/vList2"/>
    <dgm:cxn modelId="{07A58F2A-F306-4CCA-94F2-1406A926B8E7}" srcId="{A02FDADE-5658-47CE-9FFB-5B7464A565E3}" destId="{9BC3ADB4-FE0D-492C-BDB6-4B0CE3BE7ADD}" srcOrd="0" destOrd="0" parTransId="{117BEA7A-102C-43E7-8870-F108E522CF9C}" sibTransId="{626A4C56-C174-411A-B404-9886056CDFE5}"/>
    <dgm:cxn modelId="{004B7EA8-F1A1-4BA5-B5F4-65CA4F67DFB1}" type="presOf" srcId="{24BE57EB-6C71-4C71-A9F6-81AAF8654CC3}" destId="{5CA01C8A-A7DA-4EA0-ABE7-861FB175AC5A}" srcOrd="0" destOrd="2" presId="urn:microsoft.com/office/officeart/2005/8/layout/vList2"/>
    <dgm:cxn modelId="{926EF2BE-05CB-4E0D-8C4C-4140CF50D94D}" srcId="{A02FDADE-5658-47CE-9FFB-5B7464A565E3}" destId="{3948BDD1-59C3-4DA6-8E27-7871DA88D63D}" srcOrd="3" destOrd="0" parTransId="{ED0282B3-1B7A-4A00-B2F8-C1FBC293D9D1}" sibTransId="{7E888BC9-43EF-47C2-A4A6-9BF6ED114F2F}"/>
    <dgm:cxn modelId="{E5BF5FF8-78AC-4F17-BE62-F764932A99B1}" type="presOf" srcId="{A02FDADE-5658-47CE-9FFB-5B7464A565E3}" destId="{B6A8A6CA-A798-4FCC-BA91-6FA978B66D04}" srcOrd="0" destOrd="0" presId="urn:microsoft.com/office/officeart/2005/8/layout/vList2"/>
    <dgm:cxn modelId="{95397DE1-A282-4DD4-9BB4-4630387F8FF5}" type="presOf" srcId="{AF066168-396B-44FC-9CDD-B4F9A8A35AAB}" destId="{5CA01C8A-A7DA-4EA0-ABE7-861FB175AC5A}" srcOrd="0" destOrd="5" presId="urn:microsoft.com/office/officeart/2005/8/layout/vList2"/>
    <dgm:cxn modelId="{03E680A9-1CFC-401D-B863-3A7D2F2DF1CE}" srcId="{A02FDADE-5658-47CE-9FFB-5B7464A565E3}" destId="{AF066168-396B-44FC-9CDD-B4F9A8A35AAB}" srcOrd="5" destOrd="0" parTransId="{51878577-E3B5-4001-8BC0-B79E49717CD1}" sibTransId="{0A211F66-FB87-4FAC-8257-4BFF07AB14CC}"/>
    <dgm:cxn modelId="{03014AD4-9762-4A32-A003-C3B7ADD177DF}" type="presOf" srcId="{765D669C-FB4A-451F-B663-A1988472FA20}" destId="{22F72213-BA57-41FF-A9B5-ECC5D08061B6}" srcOrd="0" destOrd="0" presId="urn:microsoft.com/office/officeart/2005/8/layout/vList2"/>
    <dgm:cxn modelId="{808C4FFD-ED6F-4F16-80A2-C6AF112E00C4}" srcId="{A02FDADE-5658-47CE-9FFB-5B7464A565E3}" destId="{C6B2CF92-5A8A-4D4A-9BC7-3EE78FE5CB12}" srcOrd="4" destOrd="0" parTransId="{893CADBD-A35D-424E-8137-4CA46B893BF3}" sibTransId="{217E20F7-9EE5-4721-B277-B7EC33F70347}"/>
    <dgm:cxn modelId="{B86F3BDE-6451-4B91-9B02-1762F096B019}" srcId="{9E372AF7-45C2-4927-A6DA-6494FF74A3D1}" destId="{765D669C-FB4A-451F-B663-A1988472FA20}" srcOrd="0" destOrd="0" parTransId="{FCA33554-6536-4880-8267-BCEA8D6E87CF}" sibTransId="{22CB4379-7D7E-4DAB-BABC-8D9A59784B47}"/>
    <dgm:cxn modelId="{A540341A-9B0F-44A1-84B0-61ED279D92AE}" srcId="{9E372AF7-45C2-4927-A6DA-6494FF74A3D1}" destId="{A02FDADE-5658-47CE-9FFB-5B7464A565E3}" srcOrd="1" destOrd="0" parTransId="{FAD45FFE-8679-404B-A941-943562C65ABE}" sibTransId="{945828BB-627B-49D1-8D3D-43F14013339E}"/>
    <dgm:cxn modelId="{61098C0A-7638-445B-85BE-F0BFCC4F8921}" type="presOf" srcId="{C6B2CF92-5A8A-4D4A-9BC7-3EE78FE5CB12}" destId="{5CA01C8A-A7DA-4EA0-ABE7-861FB175AC5A}" srcOrd="0" destOrd="4" presId="urn:microsoft.com/office/officeart/2005/8/layout/vList2"/>
    <dgm:cxn modelId="{E4FF6057-E606-42EB-A10C-8714BFAC57AE}" type="presOf" srcId="{9E372AF7-45C2-4927-A6DA-6494FF74A3D1}" destId="{1170B428-7DE3-4328-9631-45C46333B3A7}" srcOrd="0" destOrd="0" presId="urn:microsoft.com/office/officeart/2005/8/layout/vList2"/>
    <dgm:cxn modelId="{468C773B-BBF4-4E56-ABFC-7839D566F18C}" type="presParOf" srcId="{1170B428-7DE3-4328-9631-45C46333B3A7}" destId="{22F72213-BA57-41FF-A9B5-ECC5D08061B6}" srcOrd="0" destOrd="0" presId="urn:microsoft.com/office/officeart/2005/8/layout/vList2"/>
    <dgm:cxn modelId="{CD75866D-6470-476A-9CC9-A37A7E693B71}" type="presParOf" srcId="{1170B428-7DE3-4328-9631-45C46333B3A7}" destId="{30B74575-B517-469A-B20C-F3468C0747E4}" srcOrd="1" destOrd="0" presId="urn:microsoft.com/office/officeart/2005/8/layout/vList2"/>
    <dgm:cxn modelId="{5221EBDD-61D8-477B-9DD0-7FB2F1D04662}" type="presParOf" srcId="{1170B428-7DE3-4328-9631-45C46333B3A7}" destId="{B6A8A6CA-A798-4FCC-BA91-6FA978B66D04}" srcOrd="2" destOrd="0" presId="urn:microsoft.com/office/officeart/2005/8/layout/vList2"/>
    <dgm:cxn modelId="{D87B8B47-090A-4D9F-81C3-E703B92C98B8}" type="presParOf" srcId="{1170B428-7DE3-4328-9631-45C46333B3A7}" destId="{5CA01C8A-A7DA-4EA0-ABE7-861FB175AC5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AEBFAB-D626-4A60-945F-8EB41E3C24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765C3C-BB08-461F-86FF-49E446E5A2C6}">
      <dgm:prSet/>
      <dgm:spPr/>
      <dgm:t>
        <a:bodyPr/>
        <a:lstStyle/>
        <a:p>
          <a:r>
            <a:rPr lang="en-US"/>
            <a:t>Arrow Keys</a:t>
          </a:r>
          <a:endParaRPr lang="en-US"/>
        </a:p>
      </dgm:t>
    </dgm:pt>
    <dgm:pt modelId="{212FF1F9-54D0-4011-B142-EFACCF28534D}" type="parTrans" cxnId="{9804F09F-ADBB-4C53-B832-88A92FB90F37}">
      <dgm:prSet/>
      <dgm:spPr/>
      <dgm:t>
        <a:bodyPr/>
        <a:lstStyle/>
        <a:p>
          <a:endParaRPr lang="en-US"/>
        </a:p>
      </dgm:t>
    </dgm:pt>
    <dgm:pt modelId="{C67D88ED-9C99-4C4B-848D-46AE2EFB1CA1}" type="sibTrans" cxnId="{9804F09F-ADBB-4C53-B832-88A92FB90F37}">
      <dgm:prSet/>
      <dgm:spPr/>
      <dgm:t>
        <a:bodyPr/>
        <a:lstStyle/>
        <a:p>
          <a:endParaRPr lang="en-US"/>
        </a:p>
      </dgm:t>
    </dgm:pt>
    <dgm:pt modelId="{87C5D772-6F4F-40E9-A880-D51D79A44C2B}">
      <dgm:prSet/>
      <dgm:spPr/>
      <dgm:t>
        <a:bodyPr/>
        <a:lstStyle/>
        <a:p>
          <a:r>
            <a:rPr lang="en-US"/>
            <a:t>Move the selected item</a:t>
          </a:r>
          <a:endParaRPr lang="en-US"/>
        </a:p>
      </dgm:t>
    </dgm:pt>
    <dgm:pt modelId="{EFD5A82D-9558-4FB8-99C3-395E646757C7}" type="parTrans" cxnId="{C4E4FFE6-0180-4EBD-9BDC-2D2A7B65C8AF}">
      <dgm:prSet/>
      <dgm:spPr/>
      <dgm:t>
        <a:bodyPr/>
        <a:lstStyle/>
        <a:p>
          <a:endParaRPr lang="en-US"/>
        </a:p>
      </dgm:t>
    </dgm:pt>
    <dgm:pt modelId="{65F6F601-E5E5-41EB-B9B8-CE5FD7684523}" type="sibTrans" cxnId="{C4E4FFE6-0180-4EBD-9BDC-2D2A7B65C8AF}">
      <dgm:prSet/>
      <dgm:spPr/>
      <dgm:t>
        <a:bodyPr/>
        <a:lstStyle/>
        <a:p>
          <a:endParaRPr lang="en-US"/>
        </a:p>
      </dgm:t>
    </dgm:pt>
    <dgm:pt modelId="{0D4287FB-1A94-4A0A-8C8D-3CDDA6BCA6F2}">
      <dgm:prSet/>
      <dgm:spPr/>
      <dgm:t>
        <a:bodyPr/>
        <a:lstStyle/>
        <a:p>
          <a:r>
            <a:rPr lang="en-US"/>
            <a:t>Delete key</a:t>
          </a:r>
          <a:endParaRPr lang="en-US"/>
        </a:p>
      </dgm:t>
    </dgm:pt>
    <dgm:pt modelId="{5251ABC1-A9A8-4B1E-BA3A-B126EAD97CB1}" type="parTrans" cxnId="{F6588ACF-D9BC-49CA-B03E-4B042DE84516}">
      <dgm:prSet/>
      <dgm:spPr/>
      <dgm:t>
        <a:bodyPr/>
        <a:lstStyle/>
        <a:p>
          <a:endParaRPr lang="en-US"/>
        </a:p>
      </dgm:t>
    </dgm:pt>
    <dgm:pt modelId="{94FFDDF2-B142-4CA7-9994-DF62C96AAFFB}" type="sibTrans" cxnId="{F6588ACF-D9BC-49CA-B03E-4B042DE84516}">
      <dgm:prSet/>
      <dgm:spPr/>
      <dgm:t>
        <a:bodyPr/>
        <a:lstStyle/>
        <a:p>
          <a:endParaRPr lang="en-US"/>
        </a:p>
      </dgm:t>
    </dgm:pt>
    <dgm:pt modelId="{E35D0426-3968-459F-8F53-690DA3BE0633}">
      <dgm:prSet/>
      <dgm:spPr/>
      <dgm:t>
        <a:bodyPr/>
        <a:lstStyle/>
        <a:p>
          <a:r>
            <a:rPr lang="en-US"/>
            <a:t>Deletes an item</a:t>
          </a:r>
          <a:endParaRPr lang="en-US"/>
        </a:p>
      </dgm:t>
    </dgm:pt>
    <dgm:pt modelId="{B608BEC7-1B6E-4FB5-B9DE-2E760C1E48AD}" type="parTrans" cxnId="{B5849286-58D5-465D-B8D7-6CE00330E09F}">
      <dgm:prSet/>
      <dgm:spPr/>
      <dgm:t>
        <a:bodyPr/>
        <a:lstStyle/>
        <a:p>
          <a:endParaRPr lang="en-US"/>
        </a:p>
      </dgm:t>
    </dgm:pt>
    <dgm:pt modelId="{8012D383-6AD9-4D0C-B487-2660BCA5976F}" type="sibTrans" cxnId="{B5849286-58D5-465D-B8D7-6CE00330E09F}">
      <dgm:prSet/>
      <dgm:spPr/>
      <dgm:t>
        <a:bodyPr/>
        <a:lstStyle/>
        <a:p>
          <a:endParaRPr lang="en-US"/>
        </a:p>
      </dgm:t>
    </dgm:pt>
    <dgm:pt modelId="{994D2DE5-2A67-4BF4-94D6-4D27BD1EB112}">
      <dgm:prSet/>
      <dgm:spPr/>
      <dgm:t>
        <a:bodyPr/>
        <a:lstStyle/>
        <a:p>
          <a:r>
            <a:rPr lang="en-US"/>
            <a:t>Enter Key</a:t>
          </a:r>
          <a:endParaRPr lang="en-US"/>
        </a:p>
      </dgm:t>
    </dgm:pt>
    <dgm:pt modelId="{632AC64B-81F9-465E-B989-BA228C32F928}" type="parTrans" cxnId="{6500B07C-8125-45FC-887F-2C36D2A6F000}">
      <dgm:prSet/>
      <dgm:spPr/>
      <dgm:t>
        <a:bodyPr/>
        <a:lstStyle/>
        <a:p>
          <a:endParaRPr lang="en-US"/>
        </a:p>
      </dgm:t>
    </dgm:pt>
    <dgm:pt modelId="{6894BE4C-20CD-4B0B-86A7-A4DC87F45244}" type="sibTrans" cxnId="{6500B07C-8125-45FC-887F-2C36D2A6F000}">
      <dgm:prSet/>
      <dgm:spPr/>
      <dgm:t>
        <a:bodyPr/>
        <a:lstStyle/>
        <a:p>
          <a:endParaRPr lang="en-US"/>
        </a:p>
      </dgm:t>
    </dgm:pt>
    <dgm:pt modelId="{E8DD3317-CF33-42AC-86FA-A314E80D60D9}">
      <dgm:prSet/>
      <dgm:spPr/>
      <dgm:t>
        <a:bodyPr/>
        <a:lstStyle/>
        <a:p>
          <a:r>
            <a:rPr lang="en-US"/>
            <a:t>Displays the property dialog</a:t>
          </a:r>
          <a:endParaRPr lang="en-US"/>
        </a:p>
      </dgm:t>
    </dgm:pt>
    <dgm:pt modelId="{A035EE9B-042F-49E8-BB9D-9DA59CC98637}" type="parTrans" cxnId="{1A71E57A-F890-48F4-BA5A-1CF65CD6B505}">
      <dgm:prSet/>
      <dgm:spPr/>
      <dgm:t>
        <a:bodyPr/>
        <a:lstStyle/>
        <a:p>
          <a:endParaRPr lang="en-US"/>
        </a:p>
      </dgm:t>
    </dgm:pt>
    <dgm:pt modelId="{11821F68-9639-4E52-B633-42BD2E41CA19}" type="sibTrans" cxnId="{1A71E57A-F890-48F4-BA5A-1CF65CD6B505}">
      <dgm:prSet/>
      <dgm:spPr/>
      <dgm:t>
        <a:bodyPr/>
        <a:lstStyle/>
        <a:p>
          <a:endParaRPr lang="en-US"/>
        </a:p>
      </dgm:t>
    </dgm:pt>
    <dgm:pt modelId="{1C7F966E-4C49-4993-B6D6-82F03590AFD2}">
      <dgm:prSet/>
      <dgm:spPr/>
      <dgm:t>
        <a:bodyPr/>
        <a:lstStyle/>
        <a:p>
          <a:r>
            <a:rPr lang="en-US"/>
            <a:t>Ctrl+Z, Ctrl+Y, Ctrl+S</a:t>
          </a:r>
          <a:endParaRPr lang="en-US"/>
        </a:p>
      </dgm:t>
    </dgm:pt>
    <dgm:pt modelId="{0F765528-D78C-4C96-938B-9A310C4B3694}" type="parTrans" cxnId="{0D1468A9-9840-468C-9FC9-825085CE9E0A}">
      <dgm:prSet/>
      <dgm:spPr/>
      <dgm:t>
        <a:bodyPr/>
        <a:lstStyle/>
        <a:p>
          <a:endParaRPr lang="en-US"/>
        </a:p>
      </dgm:t>
    </dgm:pt>
    <dgm:pt modelId="{E56DED43-0CA1-4CCD-897F-E66F9884F36A}" type="sibTrans" cxnId="{0D1468A9-9840-468C-9FC9-825085CE9E0A}">
      <dgm:prSet/>
      <dgm:spPr/>
      <dgm:t>
        <a:bodyPr/>
        <a:lstStyle/>
        <a:p>
          <a:endParaRPr lang="en-US"/>
        </a:p>
      </dgm:t>
    </dgm:pt>
    <dgm:pt modelId="{545F220A-4DCC-4B60-8168-D2A6663A1AC0}">
      <dgm:prSet/>
      <dgm:spPr/>
      <dgm:t>
        <a:bodyPr/>
        <a:lstStyle/>
        <a:p>
          <a:r>
            <a:rPr lang="en-US"/>
            <a:t>Undo, Redo, Save</a:t>
          </a:r>
          <a:endParaRPr lang="en-US"/>
        </a:p>
      </dgm:t>
    </dgm:pt>
    <dgm:pt modelId="{264F853F-9FA6-48FE-AFC4-60E3F2EE0141}" type="parTrans" cxnId="{AC25B372-CD2A-4CFA-9BC7-C1EA8FEBCF89}">
      <dgm:prSet/>
      <dgm:spPr/>
      <dgm:t>
        <a:bodyPr/>
        <a:lstStyle/>
        <a:p>
          <a:endParaRPr lang="en-US"/>
        </a:p>
      </dgm:t>
    </dgm:pt>
    <dgm:pt modelId="{75DCC0C9-6099-43A3-9714-7F235B2A88E5}" type="sibTrans" cxnId="{AC25B372-CD2A-4CFA-9BC7-C1EA8FEBCF89}">
      <dgm:prSet/>
      <dgm:spPr/>
      <dgm:t>
        <a:bodyPr/>
        <a:lstStyle/>
        <a:p>
          <a:endParaRPr lang="en-US"/>
        </a:p>
      </dgm:t>
    </dgm:pt>
    <dgm:pt modelId="{605B50E1-376A-4E16-8A04-39AE303BA054}" type="pres">
      <dgm:prSet presAssocID="{B4AEBFAB-D626-4A60-945F-8EB41E3C2419}" presName="linear" presStyleCnt="0">
        <dgm:presLayoutVars>
          <dgm:animLvl val="lvl"/>
          <dgm:resizeHandles val="exact"/>
        </dgm:presLayoutVars>
      </dgm:prSet>
      <dgm:spPr/>
    </dgm:pt>
    <dgm:pt modelId="{9895D284-87F2-4E39-83AC-633C415E24F3}" type="pres">
      <dgm:prSet presAssocID="{3E765C3C-BB08-461F-86FF-49E446E5A2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207082-7CCC-49F6-9EEF-D08A783F120E}" type="pres">
      <dgm:prSet presAssocID="{3E765C3C-BB08-461F-86FF-49E446E5A2C6}" presName="childText" presStyleLbl="revTx" presStyleIdx="0" presStyleCnt="4">
        <dgm:presLayoutVars>
          <dgm:bulletEnabled val="1"/>
        </dgm:presLayoutVars>
      </dgm:prSet>
      <dgm:spPr/>
    </dgm:pt>
    <dgm:pt modelId="{86A36D83-F9B5-447C-B7C8-9A0C1652FE66}" type="pres">
      <dgm:prSet presAssocID="{0D4287FB-1A94-4A0A-8C8D-3CDDA6BCA6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17314F-89CE-47B4-80A2-7435E7DBAD2C}" type="pres">
      <dgm:prSet presAssocID="{0D4287FB-1A94-4A0A-8C8D-3CDDA6BCA6F2}" presName="childText" presStyleLbl="revTx" presStyleIdx="1" presStyleCnt="4">
        <dgm:presLayoutVars>
          <dgm:bulletEnabled val="1"/>
        </dgm:presLayoutVars>
      </dgm:prSet>
      <dgm:spPr/>
    </dgm:pt>
    <dgm:pt modelId="{82310175-B37E-4C0E-B176-72FFF010A40B}" type="pres">
      <dgm:prSet presAssocID="{994D2DE5-2A67-4BF4-94D6-4D27BD1EB1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BDE125-0AB7-42AB-890F-7B23E06CD5CF}" type="pres">
      <dgm:prSet presAssocID="{994D2DE5-2A67-4BF4-94D6-4D27BD1EB112}" presName="childText" presStyleLbl="revTx" presStyleIdx="2" presStyleCnt="4">
        <dgm:presLayoutVars>
          <dgm:bulletEnabled val="1"/>
        </dgm:presLayoutVars>
      </dgm:prSet>
      <dgm:spPr/>
    </dgm:pt>
    <dgm:pt modelId="{9103A9C7-B799-462E-B0ED-925EFB42C440}" type="pres">
      <dgm:prSet presAssocID="{1C7F966E-4C49-4993-B6D6-82F03590AFD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170F83-1B99-4AB9-BEB0-23E12695974B}" type="pres">
      <dgm:prSet presAssocID="{1C7F966E-4C49-4993-B6D6-82F03590AFD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9A224EA-B3B4-46EF-9E32-FDCE3E31C414}" type="presOf" srcId="{545F220A-4DCC-4B60-8168-D2A6663A1AC0}" destId="{48170F83-1B99-4AB9-BEB0-23E12695974B}" srcOrd="0" destOrd="0" presId="urn:microsoft.com/office/officeart/2005/8/layout/vList2"/>
    <dgm:cxn modelId="{764EA84D-C3EC-4C28-B583-967FA093683A}" type="presOf" srcId="{994D2DE5-2A67-4BF4-94D6-4D27BD1EB112}" destId="{82310175-B37E-4C0E-B176-72FFF010A40B}" srcOrd="0" destOrd="0" presId="urn:microsoft.com/office/officeart/2005/8/layout/vList2"/>
    <dgm:cxn modelId="{27D42E13-C62D-44F0-A05A-06CCCBAC6589}" type="presOf" srcId="{1C7F966E-4C49-4993-B6D6-82F03590AFD2}" destId="{9103A9C7-B799-462E-B0ED-925EFB42C440}" srcOrd="0" destOrd="0" presId="urn:microsoft.com/office/officeart/2005/8/layout/vList2"/>
    <dgm:cxn modelId="{6500B07C-8125-45FC-887F-2C36D2A6F000}" srcId="{B4AEBFAB-D626-4A60-945F-8EB41E3C2419}" destId="{994D2DE5-2A67-4BF4-94D6-4D27BD1EB112}" srcOrd="2" destOrd="0" parTransId="{632AC64B-81F9-465E-B989-BA228C32F928}" sibTransId="{6894BE4C-20CD-4B0B-86A7-A4DC87F45244}"/>
    <dgm:cxn modelId="{223213C6-68AE-402E-8E0F-205EFD7F2F07}" type="presOf" srcId="{87C5D772-6F4F-40E9-A880-D51D79A44C2B}" destId="{C6207082-7CCC-49F6-9EEF-D08A783F120E}" srcOrd="0" destOrd="0" presId="urn:microsoft.com/office/officeart/2005/8/layout/vList2"/>
    <dgm:cxn modelId="{0D1468A9-9840-468C-9FC9-825085CE9E0A}" srcId="{B4AEBFAB-D626-4A60-945F-8EB41E3C2419}" destId="{1C7F966E-4C49-4993-B6D6-82F03590AFD2}" srcOrd="3" destOrd="0" parTransId="{0F765528-D78C-4C96-938B-9A310C4B3694}" sibTransId="{E56DED43-0CA1-4CCD-897F-E66F9884F36A}"/>
    <dgm:cxn modelId="{F6588ACF-D9BC-49CA-B03E-4B042DE84516}" srcId="{B4AEBFAB-D626-4A60-945F-8EB41E3C2419}" destId="{0D4287FB-1A94-4A0A-8C8D-3CDDA6BCA6F2}" srcOrd="1" destOrd="0" parTransId="{5251ABC1-A9A8-4B1E-BA3A-B126EAD97CB1}" sibTransId="{94FFDDF2-B142-4CA7-9994-DF62C96AAFFB}"/>
    <dgm:cxn modelId="{8BB2742F-76F0-4873-B9A8-6E12547A37A0}" type="presOf" srcId="{E35D0426-3968-459F-8F53-690DA3BE0633}" destId="{8317314F-89CE-47B4-80A2-7435E7DBAD2C}" srcOrd="0" destOrd="0" presId="urn:microsoft.com/office/officeart/2005/8/layout/vList2"/>
    <dgm:cxn modelId="{1A71E57A-F890-48F4-BA5A-1CF65CD6B505}" srcId="{994D2DE5-2A67-4BF4-94D6-4D27BD1EB112}" destId="{E8DD3317-CF33-42AC-86FA-A314E80D60D9}" srcOrd="0" destOrd="0" parTransId="{A035EE9B-042F-49E8-BB9D-9DA59CC98637}" sibTransId="{11821F68-9639-4E52-B633-42BD2E41CA19}"/>
    <dgm:cxn modelId="{AC25B372-CD2A-4CFA-9BC7-C1EA8FEBCF89}" srcId="{1C7F966E-4C49-4993-B6D6-82F03590AFD2}" destId="{545F220A-4DCC-4B60-8168-D2A6663A1AC0}" srcOrd="0" destOrd="0" parTransId="{264F853F-9FA6-48FE-AFC4-60E3F2EE0141}" sibTransId="{75DCC0C9-6099-43A3-9714-7F235B2A88E5}"/>
    <dgm:cxn modelId="{C4E4FFE6-0180-4EBD-9BDC-2D2A7B65C8AF}" srcId="{3E765C3C-BB08-461F-86FF-49E446E5A2C6}" destId="{87C5D772-6F4F-40E9-A880-D51D79A44C2B}" srcOrd="0" destOrd="0" parTransId="{EFD5A82D-9558-4FB8-99C3-395E646757C7}" sibTransId="{65F6F601-E5E5-41EB-B9B8-CE5FD7684523}"/>
    <dgm:cxn modelId="{9804F09F-ADBB-4C53-B832-88A92FB90F37}" srcId="{B4AEBFAB-D626-4A60-945F-8EB41E3C2419}" destId="{3E765C3C-BB08-461F-86FF-49E446E5A2C6}" srcOrd="0" destOrd="0" parTransId="{212FF1F9-54D0-4011-B142-EFACCF28534D}" sibTransId="{C67D88ED-9C99-4C4B-848D-46AE2EFB1CA1}"/>
    <dgm:cxn modelId="{FE26C5FC-BE96-428D-AE25-7CE20B57E41A}" type="presOf" srcId="{E8DD3317-CF33-42AC-86FA-A314E80D60D9}" destId="{9FBDE125-0AB7-42AB-890F-7B23E06CD5CF}" srcOrd="0" destOrd="0" presId="urn:microsoft.com/office/officeart/2005/8/layout/vList2"/>
    <dgm:cxn modelId="{D3683F94-75F9-467B-B311-C94CEE9666A0}" type="presOf" srcId="{B4AEBFAB-D626-4A60-945F-8EB41E3C2419}" destId="{605B50E1-376A-4E16-8A04-39AE303BA054}" srcOrd="0" destOrd="0" presId="urn:microsoft.com/office/officeart/2005/8/layout/vList2"/>
    <dgm:cxn modelId="{B5849286-58D5-465D-B8D7-6CE00330E09F}" srcId="{0D4287FB-1A94-4A0A-8C8D-3CDDA6BCA6F2}" destId="{E35D0426-3968-459F-8F53-690DA3BE0633}" srcOrd="0" destOrd="0" parTransId="{B608BEC7-1B6E-4FB5-B9DE-2E760C1E48AD}" sibTransId="{8012D383-6AD9-4D0C-B487-2660BCA5976F}"/>
    <dgm:cxn modelId="{D48391AE-E75B-4938-9588-DB6BE16DD64F}" type="presOf" srcId="{3E765C3C-BB08-461F-86FF-49E446E5A2C6}" destId="{9895D284-87F2-4E39-83AC-633C415E24F3}" srcOrd="0" destOrd="0" presId="urn:microsoft.com/office/officeart/2005/8/layout/vList2"/>
    <dgm:cxn modelId="{319A3551-FD58-483C-90BC-1CF47A023402}" type="presOf" srcId="{0D4287FB-1A94-4A0A-8C8D-3CDDA6BCA6F2}" destId="{86A36D83-F9B5-447C-B7C8-9A0C1652FE66}" srcOrd="0" destOrd="0" presId="urn:microsoft.com/office/officeart/2005/8/layout/vList2"/>
    <dgm:cxn modelId="{805DFAA0-7336-45F8-9A03-88F8F93E99B2}" type="presParOf" srcId="{605B50E1-376A-4E16-8A04-39AE303BA054}" destId="{9895D284-87F2-4E39-83AC-633C415E24F3}" srcOrd="0" destOrd="0" presId="urn:microsoft.com/office/officeart/2005/8/layout/vList2"/>
    <dgm:cxn modelId="{1768E076-91BF-4323-8434-A8D57D941111}" type="presParOf" srcId="{605B50E1-376A-4E16-8A04-39AE303BA054}" destId="{C6207082-7CCC-49F6-9EEF-D08A783F120E}" srcOrd="1" destOrd="0" presId="urn:microsoft.com/office/officeart/2005/8/layout/vList2"/>
    <dgm:cxn modelId="{928C866F-AE22-41B8-A2B6-DCE3AF1FC611}" type="presParOf" srcId="{605B50E1-376A-4E16-8A04-39AE303BA054}" destId="{86A36D83-F9B5-447C-B7C8-9A0C1652FE66}" srcOrd="2" destOrd="0" presId="urn:microsoft.com/office/officeart/2005/8/layout/vList2"/>
    <dgm:cxn modelId="{E7C73492-1710-4F4F-8348-E5FF789465AE}" type="presParOf" srcId="{605B50E1-376A-4E16-8A04-39AE303BA054}" destId="{8317314F-89CE-47B4-80A2-7435E7DBAD2C}" srcOrd="3" destOrd="0" presId="urn:microsoft.com/office/officeart/2005/8/layout/vList2"/>
    <dgm:cxn modelId="{E87C2F46-385B-403E-BB73-807670BB588C}" type="presParOf" srcId="{605B50E1-376A-4E16-8A04-39AE303BA054}" destId="{82310175-B37E-4C0E-B176-72FFF010A40B}" srcOrd="4" destOrd="0" presId="urn:microsoft.com/office/officeart/2005/8/layout/vList2"/>
    <dgm:cxn modelId="{89955A12-1552-444D-8BB4-43DAFD87930A}" type="presParOf" srcId="{605B50E1-376A-4E16-8A04-39AE303BA054}" destId="{9FBDE125-0AB7-42AB-890F-7B23E06CD5CF}" srcOrd="5" destOrd="0" presId="urn:microsoft.com/office/officeart/2005/8/layout/vList2"/>
    <dgm:cxn modelId="{E7E4D2C3-3335-49EC-80AE-53B58EFDF6E5}" type="presParOf" srcId="{605B50E1-376A-4E16-8A04-39AE303BA054}" destId="{9103A9C7-B799-462E-B0ED-925EFB42C440}" srcOrd="6" destOrd="0" presId="urn:microsoft.com/office/officeart/2005/8/layout/vList2"/>
    <dgm:cxn modelId="{5A7A0663-C68B-467D-B7D7-8D296374A92E}" type="presParOf" srcId="{605B50E1-376A-4E16-8A04-39AE303BA054}" destId="{48170F83-1B99-4AB9-BEB0-23E12695974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CECC5F-DAD3-4388-A244-56416B3CC3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ED6B4-9B25-45C7-B184-52086BF55AF0}">
      <dgm:prSet/>
      <dgm:spPr/>
      <dgm:t>
        <a:bodyPr/>
        <a:lstStyle/>
        <a:p>
          <a:r>
            <a:rPr lang="en-US" dirty="0"/>
            <a:t>Tabs can have columns</a:t>
          </a:r>
        </a:p>
      </dgm:t>
    </dgm:pt>
    <dgm:pt modelId="{E8DF0D21-FD92-41D0-9DE1-65DAB6D63764}" type="parTrans" cxnId="{E740E8E6-5499-4174-B9A5-CE4122D12A0B}">
      <dgm:prSet/>
      <dgm:spPr/>
      <dgm:t>
        <a:bodyPr/>
        <a:lstStyle/>
        <a:p>
          <a:endParaRPr lang="en-US"/>
        </a:p>
      </dgm:t>
    </dgm:pt>
    <dgm:pt modelId="{58E45C0A-FCCB-40B7-9E0F-3B00E2F0536B}" type="sibTrans" cxnId="{E740E8E6-5499-4174-B9A5-CE4122D12A0B}">
      <dgm:prSet/>
      <dgm:spPr/>
      <dgm:t>
        <a:bodyPr/>
        <a:lstStyle/>
        <a:p>
          <a:endParaRPr lang="en-US"/>
        </a:p>
      </dgm:t>
    </dgm:pt>
    <dgm:pt modelId="{DCC747A5-1D20-445B-839C-ED94CAC94960}">
      <dgm:prSet/>
      <dgm:spPr/>
      <dgm:t>
        <a:bodyPr/>
        <a:lstStyle/>
        <a:p>
          <a:r>
            <a:rPr lang="en-US" dirty="0"/>
            <a:t>Column width can be adjusted</a:t>
          </a:r>
        </a:p>
      </dgm:t>
    </dgm:pt>
    <dgm:pt modelId="{032EB264-588F-4950-AD9B-13E1B2B2B768}" type="parTrans" cxnId="{8A7BD4F2-93B5-48CE-9832-6709F1F0C97E}">
      <dgm:prSet/>
      <dgm:spPr/>
      <dgm:t>
        <a:bodyPr/>
        <a:lstStyle/>
        <a:p>
          <a:endParaRPr lang="en-US"/>
        </a:p>
      </dgm:t>
    </dgm:pt>
    <dgm:pt modelId="{F1695101-AB69-415F-B59F-731256F849EB}" type="sibTrans" cxnId="{8A7BD4F2-93B5-48CE-9832-6709F1F0C97E}">
      <dgm:prSet/>
      <dgm:spPr/>
      <dgm:t>
        <a:bodyPr/>
        <a:lstStyle/>
        <a:p>
          <a:endParaRPr lang="en-US"/>
        </a:p>
      </dgm:t>
    </dgm:pt>
    <dgm:pt modelId="{CBBF8F5F-B044-42BE-8537-F990047B65D3}">
      <dgm:prSet/>
      <dgm:spPr/>
      <dgm:t>
        <a:bodyPr/>
        <a:lstStyle/>
        <a:p>
          <a:r>
            <a:rPr lang="en-US" dirty="0"/>
            <a:t>Tabs can be visible by default</a:t>
          </a:r>
        </a:p>
      </dgm:t>
    </dgm:pt>
    <dgm:pt modelId="{E8031CD0-42DC-462F-93A8-BDF4191D2ECC}" type="parTrans" cxnId="{30F2E6FC-C408-49B1-A124-F1E401A84292}">
      <dgm:prSet/>
      <dgm:spPr/>
      <dgm:t>
        <a:bodyPr/>
        <a:lstStyle/>
        <a:p>
          <a:endParaRPr lang="en-US"/>
        </a:p>
      </dgm:t>
    </dgm:pt>
    <dgm:pt modelId="{4313A02D-EFB6-4814-B913-9B31CDD04750}" type="sibTrans" cxnId="{30F2E6FC-C408-49B1-A124-F1E401A84292}">
      <dgm:prSet/>
      <dgm:spPr/>
      <dgm:t>
        <a:bodyPr/>
        <a:lstStyle/>
        <a:p>
          <a:endParaRPr lang="en-US"/>
        </a:p>
      </dgm:t>
    </dgm:pt>
    <dgm:pt modelId="{D52529A7-F809-4E6F-BE13-30ADEAFC3B5B}">
      <dgm:prSet/>
      <dgm:spPr/>
      <dgm:t>
        <a:bodyPr/>
        <a:lstStyle/>
        <a:p>
          <a:r>
            <a:rPr lang="en-US" dirty="0"/>
            <a:t>Tabs can be collapsed by default</a:t>
          </a:r>
        </a:p>
      </dgm:t>
    </dgm:pt>
    <dgm:pt modelId="{10BA295A-103F-441D-B66A-71CE1F92840E}" type="parTrans" cxnId="{D2504615-C976-4EF6-B3FA-6134C1C8156F}">
      <dgm:prSet/>
      <dgm:spPr/>
    </dgm:pt>
    <dgm:pt modelId="{2B748EA2-854E-4E3C-A6F0-B36670D532EC}" type="sibTrans" cxnId="{D2504615-C976-4EF6-B3FA-6134C1C8156F}">
      <dgm:prSet/>
      <dgm:spPr/>
    </dgm:pt>
    <dgm:pt modelId="{81B9F767-A33E-419F-80AC-6971C01FB573}" type="pres">
      <dgm:prSet presAssocID="{B2CECC5F-DAD3-4388-A244-56416B3CC3FD}" presName="linear" presStyleCnt="0">
        <dgm:presLayoutVars>
          <dgm:animLvl val="lvl"/>
          <dgm:resizeHandles val="exact"/>
        </dgm:presLayoutVars>
      </dgm:prSet>
      <dgm:spPr/>
    </dgm:pt>
    <dgm:pt modelId="{9E88D527-EC57-4693-B80F-F5976A36CA0F}" type="pres">
      <dgm:prSet presAssocID="{178ED6B4-9B25-45C7-B184-52086BF55A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08A92B-7D29-40DE-9B50-DA931FB6023E}" type="pres">
      <dgm:prSet presAssocID="{178ED6B4-9B25-45C7-B184-52086BF55AF0}" presName="childText" presStyleLbl="revTx" presStyleIdx="0" presStyleCnt="1">
        <dgm:presLayoutVars>
          <dgm:bulletEnabled val="1"/>
        </dgm:presLayoutVars>
      </dgm:prSet>
      <dgm:spPr/>
    </dgm:pt>
    <dgm:pt modelId="{593B00A5-718E-49B9-8CDB-AF9736FEBFCA}" type="pres">
      <dgm:prSet presAssocID="{CBBF8F5F-B044-42BE-8537-F990047B65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DC8412-220C-48D7-94FC-4A492AF8A80D}" type="pres">
      <dgm:prSet presAssocID="{4313A02D-EFB6-4814-B913-9B31CDD04750}" presName="spacer" presStyleCnt="0"/>
      <dgm:spPr/>
    </dgm:pt>
    <dgm:pt modelId="{290AF489-9C88-4BB9-BCCA-353D523289F7}" type="pres">
      <dgm:prSet presAssocID="{D52529A7-F809-4E6F-BE13-30ADEAFC3B5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04615-C976-4EF6-B3FA-6134C1C8156F}" srcId="{B2CECC5F-DAD3-4388-A244-56416B3CC3FD}" destId="{D52529A7-F809-4E6F-BE13-30ADEAFC3B5B}" srcOrd="2" destOrd="0" parTransId="{10BA295A-103F-441D-B66A-71CE1F92840E}" sibTransId="{2B748EA2-854E-4E3C-A6F0-B36670D532EC}"/>
    <dgm:cxn modelId="{9031ADC8-4E18-4107-A908-F67DB3467C9F}" type="presOf" srcId="{178ED6B4-9B25-45C7-B184-52086BF55AF0}" destId="{9E88D527-EC57-4693-B80F-F5976A36CA0F}" srcOrd="0" destOrd="0" presId="urn:microsoft.com/office/officeart/2005/8/layout/vList2"/>
    <dgm:cxn modelId="{E740E8E6-5499-4174-B9A5-CE4122D12A0B}" srcId="{B2CECC5F-DAD3-4388-A244-56416B3CC3FD}" destId="{178ED6B4-9B25-45C7-B184-52086BF55AF0}" srcOrd="0" destOrd="0" parTransId="{E8DF0D21-FD92-41D0-9DE1-65DAB6D63764}" sibTransId="{58E45C0A-FCCB-40B7-9E0F-3B00E2F0536B}"/>
    <dgm:cxn modelId="{8A7BD4F2-93B5-48CE-9832-6709F1F0C97E}" srcId="{178ED6B4-9B25-45C7-B184-52086BF55AF0}" destId="{DCC747A5-1D20-445B-839C-ED94CAC94960}" srcOrd="0" destOrd="0" parTransId="{032EB264-588F-4950-AD9B-13E1B2B2B768}" sibTransId="{F1695101-AB69-415F-B59F-731256F849EB}"/>
    <dgm:cxn modelId="{F5749E61-C5DB-4541-9766-9EFAE9E1735E}" type="presOf" srcId="{D52529A7-F809-4E6F-BE13-30ADEAFC3B5B}" destId="{290AF489-9C88-4BB9-BCCA-353D523289F7}" srcOrd="0" destOrd="0" presId="urn:microsoft.com/office/officeart/2005/8/layout/vList2"/>
    <dgm:cxn modelId="{30F2E6FC-C408-49B1-A124-F1E401A84292}" srcId="{B2CECC5F-DAD3-4388-A244-56416B3CC3FD}" destId="{CBBF8F5F-B044-42BE-8537-F990047B65D3}" srcOrd="1" destOrd="0" parTransId="{E8031CD0-42DC-462F-93A8-BDF4191D2ECC}" sibTransId="{4313A02D-EFB6-4814-B913-9B31CDD04750}"/>
    <dgm:cxn modelId="{645F04BF-63FD-442E-9A0C-BFF165311DFA}" type="presOf" srcId="{DCC747A5-1D20-445B-839C-ED94CAC94960}" destId="{6708A92B-7D29-40DE-9B50-DA931FB6023E}" srcOrd="0" destOrd="0" presId="urn:microsoft.com/office/officeart/2005/8/layout/vList2"/>
    <dgm:cxn modelId="{81C45328-2B77-437C-ABA1-718659FA480F}" type="presOf" srcId="{CBBF8F5F-B044-42BE-8537-F990047B65D3}" destId="{593B00A5-718E-49B9-8CDB-AF9736FEBFCA}" srcOrd="0" destOrd="0" presId="urn:microsoft.com/office/officeart/2005/8/layout/vList2"/>
    <dgm:cxn modelId="{29B9269C-427D-4331-9475-8D38F0801991}" type="presOf" srcId="{B2CECC5F-DAD3-4388-A244-56416B3CC3FD}" destId="{81B9F767-A33E-419F-80AC-6971C01FB573}" srcOrd="0" destOrd="0" presId="urn:microsoft.com/office/officeart/2005/8/layout/vList2"/>
    <dgm:cxn modelId="{C5B78D7B-4F9A-41D0-840C-6F8859BAB794}" type="presParOf" srcId="{81B9F767-A33E-419F-80AC-6971C01FB573}" destId="{9E88D527-EC57-4693-B80F-F5976A36CA0F}" srcOrd="0" destOrd="0" presId="urn:microsoft.com/office/officeart/2005/8/layout/vList2"/>
    <dgm:cxn modelId="{F8AA0FF1-F291-4B8D-B626-E1EEE7FA6B09}" type="presParOf" srcId="{81B9F767-A33E-419F-80AC-6971C01FB573}" destId="{6708A92B-7D29-40DE-9B50-DA931FB6023E}" srcOrd="1" destOrd="0" presId="urn:microsoft.com/office/officeart/2005/8/layout/vList2"/>
    <dgm:cxn modelId="{6B8DF4AF-B50C-4D33-9758-E23FE110FE30}" type="presParOf" srcId="{81B9F767-A33E-419F-80AC-6971C01FB573}" destId="{593B00A5-718E-49B9-8CDB-AF9736FEBFCA}" srcOrd="2" destOrd="0" presId="urn:microsoft.com/office/officeart/2005/8/layout/vList2"/>
    <dgm:cxn modelId="{840BA888-05CC-423C-B1D3-AEB7930E47E0}" type="presParOf" srcId="{81B9F767-A33E-419F-80AC-6971C01FB573}" destId="{0ADC8412-220C-48D7-94FC-4A492AF8A80D}" srcOrd="3" destOrd="0" presId="urn:microsoft.com/office/officeart/2005/8/layout/vList2"/>
    <dgm:cxn modelId="{E84922F0-48B5-4359-8642-8C79CA3C5DE6}" type="presParOf" srcId="{81B9F767-A33E-419F-80AC-6971C01FB573}" destId="{290AF489-9C88-4BB9-BCCA-353D523289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CECC5F-DAD3-4388-A244-56416B3CC3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BF8F5F-B044-42BE-8537-F990047B65D3}">
      <dgm:prSet/>
      <dgm:spPr/>
      <dgm:t>
        <a:bodyPr/>
        <a:lstStyle/>
        <a:p>
          <a:r>
            <a:rPr lang="en-US" dirty="0"/>
            <a:t>Section layout can be changed</a:t>
          </a:r>
        </a:p>
      </dgm:t>
    </dgm:pt>
    <dgm:pt modelId="{E8031CD0-42DC-462F-93A8-BDF4191D2ECC}" type="parTrans" cxnId="{30F2E6FC-C408-49B1-A124-F1E401A84292}">
      <dgm:prSet/>
      <dgm:spPr/>
      <dgm:t>
        <a:bodyPr/>
        <a:lstStyle/>
        <a:p>
          <a:endParaRPr lang="en-US"/>
        </a:p>
      </dgm:t>
    </dgm:pt>
    <dgm:pt modelId="{4313A02D-EFB6-4814-B913-9B31CDD04750}" type="sibTrans" cxnId="{30F2E6FC-C408-49B1-A124-F1E401A84292}">
      <dgm:prSet/>
      <dgm:spPr/>
      <dgm:t>
        <a:bodyPr/>
        <a:lstStyle/>
        <a:p>
          <a:endParaRPr lang="en-US"/>
        </a:p>
      </dgm:t>
    </dgm:pt>
    <dgm:pt modelId="{51E3FA55-8E84-4EB2-8A44-20AF5DC6619E}">
      <dgm:prSet/>
      <dgm:spPr/>
      <dgm:t>
        <a:bodyPr/>
        <a:lstStyle/>
        <a:p>
          <a:r>
            <a:rPr lang="en-US"/>
            <a:t>Any time after creation</a:t>
          </a:r>
          <a:endParaRPr lang="en-US"/>
        </a:p>
      </dgm:t>
    </dgm:pt>
    <dgm:pt modelId="{DDBFE197-C1BC-41FD-B8F9-A9FB4A6B2540}" type="parTrans" cxnId="{E465C11B-09DA-4C25-9BEF-F5DC4B1AA4E2}">
      <dgm:prSet/>
      <dgm:spPr/>
      <dgm:t>
        <a:bodyPr/>
        <a:lstStyle/>
        <a:p>
          <a:endParaRPr lang="en-US"/>
        </a:p>
      </dgm:t>
    </dgm:pt>
    <dgm:pt modelId="{CAA95B72-1232-472B-911A-F5BBA9B51C6C}" type="sibTrans" cxnId="{E465C11B-09DA-4C25-9BEF-F5DC4B1AA4E2}">
      <dgm:prSet/>
      <dgm:spPr/>
      <dgm:t>
        <a:bodyPr/>
        <a:lstStyle/>
        <a:p>
          <a:endParaRPr lang="en-US"/>
        </a:p>
      </dgm:t>
    </dgm:pt>
    <dgm:pt modelId="{601A1941-41E2-4E32-80C5-E552149E3796}">
      <dgm:prSet/>
      <dgm:spPr/>
      <dgm:t>
        <a:bodyPr/>
        <a:lstStyle/>
        <a:p>
          <a:r>
            <a:rPr lang="en-US"/>
            <a:t>Sections can be visible by default</a:t>
          </a:r>
          <a:endParaRPr lang="en-US"/>
        </a:p>
      </dgm:t>
    </dgm:pt>
    <dgm:pt modelId="{D545DE24-F359-4E46-9A5E-EE4903A129BE}" type="parTrans" cxnId="{496823C5-6909-40F6-BD4D-12EE7CAA941E}">
      <dgm:prSet/>
      <dgm:spPr/>
      <dgm:t>
        <a:bodyPr/>
        <a:lstStyle/>
        <a:p>
          <a:endParaRPr lang="en-US"/>
        </a:p>
      </dgm:t>
    </dgm:pt>
    <dgm:pt modelId="{7E1FA7D0-8AF9-4108-8282-7587A7F63643}" type="sibTrans" cxnId="{496823C5-6909-40F6-BD4D-12EE7CAA941E}">
      <dgm:prSet/>
      <dgm:spPr/>
      <dgm:t>
        <a:bodyPr/>
        <a:lstStyle/>
        <a:p>
          <a:endParaRPr lang="en-US"/>
        </a:p>
      </dgm:t>
    </dgm:pt>
    <dgm:pt modelId="{81B9F767-A33E-419F-80AC-6971C01FB573}" type="pres">
      <dgm:prSet presAssocID="{B2CECC5F-DAD3-4388-A244-56416B3CC3FD}" presName="linear" presStyleCnt="0">
        <dgm:presLayoutVars>
          <dgm:animLvl val="lvl"/>
          <dgm:resizeHandles val="exact"/>
        </dgm:presLayoutVars>
      </dgm:prSet>
      <dgm:spPr/>
    </dgm:pt>
    <dgm:pt modelId="{593B00A5-718E-49B9-8CDB-AF9736FEBFCA}" type="pres">
      <dgm:prSet presAssocID="{CBBF8F5F-B044-42BE-8537-F990047B65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3D10C4-434F-4204-82A6-5DA2DE4064A4}" type="pres">
      <dgm:prSet presAssocID="{CBBF8F5F-B044-42BE-8537-F990047B65D3}" presName="childText" presStyleLbl="revTx" presStyleIdx="0" presStyleCnt="1">
        <dgm:presLayoutVars>
          <dgm:bulletEnabled val="1"/>
        </dgm:presLayoutVars>
      </dgm:prSet>
      <dgm:spPr/>
    </dgm:pt>
    <dgm:pt modelId="{2DBE5D42-1BF6-475F-84EE-AA682EBA0143}" type="pres">
      <dgm:prSet presAssocID="{601A1941-41E2-4E32-80C5-E552149E379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1C45328-2B77-437C-ABA1-718659FA480F}" type="presOf" srcId="{CBBF8F5F-B044-42BE-8537-F990047B65D3}" destId="{593B00A5-718E-49B9-8CDB-AF9736FEBFCA}" srcOrd="0" destOrd="0" presId="urn:microsoft.com/office/officeart/2005/8/layout/vList2"/>
    <dgm:cxn modelId="{E465C11B-09DA-4C25-9BEF-F5DC4B1AA4E2}" srcId="{CBBF8F5F-B044-42BE-8537-F990047B65D3}" destId="{51E3FA55-8E84-4EB2-8A44-20AF5DC6619E}" srcOrd="0" destOrd="0" parTransId="{DDBFE197-C1BC-41FD-B8F9-A9FB4A6B2540}" sibTransId="{CAA95B72-1232-472B-911A-F5BBA9B51C6C}"/>
    <dgm:cxn modelId="{4F0A402A-5106-4E8B-9399-856899840390}" type="presOf" srcId="{51E3FA55-8E84-4EB2-8A44-20AF5DC6619E}" destId="{DF3D10C4-434F-4204-82A6-5DA2DE4064A4}" srcOrd="0" destOrd="0" presId="urn:microsoft.com/office/officeart/2005/8/layout/vList2"/>
    <dgm:cxn modelId="{30F2E6FC-C408-49B1-A124-F1E401A84292}" srcId="{B2CECC5F-DAD3-4388-A244-56416B3CC3FD}" destId="{CBBF8F5F-B044-42BE-8537-F990047B65D3}" srcOrd="0" destOrd="0" parTransId="{E8031CD0-42DC-462F-93A8-BDF4191D2ECC}" sibTransId="{4313A02D-EFB6-4814-B913-9B31CDD04750}"/>
    <dgm:cxn modelId="{29B9269C-427D-4331-9475-8D38F0801991}" type="presOf" srcId="{B2CECC5F-DAD3-4388-A244-56416B3CC3FD}" destId="{81B9F767-A33E-419F-80AC-6971C01FB573}" srcOrd="0" destOrd="0" presId="urn:microsoft.com/office/officeart/2005/8/layout/vList2"/>
    <dgm:cxn modelId="{8CFC5876-2F4D-4D5F-84F3-A040F399F634}" type="presOf" srcId="{601A1941-41E2-4E32-80C5-E552149E3796}" destId="{2DBE5D42-1BF6-475F-84EE-AA682EBA0143}" srcOrd="0" destOrd="0" presId="urn:microsoft.com/office/officeart/2005/8/layout/vList2"/>
    <dgm:cxn modelId="{496823C5-6909-40F6-BD4D-12EE7CAA941E}" srcId="{B2CECC5F-DAD3-4388-A244-56416B3CC3FD}" destId="{601A1941-41E2-4E32-80C5-E552149E3796}" srcOrd="1" destOrd="0" parTransId="{D545DE24-F359-4E46-9A5E-EE4903A129BE}" sibTransId="{7E1FA7D0-8AF9-4108-8282-7587A7F63643}"/>
    <dgm:cxn modelId="{6B8DF4AF-B50C-4D33-9758-E23FE110FE30}" type="presParOf" srcId="{81B9F767-A33E-419F-80AC-6971C01FB573}" destId="{593B00A5-718E-49B9-8CDB-AF9736FEBFCA}" srcOrd="0" destOrd="0" presId="urn:microsoft.com/office/officeart/2005/8/layout/vList2"/>
    <dgm:cxn modelId="{8D4C59FC-EFAF-4DB0-8D81-003AFA1E7FDF}" type="presParOf" srcId="{81B9F767-A33E-419F-80AC-6971C01FB573}" destId="{DF3D10C4-434F-4204-82A6-5DA2DE4064A4}" srcOrd="1" destOrd="0" presId="urn:microsoft.com/office/officeart/2005/8/layout/vList2"/>
    <dgm:cxn modelId="{B8C28C87-75EF-44FB-94B0-C5278BDAED5E}" type="presParOf" srcId="{81B9F767-A33E-419F-80AC-6971C01FB573}" destId="{2DBE5D42-1BF6-475F-84EE-AA682EBA01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C6E2C4-B487-473F-BD2A-E07BFD4856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09CE-24B6-4CCC-85BA-91C78FCC9B4E}">
      <dgm:prSet/>
      <dgm:spPr/>
      <dgm:t>
        <a:bodyPr/>
        <a:lstStyle/>
        <a:p>
          <a:r>
            <a:rPr lang="en-US" dirty="0"/>
            <a:t>Field label alignment (controlled by Section)</a:t>
          </a:r>
        </a:p>
      </dgm:t>
    </dgm:pt>
    <dgm:pt modelId="{6250EA60-ABC9-4644-98C1-18180FA9F1B1}" type="parTrans" cxnId="{0AF59851-0046-4E60-952C-73D01229C073}">
      <dgm:prSet/>
      <dgm:spPr/>
      <dgm:t>
        <a:bodyPr/>
        <a:lstStyle/>
        <a:p>
          <a:endParaRPr lang="en-US"/>
        </a:p>
      </dgm:t>
    </dgm:pt>
    <dgm:pt modelId="{B5CE8629-3823-4916-A480-6C59D4580722}" type="sibTrans" cxnId="{0AF59851-0046-4E60-952C-73D01229C073}">
      <dgm:prSet/>
      <dgm:spPr/>
      <dgm:t>
        <a:bodyPr/>
        <a:lstStyle/>
        <a:p>
          <a:endParaRPr lang="en-US"/>
        </a:p>
      </dgm:t>
    </dgm:pt>
    <dgm:pt modelId="{01440F2B-0865-48BB-B2C5-CAC3CC7894CC}">
      <dgm:prSet/>
      <dgm:spPr/>
      <dgm:t>
        <a:bodyPr/>
        <a:lstStyle/>
        <a:p>
          <a:r>
            <a:rPr lang="en-US"/>
            <a:t>Left, right, or center</a:t>
          </a:r>
          <a:endParaRPr lang="en-US"/>
        </a:p>
      </dgm:t>
    </dgm:pt>
    <dgm:pt modelId="{E3623891-44BF-418B-8FC1-6D33C11379F0}" type="parTrans" cxnId="{2D29E50C-AFD0-41F4-AC78-AD26E5A5A111}">
      <dgm:prSet/>
      <dgm:spPr/>
      <dgm:t>
        <a:bodyPr/>
        <a:lstStyle/>
        <a:p>
          <a:endParaRPr lang="en-US"/>
        </a:p>
      </dgm:t>
    </dgm:pt>
    <dgm:pt modelId="{F604EA9A-A3FA-48D3-B1B8-28641B9EE38B}" type="sibTrans" cxnId="{2D29E50C-AFD0-41F4-AC78-AD26E5A5A111}">
      <dgm:prSet/>
      <dgm:spPr/>
      <dgm:t>
        <a:bodyPr/>
        <a:lstStyle/>
        <a:p>
          <a:endParaRPr lang="en-US"/>
        </a:p>
      </dgm:t>
    </dgm:pt>
    <dgm:pt modelId="{F1825C94-2FC0-4CB5-8068-1FEE7390A996}">
      <dgm:prSet/>
      <dgm:spPr/>
      <dgm:t>
        <a:bodyPr/>
        <a:lstStyle/>
        <a:p>
          <a:r>
            <a:rPr lang="en-US" dirty="0"/>
            <a:t>Field label position (controlled by Section)</a:t>
          </a:r>
        </a:p>
      </dgm:t>
    </dgm:pt>
    <dgm:pt modelId="{7AA7CB8C-F3B7-494C-91AB-369AF345F230}" type="parTrans" cxnId="{E6CD3DDB-12E0-4EDF-8930-C25EE15C81BE}">
      <dgm:prSet/>
      <dgm:spPr/>
      <dgm:t>
        <a:bodyPr/>
        <a:lstStyle/>
        <a:p>
          <a:endParaRPr lang="en-US"/>
        </a:p>
      </dgm:t>
    </dgm:pt>
    <dgm:pt modelId="{8C5C72D7-5104-43AD-B92B-1F06BFA7D34F}" type="sibTrans" cxnId="{E6CD3DDB-12E0-4EDF-8930-C25EE15C81BE}">
      <dgm:prSet/>
      <dgm:spPr/>
      <dgm:t>
        <a:bodyPr/>
        <a:lstStyle/>
        <a:p>
          <a:endParaRPr lang="en-US"/>
        </a:p>
      </dgm:t>
    </dgm:pt>
    <dgm:pt modelId="{16606CD3-771D-413B-861C-0AB954A10EE4}">
      <dgm:prSet/>
      <dgm:spPr/>
      <dgm:t>
        <a:bodyPr/>
        <a:lstStyle/>
        <a:p>
          <a:r>
            <a:rPr lang="en-US"/>
            <a:t>Side, top</a:t>
          </a:r>
          <a:endParaRPr lang="en-US"/>
        </a:p>
      </dgm:t>
    </dgm:pt>
    <dgm:pt modelId="{6FB5FDF2-5282-4AB0-B313-4ACD9F081DA0}" type="parTrans" cxnId="{F444FE90-234A-4F50-9C26-47CA34FCFD83}">
      <dgm:prSet/>
      <dgm:spPr/>
      <dgm:t>
        <a:bodyPr/>
        <a:lstStyle/>
        <a:p>
          <a:endParaRPr lang="en-US"/>
        </a:p>
      </dgm:t>
    </dgm:pt>
    <dgm:pt modelId="{B798B51A-CCD6-4BBA-87BA-C2AA2F890CD7}" type="sibTrans" cxnId="{F444FE90-234A-4F50-9C26-47CA34FCFD83}">
      <dgm:prSet/>
      <dgm:spPr/>
      <dgm:t>
        <a:bodyPr/>
        <a:lstStyle/>
        <a:p>
          <a:endParaRPr lang="en-US"/>
        </a:p>
      </dgm:t>
    </dgm:pt>
    <dgm:pt modelId="{7D5C8F14-A7A2-4983-95B6-7C6F8E8C25F2}">
      <dgm:prSet/>
      <dgm:spPr/>
      <dgm:t>
        <a:bodyPr/>
        <a:lstStyle/>
        <a:p>
          <a:r>
            <a:rPr lang="en-US"/>
            <a:t>Fields can be visible by default</a:t>
          </a:r>
          <a:endParaRPr lang="en-US"/>
        </a:p>
      </dgm:t>
    </dgm:pt>
    <dgm:pt modelId="{441114CC-B81D-48F0-9A54-68B7A6BA970B}" type="parTrans" cxnId="{6D1B68A8-9A1D-4B7B-8D9C-6D9231181251}">
      <dgm:prSet/>
      <dgm:spPr/>
      <dgm:t>
        <a:bodyPr/>
        <a:lstStyle/>
        <a:p>
          <a:endParaRPr lang="en-US"/>
        </a:p>
      </dgm:t>
    </dgm:pt>
    <dgm:pt modelId="{B27360BB-9E07-43F1-AD47-ED6D7EF28FE6}" type="sibTrans" cxnId="{6D1B68A8-9A1D-4B7B-8D9C-6D9231181251}">
      <dgm:prSet/>
      <dgm:spPr/>
      <dgm:t>
        <a:bodyPr/>
        <a:lstStyle/>
        <a:p>
          <a:endParaRPr lang="en-US"/>
        </a:p>
      </dgm:t>
    </dgm:pt>
    <dgm:pt modelId="{F0CF554A-88FB-4759-9C7B-4EAEA911C8A3}" type="pres">
      <dgm:prSet presAssocID="{D6C6E2C4-B487-473F-BD2A-E07BFD485687}" presName="linear" presStyleCnt="0">
        <dgm:presLayoutVars>
          <dgm:animLvl val="lvl"/>
          <dgm:resizeHandles val="exact"/>
        </dgm:presLayoutVars>
      </dgm:prSet>
      <dgm:spPr/>
    </dgm:pt>
    <dgm:pt modelId="{4382ED76-187E-49E8-B92E-E23C7CE70651}" type="pres">
      <dgm:prSet presAssocID="{1EA909CE-24B6-4CCC-85BA-91C78FCC9B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E5DFE7-7F34-4DC5-B507-A828D3C19CAB}" type="pres">
      <dgm:prSet presAssocID="{1EA909CE-24B6-4CCC-85BA-91C78FCC9B4E}" presName="childText" presStyleLbl="revTx" presStyleIdx="0" presStyleCnt="2">
        <dgm:presLayoutVars>
          <dgm:bulletEnabled val="1"/>
        </dgm:presLayoutVars>
      </dgm:prSet>
      <dgm:spPr/>
    </dgm:pt>
    <dgm:pt modelId="{3BE779EB-A24A-4592-994C-E53B5A5F11FE}" type="pres">
      <dgm:prSet presAssocID="{F1825C94-2FC0-4CB5-8068-1FEE7390A9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E933CC-C1D5-4AF1-B36F-2CE93D4EF3DA}" type="pres">
      <dgm:prSet presAssocID="{F1825C94-2FC0-4CB5-8068-1FEE7390A996}" presName="childText" presStyleLbl="revTx" presStyleIdx="1" presStyleCnt="2">
        <dgm:presLayoutVars>
          <dgm:bulletEnabled val="1"/>
        </dgm:presLayoutVars>
      </dgm:prSet>
      <dgm:spPr/>
    </dgm:pt>
    <dgm:pt modelId="{C45931BE-C4EB-47E7-9AB0-738399121F13}" type="pres">
      <dgm:prSet presAssocID="{7D5C8F14-A7A2-4983-95B6-7C6F8E8C25F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324894-D642-46BD-AC8A-290DE3832197}" type="presOf" srcId="{1EA909CE-24B6-4CCC-85BA-91C78FCC9B4E}" destId="{4382ED76-187E-49E8-B92E-E23C7CE70651}" srcOrd="0" destOrd="0" presId="urn:microsoft.com/office/officeart/2005/8/layout/vList2"/>
    <dgm:cxn modelId="{F444FE90-234A-4F50-9C26-47CA34FCFD83}" srcId="{F1825C94-2FC0-4CB5-8068-1FEE7390A996}" destId="{16606CD3-771D-413B-861C-0AB954A10EE4}" srcOrd="0" destOrd="0" parTransId="{6FB5FDF2-5282-4AB0-B313-4ACD9F081DA0}" sibTransId="{B798B51A-CCD6-4BBA-87BA-C2AA2F890CD7}"/>
    <dgm:cxn modelId="{A84FC38A-F01A-4137-B6F4-A3BF5AC8E227}" type="presOf" srcId="{01440F2B-0865-48BB-B2C5-CAC3CC7894CC}" destId="{20E5DFE7-7F34-4DC5-B507-A828D3C19CAB}" srcOrd="0" destOrd="0" presId="urn:microsoft.com/office/officeart/2005/8/layout/vList2"/>
    <dgm:cxn modelId="{201AC8D1-AC45-44F3-965E-3E6A1D8D2471}" type="presOf" srcId="{D6C6E2C4-B487-473F-BD2A-E07BFD485687}" destId="{F0CF554A-88FB-4759-9C7B-4EAEA911C8A3}" srcOrd="0" destOrd="0" presId="urn:microsoft.com/office/officeart/2005/8/layout/vList2"/>
    <dgm:cxn modelId="{2D29E50C-AFD0-41F4-AC78-AD26E5A5A111}" srcId="{1EA909CE-24B6-4CCC-85BA-91C78FCC9B4E}" destId="{01440F2B-0865-48BB-B2C5-CAC3CC7894CC}" srcOrd="0" destOrd="0" parTransId="{E3623891-44BF-418B-8FC1-6D33C11379F0}" sibTransId="{F604EA9A-A3FA-48D3-B1B8-28641B9EE38B}"/>
    <dgm:cxn modelId="{6D1B68A8-9A1D-4B7B-8D9C-6D9231181251}" srcId="{D6C6E2C4-B487-473F-BD2A-E07BFD485687}" destId="{7D5C8F14-A7A2-4983-95B6-7C6F8E8C25F2}" srcOrd="2" destOrd="0" parTransId="{441114CC-B81D-48F0-9A54-68B7A6BA970B}" sibTransId="{B27360BB-9E07-43F1-AD47-ED6D7EF28FE6}"/>
    <dgm:cxn modelId="{E6CD3DDB-12E0-4EDF-8930-C25EE15C81BE}" srcId="{D6C6E2C4-B487-473F-BD2A-E07BFD485687}" destId="{F1825C94-2FC0-4CB5-8068-1FEE7390A996}" srcOrd="1" destOrd="0" parTransId="{7AA7CB8C-F3B7-494C-91AB-369AF345F230}" sibTransId="{8C5C72D7-5104-43AD-B92B-1F06BFA7D34F}"/>
    <dgm:cxn modelId="{0AF59851-0046-4E60-952C-73D01229C073}" srcId="{D6C6E2C4-B487-473F-BD2A-E07BFD485687}" destId="{1EA909CE-24B6-4CCC-85BA-91C78FCC9B4E}" srcOrd="0" destOrd="0" parTransId="{6250EA60-ABC9-4644-98C1-18180FA9F1B1}" sibTransId="{B5CE8629-3823-4916-A480-6C59D4580722}"/>
    <dgm:cxn modelId="{6CA4705D-4017-4431-A6A4-FD745971F79D}" type="presOf" srcId="{16606CD3-771D-413B-861C-0AB954A10EE4}" destId="{D2E933CC-C1D5-4AF1-B36F-2CE93D4EF3DA}" srcOrd="0" destOrd="0" presId="urn:microsoft.com/office/officeart/2005/8/layout/vList2"/>
    <dgm:cxn modelId="{63040125-C335-4173-A6F2-36543D30C050}" type="presOf" srcId="{F1825C94-2FC0-4CB5-8068-1FEE7390A996}" destId="{3BE779EB-A24A-4592-994C-E53B5A5F11FE}" srcOrd="0" destOrd="0" presId="urn:microsoft.com/office/officeart/2005/8/layout/vList2"/>
    <dgm:cxn modelId="{53F0DE77-6404-49D4-BAF3-10C32834F88D}" type="presOf" srcId="{7D5C8F14-A7A2-4983-95B6-7C6F8E8C25F2}" destId="{C45931BE-C4EB-47E7-9AB0-738399121F13}" srcOrd="0" destOrd="0" presId="urn:microsoft.com/office/officeart/2005/8/layout/vList2"/>
    <dgm:cxn modelId="{47EA902B-3E11-448D-A8A9-E2FE69DCEE49}" type="presParOf" srcId="{F0CF554A-88FB-4759-9C7B-4EAEA911C8A3}" destId="{4382ED76-187E-49E8-B92E-E23C7CE70651}" srcOrd="0" destOrd="0" presId="urn:microsoft.com/office/officeart/2005/8/layout/vList2"/>
    <dgm:cxn modelId="{B6287811-F9C2-4B67-B63D-5CAD69DAD8A9}" type="presParOf" srcId="{F0CF554A-88FB-4759-9C7B-4EAEA911C8A3}" destId="{20E5DFE7-7F34-4DC5-B507-A828D3C19CAB}" srcOrd="1" destOrd="0" presId="urn:microsoft.com/office/officeart/2005/8/layout/vList2"/>
    <dgm:cxn modelId="{F645406F-EEDB-46F6-AFE1-EF60B1EAFB23}" type="presParOf" srcId="{F0CF554A-88FB-4759-9C7B-4EAEA911C8A3}" destId="{3BE779EB-A24A-4592-994C-E53B5A5F11FE}" srcOrd="2" destOrd="0" presId="urn:microsoft.com/office/officeart/2005/8/layout/vList2"/>
    <dgm:cxn modelId="{1DCF4CE4-1480-49EB-9436-A88B3B1F1C50}" type="presParOf" srcId="{F0CF554A-88FB-4759-9C7B-4EAEA911C8A3}" destId="{D2E933CC-C1D5-4AF1-B36F-2CE93D4EF3DA}" srcOrd="3" destOrd="0" presId="urn:microsoft.com/office/officeart/2005/8/layout/vList2"/>
    <dgm:cxn modelId="{959AF406-81BC-4F6C-ABDD-DBCD7F9D50E3}" type="presParOf" srcId="{F0CF554A-88FB-4759-9C7B-4EAEA911C8A3}" destId="{C45931BE-C4EB-47E7-9AB0-738399121F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542D916-EC41-4615-908B-F2B3D8A9E7B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45A7CE-05D4-45EC-972F-F85096579822}">
      <dgm:prSet/>
      <dgm:spPr/>
      <dgm:t>
        <a:bodyPr/>
        <a:lstStyle/>
        <a:p>
          <a:r>
            <a:rPr lang="en-US"/>
            <a:t>Don’t go crazy</a:t>
          </a:r>
          <a:endParaRPr lang="en-US"/>
        </a:p>
      </dgm:t>
    </dgm:pt>
    <dgm:pt modelId="{3B233720-D1FA-4D6F-B9FA-CB6D1B572B37}" type="parTrans" cxnId="{996D7FBB-D7D4-4CCD-A836-C7B38D812154}">
      <dgm:prSet/>
      <dgm:spPr/>
      <dgm:t>
        <a:bodyPr/>
        <a:lstStyle/>
        <a:p>
          <a:endParaRPr lang="en-US"/>
        </a:p>
      </dgm:t>
    </dgm:pt>
    <dgm:pt modelId="{55BD0482-1509-4295-93C6-19B439106406}" type="sibTrans" cxnId="{996D7FBB-D7D4-4CCD-A836-C7B38D812154}">
      <dgm:prSet/>
      <dgm:spPr/>
      <dgm:t>
        <a:bodyPr/>
        <a:lstStyle/>
        <a:p>
          <a:endParaRPr lang="en-US"/>
        </a:p>
      </dgm:t>
    </dgm:pt>
    <dgm:pt modelId="{402BDBC0-CC4A-4B28-B9CE-D488E40B7D56}">
      <dgm:prSet/>
      <dgm:spPr/>
      <dgm:t>
        <a:bodyPr/>
        <a:lstStyle/>
        <a:p>
          <a:r>
            <a:rPr lang="en-US"/>
            <a:t>Keep fields to the minimum required</a:t>
          </a:r>
          <a:endParaRPr lang="en-US"/>
        </a:p>
      </dgm:t>
    </dgm:pt>
    <dgm:pt modelId="{AD3CC8E0-3056-4E09-AA01-763965244794}" type="parTrans" cxnId="{51EE58C3-1B05-4AA7-A282-936C7091CE4D}">
      <dgm:prSet/>
      <dgm:spPr/>
      <dgm:t>
        <a:bodyPr/>
        <a:lstStyle/>
        <a:p>
          <a:endParaRPr lang="en-US"/>
        </a:p>
      </dgm:t>
    </dgm:pt>
    <dgm:pt modelId="{30CD8096-FCFC-4E6B-8283-EF9635521673}" type="sibTrans" cxnId="{51EE58C3-1B05-4AA7-A282-936C7091CE4D}">
      <dgm:prSet/>
      <dgm:spPr/>
      <dgm:t>
        <a:bodyPr/>
        <a:lstStyle/>
        <a:p>
          <a:endParaRPr lang="en-US"/>
        </a:p>
      </dgm:t>
    </dgm:pt>
    <dgm:pt modelId="{5AC9142A-2190-4F54-A3F2-80CFB6CFDB89}">
      <dgm:prSet/>
      <dgm:spPr/>
      <dgm:t>
        <a:bodyPr/>
        <a:lstStyle/>
        <a:p>
          <a:r>
            <a:rPr lang="en-US"/>
            <a:t>Collapse tabs with seldom-used fields</a:t>
          </a:r>
          <a:endParaRPr lang="en-US"/>
        </a:p>
      </dgm:t>
    </dgm:pt>
    <dgm:pt modelId="{1D71E86E-120E-440C-B9BE-E5F48F572CFF}" type="parTrans" cxnId="{E0A0188C-DA45-4E6C-A158-FD15AD143511}">
      <dgm:prSet/>
      <dgm:spPr/>
      <dgm:t>
        <a:bodyPr/>
        <a:lstStyle/>
        <a:p>
          <a:endParaRPr lang="en-US"/>
        </a:p>
      </dgm:t>
    </dgm:pt>
    <dgm:pt modelId="{9D999A81-C549-4989-8B53-867C4CB9BF2E}" type="sibTrans" cxnId="{E0A0188C-DA45-4E6C-A158-FD15AD143511}">
      <dgm:prSet/>
      <dgm:spPr/>
      <dgm:t>
        <a:bodyPr/>
        <a:lstStyle/>
        <a:p>
          <a:endParaRPr lang="en-US"/>
        </a:p>
      </dgm:t>
    </dgm:pt>
    <dgm:pt modelId="{ED5F2D8B-2A63-4CD9-943E-2B5AB8BDAEEF}">
      <dgm:prSet/>
      <dgm:spPr/>
      <dgm:t>
        <a:bodyPr/>
        <a:lstStyle/>
        <a:p>
          <a:r>
            <a:rPr lang="en-US"/>
            <a:t>Keep subgrids to a minimum or place into a collapsed tab</a:t>
          </a:r>
          <a:endParaRPr lang="en-US"/>
        </a:p>
      </dgm:t>
    </dgm:pt>
    <dgm:pt modelId="{EC93E2F5-8A9F-4843-A177-1C4A43426B40}" type="parTrans" cxnId="{EFEC7961-2678-4498-A5DB-D94B9C939071}">
      <dgm:prSet/>
      <dgm:spPr/>
      <dgm:t>
        <a:bodyPr/>
        <a:lstStyle/>
        <a:p>
          <a:endParaRPr lang="en-US"/>
        </a:p>
      </dgm:t>
    </dgm:pt>
    <dgm:pt modelId="{2DDBDBAD-63A7-4385-B26A-3B68FA166405}" type="sibTrans" cxnId="{EFEC7961-2678-4498-A5DB-D94B9C939071}">
      <dgm:prSet/>
      <dgm:spPr/>
      <dgm:t>
        <a:bodyPr/>
        <a:lstStyle/>
        <a:p>
          <a:endParaRPr lang="en-US"/>
        </a:p>
      </dgm:t>
    </dgm:pt>
    <dgm:pt modelId="{3A764290-E7FB-4972-BB3C-411657483A89}">
      <dgm:prSet/>
      <dgm:spPr/>
      <dgm:t>
        <a:bodyPr/>
        <a:lstStyle/>
        <a:p>
          <a:r>
            <a:rPr lang="en-US"/>
            <a:t>Don’t go crazy</a:t>
          </a:r>
          <a:endParaRPr lang="en-US"/>
        </a:p>
      </dgm:t>
    </dgm:pt>
    <dgm:pt modelId="{6189A431-F093-4E56-805D-6993CFDAD192}" type="parTrans" cxnId="{ED89D29A-05BD-47CC-9628-692000D873CA}">
      <dgm:prSet/>
      <dgm:spPr/>
      <dgm:t>
        <a:bodyPr/>
        <a:lstStyle/>
        <a:p>
          <a:endParaRPr lang="en-US"/>
        </a:p>
      </dgm:t>
    </dgm:pt>
    <dgm:pt modelId="{575967A1-F2AF-46DA-B2EA-D5E2EA119FBC}" type="sibTrans" cxnId="{ED89D29A-05BD-47CC-9628-692000D873CA}">
      <dgm:prSet/>
      <dgm:spPr/>
      <dgm:t>
        <a:bodyPr/>
        <a:lstStyle/>
        <a:p>
          <a:endParaRPr lang="en-US"/>
        </a:p>
      </dgm:t>
    </dgm:pt>
    <dgm:pt modelId="{707475FF-7223-48DB-9330-08BA82F0F76A}" type="pres">
      <dgm:prSet presAssocID="{9542D916-EC41-4615-908B-F2B3D8A9E7B3}" presName="Name0" presStyleCnt="0">
        <dgm:presLayoutVars>
          <dgm:chMax val="7"/>
          <dgm:chPref val="7"/>
          <dgm:dir/>
        </dgm:presLayoutVars>
      </dgm:prSet>
      <dgm:spPr/>
    </dgm:pt>
    <dgm:pt modelId="{42B72F4C-FD4C-49C4-B4B4-019D5076C22D}" type="pres">
      <dgm:prSet presAssocID="{9542D916-EC41-4615-908B-F2B3D8A9E7B3}" presName="Name1" presStyleCnt="0"/>
      <dgm:spPr/>
    </dgm:pt>
    <dgm:pt modelId="{3DB8CB2B-3616-486F-A923-CC1809FF83E1}" type="pres">
      <dgm:prSet presAssocID="{9542D916-EC41-4615-908B-F2B3D8A9E7B3}" presName="cycle" presStyleCnt="0"/>
      <dgm:spPr/>
    </dgm:pt>
    <dgm:pt modelId="{70DC52F2-C571-4B82-9D07-BF391159FFDD}" type="pres">
      <dgm:prSet presAssocID="{9542D916-EC41-4615-908B-F2B3D8A9E7B3}" presName="srcNode" presStyleLbl="node1" presStyleIdx="0" presStyleCnt="5"/>
      <dgm:spPr/>
    </dgm:pt>
    <dgm:pt modelId="{10EA7068-FAA8-405E-958A-D77293AFEADD}" type="pres">
      <dgm:prSet presAssocID="{9542D916-EC41-4615-908B-F2B3D8A9E7B3}" presName="conn" presStyleLbl="parChTrans1D2" presStyleIdx="0" presStyleCnt="1"/>
      <dgm:spPr/>
    </dgm:pt>
    <dgm:pt modelId="{573B303E-9AF4-47F1-894A-D2B08DF8A11D}" type="pres">
      <dgm:prSet presAssocID="{9542D916-EC41-4615-908B-F2B3D8A9E7B3}" presName="extraNode" presStyleLbl="node1" presStyleIdx="0" presStyleCnt="5"/>
      <dgm:spPr/>
    </dgm:pt>
    <dgm:pt modelId="{FD469118-6A62-43DE-9722-C8D89DBAF069}" type="pres">
      <dgm:prSet presAssocID="{9542D916-EC41-4615-908B-F2B3D8A9E7B3}" presName="dstNode" presStyleLbl="node1" presStyleIdx="0" presStyleCnt="5"/>
      <dgm:spPr/>
    </dgm:pt>
    <dgm:pt modelId="{8A361587-8F3D-4C58-B497-7923CBAAFC40}" type="pres">
      <dgm:prSet presAssocID="{9A45A7CE-05D4-45EC-972F-F85096579822}" presName="text_1" presStyleLbl="node1" presStyleIdx="0" presStyleCnt="5">
        <dgm:presLayoutVars>
          <dgm:bulletEnabled val="1"/>
        </dgm:presLayoutVars>
      </dgm:prSet>
      <dgm:spPr/>
    </dgm:pt>
    <dgm:pt modelId="{2E517744-E551-459E-B210-E4A86FE5391D}" type="pres">
      <dgm:prSet presAssocID="{9A45A7CE-05D4-45EC-972F-F85096579822}" presName="accent_1" presStyleCnt="0"/>
      <dgm:spPr/>
    </dgm:pt>
    <dgm:pt modelId="{196D10EE-BC09-48F9-86C3-9B8511650997}" type="pres">
      <dgm:prSet presAssocID="{9A45A7CE-05D4-45EC-972F-F85096579822}" presName="accentRepeatNode" presStyleLbl="solidFgAcc1" presStyleIdx="0" presStyleCnt="5"/>
      <dgm:spPr/>
    </dgm:pt>
    <dgm:pt modelId="{C4B6C6B5-C9BD-4FAD-A80E-B68C69928DB5}" type="pres">
      <dgm:prSet presAssocID="{402BDBC0-CC4A-4B28-B9CE-D488E40B7D56}" presName="text_2" presStyleLbl="node1" presStyleIdx="1" presStyleCnt="5">
        <dgm:presLayoutVars>
          <dgm:bulletEnabled val="1"/>
        </dgm:presLayoutVars>
      </dgm:prSet>
      <dgm:spPr/>
    </dgm:pt>
    <dgm:pt modelId="{422ACB38-910C-4F54-A60B-7DE8DCFAAE29}" type="pres">
      <dgm:prSet presAssocID="{402BDBC0-CC4A-4B28-B9CE-D488E40B7D56}" presName="accent_2" presStyleCnt="0"/>
      <dgm:spPr/>
    </dgm:pt>
    <dgm:pt modelId="{B9CBD49E-1A60-42E3-A58A-CDF4ED4779BD}" type="pres">
      <dgm:prSet presAssocID="{402BDBC0-CC4A-4B28-B9CE-D488E40B7D56}" presName="accentRepeatNode" presStyleLbl="solidFgAcc1" presStyleIdx="1" presStyleCnt="5"/>
      <dgm:spPr/>
    </dgm:pt>
    <dgm:pt modelId="{7C4F785D-C08F-45F0-9073-6FD84D9BBD8A}" type="pres">
      <dgm:prSet presAssocID="{5AC9142A-2190-4F54-A3F2-80CFB6CFDB89}" presName="text_3" presStyleLbl="node1" presStyleIdx="2" presStyleCnt="5">
        <dgm:presLayoutVars>
          <dgm:bulletEnabled val="1"/>
        </dgm:presLayoutVars>
      </dgm:prSet>
      <dgm:spPr/>
    </dgm:pt>
    <dgm:pt modelId="{BE2DD653-BF93-4229-A2F5-8A4BAEBE4EFE}" type="pres">
      <dgm:prSet presAssocID="{5AC9142A-2190-4F54-A3F2-80CFB6CFDB89}" presName="accent_3" presStyleCnt="0"/>
      <dgm:spPr/>
    </dgm:pt>
    <dgm:pt modelId="{2DE9059E-99E8-4132-B172-6B41BEFDC105}" type="pres">
      <dgm:prSet presAssocID="{5AC9142A-2190-4F54-A3F2-80CFB6CFDB89}" presName="accentRepeatNode" presStyleLbl="solidFgAcc1" presStyleIdx="2" presStyleCnt="5"/>
      <dgm:spPr/>
    </dgm:pt>
    <dgm:pt modelId="{5521C474-ECA5-429E-8FE2-AACAA685031B}" type="pres">
      <dgm:prSet presAssocID="{ED5F2D8B-2A63-4CD9-943E-2B5AB8BDAEEF}" presName="text_4" presStyleLbl="node1" presStyleIdx="3" presStyleCnt="5">
        <dgm:presLayoutVars>
          <dgm:bulletEnabled val="1"/>
        </dgm:presLayoutVars>
      </dgm:prSet>
      <dgm:spPr/>
    </dgm:pt>
    <dgm:pt modelId="{4FFBCD70-EEDC-43B6-856D-2F00594287B9}" type="pres">
      <dgm:prSet presAssocID="{ED5F2D8B-2A63-4CD9-943E-2B5AB8BDAEEF}" presName="accent_4" presStyleCnt="0"/>
      <dgm:spPr/>
    </dgm:pt>
    <dgm:pt modelId="{77A7B3AC-0036-4C35-80A6-F9093899EF40}" type="pres">
      <dgm:prSet presAssocID="{ED5F2D8B-2A63-4CD9-943E-2B5AB8BDAEEF}" presName="accentRepeatNode" presStyleLbl="solidFgAcc1" presStyleIdx="3" presStyleCnt="5"/>
      <dgm:spPr/>
    </dgm:pt>
    <dgm:pt modelId="{BB97A1D3-6F3F-4669-B5E6-8E74134538EB}" type="pres">
      <dgm:prSet presAssocID="{3A764290-E7FB-4972-BB3C-411657483A89}" presName="text_5" presStyleLbl="node1" presStyleIdx="4" presStyleCnt="5">
        <dgm:presLayoutVars>
          <dgm:bulletEnabled val="1"/>
        </dgm:presLayoutVars>
      </dgm:prSet>
      <dgm:spPr/>
    </dgm:pt>
    <dgm:pt modelId="{8FD647BE-6946-4618-8082-15A28CDF8024}" type="pres">
      <dgm:prSet presAssocID="{3A764290-E7FB-4972-BB3C-411657483A89}" presName="accent_5" presStyleCnt="0"/>
      <dgm:spPr/>
    </dgm:pt>
    <dgm:pt modelId="{F6BCB724-0201-4A4C-A302-29F746BC7F32}" type="pres">
      <dgm:prSet presAssocID="{3A764290-E7FB-4972-BB3C-411657483A89}" presName="accentRepeatNode" presStyleLbl="solidFgAcc1" presStyleIdx="4" presStyleCnt="5"/>
      <dgm:spPr/>
    </dgm:pt>
  </dgm:ptLst>
  <dgm:cxnLst>
    <dgm:cxn modelId="{E0A0188C-DA45-4E6C-A158-FD15AD143511}" srcId="{9542D916-EC41-4615-908B-F2B3D8A9E7B3}" destId="{5AC9142A-2190-4F54-A3F2-80CFB6CFDB89}" srcOrd="2" destOrd="0" parTransId="{1D71E86E-120E-440C-B9BE-E5F48F572CFF}" sibTransId="{9D999A81-C549-4989-8B53-867C4CB9BF2E}"/>
    <dgm:cxn modelId="{996D7FBB-D7D4-4CCD-A836-C7B38D812154}" srcId="{9542D916-EC41-4615-908B-F2B3D8A9E7B3}" destId="{9A45A7CE-05D4-45EC-972F-F85096579822}" srcOrd="0" destOrd="0" parTransId="{3B233720-D1FA-4D6F-B9FA-CB6D1B572B37}" sibTransId="{55BD0482-1509-4295-93C6-19B439106406}"/>
    <dgm:cxn modelId="{51EE58C3-1B05-4AA7-A282-936C7091CE4D}" srcId="{9542D916-EC41-4615-908B-F2B3D8A9E7B3}" destId="{402BDBC0-CC4A-4B28-B9CE-D488E40B7D56}" srcOrd="1" destOrd="0" parTransId="{AD3CC8E0-3056-4E09-AA01-763965244794}" sibTransId="{30CD8096-FCFC-4E6B-8283-EF9635521673}"/>
    <dgm:cxn modelId="{C99CAEE0-D00B-45AD-80C5-0736BF37C062}" type="presOf" srcId="{402BDBC0-CC4A-4B28-B9CE-D488E40B7D56}" destId="{C4B6C6B5-C9BD-4FAD-A80E-B68C69928DB5}" srcOrd="0" destOrd="0" presId="urn:microsoft.com/office/officeart/2008/layout/VerticalCurvedList"/>
    <dgm:cxn modelId="{EFEC7961-2678-4498-A5DB-D94B9C939071}" srcId="{9542D916-EC41-4615-908B-F2B3D8A9E7B3}" destId="{ED5F2D8B-2A63-4CD9-943E-2B5AB8BDAEEF}" srcOrd="3" destOrd="0" parTransId="{EC93E2F5-8A9F-4843-A177-1C4A43426B40}" sibTransId="{2DDBDBAD-63A7-4385-B26A-3B68FA166405}"/>
    <dgm:cxn modelId="{BA9A3EDD-64A2-40B7-B9A7-34BDD9AF152A}" type="presOf" srcId="{5AC9142A-2190-4F54-A3F2-80CFB6CFDB89}" destId="{7C4F785D-C08F-45F0-9073-6FD84D9BBD8A}" srcOrd="0" destOrd="0" presId="urn:microsoft.com/office/officeart/2008/layout/VerticalCurvedList"/>
    <dgm:cxn modelId="{F69C3037-4C2E-40A6-BA22-AD38424A6206}" type="presOf" srcId="{9542D916-EC41-4615-908B-F2B3D8A9E7B3}" destId="{707475FF-7223-48DB-9330-08BA82F0F76A}" srcOrd="0" destOrd="0" presId="urn:microsoft.com/office/officeart/2008/layout/VerticalCurvedList"/>
    <dgm:cxn modelId="{CCE49B4F-8E92-45C2-BAC5-C75DFBA6F8C3}" type="presOf" srcId="{ED5F2D8B-2A63-4CD9-943E-2B5AB8BDAEEF}" destId="{5521C474-ECA5-429E-8FE2-AACAA685031B}" srcOrd="0" destOrd="0" presId="urn:microsoft.com/office/officeart/2008/layout/VerticalCurvedList"/>
    <dgm:cxn modelId="{BD15D36C-99B5-4F40-9246-E14AF3E43185}" type="presOf" srcId="{3A764290-E7FB-4972-BB3C-411657483A89}" destId="{BB97A1D3-6F3F-4669-B5E6-8E74134538EB}" srcOrd="0" destOrd="0" presId="urn:microsoft.com/office/officeart/2008/layout/VerticalCurvedList"/>
    <dgm:cxn modelId="{592AFF6B-584A-4266-9788-A62D82205BB0}" type="presOf" srcId="{9A45A7CE-05D4-45EC-972F-F85096579822}" destId="{8A361587-8F3D-4C58-B497-7923CBAAFC40}" srcOrd="0" destOrd="0" presId="urn:microsoft.com/office/officeart/2008/layout/VerticalCurvedList"/>
    <dgm:cxn modelId="{ED89D29A-05BD-47CC-9628-692000D873CA}" srcId="{9542D916-EC41-4615-908B-F2B3D8A9E7B3}" destId="{3A764290-E7FB-4972-BB3C-411657483A89}" srcOrd="4" destOrd="0" parTransId="{6189A431-F093-4E56-805D-6993CFDAD192}" sibTransId="{575967A1-F2AF-46DA-B2EA-D5E2EA119FBC}"/>
    <dgm:cxn modelId="{55F82614-E503-4499-AD45-10F47607D96F}" type="presOf" srcId="{55BD0482-1509-4295-93C6-19B439106406}" destId="{10EA7068-FAA8-405E-958A-D77293AFEADD}" srcOrd="0" destOrd="0" presId="urn:microsoft.com/office/officeart/2008/layout/VerticalCurvedList"/>
    <dgm:cxn modelId="{513DA001-D801-4678-89A4-67482EA3E396}" type="presParOf" srcId="{707475FF-7223-48DB-9330-08BA82F0F76A}" destId="{42B72F4C-FD4C-49C4-B4B4-019D5076C22D}" srcOrd="0" destOrd="0" presId="urn:microsoft.com/office/officeart/2008/layout/VerticalCurvedList"/>
    <dgm:cxn modelId="{A1EE456A-EBA7-45DC-9A5A-D332BDA532EC}" type="presParOf" srcId="{42B72F4C-FD4C-49C4-B4B4-019D5076C22D}" destId="{3DB8CB2B-3616-486F-A923-CC1809FF83E1}" srcOrd="0" destOrd="0" presId="urn:microsoft.com/office/officeart/2008/layout/VerticalCurvedList"/>
    <dgm:cxn modelId="{66BC8390-2871-4A56-9DD8-364B0D4DDE3F}" type="presParOf" srcId="{3DB8CB2B-3616-486F-A923-CC1809FF83E1}" destId="{70DC52F2-C571-4B82-9D07-BF391159FFDD}" srcOrd="0" destOrd="0" presId="urn:microsoft.com/office/officeart/2008/layout/VerticalCurvedList"/>
    <dgm:cxn modelId="{7B395BD4-D3DB-4F7A-B8E3-96BD6EF63658}" type="presParOf" srcId="{3DB8CB2B-3616-486F-A923-CC1809FF83E1}" destId="{10EA7068-FAA8-405E-958A-D77293AFEADD}" srcOrd="1" destOrd="0" presId="urn:microsoft.com/office/officeart/2008/layout/VerticalCurvedList"/>
    <dgm:cxn modelId="{357A7527-E390-4A15-A3CD-429AAA6876E8}" type="presParOf" srcId="{3DB8CB2B-3616-486F-A923-CC1809FF83E1}" destId="{573B303E-9AF4-47F1-894A-D2B08DF8A11D}" srcOrd="2" destOrd="0" presId="urn:microsoft.com/office/officeart/2008/layout/VerticalCurvedList"/>
    <dgm:cxn modelId="{9C58914F-BEB8-4C2F-9B84-CA7D3B17473B}" type="presParOf" srcId="{3DB8CB2B-3616-486F-A923-CC1809FF83E1}" destId="{FD469118-6A62-43DE-9722-C8D89DBAF069}" srcOrd="3" destOrd="0" presId="urn:microsoft.com/office/officeart/2008/layout/VerticalCurvedList"/>
    <dgm:cxn modelId="{D11AB90B-F187-466D-9CBA-B23F549A82EE}" type="presParOf" srcId="{42B72F4C-FD4C-49C4-B4B4-019D5076C22D}" destId="{8A361587-8F3D-4C58-B497-7923CBAAFC40}" srcOrd="1" destOrd="0" presId="urn:microsoft.com/office/officeart/2008/layout/VerticalCurvedList"/>
    <dgm:cxn modelId="{2244F9DE-6EA2-4BDD-8E50-D02E5D5BBA3E}" type="presParOf" srcId="{42B72F4C-FD4C-49C4-B4B4-019D5076C22D}" destId="{2E517744-E551-459E-B210-E4A86FE5391D}" srcOrd="2" destOrd="0" presId="urn:microsoft.com/office/officeart/2008/layout/VerticalCurvedList"/>
    <dgm:cxn modelId="{E9AE5855-0EBE-4784-8510-E01C199A913B}" type="presParOf" srcId="{2E517744-E551-459E-B210-E4A86FE5391D}" destId="{196D10EE-BC09-48F9-86C3-9B8511650997}" srcOrd="0" destOrd="0" presId="urn:microsoft.com/office/officeart/2008/layout/VerticalCurvedList"/>
    <dgm:cxn modelId="{9B50C697-8745-4C50-B8D9-16D341FE0D21}" type="presParOf" srcId="{42B72F4C-FD4C-49C4-B4B4-019D5076C22D}" destId="{C4B6C6B5-C9BD-4FAD-A80E-B68C69928DB5}" srcOrd="3" destOrd="0" presId="urn:microsoft.com/office/officeart/2008/layout/VerticalCurvedList"/>
    <dgm:cxn modelId="{332A6035-83B7-4095-B493-34C873A8776D}" type="presParOf" srcId="{42B72F4C-FD4C-49C4-B4B4-019D5076C22D}" destId="{422ACB38-910C-4F54-A60B-7DE8DCFAAE29}" srcOrd="4" destOrd="0" presId="urn:microsoft.com/office/officeart/2008/layout/VerticalCurvedList"/>
    <dgm:cxn modelId="{C26ACF07-63AA-45BF-88A5-2675163F139A}" type="presParOf" srcId="{422ACB38-910C-4F54-A60B-7DE8DCFAAE29}" destId="{B9CBD49E-1A60-42E3-A58A-CDF4ED4779BD}" srcOrd="0" destOrd="0" presId="urn:microsoft.com/office/officeart/2008/layout/VerticalCurvedList"/>
    <dgm:cxn modelId="{A3F9028C-AAA8-44BC-8080-B9D9B08A3156}" type="presParOf" srcId="{42B72F4C-FD4C-49C4-B4B4-019D5076C22D}" destId="{7C4F785D-C08F-45F0-9073-6FD84D9BBD8A}" srcOrd="5" destOrd="0" presId="urn:microsoft.com/office/officeart/2008/layout/VerticalCurvedList"/>
    <dgm:cxn modelId="{38404D0C-2F99-44B3-A6BE-2F1711778402}" type="presParOf" srcId="{42B72F4C-FD4C-49C4-B4B4-019D5076C22D}" destId="{BE2DD653-BF93-4229-A2F5-8A4BAEBE4EFE}" srcOrd="6" destOrd="0" presId="urn:microsoft.com/office/officeart/2008/layout/VerticalCurvedList"/>
    <dgm:cxn modelId="{10B96B9E-4369-497B-8DAB-2100A840D6A0}" type="presParOf" srcId="{BE2DD653-BF93-4229-A2F5-8A4BAEBE4EFE}" destId="{2DE9059E-99E8-4132-B172-6B41BEFDC105}" srcOrd="0" destOrd="0" presId="urn:microsoft.com/office/officeart/2008/layout/VerticalCurvedList"/>
    <dgm:cxn modelId="{5DCC910C-42D4-4753-BBA9-8494994AEFC2}" type="presParOf" srcId="{42B72F4C-FD4C-49C4-B4B4-019D5076C22D}" destId="{5521C474-ECA5-429E-8FE2-AACAA685031B}" srcOrd="7" destOrd="0" presId="urn:microsoft.com/office/officeart/2008/layout/VerticalCurvedList"/>
    <dgm:cxn modelId="{A3C4F698-A56F-40FC-A0E2-00F6D8F0A5F0}" type="presParOf" srcId="{42B72F4C-FD4C-49C4-B4B4-019D5076C22D}" destId="{4FFBCD70-EEDC-43B6-856D-2F00594287B9}" srcOrd="8" destOrd="0" presId="urn:microsoft.com/office/officeart/2008/layout/VerticalCurvedList"/>
    <dgm:cxn modelId="{46FB9EB1-D240-40C9-ACE4-2702D4F2F81D}" type="presParOf" srcId="{4FFBCD70-EEDC-43B6-856D-2F00594287B9}" destId="{77A7B3AC-0036-4C35-80A6-F9093899EF40}" srcOrd="0" destOrd="0" presId="urn:microsoft.com/office/officeart/2008/layout/VerticalCurvedList"/>
    <dgm:cxn modelId="{14D126AD-AEF5-4400-9DBE-C222A632C829}" type="presParOf" srcId="{42B72F4C-FD4C-49C4-B4B4-019D5076C22D}" destId="{BB97A1D3-6F3F-4669-B5E6-8E74134538EB}" srcOrd="9" destOrd="0" presId="urn:microsoft.com/office/officeart/2008/layout/VerticalCurvedList"/>
    <dgm:cxn modelId="{07451929-1493-4632-A996-054C3EBEA0E8}" type="presParOf" srcId="{42B72F4C-FD4C-49C4-B4B4-019D5076C22D}" destId="{8FD647BE-6946-4618-8082-15A28CDF8024}" srcOrd="10" destOrd="0" presId="urn:microsoft.com/office/officeart/2008/layout/VerticalCurvedList"/>
    <dgm:cxn modelId="{79F95082-F805-44E1-B933-6913CB396E56}" type="presParOf" srcId="{8FD647BE-6946-4618-8082-15A28CDF8024}" destId="{F6BCB724-0201-4A4C-A302-29F746BC7F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DBAE6A6-160C-41D1-B3B1-2E8B5343EE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9AE09D-4B37-4E85-8E1F-1A98037B2194}">
      <dgm:prSet/>
      <dgm:spPr/>
      <dgm:t>
        <a:bodyPr/>
        <a:lstStyle/>
        <a:p>
          <a:r>
            <a:rPr lang="en-US"/>
            <a:t>Use Configuration over Code when setting the default state of a Tab, Section, or Field</a:t>
          </a:r>
          <a:endParaRPr lang="en-US"/>
        </a:p>
      </dgm:t>
    </dgm:pt>
    <dgm:pt modelId="{C463744B-26AF-4C03-A3D6-9FA43440C696}" type="parTrans" cxnId="{72306D98-7621-4328-B4EB-F67A751CE603}">
      <dgm:prSet/>
      <dgm:spPr/>
      <dgm:t>
        <a:bodyPr/>
        <a:lstStyle/>
        <a:p>
          <a:endParaRPr lang="en-US"/>
        </a:p>
      </dgm:t>
    </dgm:pt>
    <dgm:pt modelId="{97CBBC92-AC7C-4F2F-A76C-ECE52DF4707B}" type="sibTrans" cxnId="{72306D98-7621-4328-B4EB-F67A751CE603}">
      <dgm:prSet/>
      <dgm:spPr/>
      <dgm:t>
        <a:bodyPr/>
        <a:lstStyle/>
        <a:p>
          <a:endParaRPr lang="en-US"/>
        </a:p>
      </dgm:t>
    </dgm:pt>
    <dgm:pt modelId="{DFBD43E1-C755-4E28-836D-572A1E128F5E}" type="pres">
      <dgm:prSet presAssocID="{3DBAE6A6-160C-41D1-B3B1-2E8B5343EE72}" presName="linear" presStyleCnt="0">
        <dgm:presLayoutVars>
          <dgm:animLvl val="lvl"/>
          <dgm:resizeHandles val="exact"/>
        </dgm:presLayoutVars>
      </dgm:prSet>
      <dgm:spPr/>
    </dgm:pt>
    <dgm:pt modelId="{061479C3-6667-425E-9EF0-477BC0FBFC9A}" type="pres">
      <dgm:prSet presAssocID="{C49AE09D-4B37-4E85-8E1F-1A98037B219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2306D98-7621-4328-B4EB-F67A751CE603}" srcId="{3DBAE6A6-160C-41D1-B3B1-2E8B5343EE72}" destId="{C49AE09D-4B37-4E85-8E1F-1A98037B2194}" srcOrd="0" destOrd="0" parTransId="{C463744B-26AF-4C03-A3D6-9FA43440C696}" sibTransId="{97CBBC92-AC7C-4F2F-A76C-ECE52DF4707B}"/>
    <dgm:cxn modelId="{FC045E17-D504-4AE0-9A55-FAFFE187A292}" type="presOf" srcId="{3DBAE6A6-160C-41D1-B3B1-2E8B5343EE72}" destId="{DFBD43E1-C755-4E28-836D-572A1E128F5E}" srcOrd="0" destOrd="0" presId="urn:microsoft.com/office/officeart/2005/8/layout/vList2"/>
    <dgm:cxn modelId="{FFD401EC-EC58-484B-98E4-E4346879D2D6}" type="presOf" srcId="{C49AE09D-4B37-4E85-8E1F-1A98037B2194}" destId="{061479C3-6667-425E-9EF0-477BC0FBFC9A}" srcOrd="0" destOrd="0" presId="urn:microsoft.com/office/officeart/2005/8/layout/vList2"/>
    <dgm:cxn modelId="{270DF386-20BE-44DD-8D68-53F2D62A23BB}" type="presParOf" srcId="{DFBD43E1-C755-4E28-836D-572A1E128F5E}" destId="{061479C3-6667-425E-9EF0-477BC0FBFC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0B120EA-2DC8-41CF-A506-239E73A82D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D263D7-E901-49C5-826E-215579046242}">
      <dgm:prSet/>
      <dgm:spPr/>
      <dgm:t>
        <a:bodyPr/>
        <a:lstStyle/>
        <a:p>
          <a:r>
            <a:rPr lang="en-US"/>
            <a:t>Open the form you wish to customize</a:t>
          </a:r>
          <a:endParaRPr lang="en-US"/>
        </a:p>
      </dgm:t>
    </dgm:pt>
    <dgm:pt modelId="{50D0A005-A67F-445C-8331-497A1358643C}" type="parTrans" cxnId="{243BDE48-B024-4097-98A4-3C5E8EBD5000}">
      <dgm:prSet/>
      <dgm:spPr/>
      <dgm:t>
        <a:bodyPr/>
        <a:lstStyle/>
        <a:p>
          <a:endParaRPr lang="en-US"/>
        </a:p>
      </dgm:t>
    </dgm:pt>
    <dgm:pt modelId="{4F90B24C-8329-4808-B384-D52F4C81171F}" type="sibTrans" cxnId="{243BDE48-B024-4097-98A4-3C5E8EBD5000}">
      <dgm:prSet/>
      <dgm:spPr/>
      <dgm:t>
        <a:bodyPr/>
        <a:lstStyle/>
        <a:p>
          <a:endParaRPr lang="en-US"/>
        </a:p>
      </dgm:t>
    </dgm:pt>
    <dgm:pt modelId="{D587BDBA-70AB-4F24-B06D-7377EF1064F4}">
      <dgm:prSet/>
      <dgm:spPr/>
      <dgm:t>
        <a:bodyPr/>
        <a:lstStyle/>
        <a:p>
          <a:r>
            <a:rPr lang="en-US"/>
            <a:t>Perform a Save As operation</a:t>
          </a:r>
          <a:endParaRPr lang="en-US"/>
        </a:p>
      </dgm:t>
    </dgm:pt>
    <dgm:pt modelId="{8B598F8B-E29F-4CD5-AFF1-84033BCCE43B}" type="parTrans" cxnId="{54F6B13B-6340-4EDD-8D4A-900990FA05F1}">
      <dgm:prSet/>
      <dgm:spPr/>
      <dgm:t>
        <a:bodyPr/>
        <a:lstStyle/>
        <a:p>
          <a:endParaRPr lang="en-US"/>
        </a:p>
      </dgm:t>
    </dgm:pt>
    <dgm:pt modelId="{A7820B10-0839-4F26-A3F5-3665C716F045}" type="sibTrans" cxnId="{54F6B13B-6340-4EDD-8D4A-900990FA05F1}">
      <dgm:prSet/>
      <dgm:spPr/>
      <dgm:t>
        <a:bodyPr/>
        <a:lstStyle/>
        <a:p>
          <a:endParaRPr lang="en-US"/>
        </a:p>
      </dgm:t>
    </dgm:pt>
    <dgm:pt modelId="{EEBA1E1B-85FA-4C83-8054-4520195D3263}">
      <dgm:prSet/>
      <dgm:spPr/>
      <dgm:t>
        <a:bodyPr/>
        <a:lstStyle/>
        <a:p>
          <a:r>
            <a:rPr lang="en-US"/>
            <a:t>Set the Form Order to move the new form to the top of the list</a:t>
          </a:r>
          <a:endParaRPr lang="en-US"/>
        </a:p>
      </dgm:t>
    </dgm:pt>
    <dgm:pt modelId="{948A28C5-90F5-48B3-881D-C9FB8A8287EF}" type="parTrans" cxnId="{542DDB77-1414-48B8-BC11-28E9B27AC022}">
      <dgm:prSet/>
      <dgm:spPr/>
      <dgm:t>
        <a:bodyPr/>
        <a:lstStyle/>
        <a:p>
          <a:endParaRPr lang="en-US"/>
        </a:p>
      </dgm:t>
    </dgm:pt>
    <dgm:pt modelId="{65E99D37-C13F-43B3-BF5F-82993452A6F2}" type="sibTrans" cxnId="{542DDB77-1414-48B8-BC11-28E9B27AC022}">
      <dgm:prSet/>
      <dgm:spPr/>
      <dgm:t>
        <a:bodyPr/>
        <a:lstStyle/>
        <a:p>
          <a:endParaRPr lang="en-US"/>
        </a:p>
      </dgm:t>
    </dgm:pt>
    <dgm:pt modelId="{16B69E82-769F-4835-B415-7A301C0CF06B}" type="pres">
      <dgm:prSet presAssocID="{E0B120EA-2DC8-41CF-A506-239E73A82D55}" presName="linear" presStyleCnt="0">
        <dgm:presLayoutVars>
          <dgm:animLvl val="lvl"/>
          <dgm:resizeHandles val="exact"/>
        </dgm:presLayoutVars>
      </dgm:prSet>
      <dgm:spPr/>
    </dgm:pt>
    <dgm:pt modelId="{735ED0A3-6E3F-484E-946F-F40C37041D42}" type="pres">
      <dgm:prSet presAssocID="{25D263D7-E901-49C5-826E-2155790462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8E3940-D80C-4350-8F46-1E68A5F64CEC}" type="pres">
      <dgm:prSet presAssocID="{4F90B24C-8329-4808-B384-D52F4C81171F}" presName="spacer" presStyleCnt="0"/>
      <dgm:spPr/>
    </dgm:pt>
    <dgm:pt modelId="{AE373809-4700-4876-80BB-0E914F2EECD8}" type="pres">
      <dgm:prSet presAssocID="{D587BDBA-70AB-4F24-B06D-7377EF1064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BB7BD7-5517-4FE5-A96C-4EC6456D8EAA}" type="pres">
      <dgm:prSet presAssocID="{A7820B10-0839-4F26-A3F5-3665C716F045}" presName="spacer" presStyleCnt="0"/>
      <dgm:spPr/>
    </dgm:pt>
    <dgm:pt modelId="{4EAEBD1C-6EB2-421E-A515-B92125A45DC0}" type="pres">
      <dgm:prSet presAssocID="{EEBA1E1B-85FA-4C83-8054-4520195D32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332632-C1A8-434C-8C1A-85C420231A45}" type="presOf" srcId="{25D263D7-E901-49C5-826E-215579046242}" destId="{735ED0A3-6E3F-484E-946F-F40C37041D42}" srcOrd="0" destOrd="0" presId="urn:microsoft.com/office/officeart/2005/8/layout/vList2"/>
    <dgm:cxn modelId="{542DDB77-1414-48B8-BC11-28E9B27AC022}" srcId="{E0B120EA-2DC8-41CF-A506-239E73A82D55}" destId="{EEBA1E1B-85FA-4C83-8054-4520195D3263}" srcOrd="2" destOrd="0" parTransId="{948A28C5-90F5-48B3-881D-C9FB8A8287EF}" sibTransId="{65E99D37-C13F-43B3-BF5F-82993452A6F2}"/>
    <dgm:cxn modelId="{E304BE36-6A74-4CDB-BF35-11C70FDBAAAA}" type="presOf" srcId="{D587BDBA-70AB-4F24-B06D-7377EF1064F4}" destId="{AE373809-4700-4876-80BB-0E914F2EECD8}" srcOrd="0" destOrd="0" presId="urn:microsoft.com/office/officeart/2005/8/layout/vList2"/>
    <dgm:cxn modelId="{024DFD56-22BB-45FE-8257-37DE7C81C63B}" type="presOf" srcId="{E0B120EA-2DC8-41CF-A506-239E73A82D55}" destId="{16B69E82-769F-4835-B415-7A301C0CF06B}" srcOrd="0" destOrd="0" presId="urn:microsoft.com/office/officeart/2005/8/layout/vList2"/>
    <dgm:cxn modelId="{82661992-AC7C-431D-85A6-1D028A744943}" type="presOf" srcId="{EEBA1E1B-85FA-4C83-8054-4520195D3263}" destId="{4EAEBD1C-6EB2-421E-A515-B92125A45DC0}" srcOrd="0" destOrd="0" presId="urn:microsoft.com/office/officeart/2005/8/layout/vList2"/>
    <dgm:cxn modelId="{54F6B13B-6340-4EDD-8D4A-900990FA05F1}" srcId="{E0B120EA-2DC8-41CF-A506-239E73A82D55}" destId="{D587BDBA-70AB-4F24-B06D-7377EF1064F4}" srcOrd="1" destOrd="0" parTransId="{8B598F8B-E29F-4CD5-AFF1-84033BCCE43B}" sibTransId="{A7820B10-0839-4F26-A3F5-3665C716F045}"/>
    <dgm:cxn modelId="{243BDE48-B024-4097-98A4-3C5E8EBD5000}" srcId="{E0B120EA-2DC8-41CF-A506-239E73A82D55}" destId="{25D263D7-E901-49C5-826E-215579046242}" srcOrd="0" destOrd="0" parTransId="{50D0A005-A67F-445C-8331-497A1358643C}" sibTransId="{4F90B24C-8329-4808-B384-D52F4C81171F}"/>
    <dgm:cxn modelId="{39B87778-6AC5-4123-965A-51F2707D1254}" type="presParOf" srcId="{16B69E82-769F-4835-B415-7A301C0CF06B}" destId="{735ED0A3-6E3F-484E-946F-F40C37041D42}" srcOrd="0" destOrd="0" presId="urn:microsoft.com/office/officeart/2005/8/layout/vList2"/>
    <dgm:cxn modelId="{DBE0932D-A786-4A38-A3D4-042C992F63D7}" type="presParOf" srcId="{16B69E82-769F-4835-B415-7A301C0CF06B}" destId="{7F8E3940-D80C-4350-8F46-1E68A5F64CEC}" srcOrd="1" destOrd="0" presId="urn:microsoft.com/office/officeart/2005/8/layout/vList2"/>
    <dgm:cxn modelId="{19053793-ED48-4A4D-82E7-650262818F9F}" type="presParOf" srcId="{16B69E82-769F-4835-B415-7A301C0CF06B}" destId="{AE373809-4700-4876-80BB-0E914F2EECD8}" srcOrd="2" destOrd="0" presId="urn:microsoft.com/office/officeart/2005/8/layout/vList2"/>
    <dgm:cxn modelId="{2B59DED7-8F43-4216-A216-A3D9D44423CC}" type="presParOf" srcId="{16B69E82-769F-4835-B415-7A301C0CF06B}" destId="{B3BB7BD7-5517-4FE5-A96C-4EC6456D8EAA}" srcOrd="3" destOrd="0" presId="urn:microsoft.com/office/officeart/2005/8/layout/vList2"/>
    <dgm:cxn modelId="{F293D422-697C-44D9-B134-37E8084B074A}" type="presParOf" srcId="{16B69E82-769F-4835-B415-7A301C0CF06B}" destId="{4EAEBD1C-6EB2-421E-A515-B92125A45D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53A4388-FD1B-4191-9798-A06DEA804D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13F370-C6D9-4E7C-BDCD-0B61B2EE5CC8}">
      <dgm:prSet/>
      <dgm:spPr/>
      <dgm:t>
        <a:bodyPr/>
        <a:lstStyle/>
        <a:p>
          <a:r>
            <a:rPr lang="en-US"/>
            <a:t>What is the Default Public View?</a:t>
          </a:r>
          <a:endParaRPr lang="en-US"/>
        </a:p>
      </dgm:t>
    </dgm:pt>
    <dgm:pt modelId="{39DCC3B4-DBBA-4315-8AB2-494D93C9F273}" type="parTrans" cxnId="{78F9345B-5FF2-4D50-A8FA-09623E1E2C3F}">
      <dgm:prSet/>
      <dgm:spPr/>
      <dgm:t>
        <a:bodyPr/>
        <a:lstStyle/>
        <a:p>
          <a:endParaRPr lang="en-US"/>
        </a:p>
      </dgm:t>
    </dgm:pt>
    <dgm:pt modelId="{6327F984-4391-4C9F-96C1-67E4CAE3A48E}" type="sibTrans" cxnId="{78F9345B-5FF2-4D50-A8FA-09623E1E2C3F}">
      <dgm:prSet/>
      <dgm:spPr/>
      <dgm:t>
        <a:bodyPr/>
        <a:lstStyle/>
        <a:p>
          <a:endParaRPr lang="en-US"/>
        </a:p>
      </dgm:t>
    </dgm:pt>
    <dgm:pt modelId="{BE443D4E-875C-4363-8223-C58D79D3ED51}">
      <dgm:prSet/>
      <dgm:spPr/>
      <dgm:t>
        <a:bodyPr/>
        <a:lstStyle/>
        <a:p>
          <a:r>
            <a:rPr lang="en-US"/>
            <a:t>Is the design and layout of the views meeting the needs of the user community?</a:t>
          </a:r>
          <a:endParaRPr lang="en-US"/>
        </a:p>
      </dgm:t>
    </dgm:pt>
    <dgm:pt modelId="{C5DAC1A2-147E-4EC3-8C2B-64153A9D7104}" type="parTrans" cxnId="{1F5FD86C-C0F8-4A10-8F1A-ADB5A74F91D8}">
      <dgm:prSet/>
      <dgm:spPr/>
      <dgm:t>
        <a:bodyPr/>
        <a:lstStyle/>
        <a:p>
          <a:endParaRPr lang="en-US"/>
        </a:p>
      </dgm:t>
    </dgm:pt>
    <dgm:pt modelId="{78CC37D1-4348-4E55-AF5A-984FBBB2BCB2}" type="sibTrans" cxnId="{1F5FD86C-C0F8-4A10-8F1A-ADB5A74F91D8}">
      <dgm:prSet/>
      <dgm:spPr/>
      <dgm:t>
        <a:bodyPr/>
        <a:lstStyle/>
        <a:p>
          <a:endParaRPr lang="en-US"/>
        </a:p>
      </dgm:t>
    </dgm:pt>
    <dgm:pt modelId="{B3958069-D76A-4FF1-9053-DD8C2545303F}">
      <dgm:prSet/>
      <dgm:spPr/>
      <dgm:t>
        <a:bodyPr/>
        <a:lstStyle/>
        <a:p>
          <a:r>
            <a:rPr lang="en-US"/>
            <a:t>Would custom views with different filter criteria make the user more efficient?</a:t>
          </a:r>
          <a:endParaRPr lang="en-US"/>
        </a:p>
      </dgm:t>
    </dgm:pt>
    <dgm:pt modelId="{28CA89DC-A31C-4233-B810-D6066D95ABEE}" type="parTrans" cxnId="{F4CFA940-45FC-4117-BF28-216FCA144460}">
      <dgm:prSet/>
      <dgm:spPr/>
      <dgm:t>
        <a:bodyPr/>
        <a:lstStyle/>
        <a:p>
          <a:endParaRPr lang="en-US"/>
        </a:p>
      </dgm:t>
    </dgm:pt>
    <dgm:pt modelId="{30F3902E-D95F-4047-8E05-CC11FE5A1C98}" type="sibTrans" cxnId="{F4CFA940-45FC-4117-BF28-216FCA144460}">
      <dgm:prSet/>
      <dgm:spPr/>
      <dgm:t>
        <a:bodyPr/>
        <a:lstStyle/>
        <a:p>
          <a:endParaRPr lang="en-US"/>
        </a:p>
      </dgm:t>
    </dgm:pt>
    <dgm:pt modelId="{70F21789-8DB8-4FB3-BCA6-45299E0C748B}">
      <dgm:prSet/>
      <dgm:spPr/>
      <dgm:t>
        <a:bodyPr/>
        <a:lstStyle/>
        <a:p>
          <a:r>
            <a:rPr lang="en-US"/>
            <a:t>Does the user need an Editable Grid?</a:t>
          </a:r>
          <a:endParaRPr lang="en-US"/>
        </a:p>
      </dgm:t>
    </dgm:pt>
    <dgm:pt modelId="{C7ED0AEC-2156-4DF3-B65E-B4A1C49165AC}" type="parTrans" cxnId="{FAD228BD-C6FC-469D-BD13-9C28A3D21B2C}">
      <dgm:prSet/>
      <dgm:spPr/>
      <dgm:t>
        <a:bodyPr/>
        <a:lstStyle/>
        <a:p>
          <a:endParaRPr lang="en-US"/>
        </a:p>
      </dgm:t>
    </dgm:pt>
    <dgm:pt modelId="{ADB2727F-6D24-4E70-B78A-FBE5464673C7}" type="sibTrans" cxnId="{FAD228BD-C6FC-469D-BD13-9C28A3D21B2C}">
      <dgm:prSet/>
      <dgm:spPr/>
      <dgm:t>
        <a:bodyPr/>
        <a:lstStyle/>
        <a:p>
          <a:endParaRPr lang="en-US"/>
        </a:p>
      </dgm:t>
    </dgm:pt>
    <dgm:pt modelId="{B9D460D5-1204-47F0-89CF-91D7C20649C7}" type="pres">
      <dgm:prSet presAssocID="{D53A4388-FD1B-4191-9798-A06DEA804D9C}" presName="linear" presStyleCnt="0">
        <dgm:presLayoutVars>
          <dgm:animLvl val="lvl"/>
          <dgm:resizeHandles val="exact"/>
        </dgm:presLayoutVars>
      </dgm:prSet>
      <dgm:spPr/>
    </dgm:pt>
    <dgm:pt modelId="{F8633C67-F6A9-4672-944F-1952DC42C3FB}" type="pres">
      <dgm:prSet presAssocID="{B213F370-C6D9-4E7C-BDCD-0B61B2EE5C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08E8D8-7190-484B-8838-841800EDEB82}" type="pres">
      <dgm:prSet presAssocID="{6327F984-4391-4C9F-96C1-67E4CAE3A48E}" presName="spacer" presStyleCnt="0"/>
      <dgm:spPr/>
    </dgm:pt>
    <dgm:pt modelId="{FF6C9521-54EC-4290-BBC7-A0A6F559A15C}" type="pres">
      <dgm:prSet presAssocID="{BE443D4E-875C-4363-8223-C58D79D3ED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8DE861-B9B7-4BE4-9FAD-AA08C98577F9}" type="pres">
      <dgm:prSet presAssocID="{78CC37D1-4348-4E55-AF5A-984FBBB2BCB2}" presName="spacer" presStyleCnt="0"/>
      <dgm:spPr/>
    </dgm:pt>
    <dgm:pt modelId="{10E9A71F-5B90-4F1F-98C7-A1D2C245F86D}" type="pres">
      <dgm:prSet presAssocID="{B3958069-D76A-4FF1-9053-DD8C254530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4F380F-8FD4-40E0-8B60-8C91B0B41B23}" type="pres">
      <dgm:prSet presAssocID="{30F3902E-D95F-4047-8E05-CC11FE5A1C98}" presName="spacer" presStyleCnt="0"/>
      <dgm:spPr/>
    </dgm:pt>
    <dgm:pt modelId="{F2C19F61-9CFA-438D-9FD3-E37A6F679F28}" type="pres">
      <dgm:prSet presAssocID="{70F21789-8DB8-4FB3-BCA6-45299E0C748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66CC7B-768E-4372-AE92-67F7C16E4F2A}" type="presOf" srcId="{BE443D4E-875C-4363-8223-C58D79D3ED51}" destId="{FF6C9521-54EC-4290-BBC7-A0A6F559A15C}" srcOrd="0" destOrd="0" presId="urn:microsoft.com/office/officeart/2005/8/layout/vList2"/>
    <dgm:cxn modelId="{F4CFA940-45FC-4117-BF28-216FCA144460}" srcId="{D53A4388-FD1B-4191-9798-A06DEA804D9C}" destId="{B3958069-D76A-4FF1-9053-DD8C2545303F}" srcOrd="2" destOrd="0" parTransId="{28CA89DC-A31C-4233-B810-D6066D95ABEE}" sibTransId="{30F3902E-D95F-4047-8E05-CC11FE5A1C98}"/>
    <dgm:cxn modelId="{78F9345B-5FF2-4D50-A8FA-09623E1E2C3F}" srcId="{D53A4388-FD1B-4191-9798-A06DEA804D9C}" destId="{B213F370-C6D9-4E7C-BDCD-0B61B2EE5CC8}" srcOrd="0" destOrd="0" parTransId="{39DCC3B4-DBBA-4315-8AB2-494D93C9F273}" sibTransId="{6327F984-4391-4C9F-96C1-67E4CAE3A48E}"/>
    <dgm:cxn modelId="{E4AF6841-8913-4318-88BF-FA806F0A69F5}" type="presOf" srcId="{D53A4388-FD1B-4191-9798-A06DEA804D9C}" destId="{B9D460D5-1204-47F0-89CF-91D7C20649C7}" srcOrd="0" destOrd="0" presId="urn:microsoft.com/office/officeart/2005/8/layout/vList2"/>
    <dgm:cxn modelId="{1F5FD86C-C0F8-4A10-8F1A-ADB5A74F91D8}" srcId="{D53A4388-FD1B-4191-9798-A06DEA804D9C}" destId="{BE443D4E-875C-4363-8223-C58D79D3ED51}" srcOrd="1" destOrd="0" parTransId="{C5DAC1A2-147E-4EC3-8C2B-64153A9D7104}" sibTransId="{78CC37D1-4348-4E55-AF5A-984FBBB2BCB2}"/>
    <dgm:cxn modelId="{FAD228BD-C6FC-469D-BD13-9C28A3D21B2C}" srcId="{D53A4388-FD1B-4191-9798-A06DEA804D9C}" destId="{70F21789-8DB8-4FB3-BCA6-45299E0C748B}" srcOrd="3" destOrd="0" parTransId="{C7ED0AEC-2156-4DF3-B65E-B4A1C49165AC}" sibTransId="{ADB2727F-6D24-4E70-B78A-FBE5464673C7}"/>
    <dgm:cxn modelId="{88F103CC-B548-4583-B168-754AB77D133A}" type="presOf" srcId="{B3958069-D76A-4FF1-9053-DD8C2545303F}" destId="{10E9A71F-5B90-4F1F-98C7-A1D2C245F86D}" srcOrd="0" destOrd="0" presId="urn:microsoft.com/office/officeart/2005/8/layout/vList2"/>
    <dgm:cxn modelId="{A0494ADE-1572-44C2-9A7A-6BB69FB32D46}" type="presOf" srcId="{B213F370-C6D9-4E7C-BDCD-0B61B2EE5CC8}" destId="{F8633C67-F6A9-4672-944F-1952DC42C3FB}" srcOrd="0" destOrd="0" presId="urn:microsoft.com/office/officeart/2005/8/layout/vList2"/>
    <dgm:cxn modelId="{C137AB6D-D86E-494F-AEAA-F69A3E29A8A2}" type="presOf" srcId="{70F21789-8DB8-4FB3-BCA6-45299E0C748B}" destId="{F2C19F61-9CFA-438D-9FD3-E37A6F679F28}" srcOrd="0" destOrd="0" presId="urn:microsoft.com/office/officeart/2005/8/layout/vList2"/>
    <dgm:cxn modelId="{C277865A-BEB4-49D0-9052-D5CFCC55D643}" type="presParOf" srcId="{B9D460D5-1204-47F0-89CF-91D7C20649C7}" destId="{F8633C67-F6A9-4672-944F-1952DC42C3FB}" srcOrd="0" destOrd="0" presId="urn:microsoft.com/office/officeart/2005/8/layout/vList2"/>
    <dgm:cxn modelId="{D37D5DC9-4E99-48AC-971C-37CEB59B4878}" type="presParOf" srcId="{B9D460D5-1204-47F0-89CF-91D7C20649C7}" destId="{B108E8D8-7190-484B-8838-841800EDEB82}" srcOrd="1" destOrd="0" presId="urn:microsoft.com/office/officeart/2005/8/layout/vList2"/>
    <dgm:cxn modelId="{6559623A-CBDD-4D37-9951-9C56B541293C}" type="presParOf" srcId="{B9D460D5-1204-47F0-89CF-91D7C20649C7}" destId="{FF6C9521-54EC-4290-BBC7-A0A6F559A15C}" srcOrd="2" destOrd="0" presId="urn:microsoft.com/office/officeart/2005/8/layout/vList2"/>
    <dgm:cxn modelId="{6ABFBA38-61EC-47A6-8864-30F8B42922C2}" type="presParOf" srcId="{B9D460D5-1204-47F0-89CF-91D7C20649C7}" destId="{978DE861-B9B7-4BE4-9FAD-AA08C98577F9}" srcOrd="3" destOrd="0" presId="urn:microsoft.com/office/officeart/2005/8/layout/vList2"/>
    <dgm:cxn modelId="{9F95C87C-F3D2-40A5-8D26-F5A33E1A28D0}" type="presParOf" srcId="{B9D460D5-1204-47F0-89CF-91D7C20649C7}" destId="{10E9A71F-5B90-4F1F-98C7-A1D2C245F86D}" srcOrd="4" destOrd="0" presId="urn:microsoft.com/office/officeart/2005/8/layout/vList2"/>
    <dgm:cxn modelId="{987D3DAB-84A3-42F7-9556-8FA63B75C243}" type="presParOf" srcId="{B9D460D5-1204-47F0-89CF-91D7C20649C7}" destId="{614F380F-8FD4-40E0-8B60-8C91B0B41B23}" srcOrd="5" destOrd="0" presId="urn:microsoft.com/office/officeart/2005/8/layout/vList2"/>
    <dgm:cxn modelId="{1FFC4A8A-C198-42E5-9FD4-9257C84D6CA5}" type="presParOf" srcId="{B9D460D5-1204-47F0-89CF-91D7C20649C7}" destId="{F2C19F61-9CFA-438D-9FD3-E37A6F679F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C394386-83E0-4B29-A86C-627FA2DAF9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8A53F6-C486-431D-8773-D92A22362661}">
      <dgm:prSet/>
      <dgm:spPr/>
      <dgm:t>
        <a:bodyPr/>
        <a:lstStyle/>
        <a:p>
          <a:r>
            <a:rPr lang="en-US" dirty="0"/>
            <a:t>What exactly is a report, anyway?</a:t>
          </a:r>
        </a:p>
      </dgm:t>
    </dgm:pt>
    <dgm:pt modelId="{2ECE4A1E-DCC1-4F20-9177-076C888BD4ED}" type="parTrans" cxnId="{D3953E5A-050C-4121-A15B-3EA194514A9A}">
      <dgm:prSet/>
      <dgm:spPr/>
      <dgm:t>
        <a:bodyPr/>
        <a:lstStyle/>
        <a:p>
          <a:endParaRPr lang="en-US"/>
        </a:p>
      </dgm:t>
    </dgm:pt>
    <dgm:pt modelId="{08A8620E-3E9C-42BD-B888-FC77F86D6779}" type="sibTrans" cxnId="{D3953E5A-050C-4121-A15B-3EA194514A9A}">
      <dgm:prSet/>
      <dgm:spPr/>
      <dgm:t>
        <a:bodyPr/>
        <a:lstStyle/>
        <a:p>
          <a:endParaRPr lang="en-US"/>
        </a:p>
      </dgm:t>
    </dgm:pt>
    <dgm:pt modelId="{73F70AC1-F93A-47BB-9CDA-02984E25B51E}">
      <dgm:prSet/>
      <dgm:spPr/>
      <dgm:t>
        <a:bodyPr/>
        <a:lstStyle/>
        <a:p>
          <a:r>
            <a:rPr lang="en-US" dirty="0"/>
            <a:t>View</a:t>
          </a:r>
        </a:p>
      </dgm:t>
    </dgm:pt>
    <dgm:pt modelId="{931F025E-3DC5-4E18-980C-37ACAF54F2FA}" type="parTrans" cxnId="{4C3A6A9F-B7D9-4622-83E0-944D30C55748}">
      <dgm:prSet/>
      <dgm:spPr/>
      <dgm:t>
        <a:bodyPr/>
        <a:lstStyle/>
        <a:p>
          <a:endParaRPr lang="en-US"/>
        </a:p>
      </dgm:t>
    </dgm:pt>
    <dgm:pt modelId="{BEB2242F-0044-4952-9115-5AC2EE983456}" type="sibTrans" cxnId="{4C3A6A9F-B7D9-4622-83E0-944D30C55748}">
      <dgm:prSet/>
      <dgm:spPr/>
      <dgm:t>
        <a:bodyPr/>
        <a:lstStyle/>
        <a:p>
          <a:endParaRPr lang="en-US"/>
        </a:p>
      </dgm:t>
    </dgm:pt>
    <dgm:pt modelId="{7078B143-3E65-4AEC-BD7B-16CAE1EBBE6A}">
      <dgm:prSet/>
      <dgm:spPr/>
      <dgm:t>
        <a:bodyPr/>
        <a:lstStyle/>
        <a:p>
          <a:r>
            <a:rPr lang="en-US" dirty="0"/>
            <a:t>Chart</a:t>
          </a:r>
        </a:p>
      </dgm:t>
    </dgm:pt>
    <dgm:pt modelId="{9C9CE718-3651-47B6-8673-FE292D28A0D1}" type="parTrans" cxnId="{656331B4-8641-4ADE-B3F6-E48E0E8EED67}">
      <dgm:prSet/>
      <dgm:spPr/>
      <dgm:t>
        <a:bodyPr/>
        <a:lstStyle/>
        <a:p>
          <a:endParaRPr lang="en-US"/>
        </a:p>
      </dgm:t>
    </dgm:pt>
    <dgm:pt modelId="{5BF5DD55-1A4B-4590-813B-9D4BA9EAA227}" type="sibTrans" cxnId="{656331B4-8641-4ADE-B3F6-E48E0E8EED67}">
      <dgm:prSet/>
      <dgm:spPr/>
      <dgm:t>
        <a:bodyPr/>
        <a:lstStyle/>
        <a:p>
          <a:endParaRPr lang="en-US"/>
        </a:p>
      </dgm:t>
    </dgm:pt>
    <dgm:pt modelId="{6AC039D9-E3A4-4B8B-A996-6355D34E7B72}">
      <dgm:prSet/>
      <dgm:spPr/>
      <dgm:t>
        <a:bodyPr/>
        <a:lstStyle/>
        <a:p>
          <a:r>
            <a:rPr lang="en-US" dirty="0"/>
            <a:t>Power BI tile</a:t>
          </a:r>
        </a:p>
      </dgm:t>
    </dgm:pt>
    <dgm:pt modelId="{21C705A8-7DE0-4E79-965E-D5B07AF14EC9}" type="parTrans" cxnId="{344145CF-23D8-4063-A55F-7FCF303D60A5}">
      <dgm:prSet/>
      <dgm:spPr/>
      <dgm:t>
        <a:bodyPr/>
        <a:lstStyle/>
        <a:p>
          <a:endParaRPr lang="en-US"/>
        </a:p>
      </dgm:t>
    </dgm:pt>
    <dgm:pt modelId="{7990BE8A-B34F-48FE-8C65-8AB98A0F68FC}" type="sibTrans" cxnId="{344145CF-23D8-4063-A55F-7FCF303D60A5}">
      <dgm:prSet/>
      <dgm:spPr/>
      <dgm:t>
        <a:bodyPr/>
        <a:lstStyle/>
        <a:p>
          <a:endParaRPr lang="en-US"/>
        </a:p>
      </dgm:t>
    </dgm:pt>
    <dgm:pt modelId="{F3FBD301-E022-4917-84E1-66BF1D7AA9FE}">
      <dgm:prSet/>
      <dgm:spPr/>
      <dgm:t>
        <a:bodyPr/>
        <a:lstStyle/>
        <a:p>
          <a:r>
            <a:rPr lang="en-US" dirty="0"/>
            <a:t>SSRS report</a:t>
          </a:r>
        </a:p>
      </dgm:t>
    </dgm:pt>
    <dgm:pt modelId="{4C93C772-81A7-47FD-8034-73915B59D2F3}" type="parTrans" cxnId="{E1E3DA37-7993-4411-8066-937EC4670505}">
      <dgm:prSet/>
      <dgm:spPr/>
      <dgm:t>
        <a:bodyPr/>
        <a:lstStyle/>
        <a:p>
          <a:endParaRPr lang="en-US"/>
        </a:p>
      </dgm:t>
    </dgm:pt>
    <dgm:pt modelId="{F5F850CA-8C38-422B-AAEC-0E175C269A77}" type="sibTrans" cxnId="{E1E3DA37-7993-4411-8066-937EC4670505}">
      <dgm:prSet/>
      <dgm:spPr/>
      <dgm:t>
        <a:bodyPr/>
        <a:lstStyle/>
        <a:p>
          <a:endParaRPr lang="en-US"/>
        </a:p>
      </dgm:t>
    </dgm:pt>
    <dgm:pt modelId="{735D8A93-5D3F-42F9-8504-61AB109E893B}">
      <dgm:prSet/>
      <dgm:spPr/>
      <dgm:t>
        <a:bodyPr/>
        <a:lstStyle/>
        <a:p>
          <a:r>
            <a:rPr lang="en-US" dirty="0"/>
            <a:t>Excel worksheet</a:t>
          </a:r>
        </a:p>
      </dgm:t>
    </dgm:pt>
    <dgm:pt modelId="{8A62D89C-9E20-44FA-B582-D1BDFB5EDB0B}" type="parTrans" cxnId="{B841C941-A0BF-430A-B16B-599DA16B7794}">
      <dgm:prSet/>
      <dgm:spPr/>
      <dgm:t>
        <a:bodyPr/>
        <a:lstStyle/>
        <a:p>
          <a:endParaRPr lang="en-US"/>
        </a:p>
      </dgm:t>
    </dgm:pt>
    <dgm:pt modelId="{3E4C65BB-1159-4830-BE2D-F0FC239B18F7}" type="sibTrans" cxnId="{B841C941-A0BF-430A-B16B-599DA16B7794}">
      <dgm:prSet/>
      <dgm:spPr/>
      <dgm:t>
        <a:bodyPr/>
        <a:lstStyle/>
        <a:p>
          <a:endParaRPr lang="en-US"/>
        </a:p>
      </dgm:t>
    </dgm:pt>
    <dgm:pt modelId="{1C53A2D6-FA2E-485C-964E-4D0DF9D86430}">
      <dgm:prSet/>
      <dgm:spPr/>
      <dgm:t>
        <a:bodyPr/>
        <a:lstStyle/>
        <a:p>
          <a:r>
            <a:rPr lang="en-US" dirty="0"/>
            <a:t>Word document</a:t>
          </a:r>
        </a:p>
      </dgm:t>
    </dgm:pt>
    <dgm:pt modelId="{540E750F-B9F6-4CF8-8807-DECE0D8EFB06}" type="parTrans" cxnId="{A7FF6F9B-B08F-4B24-B8DB-140515ECC997}">
      <dgm:prSet/>
      <dgm:spPr/>
    </dgm:pt>
    <dgm:pt modelId="{CA7FDBBB-E3E3-40F6-BF23-69ED6944C81D}" type="sibTrans" cxnId="{A7FF6F9B-B08F-4B24-B8DB-140515ECC997}">
      <dgm:prSet/>
      <dgm:spPr/>
    </dgm:pt>
    <dgm:pt modelId="{9EA17D87-65DE-4585-88BC-5067DA2A76D1}" type="pres">
      <dgm:prSet presAssocID="{CC394386-83E0-4B29-A86C-627FA2DAF943}" presName="linear" presStyleCnt="0">
        <dgm:presLayoutVars>
          <dgm:animLvl val="lvl"/>
          <dgm:resizeHandles val="exact"/>
        </dgm:presLayoutVars>
      </dgm:prSet>
      <dgm:spPr/>
    </dgm:pt>
    <dgm:pt modelId="{61C5A52F-A0AB-4654-A48F-E84594C02CED}" type="pres">
      <dgm:prSet presAssocID="{A08A53F6-C486-431D-8773-D92A223626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AED0811-B111-4E06-AF39-014DF671146F}" type="pres">
      <dgm:prSet presAssocID="{A08A53F6-C486-431D-8773-D92A2236266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F481D5D-4015-48C0-B876-A709759A4AA7}" type="presOf" srcId="{A08A53F6-C486-431D-8773-D92A22362661}" destId="{61C5A52F-A0AB-4654-A48F-E84594C02CED}" srcOrd="0" destOrd="0" presId="urn:microsoft.com/office/officeart/2005/8/layout/vList2"/>
    <dgm:cxn modelId="{4C3A6A9F-B7D9-4622-83E0-944D30C55748}" srcId="{A08A53F6-C486-431D-8773-D92A22362661}" destId="{73F70AC1-F93A-47BB-9CDA-02984E25B51E}" srcOrd="0" destOrd="0" parTransId="{931F025E-3DC5-4E18-980C-37ACAF54F2FA}" sibTransId="{BEB2242F-0044-4952-9115-5AC2EE983456}"/>
    <dgm:cxn modelId="{A7FF6F9B-B08F-4B24-B8DB-140515ECC997}" srcId="{A08A53F6-C486-431D-8773-D92A22362661}" destId="{1C53A2D6-FA2E-485C-964E-4D0DF9D86430}" srcOrd="5" destOrd="0" parTransId="{540E750F-B9F6-4CF8-8807-DECE0D8EFB06}" sibTransId="{CA7FDBBB-E3E3-40F6-BF23-69ED6944C81D}"/>
    <dgm:cxn modelId="{D69BB9DD-2FFB-4F95-A300-381C99D5887A}" type="presOf" srcId="{73F70AC1-F93A-47BB-9CDA-02984E25B51E}" destId="{CAED0811-B111-4E06-AF39-014DF671146F}" srcOrd="0" destOrd="0" presId="urn:microsoft.com/office/officeart/2005/8/layout/vList2"/>
    <dgm:cxn modelId="{BB933CDB-A6E6-47AB-8C76-F59E80C73F64}" type="presOf" srcId="{6AC039D9-E3A4-4B8B-A996-6355D34E7B72}" destId="{CAED0811-B111-4E06-AF39-014DF671146F}" srcOrd="0" destOrd="2" presId="urn:microsoft.com/office/officeart/2005/8/layout/vList2"/>
    <dgm:cxn modelId="{466939DE-2935-45E1-93E6-F785B3021EEC}" type="presOf" srcId="{F3FBD301-E022-4917-84E1-66BF1D7AA9FE}" destId="{CAED0811-B111-4E06-AF39-014DF671146F}" srcOrd="0" destOrd="3" presId="urn:microsoft.com/office/officeart/2005/8/layout/vList2"/>
    <dgm:cxn modelId="{656331B4-8641-4ADE-B3F6-E48E0E8EED67}" srcId="{A08A53F6-C486-431D-8773-D92A22362661}" destId="{7078B143-3E65-4AEC-BD7B-16CAE1EBBE6A}" srcOrd="1" destOrd="0" parTransId="{9C9CE718-3651-47B6-8673-FE292D28A0D1}" sibTransId="{5BF5DD55-1A4B-4590-813B-9D4BA9EAA227}"/>
    <dgm:cxn modelId="{E1E3DA37-7993-4411-8066-937EC4670505}" srcId="{A08A53F6-C486-431D-8773-D92A22362661}" destId="{F3FBD301-E022-4917-84E1-66BF1D7AA9FE}" srcOrd="3" destOrd="0" parTransId="{4C93C772-81A7-47FD-8034-73915B59D2F3}" sibTransId="{F5F850CA-8C38-422B-AAEC-0E175C269A77}"/>
    <dgm:cxn modelId="{896522DA-36EF-42F9-993E-1B3C7E2B4BAC}" type="presOf" srcId="{735D8A93-5D3F-42F9-8504-61AB109E893B}" destId="{CAED0811-B111-4E06-AF39-014DF671146F}" srcOrd="0" destOrd="4" presId="urn:microsoft.com/office/officeart/2005/8/layout/vList2"/>
    <dgm:cxn modelId="{8737D6ED-9408-4536-B6A2-600EAA3D7A1E}" type="presOf" srcId="{CC394386-83E0-4B29-A86C-627FA2DAF943}" destId="{9EA17D87-65DE-4585-88BC-5067DA2A76D1}" srcOrd="0" destOrd="0" presId="urn:microsoft.com/office/officeart/2005/8/layout/vList2"/>
    <dgm:cxn modelId="{D3953E5A-050C-4121-A15B-3EA194514A9A}" srcId="{CC394386-83E0-4B29-A86C-627FA2DAF943}" destId="{A08A53F6-C486-431D-8773-D92A22362661}" srcOrd="0" destOrd="0" parTransId="{2ECE4A1E-DCC1-4F20-9177-076C888BD4ED}" sibTransId="{08A8620E-3E9C-42BD-B888-FC77F86D6779}"/>
    <dgm:cxn modelId="{F24ABE7A-5ADB-4C43-B44A-764CBDA6BBB1}" type="presOf" srcId="{7078B143-3E65-4AEC-BD7B-16CAE1EBBE6A}" destId="{CAED0811-B111-4E06-AF39-014DF671146F}" srcOrd="0" destOrd="1" presId="urn:microsoft.com/office/officeart/2005/8/layout/vList2"/>
    <dgm:cxn modelId="{0427DCB8-6D9D-4032-8846-811719799F8F}" type="presOf" srcId="{1C53A2D6-FA2E-485C-964E-4D0DF9D86430}" destId="{CAED0811-B111-4E06-AF39-014DF671146F}" srcOrd="0" destOrd="5" presId="urn:microsoft.com/office/officeart/2005/8/layout/vList2"/>
    <dgm:cxn modelId="{344145CF-23D8-4063-A55F-7FCF303D60A5}" srcId="{A08A53F6-C486-431D-8773-D92A22362661}" destId="{6AC039D9-E3A4-4B8B-A996-6355D34E7B72}" srcOrd="2" destOrd="0" parTransId="{21C705A8-7DE0-4E79-965E-D5B07AF14EC9}" sibTransId="{7990BE8A-B34F-48FE-8C65-8AB98A0F68FC}"/>
    <dgm:cxn modelId="{B841C941-A0BF-430A-B16B-599DA16B7794}" srcId="{A08A53F6-C486-431D-8773-D92A22362661}" destId="{735D8A93-5D3F-42F9-8504-61AB109E893B}" srcOrd="4" destOrd="0" parTransId="{8A62D89C-9E20-44FA-B582-D1BDFB5EDB0B}" sibTransId="{3E4C65BB-1159-4830-BE2D-F0FC239B18F7}"/>
    <dgm:cxn modelId="{D45C94A2-56FB-4534-80C3-CDCF675F17BC}" type="presParOf" srcId="{9EA17D87-65DE-4585-88BC-5067DA2A76D1}" destId="{61C5A52F-A0AB-4654-A48F-E84594C02CED}" srcOrd="0" destOrd="0" presId="urn:microsoft.com/office/officeart/2005/8/layout/vList2"/>
    <dgm:cxn modelId="{B8539FF8-3087-422D-9231-C30DB7A57983}" type="presParOf" srcId="{9EA17D87-65DE-4585-88BC-5067DA2A76D1}" destId="{CAED0811-B111-4E06-AF39-014DF671146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07D2EA4-0BA5-4D27-9AB1-B1D28A18A0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CB7CF4-F5F2-43E8-B63C-9ABF5C4FE801}">
      <dgm:prSet/>
      <dgm:spPr/>
      <dgm:t>
        <a:bodyPr/>
        <a:lstStyle/>
        <a:p>
          <a:r>
            <a:rPr lang="en-US"/>
            <a:t>Charts</a:t>
          </a:r>
          <a:endParaRPr lang="en-US"/>
        </a:p>
      </dgm:t>
    </dgm:pt>
    <dgm:pt modelId="{C8D2599A-BA61-40EC-B0A8-BFA996C86CDE}" type="parTrans" cxnId="{C03BF970-1BDA-4FCF-963D-0612D849E63E}">
      <dgm:prSet/>
      <dgm:spPr/>
      <dgm:t>
        <a:bodyPr/>
        <a:lstStyle/>
        <a:p>
          <a:endParaRPr lang="en-US"/>
        </a:p>
      </dgm:t>
    </dgm:pt>
    <dgm:pt modelId="{75E5068C-DB89-418C-B2D0-F62755791F61}" type="sibTrans" cxnId="{C03BF970-1BDA-4FCF-963D-0612D849E63E}">
      <dgm:prSet/>
      <dgm:spPr/>
      <dgm:t>
        <a:bodyPr/>
        <a:lstStyle/>
        <a:p>
          <a:endParaRPr lang="en-US"/>
        </a:p>
      </dgm:t>
    </dgm:pt>
    <dgm:pt modelId="{FC238928-5026-4FC9-BF37-2FAB0D7EC775}">
      <dgm:prSet/>
      <dgm:spPr/>
      <dgm:t>
        <a:bodyPr/>
        <a:lstStyle/>
        <a:p>
          <a:r>
            <a:rPr lang="en-US" dirty="0"/>
            <a:t>Lists (Views)</a:t>
          </a:r>
        </a:p>
      </dgm:t>
    </dgm:pt>
    <dgm:pt modelId="{4A1FE412-DBAF-4561-B757-26348B3BB822}" type="parTrans" cxnId="{63BDCED2-043F-4EC4-9122-D6466E844C5A}">
      <dgm:prSet/>
      <dgm:spPr/>
      <dgm:t>
        <a:bodyPr/>
        <a:lstStyle/>
        <a:p>
          <a:endParaRPr lang="en-US"/>
        </a:p>
      </dgm:t>
    </dgm:pt>
    <dgm:pt modelId="{E8E89356-DC29-4726-ACD3-5ED0F8F75221}" type="sibTrans" cxnId="{63BDCED2-043F-4EC4-9122-D6466E844C5A}">
      <dgm:prSet/>
      <dgm:spPr/>
      <dgm:t>
        <a:bodyPr/>
        <a:lstStyle/>
        <a:p>
          <a:endParaRPr lang="en-US"/>
        </a:p>
      </dgm:t>
    </dgm:pt>
    <dgm:pt modelId="{A3A7A9FA-BA99-423C-99FA-278711D99B36}">
      <dgm:prSet/>
      <dgm:spPr/>
      <dgm:t>
        <a:bodyPr/>
        <a:lstStyle/>
        <a:p>
          <a:r>
            <a:rPr lang="en-US" dirty="0" err="1"/>
            <a:t>iFrames</a:t>
          </a:r>
          <a:endParaRPr lang="en-US" dirty="0"/>
        </a:p>
      </dgm:t>
    </dgm:pt>
    <dgm:pt modelId="{F0BC0A58-FA3B-44C1-81DC-D32E63BAFD19}" type="parTrans" cxnId="{E23D10B3-6B1A-4D66-A2E1-122420865174}">
      <dgm:prSet/>
      <dgm:spPr/>
      <dgm:t>
        <a:bodyPr/>
        <a:lstStyle/>
        <a:p>
          <a:endParaRPr lang="en-US"/>
        </a:p>
      </dgm:t>
    </dgm:pt>
    <dgm:pt modelId="{B2C058BA-7BA1-448D-ABFE-A829FD0A5AE3}" type="sibTrans" cxnId="{E23D10B3-6B1A-4D66-A2E1-122420865174}">
      <dgm:prSet/>
      <dgm:spPr/>
      <dgm:t>
        <a:bodyPr/>
        <a:lstStyle/>
        <a:p>
          <a:endParaRPr lang="en-US"/>
        </a:p>
      </dgm:t>
    </dgm:pt>
    <dgm:pt modelId="{18F6889A-CF38-4F51-AA90-E25FB2D400A6}">
      <dgm:prSet/>
      <dgm:spPr/>
      <dgm:t>
        <a:bodyPr/>
        <a:lstStyle/>
        <a:p>
          <a:r>
            <a:rPr lang="en-US" dirty="0"/>
            <a:t>Power BI</a:t>
          </a:r>
        </a:p>
      </dgm:t>
    </dgm:pt>
    <dgm:pt modelId="{D7FCD411-1674-477E-8EEB-AC9CE65CF17B}" type="parTrans" cxnId="{E42A19B0-635B-4EA5-A61D-B6E8F687827D}">
      <dgm:prSet/>
      <dgm:spPr/>
    </dgm:pt>
    <dgm:pt modelId="{5B7193B2-065F-46B1-BEA8-9390F1FE0885}" type="sibTrans" cxnId="{E42A19B0-635B-4EA5-A61D-B6E8F687827D}">
      <dgm:prSet/>
      <dgm:spPr/>
    </dgm:pt>
    <dgm:pt modelId="{61C40DB0-F301-4F97-95C6-090A433CB54B}" type="pres">
      <dgm:prSet presAssocID="{A07D2EA4-0BA5-4D27-9AB1-B1D28A18A01A}" presName="linear" presStyleCnt="0">
        <dgm:presLayoutVars>
          <dgm:animLvl val="lvl"/>
          <dgm:resizeHandles val="exact"/>
        </dgm:presLayoutVars>
      </dgm:prSet>
      <dgm:spPr/>
    </dgm:pt>
    <dgm:pt modelId="{BA1534CB-585D-4BB2-8E45-C86C6565A924}" type="pres">
      <dgm:prSet presAssocID="{B5CB7CF4-F5F2-43E8-B63C-9ABF5C4FE80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35B44B9-BA9C-413C-8BCA-3C2DEF9FBADA}" type="pres">
      <dgm:prSet presAssocID="{75E5068C-DB89-418C-B2D0-F62755791F61}" presName="spacer" presStyleCnt="0"/>
      <dgm:spPr/>
    </dgm:pt>
    <dgm:pt modelId="{25AD8128-F4F4-4D57-B347-57E33EEEF556}" type="pres">
      <dgm:prSet presAssocID="{FC238928-5026-4FC9-BF37-2FAB0D7EC7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6BD6EB-3206-44D4-813F-4D5D9733B736}" type="pres">
      <dgm:prSet presAssocID="{E8E89356-DC29-4726-ACD3-5ED0F8F75221}" presName="spacer" presStyleCnt="0"/>
      <dgm:spPr/>
    </dgm:pt>
    <dgm:pt modelId="{7DFDA85B-1EE2-49FE-93AD-4BD82BA8E717}" type="pres">
      <dgm:prSet presAssocID="{A3A7A9FA-BA99-423C-99FA-278711D99B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F28C2A-2FBA-4A9D-8398-52B6EDFFFEAC}" type="pres">
      <dgm:prSet presAssocID="{B2C058BA-7BA1-448D-ABFE-A829FD0A5AE3}" presName="spacer" presStyleCnt="0"/>
      <dgm:spPr/>
    </dgm:pt>
    <dgm:pt modelId="{2410F892-0FB9-45E7-898A-EACE5746529C}" type="pres">
      <dgm:prSet presAssocID="{18F6889A-CF38-4F51-AA90-E25FB2D400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3D10B3-6B1A-4D66-A2E1-122420865174}" srcId="{A07D2EA4-0BA5-4D27-9AB1-B1D28A18A01A}" destId="{A3A7A9FA-BA99-423C-99FA-278711D99B36}" srcOrd="2" destOrd="0" parTransId="{F0BC0A58-FA3B-44C1-81DC-D32E63BAFD19}" sibTransId="{B2C058BA-7BA1-448D-ABFE-A829FD0A5AE3}"/>
    <dgm:cxn modelId="{4F71E156-EECC-4EF4-BE21-AFDD88A9B4D6}" type="presOf" srcId="{FC238928-5026-4FC9-BF37-2FAB0D7EC775}" destId="{25AD8128-F4F4-4D57-B347-57E33EEEF556}" srcOrd="0" destOrd="0" presId="urn:microsoft.com/office/officeart/2005/8/layout/vList2"/>
    <dgm:cxn modelId="{65973849-3005-434C-AA85-28B59020BE6C}" type="presOf" srcId="{A07D2EA4-0BA5-4D27-9AB1-B1D28A18A01A}" destId="{61C40DB0-F301-4F97-95C6-090A433CB54B}" srcOrd="0" destOrd="0" presId="urn:microsoft.com/office/officeart/2005/8/layout/vList2"/>
    <dgm:cxn modelId="{E42A19B0-635B-4EA5-A61D-B6E8F687827D}" srcId="{A07D2EA4-0BA5-4D27-9AB1-B1D28A18A01A}" destId="{18F6889A-CF38-4F51-AA90-E25FB2D400A6}" srcOrd="3" destOrd="0" parTransId="{D7FCD411-1674-477E-8EEB-AC9CE65CF17B}" sibTransId="{5B7193B2-065F-46B1-BEA8-9390F1FE0885}"/>
    <dgm:cxn modelId="{63BDCED2-043F-4EC4-9122-D6466E844C5A}" srcId="{A07D2EA4-0BA5-4D27-9AB1-B1D28A18A01A}" destId="{FC238928-5026-4FC9-BF37-2FAB0D7EC775}" srcOrd="1" destOrd="0" parTransId="{4A1FE412-DBAF-4561-B757-26348B3BB822}" sibTransId="{E8E89356-DC29-4726-ACD3-5ED0F8F75221}"/>
    <dgm:cxn modelId="{18B5517D-3614-4CB0-A280-CB8DD08A22F0}" type="presOf" srcId="{B5CB7CF4-F5F2-43E8-B63C-9ABF5C4FE801}" destId="{BA1534CB-585D-4BB2-8E45-C86C6565A924}" srcOrd="0" destOrd="0" presId="urn:microsoft.com/office/officeart/2005/8/layout/vList2"/>
    <dgm:cxn modelId="{C03BF970-1BDA-4FCF-963D-0612D849E63E}" srcId="{A07D2EA4-0BA5-4D27-9AB1-B1D28A18A01A}" destId="{B5CB7CF4-F5F2-43E8-B63C-9ABF5C4FE801}" srcOrd="0" destOrd="0" parTransId="{C8D2599A-BA61-40EC-B0A8-BFA996C86CDE}" sibTransId="{75E5068C-DB89-418C-B2D0-F62755791F61}"/>
    <dgm:cxn modelId="{D5C38FAC-91DF-440B-8C16-6C03DE897AA8}" type="presOf" srcId="{A3A7A9FA-BA99-423C-99FA-278711D99B36}" destId="{7DFDA85B-1EE2-49FE-93AD-4BD82BA8E717}" srcOrd="0" destOrd="0" presId="urn:microsoft.com/office/officeart/2005/8/layout/vList2"/>
    <dgm:cxn modelId="{1409FD42-E855-4851-9531-622EC850DF57}" type="presOf" srcId="{18F6889A-CF38-4F51-AA90-E25FB2D400A6}" destId="{2410F892-0FB9-45E7-898A-EACE5746529C}" srcOrd="0" destOrd="0" presId="urn:microsoft.com/office/officeart/2005/8/layout/vList2"/>
    <dgm:cxn modelId="{B32D25B7-B597-4163-9852-56B5CF850763}" type="presParOf" srcId="{61C40DB0-F301-4F97-95C6-090A433CB54B}" destId="{BA1534CB-585D-4BB2-8E45-C86C6565A924}" srcOrd="0" destOrd="0" presId="urn:microsoft.com/office/officeart/2005/8/layout/vList2"/>
    <dgm:cxn modelId="{C5517DD4-8442-47AD-B959-0C928009ED9B}" type="presParOf" srcId="{61C40DB0-F301-4F97-95C6-090A433CB54B}" destId="{535B44B9-BA9C-413C-8BCA-3C2DEF9FBADA}" srcOrd="1" destOrd="0" presId="urn:microsoft.com/office/officeart/2005/8/layout/vList2"/>
    <dgm:cxn modelId="{3BF1D9CF-C9A4-46A0-A2FC-F5FA851D4225}" type="presParOf" srcId="{61C40DB0-F301-4F97-95C6-090A433CB54B}" destId="{25AD8128-F4F4-4D57-B347-57E33EEEF556}" srcOrd="2" destOrd="0" presId="urn:microsoft.com/office/officeart/2005/8/layout/vList2"/>
    <dgm:cxn modelId="{CE37C44D-E970-424D-9623-63E44656FDC0}" type="presParOf" srcId="{61C40DB0-F301-4F97-95C6-090A433CB54B}" destId="{E36BD6EB-3206-44D4-813F-4D5D9733B736}" srcOrd="3" destOrd="0" presId="urn:microsoft.com/office/officeart/2005/8/layout/vList2"/>
    <dgm:cxn modelId="{AC66D297-4848-4DB8-8471-2D54D2F8AE58}" type="presParOf" srcId="{61C40DB0-F301-4F97-95C6-090A433CB54B}" destId="{7DFDA85B-1EE2-49FE-93AD-4BD82BA8E717}" srcOrd="4" destOrd="0" presId="urn:microsoft.com/office/officeart/2005/8/layout/vList2"/>
    <dgm:cxn modelId="{F96A25E7-9A52-4AF1-8D5A-226350131BAA}" type="presParOf" srcId="{61C40DB0-F301-4F97-95C6-090A433CB54B}" destId="{F8F28C2A-2FBA-4A9D-8398-52B6EDFFFEAC}" srcOrd="5" destOrd="0" presId="urn:microsoft.com/office/officeart/2005/8/layout/vList2"/>
    <dgm:cxn modelId="{C06289D5-A3C7-4283-8A18-3AE23F099E05}" type="presParOf" srcId="{61C40DB0-F301-4F97-95C6-090A433CB54B}" destId="{2410F892-0FB9-45E7-898A-EACE574652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6223A-9086-448D-AE16-91AE22D8D6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D942AC-F62B-4B6A-B596-3EA768F216EA}">
      <dgm:prSet/>
      <dgm:spPr/>
      <dgm:t>
        <a:bodyPr/>
        <a:lstStyle/>
        <a:p>
          <a:r>
            <a:rPr lang="en-US"/>
            <a:t>Metadata</a:t>
          </a:r>
          <a:endParaRPr lang="en-US"/>
        </a:p>
      </dgm:t>
    </dgm:pt>
    <dgm:pt modelId="{EA1706CE-2A78-4684-B18C-65B16FF02061}" type="parTrans" cxnId="{1701F6ED-1CEB-40B0-B9CE-C149FA98B409}">
      <dgm:prSet/>
      <dgm:spPr/>
      <dgm:t>
        <a:bodyPr/>
        <a:lstStyle/>
        <a:p>
          <a:endParaRPr lang="en-US"/>
        </a:p>
      </dgm:t>
    </dgm:pt>
    <dgm:pt modelId="{B1CB373F-3280-4B74-9D14-8AEBA62E0F0A}" type="sibTrans" cxnId="{1701F6ED-1CEB-40B0-B9CE-C149FA98B409}">
      <dgm:prSet/>
      <dgm:spPr/>
      <dgm:t>
        <a:bodyPr/>
        <a:lstStyle/>
        <a:p>
          <a:endParaRPr lang="en-US"/>
        </a:p>
      </dgm:t>
    </dgm:pt>
    <dgm:pt modelId="{3B4ECDF8-95D9-4D86-908B-1F0D8C5CECE8}">
      <dgm:prSet/>
      <dgm:spPr/>
      <dgm:t>
        <a:bodyPr/>
        <a:lstStyle/>
        <a:p>
          <a:r>
            <a:rPr lang="en-US"/>
            <a:t>Entities</a:t>
          </a:r>
          <a:endParaRPr lang="en-US"/>
        </a:p>
      </dgm:t>
    </dgm:pt>
    <dgm:pt modelId="{96B85D62-2060-437C-927C-78D12BFE2052}" type="parTrans" cxnId="{92C50DB3-01E7-47CA-8552-F58A304F215F}">
      <dgm:prSet/>
      <dgm:spPr/>
      <dgm:t>
        <a:bodyPr/>
        <a:lstStyle/>
        <a:p>
          <a:endParaRPr lang="en-US"/>
        </a:p>
      </dgm:t>
    </dgm:pt>
    <dgm:pt modelId="{15C1B78B-F6F9-4EB3-86F6-C43C4B816366}" type="sibTrans" cxnId="{92C50DB3-01E7-47CA-8552-F58A304F215F}">
      <dgm:prSet/>
      <dgm:spPr/>
      <dgm:t>
        <a:bodyPr/>
        <a:lstStyle/>
        <a:p>
          <a:endParaRPr lang="en-US"/>
        </a:p>
      </dgm:t>
    </dgm:pt>
    <dgm:pt modelId="{D0E8CB89-EF94-4265-A77A-F198D255D5F1}">
      <dgm:prSet/>
      <dgm:spPr/>
      <dgm:t>
        <a:bodyPr/>
        <a:lstStyle/>
        <a:p>
          <a:r>
            <a:rPr lang="en-US" dirty="0"/>
            <a:t>Fields</a:t>
          </a:r>
        </a:p>
      </dgm:t>
    </dgm:pt>
    <dgm:pt modelId="{7486B2ED-0CA9-4433-8EF5-B8B462A7C212}" type="parTrans" cxnId="{1A9391B0-74C8-4347-A29E-4101C5FC97E6}">
      <dgm:prSet/>
      <dgm:spPr/>
      <dgm:t>
        <a:bodyPr/>
        <a:lstStyle/>
        <a:p>
          <a:endParaRPr lang="en-US"/>
        </a:p>
      </dgm:t>
    </dgm:pt>
    <dgm:pt modelId="{B728FE47-20D4-41E0-BA20-9475E0129B70}" type="sibTrans" cxnId="{1A9391B0-74C8-4347-A29E-4101C5FC97E6}">
      <dgm:prSet/>
      <dgm:spPr/>
      <dgm:t>
        <a:bodyPr/>
        <a:lstStyle/>
        <a:p>
          <a:endParaRPr lang="en-US"/>
        </a:p>
      </dgm:t>
    </dgm:pt>
    <dgm:pt modelId="{EB697B72-02E3-4C7F-81CE-109403F9D589}">
      <dgm:prSet/>
      <dgm:spPr/>
      <dgm:t>
        <a:bodyPr/>
        <a:lstStyle/>
        <a:p>
          <a:r>
            <a:rPr lang="en-US"/>
            <a:t>Visual Components</a:t>
          </a:r>
          <a:endParaRPr lang="en-US"/>
        </a:p>
      </dgm:t>
    </dgm:pt>
    <dgm:pt modelId="{06B9FA16-06E0-4D22-9927-AEC3562D3790}" type="parTrans" cxnId="{F2EEE6F8-62A0-4858-BCCB-6D740145DDAA}">
      <dgm:prSet/>
      <dgm:spPr/>
      <dgm:t>
        <a:bodyPr/>
        <a:lstStyle/>
        <a:p>
          <a:endParaRPr lang="en-US"/>
        </a:p>
      </dgm:t>
    </dgm:pt>
    <dgm:pt modelId="{2B9E1CEE-E458-4155-B52B-0C9447289925}" type="sibTrans" cxnId="{F2EEE6F8-62A0-4858-BCCB-6D740145DDAA}">
      <dgm:prSet/>
      <dgm:spPr/>
      <dgm:t>
        <a:bodyPr/>
        <a:lstStyle/>
        <a:p>
          <a:endParaRPr lang="en-US"/>
        </a:p>
      </dgm:t>
    </dgm:pt>
    <dgm:pt modelId="{4F62640B-AAC0-48CE-8F8F-0D9172C514F2}">
      <dgm:prSet/>
      <dgm:spPr/>
      <dgm:t>
        <a:bodyPr/>
        <a:lstStyle/>
        <a:p>
          <a:r>
            <a:rPr lang="en-US"/>
            <a:t>Forms</a:t>
          </a:r>
          <a:endParaRPr lang="en-US"/>
        </a:p>
      </dgm:t>
    </dgm:pt>
    <dgm:pt modelId="{7D93E125-1875-444E-9037-C43C49590D4C}" type="parTrans" cxnId="{D7AF86C5-3CD9-415E-B423-A40A7F9C2762}">
      <dgm:prSet/>
      <dgm:spPr/>
      <dgm:t>
        <a:bodyPr/>
        <a:lstStyle/>
        <a:p>
          <a:endParaRPr lang="en-US"/>
        </a:p>
      </dgm:t>
    </dgm:pt>
    <dgm:pt modelId="{1ABBE804-A315-484D-A78F-72A8D638DDE2}" type="sibTrans" cxnId="{D7AF86C5-3CD9-415E-B423-A40A7F9C2762}">
      <dgm:prSet/>
      <dgm:spPr/>
      <dgm:t>
        <a:bodyPr/>
        <a:lstStyle/>
        <a:p>
          <a:endParaRPr lang="en-US"/>
        </a:p>
      </dgm:t>
    </dgm:pt>
    <dgm:pt modelId="{E30F1775-EFA1-4C19-AA1E-97914BA4800E}">
      <dgm:prSet/>
      <dgm:spPr/>
      <dgm:t>
        <a:bodyPr/>
        <a:lstStyle/>
        <a:p>
          <a:r>
            <a:rPr lang="en-US"/>
            <a:t>Views</a:t>
          </a:r>
          <a:endParaRPr lang="en-US"/>
        </a:p>
      </dgm:t>
    </dgm:pt>
    <dgm:pt modelId="{AB52EB9C-DE63-46C1-9665-D43739F33DEB}" type="parTrans" cxnId="{BD756A3E-0B0D-4800-A138-A16F1366B67C}">
      <dgm:prSet/>
      <dgm:spPr/>
      <dgm:t>
        <a:bodyPr/>
        <a:lstStyle/>
        <a:p>
          <a:endParaRPr lang="en-US"/>
        </a:p>
      </dgm:t>
    </dgm:pt>
    <dgm:pt modelId="{DB44EC2D-CB61-4C23-A593-00ED9A8464FB}" type="sibTrans" cxnId="{BD756A3E-0B0D-4800-A138-A16F1366B67C}">
      <dgm:prSet/>
      <dgm:spPr/>
      <dgm:t>
        <a:bodyPr/>
        <a:lstStyle/>
        <a:p>
          <a:endParaRPr lang="en-US"/>
        </a:p>
      </dgm:t>
    </dgm:pt>
    <dgm:pt modelId="{5E25B748-A932-48AF-872E-23138F23BE91}">
      <dgm:prSet/>
      <dgm:spPr/>
      <dgm:t>
        <a:bodyPr/>
        <a:lstStyle/>
        <a:p>
          <a:r>
            <a:rPr lang="en-US"/>
            <a:t>Charts</a:t>
          </a:r>
          <a:endParaRPr lang="en-US"/>
        </a:p>
      </dgm:t>
    </dgm:pt>
    <dgm:pt modelId="{338A3780-7291-4338-A698-E9BEB433A74A}" type="parTrans" cxnId="{2F811A2C-29E4-4E1B-B456-B316815307F6}">
      <dgm:prSet/>
      <dgm:spPr/>
      <dgm:t>
        <a:bodyPr/>
        <a:lstStyle/>
        <a:p>
          <a:endParaRPr lang="en-US"/>
        </a:p>
      </dgm:t>
    </dgm:pt>
    <dgm:pt modelId="{7ABD32C8-E395-4754-BFD4-D4F623B0173D}" type="sibTrans" cxnId="{2F811A2C-29E4-4E1B-B456-B316815307F6}">
      <dgm:prSet/>
      <dgm:spPr/>
      <dgm:t>
        <a:bodyPr/>
        <a:lstStyle/>
        <a:p>
          <a:endParaRPr lang="en-US"/>
        </a:p>
      </dgm:t>
    </dgm:pt>
    <dgm:pt modelId="{42930B04-8266-4B50-AFCB-F2F626BAB419}">
      <dgm:prSet/>
      <dgm:spPr/>
      <dgm:t>
        <a:bodyPr/>
        <a:lstStyle/>
        <a:p>
          <a:r>
            <a:rPr lang="en-US" dirty="0"/>
            <a:t>Dashboards</a:t>
          </a:r>
        </a:p>
      </dgm:t>
    </dgm:pt>
    <dgm:pt modelId="{052A67C7-FFEA-4755-BBD7-167F63A3C7CC}" type="parTrans" cxnId="{B65C0E64-0C0B-4337-ADA0-5BCA7E594974}">
      <dgm:prSet/>
      <dgm:spPr/>
      <dgm:t>
        <a:bodyPr/>
        <a:lstStyle/>
        <a:p>
          <a:endParaRPr lang="en-US"/>
        </a:p>
      </dgm:t>
    </dgm:pt>
    <dgm:pt modelId="{F0D214B8-F97D-4743-8354-FD56D9AB012A}" type="sibTrans" cxnId="{B65C0E64-0C0B-4337-ADA0-5BCA7E594974}">
      <dgm:prSet/>
      <dgm:spPr/>
      <dgm:t>
        <a:bodyPr/>
        <a:lstStyle/>
        <a:p>
          <a:endParaRPr lang="en-US"/>
        </a:p>
      </dgm:t>
    </dgm:pt>
    <dgm:pt modelId="{A9F9EB34-9F5D-4506-AD22-F625436287D5}">
      <dgm:prSet/>
      <dgm:spPr/>
      <dgm:t>
        <a:bodyPr/>
        <a:lstStyle/>
        <a:p>
          <a:r>
            <a:rPr lang="en-US" dirty="0"/>
            <a:t>Reports</a:t>
          </a:r>
        </a:p>
      </dgm:t>
    </dgm:pt>
    <dgm:pt modelId="{805B4ABE-07FD-4A71-B1FA-DF866BDD0008}" type="parTrans" cxnId="{C61AA370-25B6-47D8-A6F3-921876894A42}">
      <dgm:prSet/>
      <dgm:spPr/>
    </dgm:pt>
    <dgm:pt modelId="{DD36F43C-55F7-47E0-A9D8-33062ACE50FB}" type="sibTrans" cxnId="{C61AA370-25B6-47D8-A6F3-921876894A42}">
      <dgm:prSet/>
      <dgm:spPr/>
    </dgm:pt>
    <dgm:pt modelId="{893D9926-7629-404C-93DA-C06ECDF0375F}">
      <dgm:prSet/>
      <dgm:spPr/>
      <dgm:t>
        <a:bodyPr/>
        <a:lstStyle/>
        <a:p>
          <a:r>
            <a:rPr lang="en-US" dirty="0"/>
            <a:t>Relationships</a:t>
          </a:r>
        </a:p>
      </dgm:t>
    </dgm:pt>
    <dgm:pt modelId="{33E68696-A307-45DE-9C28-2A5D696C0EB8}" type="parTrans" cxnId="{3F043934-DE27-4B4E-A321-D702F53DD721}">
      <dgm:prSet/>
      <dgm:spPr/>
    </dgm:pt>
    <dgm:pt modelId="{81047224-7B0E-4958-BAB0-0C9313D998D0}" type="sibTrans" cxnId="{3F043934-DE27-4B4E-A321-D702F53DD721}">
      <dgm:prSet/>
      <dgm:spPr/>
    </dgm:pt>
    <dgm:pt modelId="{8F6286F6-21D6-4DAD-9300-AED6F5DE3491}" type="pres">
      <dgm:prSet presAssocID="{1356223A-9086-448D-AE16-91AE22D8D6EE}" presName="linear" presStyleCnt="0">
        <dgm:presLayoutVars>
          <dgm:animLvl val="lvl"/>
          <dgm:resizeHandles val="exact"/>
        </dgm:presLayoutVars>
      </dgm:prSet>
      <dgm:spPr/>
    </dgm:pt>
    <dgm:pt modelId="{7FD3BEDE-2626-4061-B5D4-BF530F75BD6E}" type="pres">
      <dgm:prSet presAssocID="{61D942AC-F62B-4B6A-B596-3EA768F216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70399D-E1A1-45B3-87DF-81A5164528A6}" type="pres">
      <dgm:prSet presAssocID="{61D942AC-F62B-4B6A-B596-3EA768F216EA}" presName="childText" presStyleLbl="revTx" presStyleIdx="0" presStyleCnt="2">
        <dgm:presLayoutVars>
          <dgm:bulletEnabled val="1"/>
        </dgm:presLayoutVars>
      </dgm:prSet>
      <dgm:spPr/>
    </dgm:pt>
    <dgm:pt modelId="{AB537206-20AF-4C3D-823C-102E6FCA2016}" type="pres">
      <dgm:prSet presAssocID="{EB697B72-02E3-4C7F-81CE-109403F9D5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91A3F5-400A-411C-AA11-53FEA0EC6212}" type="pres">
      <dgm:prSet presAssocID="{EB697B72-02E3-4C7F-81CE-109403F9D5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BE537B-221D-4033-8F33-EEDB1A08832A}" type="presOf" srcId="{61D942AC-F62B-4B6A-B596-3EA768F216EA}" destId="{7FD3BEDE-2626-4061-B5D4-BF530F75BD6E}" srcOrd="0" destOrd="0" presId="urn:microsoft.com/office/officeart/2005/8/layout/vList2"/>
    <dgm:cxn modelId="{F8AC2BDF-3A65-46BF-B1F4-7BA3CBAFEA03}" type="presOf" srcId="{D0E8CB89-EF94-4265-A77A-F198D255D5F1}" destId="{EA70399D-E1A1-45B3-87DF-81A5164528A6}" srcOrd="0" destOrd="1" presId="urn:microsoft.com/office/officeart/2005/8/layout/vList2"/>
    <dgm:cxn modelId="{2F811A2C-29E4-4E1B-B456-B316815307F6}" srcId="{EB697B72-02E3-4C7F-81CE-109403F9D589}" destId="{5E25B748-A932-48AF-872E-23138F23BE91}" srcOrd="2" destOrd="0" parTransId="{338A3780-7291-4338-A698-E9BEB433A74A}" sibTransId="{7ABD32C8-E395-4754-BFD4-D4F623B0173D}"/>
    <dgm:cxn modelId="{1A9391B0-74C8-4347-A29E-4101C5FC97E6}" srcId="{61D942AC-F62B-4B6A-B596-3EA768F216EA}" destId="{D0E8CB89-EF94-4265-A77A-F198D255D5F1}" srcOrd="1" destOrd="0" parTransId="{7486B2ED-0CA9-4433-8EF5-B8B462A7C212}" sibTransId="{B728FE47-20D4-41E0-BA20-9475E0129B70}"/>
    <dgm:cxn modelId="{F2EEE6F8-62A0-4858-BCCB-6D740145DDAA}" srcId="{1356223A-9086-448D-AE16-91AE22D8D6EE}" destId="{EB697B72-02E3-4C7F-81CE-109403F9D589}" srcOrd="1" destOrd="0" parTransId="{06B9FA16-06E0-4D22-9927-AEC3562D3790}" sibTransId="{2B9E1CEE-E458-4155-B52B-0C9447289925}"/>
    <dgm:cxn modelId="{4BCF30B2-180F-412C-9000-E40B2089C6C8}" type="presOf" srcId="{A9F9EB34-9F5D-4506-AD22-F625436287D5}" destId="{7F91A3F5-400A-411C-AA11-53FEA0EC6212}" srcOrd="0" destOrd="4" presId="urn:microsoft.com/office/officeart/2005/8/layout/vList2"/>
    <dgm:cxn modelId="{3F043934-DE27-4B4E-A321-D702F53DD721}" srcId="{61D942AC-F62B-4B6A-B596-3EA768F216EA}" destId="{893D9926-7629-404C-93DA-C06ECDF0375F}" srcOrd="2" destOrd="0" parTransId="{33E68696-A307-45DE-9C28-2A5D696C0EB8}" sibTransId="{81047224-7B0E-4958-BAB0-0C9313D998D0}"/>
    <dgm:cxn modelId="{BD756A3E-0B0D-4800-A138-A16F1366B67C}" srcId="{EB697B72-02E3-4C7F-81CE-109403F9D589}" destId="{E30F1775-EFA1-4C19-AA1E-97914BA4800E}" srcOrd="1" destOrd="0" parTransId="{AB52EB9C-DE63-46C1-9665-D43739F33DEB}" sibTransId="{DB44EC2D-CB61-4C23-A593-00ED9A8464FB}"/>
    <dgm:cxn modelId="{53094F16-89F1-452D-9EE0-C7006AA6994D}" type="presOf" srcId="{5E25B748-A932-48AF-872E-23138F23BE91}" destId="{7F91A3F5-400A-411C-AA11-53FEA0EC6212}" srcOrd="0" destOrd="2" presId="urn:microsoft.com/office/officeart/2005/8/layout/vList2"/>
    <dgm:cxn modelId="{C60DED7E-52AA-4042-9599-D4BB467B7EF4}" type="presOf" srcId="{3B4ECDF8-95D9-4D86-908B-1F0D8C5CECE8}" destId="{EA70399D-E1A1-45B3-87DF-81A5164528A6}" srcOrd="0" destOrd="0" presId="urn:microsoft.com/office/officeart/2005/8/layout/vList2"/>
    <dgm:cxn modelId="{B65C0E64-0C0B-4337-ADA0-5BCA7E594974}" srcId="{EB697B72-02E3-4C7F-81CE-109403F9D589}" destId="{42930B04-8266-4B50-AFCB-F2F626BAB419}" srcOrd="3" destOrd="0" parTransId="{052A67C7-FFEA-4755-BBD7-167F63A3C7CC}" sibTransId="{F0D214B8-F97D-4743-8354-FD56D9AB012A}"/>
    <dgm:cxn modelId="{2EACC967-A906-424B-8B7C-5996B3659354}" type="presOf" srcId="{1356223A-9086-448D-AE16-91AE22D8D6EE}" destId="{8F6286F6-21D6-4DAD-9300-AED6F5DE3491}" srcOrd="0" destOrd="0" presId="urn:microsoft.com/office/officeart/2005/8/layout/vList2"/>
    <dgm:cxn modelId="{1A3C4DBC-B528-4FDE-85DB-36CC8FCC761E}" type="presOf" srcId="{EB697B72-02E3-4C7F-81CE-109403F9D589}" destId="{AB537206-20AF-4C3D-823C-102E6FCA2016}" srcOrd="0" destOrd="0" presId="urn:microsoft.com/office/officeart/2005/8/layout/vList2"/>
    <dgm:cxn modelId="{7F4C7499-2FD7-49F4-AAC4-2C8470DF2F59}" type="presOf" srcId="{42930B04-8266-4B50-AFCB-F2F626BAB419}" destId="{7F91A3F5-400A-411C-AA11-53FEA0EC6212}" srcOrd="0" destOrd="3" presId="urn:microsoft.com/office/officeart/2005/8/layout/vList2"/>
    <dgm:cxn modelId="{C61AA370-25B6-47D8-A6F3-921876894A42}" srcId="{EB697B72-02E3-4C7F-81CE-109403F9D589}" destId="{A9F9EB34-9F5D-4506-AD22-F625436287D5}" srcOrd="4" destOrd="0" parTransId="{805B4ABE-07FD-4A71-B1FA-DF866BDD0008}" sibTransId="{DD36F43C-55F7-47E0-A9D8-33062ACE50FB}"/>
    <dgm:cxn modelId="{D7AF86C5-3CD9-415E-B423-A40A7F9C2762}" srcId="{EB697B72-02E3-4C7F-81CE-109403F9D589}" destId="{4F62640B-AAC0-48CE-8F8F-0D9172C514F2}" srcOrd="0" destOrd="0" parTransId="{7D93E125-1875-444E-9037-C43C49590D4C}" sibTransId="{1ABBE804-A315-484D-A78F-72A8D638DDE2}"/>
    <dgm:cxn modelId="{DBD5F124-0306-4BA7-9310-A97611A0E8A4}" type="presOf" srcId="{893D9926-7629-404C-93DA-C06ECDF0375F}" destId="{EA70399D-E1A1-45B3-87DF-81A5164528A6}" srcOrd="0" destOrd="2" presId="urn:microsoft.com/office/officeart/2005/8/layout/vList2"/>
    <dgm:cxn modelId="{92C50DB3-01E7-47CA-8552-F58A304F215F}" srcId="{61D942AC-F62B-4B6A-B596-3EA768F216EA}" destId="{3B4ECDF8-95D9-4D86-908B-1F0D8C5CECE8}" srcOrd="0" destOrd="0" parTransId="{96B85D62-2060-437C-927C-78D12BFE2052}" sibTransId="{15C1B78B-F6F9-4EB3-86F6-C43C4B816366}"/>
    <dgm:cxn modelId="{1701F6ED-1CEB-40B0-B9CE-C149FA98B409}" srcId="{1356223A-9086-448D-AE16-91AE22D8D6EE}" destId="{61D942AC-F62B-4B6A-B596-3EA768F216EA}" srcOrd="0" destOrd="0" parTransId="{EA1706CE-2A78-4684-B18C-65B16FF02061}" sibTransId="{B1CB373F-3280-4B74-9D14-8AEBA62E0F0A}"/>
    <dgm:cxn modelId="{FA598084-8BA0-4EC3-93D7-C46551F4D711}" type="presOf" srcId="{4F62640B-AAC0-48CE-8F8F-0D9172C514F2}" destId="{7F91A3F5-400A-411C-AA11-53FEA0EC6212}" srcOrd="0" destOrd="0" presId="urn:microsoft.com/office/officeart/2005/8/layout/vList2"/>
    <dgm:cxn modelId="{9E3F4E85-59BC-44A3-9D9D-5C54592B82D8}" type="presOf" srcId="{E30F1775-EFA1-4C19-AA1E-97914BA4800E}" destId="{7F91A3F5-400A-411C-AA11-53FEA0EC6212}" srcOrd="0" destOrd="1" presId="urn:microsoft.com/office/officeart/2005/8/layout/vList2"/>
    <dgm:cxn modelId="{94FA367B-F205-4C9A-A2B7-4AF388A50794}" type="presParOf" srcId="{8F6286F6-21D6-4DAD-9300-AED6F5DE3491}" destId="{7FD3BEDE-2626-4061-B5D4-BF530F75BD6E}" srcOrd="0" destOrd="0" presId="urn:microsoft.com/office/officeart/2005/8/layout/vList2"/>
    <dgm:cxn modelId="{0680E1D5-EA94-46C2-9594-7B25559C2CA1}" type="presParOf" srcId="{8F6286F6-21D6-4DAD-9300-AED6F5DE3491}" destId="{EA70399D-E1A1-45B3-87DF-81A5164528A6}" srcOrd="1" destOrd="0" presId="urn:microsoft.com/office/officeart/2005/8/layout/vList2"/>
    <dgm:cxn modelId="{8464151D-02DD-4DE8-9509-614378257E3E}" type="presParOf" srcId="{8F6286F6-21D6-4DAD-9300-AED6F5DE3491}" destId="{AB537206-20AF-4C3D-823C-102E6FCA2016}" srcOrd="2" destOrd="0" presId="urn:microsoft.com/office/officeart/2005/8/layout/vList2"/>
    <dgm:cxn modelId="{1E1E8912-3DE8-4F16-9494-09E54B22B7F3}" type="presParOf" srcId="{8F6286F6-21D6-4DAD-9300-AED6F5DE3491}" destId="{7F91A3F5-400A-411C-AA11-53FEA0EC62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E007953-A4EA-42FB-963E-DAF25A590CF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211790-5899-4224-B8A1-30B354E1E896}">
      <dgm:prSet/>
      <dgm:spPr/>
      <dgm:t>
        <a:bodyPr/>
        <a:lstStyle/>
        <a:p>
          <a:r>
            <a:rPr lang="en-US"/>
            <a:t>Workflows</a:t>
          </a:r>
          <a:endParaRPr lang="en-US"/>
        </a:p>
      </dgm:t>
    </dgm:pt>
    <dgm:pt modelId="{31812D87-7686-40E2-97C7-2CF348B35C9D}" type="parTrans" cxnId="{4E77089C-CE1E-4204-9C88-C29706F90F17}">
      <dgm:prSet/>
      <dgm:spPr/>
      <dgm:t>
        <a:bodyPr/>
        <a:lstStyle/>
        <a:p>
          <a:endParaRPr lang="en-US"/>
        </a:p>
      </dgm:t>
    </dgm:pt>
    <dgm:pt modelId="{A0242940-0D69-4E3D-82DE-83E5468C732F}" type="sibTrans" cxnId="{4E77089C-CE1E-4204-9C88-C29706F90F17}">
      <dgm:prSet/>
      <dgm:spPr/>
      <dgm:t>
        <a:bodyPr/>
        <a:lstStyle/>
        <a:p>
          <a:endParaRPr lang="en-US"/>
        </a:p>
      </dgm:t>
    </dgm:pt>
    <dgm:pt modelId="{CF1E38D5-62CC-4B3B-97E2-16117F9E9186}">
      <dgm:prSet/>
      <dgm:spPr/>
      <dgm:t>
        <a:bodyPr/>
        <a:lstStyle/>
        <a:p>
          <a:r>
            <a:rPr lang="en-US"/>
            <a:t>Dialogs</a:t>
          </a:r>
          <a:endParaRPr lang="en-US"/>
        </a:p>
      </dgm:t>
    </dgm:pt>
    <dgm:pt modelId="{8D7FE07A-3530-466E-B49C-D30F9D7A54CB}" type="parTrans" cxnId="{4B7439A1-688F-41CF-A721-BFBF4E0447CB}">
      <dgm:prSet/>
      <dgm:spPr/>
      <dgm:t>
        <a:bodyPr/>
        <a:lstStyle/>
        <a:p>
          <a:endParaRPr lang="en-US"/>
        </a:p>
      </dgm:t>
    </dgm:pt>
    <dgm:pt modelId="{509EA2D2-FAD0-4925-9303-5ED687ACA792}" type="sibTrans" cxnId="{4B7439A1-688F-41CF-A721-BFBF4E0447CB}">
      <dgm:prSet/>
      <dgm:spPr/>
      <dgm:t>
        <a:bodyPr/>
        <a:lstStyle/>
        <a:p>
          <a:endParaRPr lang="en-US"/>
        </a:p>
      </dgm:t>
    </dgm:pt>
    <dgm:pt modelId="{679581BB-7F90-4E3E-9EE5-21FD8CF99CC2}">
      <dgm:prSet/>
      <dgm:spPr/>
      <dgm:t>
        <a:bodyPr/>
        <a:lstStyle/>
        <a:p>
          <a:r>
            <a:rPr lang="en-US" dirty="0"/>
            <a:t>Business Process Flows</a:t>
          </a:r>
        </a:p>
      </dgm:t>
    </dgm:pt>
    <dgm:pt modelId="{8FCC0604-9CCC-4797-9035-71D218E3BBDA}" type="parTrans" cxnId="{E684C9C0-F9B7-478A-9534-50CD5B06A1BC}">
      <dgm:prSet/>
      <dgm:spPr/>
      <dgm:t>
        <a:bodyPr/>
        <a:lstStyle/>
        <a:p>
          <a:endParaRPr lang="en-US"/>
        </a:p>
      </dgm:t>
    </dgm:pt>
    <dgm:pt modelId="{AA80BDE9-FF75-4B35-80CC-256197AC87D1}" type="sibTrans" cxnId="{E684C9C0-F9B7-478A-9534-50CD5B06A1BC}">
      <dgm:prSet/>
      <dgm:spPr/>
      <dgm:t>
        <a:bodyPr/>
        <a:lstStyle/>
        <a:p>
          <a:endParaRPr lang="en-US"/>
        </a:p>
      </dgm:t>
    </dgm:pt>
    <dgm:pt modelId="{567F372E-9AC9-4AC7-BD33-F4DC4DF90B6E}">
      <dgm:prSet/>
      <dgm:spPr/>
      <dgm:t>
        <a:bodyPr/>
        <a:lstStyle/>
        <a:p>
          <a:r>
            <a:rPr lang="en-US" dirty="0"/>
            <a:t>Business Rules</a:t>
          </a:r>
        </a:p>
      </dgm:t>
    </dgm:pt>
    <dgm:pt modelId="{C64CFDCD-2C04-4765-A7CC-5C91692060A2}" type="parTrans" cxnId="{6F673987-680C-4C3D-89D9-342D1EFF3AB2}">
      <dgm:prSet/>
      <dgm:spPr/>
      <dgm:t>
        <a:bodyPr/>
        <a:lstStyle/>
        <a:p>
          <a:endParaRPr lang="en-US"/>
        </a:p>
      </dgm:t>
    </dgm:pt>
    <dgm:pt modelId="{8F136C42-F673-45B5-A837-5280B8907F96}" type="sibTrans" cxnId="{6F673987-680C-4C3D-89D9-342D1EFF3AB2}">
      <dgm:prSet/>
      <dgm:spPr/>
      <dgm:t>
        <a:bodyPr/>
        <a:lstStyle/>
        <a:p>
          <a:endParaRPr lang="en-US"/>
        </a:p>
      </dgm:t>
    </dgm:pt>
    <dgm:pt modelId="{7536CA60-868E-4039-865D-43A0D26CF205}" type="pres">
      <dgm:prSet presAssocID="{4E007953-A4EA-42FB-963E-DAF25A590CFB}" presName="Name0" presStyleCnt="0">
        <dgm:presLayoutVars>
          <dgm:chMax val="7"/>
          <dgm:chPref val="7"/>
          <dgm:dir/>
        </dgm:presLayoutVars>
      </dgm:prSet>
      <dgm:spPr/>
    </dgm:pt>
    <dgm:pt modelId="{988BDB42-C9EB-4872-B536-5AB63B29238A}" type="pres">
      <dgm:prSet presAssocID="{4E007953-A4EA-42FB-963E-DAF25A590CFB}" presName="Name1" presStyleCnt="0"/>
      <dgm:spPr/>
    </dgm:pt>
    <dgm:pt modelId="{CC4297C9-63F6-45BF-B7B2-90980A49262E}" type="pres">
      <dgm:prSet presAssocID="{4E007953-A4EA-42FB-963E-DAF25A590CFB}" presName="cycle" presStyleCnt="0"/>
      <dgm:spPr/>
    </dgm:pt>
    <dgm:pt modelId="{5A1D64F4-5D08-486F-BABA-BF8B64048580}" type="pres">
      <dgm:prSet presAssocID="{4E007953-A4EA-42FB-963E-DAF25A590CFB}" presName="srcNode" presStyleLbl="node1" presStyleIdx="0" presStyleCnt="4"/>
      <dgm:spPr/>
    </dgm:pt>
    <dgm:pt modelId="{48769E06-297A-4868-8291-12C79734B906}" type="pres">
      <dgm:prSet presAssocID="{4E007953-A4EA-42FB-963E-DAF25A590CFB}" presName="conn" presStyleLbl="parChTrans1D2" presStyleIdx="0" presStyleCnt="1"/>
      <dgm:spPr/>
    </dgm:pt>
    <dgm:pt modelId="{6DBF3DC2-4CDE-4890-BCA3-7724BEAFAB71}" type="pres">
      <dgm:prSet presAssocID="{4E007953-A4EA-42FB-963E-DAF25A590CFB}" presName="extraNode" presStyleLbl="node1" presStyleIdx="0" presStyleCnt="4"/>
      <dgm:spPr/>
    </dgm:pt>
    <dgm:pt modelId="{9F23963B-A114-4974-991E-E47B17D1B967}" type="pres">
      <dgm:prSet presAssocID="{4E007953-A4EA-42FB-963E-DAF25A590CFB}" presName="dstNode" presStyleLbl="node1" presStyleIdx="0" presStyleCnt="4"/>
      <dgm:spPr/>
    </dgm:pt>
    <dgm:pt modelId="{936A2137-4528-45BE-8CB9-865FF97ABA57}" type="pres">
      <dgm:prSet presAssocID="{D0211790-5899-4224-B8A1-30B354E1E896}" presName="text_1" presStyleLbl="node1" presStyleIdx="0" presStyleCnt="4">
        <dgm:presLayoutVars>
          <dgm:bulletEnabled val="1"/>
        </dgm:presLayoutVars>
      </dgm:prSet>
      <dgm:spPr/>
    </dgm:pt>
    <dgm:pt modelId="{C4DECCE8-3762-4C0C-820C-319239AD1AB3}" type="pres">
      <dgm:prSet presAssocID="{D0211790-5899-4224-B8A1-30B354E1E896}" presName="accent_1" presStyleCnt="0"/>
      <dgm:spPr/>
    </dgm:pt>
    <dgm:pt modelId="{BD862249-55B4-494B-9D08-06465BAF0B41}" type="pres">
      <dgm:prSet presAssocID="{D0211790-5899-4224-B8A1-30B354E1E896}" presName="accentRepeatNode" presStyleLbl="solidFgAcc1" presStyleIdx="0" presStyleCnt="4"/>
      <dgm:spPr/>
    </dgm:pt>
    <dgm:pt modelId="{6ACBD142-124C-4BB5-820A-BB2F8AA6D306}" type="pres">
      <dgm:prSet presAssocID="{CF1E38D5-62CC-4B3B-97E2-16117F9E9186}" presName="text_2" presStyleLbl="node1" presStyleIdx="1" presStyleCnt="4">
        <dgm:presLayoutVars>
          <dgm:bulletEnabled val="1"/>
        </dgm:presLayoutVars>
      </dgm:prSet>
      <dgm:spPr/>
    </dgm:pt>
    <dgm:pt modelId="{DE49A8F9-4ADB-4D33-A57C-30F893FC0726}" type="pres">
      <dgm:prSet presAssocID="{CF1E38D5-62CC-4B3B-97E2-16117F9E9186}" presName="accent_2" presStyleCnt="0"/>
      <dgm:spPr/>
    </dgm:pt>
    <dgm:pt modelId="{F7D3F2EF-3983-4572-8542-F03E5C744860}" type="pres">
      <dgm:prSet presAssocID="{CF1E38D5-62CC-4B3B-97E2-16117F9E9186}" presName="accentRepeatNode" presStyleLbl="solidFgAcc1" presStyleIdx="1" presStyleCnt="4"/>
      <dgm:spPr/>
    </dgm:pt>
    <dgm:pt modelId="{07950C82-FBCB-44F2-BCE5-4D7CD9C2E722}" type="pres">
      <dgm:prSet presAssocID="{679581BB-7F90-4E3E-9EE5-21FD8CF99CC2}" presName="text_3" presStyleLbl="node1" presStyleIdx="2" presStyleCnt="4">
        <dgm:presLayoutVars>
          <dgm:bulletEnabled val="1"/>
        </dgm:presLayoutVars>
      </dgm:prSet>
      <dgm:spPr/>
    </dgm:pt>
    <dgm:pt modelId="{BBBFB79D-772F-48AD-8D3D-B556FEE4CA03}" type="pres">
      <dgm:prSet presAssocID="{679581BB-7F90-4E3E-9EE5-21FD8CF99CC2}" presName="accent_3" presStyleCnt="0"/>
      <dgm:spPr/>
    </dgm:pt>
    <dgm:pt modelId="{346BE7AB-BA71-42CB-9C79-E2A5F326A293}" type="pres">
      <dgm:prSet presAssocID="{679581BB-7F90-4E3E-9EE5-21FD8CF99CC2}" presName="accentRepeatNode" presStyleLbl="solidFgAcc1" presStyleIdx="2" presStyleCnt="4"/>
      <dgm:spPr/>
    </dgm:pt>
    <dgm:pt modelId="{35459D04-2E28-4A36-A716-8C8B943CCC4B}" type="pres">
      <dgm:prSet presAssocID="{567F372E-9AC9-4AC7-BD33-F4DC4DF90B6E}" presName="text_4" presStyleLbl="node1" presStyleIdx="3" presStyleCnt="4">
        <dgm:presLayoutVars>
          <dgm:bulletEnabled val="1"/>
        </dgm:presLayoutVars>
      </dgm:prSet>
      <dgm:spPr/>
    </dgm:pt>
    <dgm:pt modelId="{DCCFE9EB-AF74-4C50-8E49-9C815A78BA7D}" type="pres">
      <dgm:prSet presAssocID="{567F372E-9AC9-4AC7-BD33-F4DC4DF90B6E}" presName="accent_4" presStyleCnt="0"/>
      <dgm:spPr/>
    </dgm:pt>
    <dgm:pt modelId="{EA7BD6FD-8180-4D5C-B2C6-90C8499E4779}" type="pres">
      <dgm:prSet presAssocID="{567F372E-9AC9-4AC7-BD33-F4DC4DF90B6E}" presName="accentRepeatNode" presStyleLbl="solidFgAcc1" presStyleIdx="3" presStyleCnt="4"/>
      <dgm:spPr/>
    </dgm:pt>
  </dgm:ptLst>
  <dgm:cxnLst>
    <dgm:cxn modelId="{6F673987-680C-4C3D-89D9-342D1EFF3AB2}" srcId="{4E007953-A4EA-42FB-963E-DAF25A590CFB}" destId="{567F372E-9AC9-4AC7-BD33-F4DC4DF90B6E}" srcOrd="3" destOrd="0" parTransId="{C64CFDCD-2C04-4765-A7CC-5C91692060A2}" sibTransId="{8F136C42-F673-45B5-A837-5280B8907F96}"/>
    <dgm:cxn modelId="{4E77089C-CE1E-4204-9C88-C29706F90F17}" srcId="{4E007953-A4EA-42FB-963E-DAF25A590CFB}" destId="{D0211790-5899-4224-B8A1-30B354E1E896}" srcOrd="0" destOrd="0" parTransId="{31812D87-7686-40E2-97C7-2CF348B35C9D}" sibTransId="{A0242940-0D69-4E3D-82DE-83E5468C732F}"/>
    <dgm:cxn modelId="{4B7439A1-688F-41CF-A721-BFBF4E0447CB}" srcId="{4E007953-A4EA-42FB-963E-DAF25A590CFB}" destId="{CF1E38D5-62CC-4B3B-97E2-16117F9E9186}" srcOrd="1" destOrd="0" parTransId="{8D7FE07A-3530-466E-B49C-D30F9D7A54CB}" sibTransId="{509EA2D2-FAD0-4925-9303-5ED687ACA792}"/>
    <dgm:cxn modelId="{E684C9C0-F9B7-478A-9534-50CD5B06A1BC}" srcId="{4E007953-A4EA-42FB-963E-DAF25A590CFB}" destId="{679581BB-7F90-4E3E-9EE5-21FD8CF99CC2}" srcOrd="2" destOrd="0" parTransId="{8FCC0604-9CCC-4797-9035-71D218E3BBDA}" sibTransId="{AA80BDE9-FF75-4B35-80CC-256197AC87D1}"/>
    <dgm:cxn modelId="{B0F2AA7C-5516-476C-AA23-BE2B38213E8A}" type="presOf" srcId="{679581BB-7F90-4E3E-9EE5-21FD8CF99CC2}" destId="{07950C82-FBCB-44F2-BCE5-4D7CD9C2E722}" srcOrd="0" destOrd="0" presId="urn:microsoft.com/office/officeart/2008/layout/VerticalCurvedList"/>
    <dgm:cxn modelId="{0AF33FE4-726F-4C5B-8969-288BFA6EEBA5}" type="presOf" srcId="{CF1E38D5-62CC-4B3B-97E2-16117F9E9186}" destId="{6ACBD142-124C-4BB5-820A-BB2F8AA6D306}" srcOrd="0" destOrd="0" presId="urn:microsoft.com/office/officeart/2008/layout/VerticalCurvedList"/>
    <dgm:cxn modelId="{6E6EEEE1-404D-4166-9163-05AA1BDEBC84}" type="presOf" srcId="{A0242940-0D69-4E3D-82DE-83E5468C732F}" destId="{48769E06-297A-4868-8291-12C79734B906}" srcOrd="0" destOrd="0" presId="urn:microsoft.com/office/officeart/2008/layout/VerticalCurvedList"/>
    <dgm:cxn modelId="{9D54A6C9-8145-490A-939C-8DED6BCF963D}" type="presOf" srcId="{4E007953-A4EA-42FB-963E-DAF25A590CFB}" destId="{7536CA60-868E-4039-865D-43A0D26CF205}" srcOrd="0" destOrd="0" presId="urn:microsoft.com/office/officeart/2008/layout/VerticalCurvedList"/>
    <dgm:cxn modelId="{49667587-7ED0-46CF-A325-4446270FA247}" type="presOf" srcId="{D0211790-5899-4224-B8A1-30B354E1E896}" destId="{936A2137-4528-45BE-8CB9-865FF97ABA57}" srcOrd="0" destOrd="0" presId="urn:microsoft.com/office/officeart/2008/layout/VerticalCurvedList"/>
    <dgm:cxn modelId="{271694FB-F538-410F-96F9-80DB7CD14B15}" type="presOf" srcId="{567F372E-9AC9-4AC7-BD33-F4DC4DF90B6E}" destId="{35459D04-2E28-4A36-A716-8C8B943CCC4B}" srcOrd="0" destOrd="0" presId="urn:microsoft.com/office/officeart/2008/layout/VerticalCurvedList"/>
    <dgm:cxn modelId="{D1F48BDE-25B3-40C7-9BBB-38F3363B9C4F}" type="presParOf" srcId="{7536CA60-868E-4039-865D-43A0D26CF205}" destId="{988BDB42-C9EB-4872-B536-5AB63B29238A}" srcOrd="0" destOrd="0" presId="urn:microsoft.com/office/officeart/2008/layout/VerticalCurvedList"/>
    <dgm:cxn modelId="{9F7B4808-1BC1-4CA5-897F-E2FC1917C478}" type="presParOf" srcId="{988BDB42-C9EB-4872-B536-5AB63B29238A}" destId="{CC4297C9-63F6-45BF-B7B2-90980A49262E}" srcOrd="0" destOrd="0" presId="urn:microsoft.com/office/officeart/2008/layout/VerticalCurvedList"/>
    <dgm:cxn modelId="{9BE69785-F18B-4C87-B53C-59C4A9A66CCF}" type="presParOf" srcId="{CC4297C9-63F6-45BF-B7B2-90980A49262E}" destId="{5A1D64F4-5D08-486F-BABA-BF8B64048580}" srcOrd="0" destOrd="0" presId="urn:microsoft.com/office/officeart/2008/layout/VerticalCurvedList"/>
    <dgm:cxn modelId="{EEE190C9-F0CF-464F-A85D-8981DBD04A06}" type="presParOf" srcId="{CC4297C9-63F6-45BF-B7B2-90980A49262E}" destId="{48769E06-297A-4868-8291-12C79734B906}" srcOrd="1" destOrd="0" presId="urn:microsoft.com/office/officeart/2008/layout/VerticalCurvedList"/>
    <dgm:cxn modelId="{7920F314-5026-4D38-AD49-4C52A43852D5}" type="presParOf" srcId="{CC4297C9-63F6-45BF-B7B2-90980A49262E}" destId="{6DBF3DC2-4CDE-4890-BCA3-7724BEAFAB71}" srcOrd="2" destOrd="0" presId="urn:microsoft.com/office/officeart/2008/layout/VerticalCurvedList"/>
    <dgm:cxn modelId="{41E519BE-7B7D-46A2-B3A6-9B7CABA8E37C}" type="presParOf" srcId="{CC4297C9-63F6-45BF-B7B2-90980A49262E}" destId="{9F23963B-A114-4974-991E-E47B17D1B967}" srcOrd="3" destOrd="0" presId="urn:microsoft.com/office/officeart/2008/layout/VerticalCurvedList"/>
    <dgm:cxn modelId="{A3243B1C-F2B9-4E0A-805B-9DA8403C5195}" type="presParOf" srcId="{988BDB42-C9EB-4872-B536-5AB63B29238A}" destId="{936A2137-4528-45BE-8CB9-865FF97ABA57}" srcOrd="1" destOrd="0" presId="urn:microsoft.com/office/officeart/2008/layout/VerticalCurvedList"/>
    <dgm:cxn modelId="{64D9A732-ECEB-41FD-9B9B-9748F4E49518}" type="presParOf" srcId="{988BDB42-C9EB-4872-B536-5AB63B29238A}" destId="{C4DECCE8-3762-4C0C-820C-319239AD1AB3}" srcOrd="2" destOrd="0" presId="urn:microsoft.com/office/officeart/2008/layout/VerticalCurvedList"/>
    <dgm:cxn modelId="{80277E8C-9924-4940-9867-F798766B6BBC}" type="presParOf" srcId="{C4DECCE8-3762-4C0C-820C-319239AD1AB3}" destId="{BD862249-55B4-494B-9D08-06465BAF0B41}" srcOrd="0" destOrd="0" presId="urn:microsoft.com/office/officeart/2008/layout/VerticalCurvedList"/>
    <dgm:cxn modelId="{DB2BBE16-B5C3-4CDD-830F-337CC3BD3ECB}" type="presParOf" srcId="{988BDB42-C9EB-4872-B536-5AB63B29238A}" destId="{6ACBD142-124C-4BB5-820A-BB2F8AA6D306}" srcOrd="3" destOrd="0" presId="urn:microsoft.com/office/officeart/2008/layout/VerticalCurvedList"/>
    <dgm:cxn modelId="{FCD52562-5CEE-4EA9-AB90-C9D8E092B4C5}" type="presParOf" srcId="{988BDB42-C9EB-4872-B536-5AB63B29238A}" destId="{DE49A8F9-4ADB-4D33-A57C-30F893FC0726}" srcOrd="4" destOrd="0" presId="urn:microsoft.com/office/officeart/2008/layout/VerticalCurvedList"/>
    <dgm:cxn modelId="{0B7C3BAF-02B9-4953-9BD4-FCF25CFB6C6C}" type="presParOf" srcId="{DE49A8F9-4ADB-4D33-A57C-30F893FC0726}" destId="{F7D3F2EF-3983-4572-8542-F03E5C744860}" srcOrd="0" destOrd="0" presId="urn:microsoft.com/office/officeart/2008/layout/VerticalCurvedList"/>
    <dgm:cxn modelId="{22273245-754E-4932-A92E-1D43DFEACCA2}" type="presParOf" srcId="{988BDB42-C9EB-4872-B536-5AB63B29238A}" destId="{07950C82-FBCB-44F2-BCE5-4D7CD9C2E722}" srcOrd="5" destOrd="0" presId="urn:microsoft.com/office/officeart/2008/layout/VerticalCurvedList"/>
    <dgm:cxn modelId="{4B3E6319-4EFC-40D4-8663-36D5CAA8B411}" type="presParOf" srcId="{988BDB42-C9EB-4872-B536-5AB63B29238A}" destId="{BBBFB79D-772F-48AD-8D3D-B556FEE4CA03}" srcOrd="6" destOrd="0" presId="urn:microsoft.com/office/officeart/2008/layout/VerticalCurvedList"/>
    <dgm:cxn modelId="{C835D30E-F2CB-419D-A07F-BB268F537EB2}" type="presParOf" srcId="{BBBFB79D-772F-48AD-8D3D-B556FEE4CA03}" destId="{346BE7AB-BA71-42CB-9C79-E2A5F326A293}" srcOrd="0" destOrd="0" presId="urn:microsoft.com/office/officeart/2008/layout/VerticalCurvedList"/>
    <dgm:cxn modelId="{C5ED92DF-52C7-4540-B081-14D3F737B0A3}" type="presParOf" srcId="{988BDB42-C9EB-4872-B536-5AB63B29238A}" destId="{35459D04-2E28-4A36-A716-8C8B943CCC4B}" srcOrd="7" destOrd="0" presId="urn:microsoft.com/office/officeart/2008/layout/VerticalCurvedList"/>
    <dgm:cxn modelId="{A999D630-D57D-4C3A-A67A-845F0BB52445}" type="presParOf" srcId="{988BDB42-C9EB-4872-B536-5AB63B29238A}" destId="{DCCFE9EB-AF74-4C50-8E49-9C815A78BA7D}" srcOrd="8" destOrd="0" presId="urn:microsoft.com/office/officeart/2008/layout/VerticalCurvedList"/>
    <dgm:cxn modelId="{CC2A623D-ED6F-4FC6-A887-B3868D9A416B}" type="presParOf" srcId="{DCCFE9EB-AF74-4C50-8E49-9C815A78BA7D}" destId="{EA7BD6FD-8180-4D5C-B2C6-90C8499E47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35EBF96-FD3C-418E-BA1A-F348C147BC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F5D69-ECEA-4063-A296-BEF5E64F9619}">
      <dgm:prSet/>
      <dgm:spPr/>
      <dgm:t>
        <a:bodyPr/>
        <a:lstStyle/>
        <a:p>
          <a:r>
            <a:rPr lang="en-US" dirty="0"/>
            <a:t>What COULD you automate?</a:t>
          </a:r>
        </a:p>
      </dgm:t>
    </dgm:pt>
    <dgm:pt modelId="{AD25C4AE-1FD8-47DE-80DE-76E0CB2E42FE}" type="parTrans" cxnId="{2020A2A2-0597-451F-BA48-E1F41A3D7E3D}">
      <dgm:prSet/>
      <dgm:spPr/>
      <dgm:t>
        <a:bodyPr/>
        <a:lstStyle/>
        <a:p>
          <a:endParaRPr lang="en-US"/>
        </a:p>
      </dgm:t>
    </dgm:pt>
    <dgm:pt modelId="{0474968B-20F7-49CB-BB6C-4034CE0A1C32}" type="sibTrans" cxnId="{2020A2A2-0597-451F-BA48-E1F41A3D7E3D}">
      <dgm:prSet/>
      <dgm:spPr/>
      <dgm:t>
        <a:bodyPr/>
        <a:lstStyle/>
        <a:p>
          <a:endParaRPr lang="en-US"/>
        </a:p>
      </dgm:t>
    </dgm:pt>
    <dgm:pt modelId="{89382BD0-413D-4D22-987A-52D7090C87B1}">
      <dgm:prSet/>
      <dgm:spPr/>
      <dgm:t>
        <a:bodyPr/>
        <a:lstStyle/>
        <a:p>
          <a:r>
            <a:rPr lang="en-US"/>
            <a:t>What SHOULD you automate</a:t>
          </a:r>
          <a:endParaRPr lang="en-US"/>
        </a:p>
      </dgm:t>
    </dgm:pt>
    <dgm:pt modelId="{9E875B06-6E9F-4B0A-A84D-106A64003955}" type="parTrans" cxnId="{125E4ED6-C09A-49B1-B6E7-891A5573387F}">
      <dgm:prSet/>
      <dgm:spPr/>
      <dgm:t>
        <a:bodyPr/>
        <a:lstStyle/>
        <a:p>
          <a:endParaRPr lang="en-US"/>
        </a:p>
      </dgm:t>
    </dgm:pt>
    <dgm:pt modelId="{B855E2D3-AE16-4D6B-BBCA-CE0FFA8C4183}" type="sibTrans" cxnId="{125E4ED6-C09A-49B1-B6E7-891A5573387F}">
      <dgm:prSet/>
      <dgm:spPr/>
      <dgm:t>
        <a:bodyPr/>
        <a:lstStyle/>
        <a:p>
          <a:endParaRPr lang="en-US"/>
        </a:p>
      </dgm:t>
    </dgm:pt>
    <dgm:pt modelId="{F3867B54-3E24-4C4C-BF1D-2E50D9BE2DF6}" type="pres">
      <dgm:prSet presAssocID="{E35EBF96-FD3C-418E-BA1A-F348C147BCB1}" presName="linear" presStyleCnt="0">
        <dgm:presLayoutVars>
          <dgm:animLvl val="lvl"/>
          <dgm:resizeHandles val="exact"/>
        </dgm:presLayoutVars>
      </dgm:prSet>
      <dgm:spPr/>
    </dgm:pt>
    <dgm:pt modelId="{83935CD9-687A-4A78-AB87-BC392D2A42DE}" type="pres">
      <dgm:prSet presAssocID="{7F0F5D69-ECEA-4063-A296-BEF5E64F96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CE8D31-AE60-4513-948B-483943E68CBE}" type="pres">
      <dgm:prSet presAssocID="{0474968B-20F7-49CB-BB6C-4034CE0A1C32}" presName="spacer" presStyleCnt="0"/>
      <dgm:spPr/>
    </dgm:pt>
    <dgm:pt modelId="{E64046C7-9FD8-4122-86B0-9E8C37E9A809}" type="pres">
      <dgm:prSet presAssocID="{89382BD0-413D-4D22-987A-52D7090C87B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2F6475-E428-4A48-B836-4E464F9D2106}" type="presOf" srcId="{89382BD0-413D-4D22-987A-52D7090C87B1}" destId="{E64046C7-9FD8-4122-86B0-9E8C37E9A809}" srcOrd="0" destOrd="0" presId="urn:microsoft.com/office/officeart/2005/8/layout/vList2"/>
    <dgm:cxn modelId="{2020A2A2-0597-451F-BA48-E1F41A3D7E3D}" srcId="{E35EBF96-FD3C-418E-BA1A-F348C147BCB1}" destId="{7F0F5D69-ECEA-4063-A296-BEF5E64F9619}" srcOrd="0" destOrd="0" parTransId="{AD25C4AE-1FD8-47DE-80DE-76E0CB2E42FE}" sibTransId="{0474968B-20F7-49CB-BB6C-4034CE0A1C32}"/>
    <dgm:cxn modelId="{125E4ED6-C09A-49B1-B6E7-891A5573387F}" srcId="{E35EBF96-FD3C-418E-BA1A-F348C147BCB1}" destId="{89382BD0-413D-4D22-987A-52D7090C87B1}" srcOrd="1" destOrd="0" parTransId="{9E875B06-6E9F-4B0A-A84D-106A64003955}" sibTransId="{B855E2D3-AE16-4D6B-BBCA-CE0FFA8C4183}"/>
    <dgm:cxn modelId="{CDF7AA82-3878-4116-9718-6474ADEE7460}" type="presOf" srcId="{E35EBF96-FD3C-418E-BA1A-F348C147BCB1}" destId="{F3867B54-3E24-4C4C-BF1D-2E50D9BE2DF6}" srcOrd="0" destOrd="0" presId="urn:microsoft.com/office/officeart/2005/8/layout/vList2"/>
    <dgm:cxn modelId="{2C5AD3BF-6FDC-4689-A068-2327425A7A61}" type="presOf" srcId="{7F0F5D69-ECEA-4063-A296-BEF5E64F9619}" destId="{83935CD9-687A-4A78-AB87-BC392D2A42DE}" srcOrd="0" destOrd="0" presId="urn:microsoft.com/office/officeart/2005/8/layout/vList2"/>
    <dgm:cxn modelId="{54D1BE84-FBC4-45DA-85FD-B5665CF007E9}" type="presParOf" srcId="{F3867B54-3E24-4C4C-BF1D-2E50D9BE2DF6}" destId="{83935CD9-687A-4A78-AB87-BC392D2A42DE}" srcOrd="0" destOrd="0" presId="urn:microsoft.com/office/officeart/2005/8/layout/vList2"/>
    <dgm:cxn modelId="{907F980A-3E8D-438C-895B-AF0985A3219C}" type="presParOf" srcId="{F3867B54-3E24-4C4C-BF1D-2E50D9BE2DF6}" destId="{D9CE8D31-AE60-4513-948B-483943E68CBE}" srcOrd="1" destOrd="0" presId="urn:microsoft.com/office/officeart/2005/8/layout/vList2"/>
    <dgm:cxn modelId="{E31AA0D2-42D9-4843-A52C-DF76C68D454E}" type="presParOf" srcId="{F3867B54-3E24-4C4C-BF1D-2E50D9BE2DF6}" destId="{E64046C7-9FD8-4122-86B0-9E8C37E9A80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35EBF96-FD3C-418E-BA1A-F348C147BC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F5D69-ECEA-4063-A296-BEF5E64F9619}">
      <dgm:prSet/>
      <dgm:spPr/>
      <dgm:t>
        <a:bodyPr/>
        <a:lstStyle/>
        <a:p>
          <a:r>
            <a:rPr lang="en-US" dirty="0"/>
            <a:t>Standard, repeatable, processes provide the most value when automated</a:t>
          </a:r>
        </a:p>
      </dgm:t>
    </dgm:pt>
    <dgm:pt modelId="{AD25C4AE-1FD8-47DE-80DE-76E0CB2E42FE}" type="parTrans" cxnId="{2020A2A2-0597-451F-BA48-E1F41A3D7E3D}">
      <dgm:prSet/>
      <dgm:spPr/>
      <dgm:t>
        <a:bodyPr/>
        <a:lstStyle/>
        <a:p>
          <a:endParaRPr lang="en-US"/>
        </a:p>
      </dgm:t>
    </dgm:pt>
    <dgm:pt modelId="{0474968B-20F7-49CB-BB6C-4034CE0A1C32}" type="sibTrans" cxnId="{2020A2A2-0597-451F-BA48-E1F41A3D7E3D}">
      <dgm:prSet/>
      <dgm:spPr/>
      <dgm:t>
        <a:bodyPr/>
        <a:lstStyle/>
        <a:p>
          <a:endParaRPr lang="en-US"/>
        </a:p>
      </dgm:t>
    </dgm:pt>
    <dgm:pt modelId="{F3867B54-3E24-4C4C-BF1D-2E50D9BE2DF6}" type="pres">
      <dgm:prSet presAssocID="{E35EBF96-FD3C-418E-BA1A-F348C147BCB1}" presName="linear" presStyleCnt="0">
        <dgm:presLayoutVars>
          <dgm:animLvl val="lvl"/>
          <dgm:resizeHandles val="exact"/>
        </dgm:presLayoutVars>
      </dgm:prSet>
      <dgm:spPr/>
    </dgm:pt>
    <dgm:pt modelId="{83935CD9-687A-4A78-AB87-BC392D2A42DE}" type="pres">
      <dgm:prSet presAssocID="{7F0F5D69-ECEA-4063-A296-BEF5E64F96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20A2A2-0597-451F-BA48-E1F41A3D7E3D}" srcId="{E35EBF96-FD3C-418E-BA1A-F348C147BCB1}" destId="{7F0F5D69-ECEA-4063-A296-BEF5E64F9619}" srcOrd="0" destOrd="0" parTransId="{AD25C4AE-1FD8-47DE-80DE-76E0CB2E42FE}" sibTransId="{0474968B-20F7-49CB-BB6C-4034CE0A1C32}"/>
    <dgm:cxn modelId="{CDF7AA82-3878-4116-9718-6474ADEE7460}" type="presOf" srcId="{E35EBF96-FD3C-418E-BA1A-F348C147BCB1}" destId="{F3867B54-3E24-4C4C-BF1D-2E50D9BE2DF6}" srcOrd="0" destOrd="0" presId="urn:microsoft.com/office/officeart/2005/8/layout/vList2"/>
    <dgm:cxn modelId="{2C5AD3BF-6FDC-4689-A068-2327425A7A61}" type="presOf" srcId="{7F0F5D69-ECEA-4063-A296-BEF5E64F9619}" destId="{83935CD9-687A-4A78-AB87-BC392D2A42DE}" srcOrd="0" destOrd="0" presId="urn:microsoft.com/office/officeart/2005/8/layout/vList2"/>
    <dgm:cxn modelId="{54D1BE84-FBC4-45DA-85FD-B5665CF007E9}" type="presParOf" srcId="{F3867B54-3E24-4C4C-BF1D-2E50D9BE2DF6}" destId="{83935CD9-687A-4A78-AB87-BC392D2A42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69AECB5-0866-491C-800A-99EC2A041D9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12B345-716F-42A0-972F-8A4C69234663}">
      <dgm:prSet/>
      <dgm:spPr/>
      <dgm:t>
        <a:bodyPr/>
        <a:lstStyle/>
        <a:p>
          <a:r>
            <a:rPr lang="en-US"/>
            <a:t>Business Rules vs. JavaScript</a:t>
          </a:r>
          <a:endParaRPr lang="en-US"/>
        </a:p>
      </dgm:t>
    </dgm:pt>
    <dgm:pt modelId="{DA176B48-FB48-4DD5-A24E-9F3C6F2CF5C6}" type="parTrans" cxnId="{20A8E2F1-4489-4A98-88B0-4622D1D2FF7B}">
      <dgm:prSet/>
      <dgm:spPr/>
      <dgm:t>
        <a:bodyPr/>
        <a:lstStyle/>
        <a:p>
          <a:endParaRPr lang="en-US"/>
        </a:p>
      </dgm:t>
    </dgm:pt>
    <dgm:pt modelId="{975780CF-32B1-4135-BB49-A0F226920DCC}" type="sibTrans" cxnId="{20A8E2F1-4489-4A98-88B0-4622D1D2FF7B}">
      <dgm:prSet/>
      <dgm:spPr/>
      <dgm:t>
        <a:bodyPr/>
        <a:lstStyle/>
        <a:p>
          <a:endParaRPr lang="en-US"/>
        </a:p>
      </dgm:t>
    </dgm:pt>
    <dgm:pt modelId="{A1CF40DC-56EE-41A0-915C-37BF023E41CF}">
      <dgm:prSet/>
      <dgm:spPr/>
      <dgm:t>
        <a:bodyPr/>
        <a:lstStyle/>
        <a:p>
          <a:r>
            <a:rPr lang="en-US"/>
            <a:t>When do you switch?</a:t>
          </a:r>
          <a:endParaRPr lang="en-US"/>
        </a:p>
      </dgm:t>
    </dgm:pt>
    <dgm:pt modelId="{5C47778B-EAA0-4055-8703-91C5BC357635}" type="parTrans" cxnId="{CA62FFA5-604F-4EF3-AE11-5A22D90A32F8}">
      <dgm:prSet/>
      <dgm:spPr/>
      <dgm:t>
        <a:bodyPr/>
        <a:lstStyle/>
        <a:p>
          <a:endParaRPr lang="en-US"/>
        </a:p>
      </dgm:t>
    </dgm:pt>
    <dgm:pt modelId="{B0871877-D9F9-4E79-B87D-C8DEBBA22C5B}" type="sibTrans" cxnId="{CA62FFA5-604F-4EF3-AE11-5A22D90A32F8}">
      <dgm:prSet/>
      <dgm:spPr/>
      <dgm:t>
        <a:bodyPr/>
        <a:lstStyle/>
        <a:p>
          <a:endParaRPr lang="en-US"/>
        </a:p>
      </dgm:t>
    </dgm:pt>
    <dgm:pt modelId="{0533EF04-3DE9-4D4A-B331-FFE53EACEBDB}">
      <dgm:prSet/>
      <dgm:spPr/>
      <dgm:t>
        <a:bodyPr/>
        <a:lstStyle/>
        <a:p>
          <a:r>
            <a:rPr lang="en-US"/>
            <a:t>What do you need to know?</a:t>
          </a:r>
          <a:endParaRPr lang="en-US"/>
        </a:p>
      </dgm:t>
    </dgm:pt>
    <dgm:pt modelId="{0706817E-7FEA-4E34-8027-D591FA1DFAFC}" type="parTrans" cxnId="{F20E1CB6-ACEE-4BA4-8241-F4FDA468E6C8}">
      <dgm:prSet/>
      <dgm:spPr/>
      <dgm:t>
        <a:bodyPr/>
        <a:lstStyle/>
        <a:p>
          <a:endParaRPr lang="en-US"/>
        </a:p>
      </dgm:t>
    </dgm:pt>
    <dgm:pt modelId="{DFEE8788-874F-4B04-847C-7C3EB0FAB46E}" type="sibTrans" cxnId="{F20E1CB6-ACEE-4BA4-8241-F4FDA468E6C8}">
      <dgm:prSet/>
      <dgm:spPr/>
      <dgm:t>
        <a:bodyPr/>
        <a:lstStyle/>
        <a:p>
          <a:endParaRPr lang="en-US"/>
        </a:p>
      </dgm:t>
    </dgm:pt>
    <dgm:pt modelId="{155C6C0B-DD91-4C1A-8E81-5082272C9F9A}">
      <dgm:prSet/>
      <dgm:spPr/>
      <dgm:t>
        <a:bodyPr/>
        <a:lstStyle/>
        <a:p>
          <a:r>
            <a:rPr lang="en-US"/>
            <a:t>I am a developer now?</a:t>
          </a:r>
          <a:endParaRPr lang="en-US"/>
        </a:p>
      </dgm:t>
    </dgm:pt>
    <dgm:pt modelId="{03DCFC40-B7D3-41DB-91B7-17AD2DB15024}" type="parTrans" cxnId="{A049B7CF-8A4C-4688-9755-F2048414250E}">
      <dgm:prSet/>
      <dgm:spPr/>
      <dgm:t>
        <a:bodyPr/>
        <a:lstStyle/>
        <a:p>
          <a:endParaRPr lang="en-US"/>
        </a:p>
      </dgm:t>
    </dgm:pt>
    <dgm:pt modelId="{FFAAE8B9-A885-4CF8-AD3B-D9241EAB2A1B}" type="sibTrans" cxnId="{A049B7CF-8A4C-4688-9755-F2048414250E}">
      <dgm:prSet/>
      <dgm:spPr/>
      <dgm:t>
        <a:bodyPr/>
        <a:lstStyle/>
        <a:p>
          <a:endParaRPr lang="en-US"/>
        </a:p>
      </dgm:t>
    </dgm:pt>
    <dgm:pt modelId="{8E943801-3462-43D5-BD7B-226D026F8348}" type="pres">
      <dgm:prSet presAssocID="{569AECB5-0866-491C-800A-99EC2A041D93}" presName="Name0" presStyleCnt="0">
        <dgm:presLayoutVars>
          <dgm:dir/>
          <dgm:animLvl val="lvl"/>
          <dgm:resizeHandles val="exact"/>
        </dgm:presLayoutVars>
      </dgm:prSet>
      <dgm:spPr/>
    </dgm:pt>
    <dgm:pt modelId="{3DD0E035-817A-4C8A-9CA1-F5780B1AE9A9}" type="pres">
      <dgm:prSet presAssocID="{0F12B345-716F-42A0-972F-8A4C69234663}" presName="linNode" presStyleCnt="0"/>
      <dgm:spPr/>
    </dgm:pt>
    <dgm:pt modelId="{1B29A97B-2A15-4566-9FD0-AC6B8D1F0BF2}" type="pres">
      <dgm:prSet presAssocID="{0F12B345-716F-42A0-972F-8A4C6923466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70DD8F8-087E-478E-9038-FCFAADC4ACF8}" type="pres">
      <dgm:prSet presAssocID="{975780CF-32B1-4135-BB49-A0F226920DCC}" presName="sp" presStyleCnt="0"/>
      <dgm:spPr/>
    </dgm:pt>
    <dgm:pt modelId="{CC9174C5-919A-449D-8037-5CA8A6F394A6}" type="pres">
      <dgm:prSet presAssocID="{A1CF40DC-56EE-41A0-915C-37BF023E41CF}" presName="linNode" presStyleCnt="0"/>
      <dgm:spPr/>
    </dgm:pt>
    <dgm:pt modelId="{131118F4-02D3-40C6-870B-FF4AC66754D3}" type="pres">
      <dgm:prSet presAssocID="{A1CF40DC-56EE-41A0-915C-37BF023E41C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B48A305-EB89-4B9E-BD4E-D4BEF9C3F9E5}" type="pres">
      <dgm:prSet presAssocID="{B0871877-D9F9-4E79-B87D-C8DEBBA22C5B}" presName="sp" presStyleCnt="0"/>
      <dgm:spPr/>
    </dgm:pt>
    <dgm:pt modelId="{97F2DEFE-FE42-4ABF-94DB-71947B18BB36}" type="pres">
      <dgm:prSet presAssocID="{0533EF04-3DE9-4D4A-B331-FFE53EACEBDB}" presName="linNode" presStyleCnt="0"/>
      <dgm:spPr/>
    </dgm:pt>
    <dgm:pt modelId="{6F2F4D15-C361-461C-A98B-3A6B2C769028}" type="pres">
      <dgm:prSet presAssocID="{0533EF04-3DE9-4D4A-B331-FFE53EACEBD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51E8A24-370A-48FB-A566-7BF5D038E8EA}" type="pres">
      <dgm:prSet presAssocID="{DFEE8788-874F-4B04-847C-7C3EB0FAB46E}" presName="sp" presStyleCnt="0"/>
      <dgm:spPr/>
    </dgm:pt>
    <dgm:pt modelId="{8855FEE4-FE0A-4785-A582-33CDB2BCE8BC}" type="pres">
      <dgm:prSet presAssocID="{155C6C0B-DD91-4C1A-8E81-5082272C9F9A}" presName="linNode" presStyleCnt="0"/>
      <dgm:spPr/>
    </dgm:pt>
    <dgm:pt modelId="{ACC19DE7-15CD-4189-8EC3-8F2D1C16AF2A}" type="pres">
      <dgm:prSet presAssocID="{155C6C0B-DD91-4C1A-8E81-5082272C9F9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7A29785-342D-4A5A-BA00-76AF41E52888}" type="presOf" srcId="{155C6C0B-DD91-4C1A-8E81-5082272C9F9A}" destId="{ACC19DE7-15CD-4189-8EC3-8F2D1C16AF2A}" srcOrd="0" destOrd="0" presId="urn:microsoft.com/office/officeart/2005/8/layout/vList5"/>
    <dgm:cxn modelId="{CA027555-9B7B-4C9E-879A-8EDDF3926F5F}" type="presOf" srcId="{569AECB5-0866-491C-800A-99EC2A041D93}" destId="{8E943801-3462-43D5-BD7B-226D026F8348}" srcOrd="0" destOrd="0" presId="urn:microsoft.com/office/officeart/2005/8/layout/vList5"/>
    <dgm:cxn modelId="{7A6DB78C-6CBD-44C0-90A6-C4F03EE03525}" type="presOf" srcId="{0533EF04-3DE9-4D4A-B331-FFE53EACEBDB}" destId="{6F2F4D15-C361-461C-A98B-3A6B2C769028}" srcOrd="0" destOrd="0" presId="urn:microsoft.com/office/officeart/2005/8/layout/vList5"/>
    <dgm:cxn modelId="{F20E1CB6-ACEE-4BA4-8241-F4FDA468E6C8}" srcId="{569AECB5-0866-491C-800A-99EC2A041D93}" destId="{0533EF04-3DE9-4D4A-B331-FFE53EACEBDB}" srcOrd="2" destOrd="0" parTransId="{0706817E-7FEA-4E34-8027-D591FA1DFAFC}" sibTransId="{DFEE8788-874F-4B04-847C-7C3EB0FAB46E}"/>
    <dgm:cxn modelId="{A049B7CF-8A4C-4688-9755-F2048414250E}" srcId="{569AECB5-0866-491C-800A-99EC2A041D93}" destId="{155C6C0B-DD91-4C1A-8E81-5082272C9F9A}" srcOrd="3" destOrd="0" parTransId="{03DCFC40-B7D3-41DB-91B7-17AD2DB15024}" sibTransId="{FFAAE8B9-A885-4CF8-AD3B-D9241EAB2A1B}"/>
    <dgm:cxn modelId="{3AA4058B-2634-4A35-A018-E0B168D96B09}" type="presOf" srcId="{0F12B345-716F-42A0-972F-8A4C69234663}" destId="{1B29A97B-2A15-4566-9FD0-AC6B8D1F0BF2}" srcOrd="0" destOrd="0" presId="urn:microsoft.com/office/officeart/2005/8/layout/vList5"/>
    <dgm:cxn modelId="{CA62FFA5-604F-4EF3-AE11-5A22D90A32F8}" srcId="{569AECB5-0866-491C-800A-99EC2A041D93}" destId="{A1CF40DC-56EE-41A0-915C-37BF023E41CF}" srcOrd="1" destOrd="0" parTransId="{5C47778B-EAA0-4055-8703-91C5BC357635}" sibTransId="{B0871877-D9F9-4E79-B87D-C8DEBBA22C5B}"/>
    <dgm:cxn modelId="{5D62760A-D79F-40C9-BA4E-6BC6D2641553}" type="presOf" srcId="{A1CF40DC-56EE-41A0-915C-37BF023E41CF}" destId="{131118F4-02D3-40C6-870B-FF4AC66754D3}" srcOrd="0" destOrd="0" presId="urn:microsoft.com/office/officeart/2005/8/layout/vList5"/>
    <dgm:cxn modelId="{20A8E2F1-4489-4A98-88B0-4622D1D2FF7B}" srcId="{569AECB5-0866-491C-800A-99EC2A041D93}" destId="{0F12B345-716F-42A0-972F-8A4C69234663}" srcOrd="0" destOrd="0" parTransId="{DA176B48-FB48-4DD5-A24E-9F3C6F2CF5C6}" sibTransId="{975780CF-32B1-4135-BB49-A0F226920DCC}"/>
    <dgm:cxn modelId="{6727FAAD-1EB1-49C3-9A26-EA1B06FFF9E2}" type="presParOf" srcId="{8E943801-3462-43D5-BD7B-226D026F8348}" destId="{3DD0E035-817A-4C8A-9CA1-F5780B1AE9A9}" srcOrd="0" destOrd="0" presId="urn:microsoft.com/office/officeart/2005/8/layout/vList5"/>
    <dgm:cxn modelId="{9E953DFE-4546-40A9-AC33-1A2322711E10}" type="presParOf" srcId="{3DD0E035-817A-4C8A-9CA1-F5780B1AE9A9}" destId="{1B29A97B-2A15-4566-9FD0-AC6B8D1F0BF2}" srcOrd="0" destOrd="0" presId="urn:microsoft.com/office/officeart/2005/8/layout/vList5"/>
    <dgm:cxn modelId="{06E27EAA-B963-435E-AB5C-3E4C35C5CF08}" type="presParOf" srcId="{8E943801-3462-43D5-BD7B-226D026F8348}" destId="{670DD8F8-087E-478E-9038-FCFAADC4ACF8}" srcOrd="1" destOrd="0" presId="urn:microsoft.com/office/officeart/2005/8/layout/vList5"/>
    <dgm:cxn modelId="{CBFF27AF-5149-460F-BD7F-88FD78C56DA9}" type="presParOf" srcId="{8E943801-3462-43D5-BD7B-226D026F8348}" destId="{CC9174C5-919A-449D-8037-5CA8A6F394A6}" srcOrd="2" destOrd="0" presId="urn:microsoft.com/office/officeart/2005/8/layout/vList5"/>
    <dgm:cxn modelId="{8C1ADA16-53BA-4FB0-9951-82843C102F91}" type="presParOf" srcId="{CC9174C5-919A-449D-8037-5CA8A6F394A6}" destId="{131118F4-02D3-40C6-870B-FF4AC66754D3}" srcOrd="0" destOrd="0" presId="urn:microsoft.com/office/officeart/2005/8/layout/vList5"/>
    <dgm:cxn modelId="{8D3B9168-F9AF-43D5-A9C4-5259856B40E5}" type="presParOf" srcId="{8E943801-3462-43D5-BD7B-226D026F8348}" destId="{CB48A305-EB89-4B9E-BD4E-D4BEF9C3F9E5}" srcOrd="3" destOrd="0" presId="urn:microsoft.com/office/officeart/2005/8/layout/vList5"/>
    <dgm:cxn modelId="{2092B480-C84D-4919-822A-E674CB54C860}" type="presParOf" srcId="{8E943801-3462-43D5-BD7B-226D026F8348}" destId="{97F2DEFE-FE42-4ABF-94DB-71947B18BB36}" srcOrd="4" destOrd="0" presId="urn:microsoft.com/office/officeart/2005/8/layout/vList5"/>
    <dgm:cxn modelId="{FBB3F176-4FC9-42F1-9AF0-16C421FC74CB}" type="presParOf" srcId="{97F2DEFE-FE42-4ABF-94DB-71947B18BB36}" destId="{6F2F4D15-C361-461C-A98B-3A6B2C769028}" srcOrd="0" destOrd="0" presId="urn:microsoft.com/office/officeart/2005/8/layout/vList5"/>
    <dgm:cxn modelId="{394D6680-3ED9-4430-8708-FEE986118BF5}" type="presParOf" srcId="{8E943801-3462-43D5-BD7B-226D026F8348}" destId="{151E8A24-370A-48FB-A566-7BF5D038E8EA}" srcOrd="5" destOrd="0" presId="urn:microsoft.com/office/officeart/2005/8/layout/vList5"/>
    <dgm:cxn modelId="{9D4CC276-B98B-4C8D-B067-3C6AF8369DC7}" type="presParOf" srcId="{8E943801-3462-43D5-BD7B-226D026F8348}" destId="{8855FEE4-FE0A-4785-A582-33CDB2BCE8BC}" srcOrd="6" destOrd="0" presId="urn:microsoft.com/office/officeart/2005/8/layout/vList5"/>
    <dgm:cxn modelId="{C83D1F06-5456-4A9B-BE76-9CB48B18D176}" type="presParOf" srcId="{8855FEE4-FE0A-4785-A582-33CDB2BCE8BC}" destId="{ACC19DE7-15CD-4189-8EC3-8F2D1C16AF2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894E752-E8D4-41E2-947B-F9B3E2ADC9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CAECA6-6893-49F9-9E12-5FD255E582E3}">
      <dgm:prSet/>
      <dgm:spPr/>
      <dgm:t>
        <a:bodyPr/>
        <a:lstStyle/>
        <a:p>
          <a:r>
            <a:rPr lang="en-US"/>
            <a:t>Role-based business apps</a:t>
          </a:r>
          <a:endParaRPr lang="en-US"/>
        </a:p>
      </dgm:t>
    </dgm:pt>
    <dgm:pt modelId="{5BC4C112-8C7C-4D0F-BA23-6416652D718F}" type="parTrans" cxnId="{6FFA552E-B9D0-4461-BC73-5A15F64D564F}">
      <dgm:prSet/>
      <dgm:spPr/>
      <dgm:t>
        <a:bodyPr/>
        <a:lstStyle/>
        <a:p>
          <a:endParaRPr lang="en-US"/>
        </a:p>
      </dgm:t>
    </dgm:pt>
    <dgm:pt modelId="{E0D36A10-25EA-4FED-8114-687DEDC87A6B}" type="sibTrans" cxnId="{6FFA552E-B9D0-4461-BC73-5A15F64D564F}">
      <dgm:prSet/>
      <dgm:spPr/>
      <dgm:t>
        <a:bodyPr/>
        <a:lstStyle/>
        <a:p>
          <a:endParaRPr lang="en-US"/>
        </a:p>
      </dgm:t>
    </dgm:pt>
    <dgm:pt modelId="{6CFDD9E0-DEE6-48E7-8399-0839F66F008D}">
      <dgm:prSet/>
      <dgm:spPr/>
      <dgm:t>
        <a:bodyPr/>
        <a:lstStyle/>
        <a:p>
          <a:r>
            <a:rPr lang="en-US"/>
            <a:t>Simple and intuitive</a:t>
          </a:r>
          <a:endParaRPr lang="en-US"/>
        </a:p>
      </dgm:t>
    </dgm:pt>
    <dgm:pt modelId="{D57255F4-9E9E-4B8E-A009-0E509331C3F3}" type="parTrans" cxnId="{B846969D-B042-4548-88D4-910C28F6562F}">
      <dgm:prSet/>
      <dgm:spPr/>
      <dgm:t>
        <a:bodyPr/>
        <a:lstStyle/>
        <a:p>
          <a:endParaRPr lang="en-US"/>
        </a:p>
      </dgm:t>
    </dgm:pt>
    <dgm:pt modelId="{12D9FCD1-DC7A-4313-8EA3-25D161970670}" type="sibTrans" cxnId="{B846969D-B042-4548-88D4-910C28F6562F}">
      <dgm:prSet/>
      <dgm:spPr/>
      <dgm:t>
        <a:bodyPr/>
        <a:lstStyle/>
        <a:p>
          <a:endParaRPr lang="en-US"/>
        </a:p>
      </dgm:t>
    </dgm:pt>
    <dgm:pt modelId="{636E44D4-3A36-4A77-ADFC-99C544582AE6}">
      <dgm:prSet/>
      <dgm:spPr/>
      <dgm:t>
        <a:bodyPr/>
        <a:lstStyle/>
        <a:p>
          <a:r>
            <a:rPr lang="en-US"/>
            <a:t>Make it easier for users to quickly find the things they need to do every day</a:t>
          </a:r>
          <a:endParaRPr lang="en-US"/>
        </a:p>
      </dgm:t>
    </dgm:pt>
    <dgm:pt modelId="{8449F2FF-E8F5-47F7-8AEA-816508CF2087}" type="parTrans" cxnId="{9E830401-17C3-4A2A-A51C-650BB49DEE1D}">
      <dgm:prSet/>
      <dgm:spPr/>
      <dgm:t>
        <a:bodyPr/>
        <a:lstStyle/>
        <a:p>
          <a:endParaRPr lang="en-US"/>
        </a:p>
      </dgm:t>
    </dgm:pt>
    <dgm:pt modelId="{1B220396-11A4-41E0-B822-3FAA2805D916}" type="sibTrans" cxnId="{9E830401-17C3-4A2A-A51C-650BB49DEE1D}">
      <dgm:prSet/>
      <dgm:spPr/>
      <dgm:t>
        <a:bodyPr/>
        <a:lstStyle/>
        <a:p>
          <a:endParaRPr lang="en-US"/>
        </a:p>
      </dgm:t>
    </dgm:pt>
    <dgm:pt modelId="{24A7B0B0-5490-4445-8945-4254F330DFDE}" type="pres">
      <dgm:prSet presAssocID="{E894E752-E8D4-41E2-947B-F9B3E2ADC98D}" presName="linear" presStyleCnt="0">
        <dgm:presLayoutVars>
          <dgm:animLvl val="lvl"/>
          <dgm:resizeHandles val="exact"/>
        </dgm:presLayoutVars>
      </dgm:prSet>
      <dgm:spPr/>
    </dgm:pt>
    <dgm:pt modelId="{00207B88-9BB9-4968-A301-322CBA1EFB88}" type="pres">
      <dgm:prSet presAssocID="{03CAECA6-6893-49F9-9E12-5FD255E582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7A7D90-111D-4CD6-92FA-A8E31B17F8A3}" type="pres">
      <dgm:prSet presAssocID="{E0D36A10-25EA-4FED-8114-687DEDC87A6B}" presName="spacer" presStyleCnt="0"/>
      <dgm:spPr/>
    </dgm:pt>
    <dgm:pt modelId="{736A1124-E568-470C-903E-690A5E9CE01B}" type="pres">
      <dgm:prSet presAssocID="{6CFDD9E0-DEE6-48E7-8399-0839F66F00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635F28-BA5B-44C0-B292-3B02D0DB6AE4}" type="pres">
      <dgm:prSet presAssocID="{12D9FCD1-DC7A-4313-8EA3-25D161970670}" presName="spacer" presStyleCnt="0"/>
      <dgm:spPr/>
    </dgm:pt>
    <dgm:pt modelId="{F6E0ED63-6375-4EC9-8DEA-8A6E13E5AF01}" type="pres">
      <dgm:prSet presAssocID="{636E44D4-3A36-4A77-ADFC-99C544582A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FFA552E-B9D0-4461-BC73-5A15F64D564F}" srcId="{E894E752-E8D4-41E2-947B-F9B3E2ADC98D}" destId="{03CAECA6-6893-49F9-9E12-5FD255E582E3}" srcOrd="0" destOrd="0" parTransId="{5BC4C112-8C7C-4D0F-BA23-6416652D718F}" sibTransId="{E0D36A10-25EA-4FED-8114-687DEDC87A6B}"/>
    <dgm:cxn modelId="{8E35E001-9FDB-42FB-BCC9-33A526C18F68}" type="presOf" srcId="{E894E752-E8D4-41E2-947B-F9B3E2ADC98D}" destId="{24A7B0B0-5490-4445-8945-4254F330DFDE}" srcOrd="0" destOrd="0" presId="urn:microsoft.com/office/officeart/2005/8/layout/vList2"/>
    <dgm:cxn modelId="{C0BA10D0-D5A8-4BF6-B245-14E3E042DC0C}" type="presOf" srcId="{636E44D4-3A36-4A77-ADFC-99C544582AE6}" destId="{F6E0ED63-6375-4EC9-8DEA-8A6E13E5AF01}" srcOrd="0" destOrd="0" presId="urn:microsoft.com/office/officeart/2005/8/layout/vList2"/>
    <dgm:cxn modelId="{9E830401-17C3-4A2A-A51C-650BB49DEE1D}" srcId="{E894E752-E8D4-41E2-947B-F9B3E2ADC98D}" destId="{636E44D4-3A36-4A77-ADFC-99C544582AE6}" srcOrd="2" destOrd="0" parTransId="{8449F2FF-E8F5-47F7-8AEA-816508CF2087}" sibTransId="{1B220396-11A4-41E0-B822-3FAA2805D916}"/>
    <dgm:cxn modelId="{B846969D-B042-4548-88D4-910C28F6562F}" srcId="{E894E752-E8D4-41E2-947B-F9B3E2ADC98D}" destId="{6CFDD9E0-DEE6-48E7-8399-0839F66F008D}" srcOrd="1" destOrd="0" parTransId="{D57255F4-9E9E-4B8E-A009-0E509331C3F3}" sibTransId="{12D9FCD1-DC7A-4313-8EA3-25D161970670}"/>
    <dgm:cxn modelId="{02B628BE-34AF-41ED-89DB-891A32147421}" type="presOf" srcId="{03CAECA6-6893-49F9-9E12-5FD255E582E3}" destId="{00207B88-9BB9-4968-A301-322CBA1EFB88}" srcOrd="0" destOrd="0" presId="urn:microsoft.com/office/officeart/2005/8/layout/vList2"/>
    <dgm:cxn modelId="{FE1C7844-5BD3-41A7-9054-5C38A3ABB55F}" type="presOf" srcId="{6CFDD9E0-DEE6-48E7-8399-0839F66F008D}" destId="{736A1124-E568-470C-903E-690A5E9CE01B}" srcOrd="0" destOrd="0" presId="urn:microsoft.com/office/officeart/2005/8/layout/vList2"/>
    <dgm:cxn modelId="{F3101CE2-C582-483D-B76D-04972B01E3EA}" type="presParOf" srcId="{24A7B0B0-5490-4445-8945-4254F330DFDE}" destId="{00207B88-9BB9-4968-A301-322CBA1EFB88}" srcOrd="0" destOrd="0" presId="urn:microsoft.com/office/officeart/2005/8/layout/vList2"/>
    <dgm:cxn modelId="{6DF975FD-5AC3-4527-B418-F2543C34056B}" type="presParOf" srcId="{24A7B0B0-5490-4445-8945-4254F330DFDE}" destId="{8F7A7D90-111D-4CD6-92FA-A8E31B17F8A3}" srcOrd="1" destOrd="0" presId="urn:microsoft.com/office/officeart/2005/8/layout/vList2"/>
    <dgm:cxn modelId="{DE278BFA-BA3E-4125-B6F6-1526AF53E9E5}" type="presParOf" srcId="{24A7B0B0-5490-4445-8945-4254F330DFDE}" destId="{736A1124-E568-470C-903E-690A5E9CE01B}" srcOrd="2" destOrd="0" presId="urn:microsoft.com/office/officeart/2005/8/layout/vList2"/>
    <dgm:cxn modelId="{842CD880-A017-47E1-BC40-1FFFC1BBD96B}" type="presParOf" srcId="{24A7B0B0-5490-4445-8945-4254F330DFDE}" destId="{8A635F28-BA5B-44C0-B292-3B02D0DB6AE4}" srcOrd="3" destOrd="0" presId="urn:microsoft.com/office/officeart/2005/8/layout/vList2"/>
    <dgm:cxn modelId="{1B88A8B5-B806-40CF-B844-C2B398F8EB48}" type="presParOf" srcId="{24A7B0B0-5490-4445-8945-4254F330DFDE}" destId="{F6E0ED63-6375-4EC9-8DEA-8A6E13E5AF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9AE417E-D257-41A5-B36A-A0C64015A8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27D2F-FB3F-4830-9AE7-EA7A636FC50A}">
      <dgm:prSet/>
      <dgm:spPr/>
      <dgm:t>
        <a:bodyPr/>
        <a:lstStyle/>
        <a:p>
          <a:r>
            <a:rPr lang="en-US"/>
            <a:t>Editable Grids</a:t>
          </a:r>
          <a:endParaRPr lang="en-US"/>
        </a:p>
      </dgm:t>
    </dgm:pt>
    <dgm:pt modelId="{AED1DC85-289F-4A6F-952E-0417D1575A42}" type="parTrans" cxnId="{704D2346-C70B-499D-9462-CA2810860D3F}">
      <dgm:prSet/>
      <dgm:spPr/>
      <dgm:t>
        <a:bodyPr/>
        <a:lstStyle/>
        <a:p>
          <a:endParaRPr lang="en-US"/>
        </a:p>
      </dgm:t>
    </dgm:pt>
    <dgm:pt modelId="{D0168730-528C-4E85-810D-1DE2984088EA}" type="sibTrans" cxnId="{704D2346-C70B-499D-9462-CA2810860D3F}">
      <dgm:prSet/>
      <dgm:spPr/>
      <dgm:t>
        <a:bodyPr/>
        <a:lstStyle/>
        <a:p>
          <a:endParaRPr lang="en-US"/>
        </a:p>
      </dgm:t>
    </dgm:pt>
    <dgm:pt modelId="{CB521AF0-09BD-4999-8E7A-83E6BB593BC4}">
      <dgm:prSet/>
      <dgm:spPr/>
      <dgm:t>
        <a:bodyPr/>
        <a:lstStyle/>
        <a:p>
          <a:r>
            <a:rPr lang="en-US" dirty="0"/>
            <a:t>Embedded Power BI</a:t>
          </a:r>
        </a:p>
      </dgm:t>
    </dgm:pt>
    <dgm:pt modelId="{F479B820-F969-49F3-AB19-9014DA37C237}" type="parTrans" cxnId="{C2116A50-D386-4613-BBEF-46EAA35DA13C}">
      <dgm:prSet/>
      <dgm:spPr/>
      <dgm:t>
        <a:bodyPr/>
        <a:lstStyle/>
        <a:p>
          <a:endParaRPr lang="en-US"/>
        </a:p>
      </dgm:t>
    </dgm:pt>
    <dgm:pt modelId="{065E27C0-47EE-457B-851E-BF2FFECC0A12}" type="sibTrans" cxnId="{C2116A50-D386-4613-BBEF-46EAA35DA13C}">
      <dgm:prSet/>
      <dgm:spPr/>
      <dgm:t>
        <a:bodyPr/>
        <a:lstStyle/>
        <a:p>
          <a:endParaRPr lang="en-US"/>
        </a:p>
      </dgm:t>
    </dgm:pt>
    <dgm:pt modelId="{B0B4B4A9-E3D4-4C5D-856A-0D8E01C67251}">
      <dgm:prSet/>
      <dgm:spPr/>
      <dgm:t>
        <a:bodyPr/>
        <a:lstStyle/>
        <a:p>
          <a:r>
            <a:rPr lang="en-US" dirty="0"/>
            <a:t>Power Apps</a:t>
          </a:r>
        </a:p>
      </dgm:t>
    </dgm:pt>
    <dgm:pt modelId="{A31EC291-FAC4-4062-AD14-54E91C08040D}" type="parTrans" cxnId="{7CE6746C-1351-4410-B00D-007E2F2EA6E7}">
      <dgm:prSet/>
      <dgm:spPr/>
      <dgm:t>
        <a:bodyPr/>
        <a:lstStyle/>
        <a:p>
          <a:endParaRPr lang="en-US"/>
        </a:p>
      </dgm:t>
    </dgm:pt>
    <dgm:pt modelId="{F4152AA1-CDFF-4CEA-97C7-3693D6552247}" type="sibTrans" cxnId="{7CE6746C-1351-4410-B00D-007E2F2EA6E7}">
      <dgm:prSet/>
      <dgm:spPr/>
      <dgm:t>
        <a:bodyPr/>
        <a:lstStyle/>
        <a:p>
          <a:endParaRPr lang="en-US"/>
        </a:p>
      </dgm:t>
    </dgm:pt>
    <dgm:pt modelId="{58AFFED1-E217-46AC-9BB7-6BC2644F8A10}">
      <dgm:prSet/>
      <dgm:spPr/>
      <dgm:t>
        <a:bodyPr/>
        <a:lstStyle/>
        <a:p>
          <a:r>
            <a:rPr lang="en-US" dirty="0"/>
            <a:t>Microsoft Flow</a:t>
          </a:r>
        </a:p>
      </dgm:t>
    </dgm:pt>
    <dgm:pt modelId="{C2F6353F-A423-4441-AD90-259B5ACAFAAC}" type="parTrans" cxnId="{637ED270-1094-4927-9D0F-1C4BFD8ED740}">
      <dgm:prSet/>
      <dgm:spPr/>
      <dgm:t>
        <a:bodyPr/>
        <a:lstStyle/>
        <a:p>
          <a:endParaRPr lang="en-US"/>
        </a:p>
      </dgm:t>
    </dgm:pt>
    <dgm:pt modelId="{08259AD8-12CB-4B3A-8B9A-F5AB17EB070A}" type="sibTrans" cxnId="{637ED270-1094-4927-9D0F-1C4BFD8ED740}">
      <dgm:prSet/>
      <dgm:spPr/>
      <dgm:t>
        <a:bodyPr/>
        <a:lstStyle/>
        <a:p>
          <a:endParaRPr lang="en-US"/>
        </a:p>
      </dgm:t>
    </dgm:pt>
    <dgm:pt modelId="{AEC07156-1499-4CE4-B96F-004FC1887B2E}">
      <dgm:prSet/>
      <dgm:spPr/>
      <dgm:t>
        <a:bodyPr/>
        <a:lstStyle/>
        <a:p>
          <a:r>
            <a:rPr lang="en-US" dirty="0"/>
            <a:t>Project Service Automation (PSA)</a:t>
          </a:r>
        </a:p>
      </dgm:t>
    </dgm:pt>
    <dgm:pt modelId="{78FBE856-83BD-4A49-8528-4DFD1CC924D3}" type="parTrans" cxnId="{34B69E9A-2199-43AD-94AA-3AE9AEAE7A34}">
      <dgm:prSet/>
      <dgm:spPr/>
      <dgm:t>
        <a:bodyPr/>
        <a:lstStyle/>
        <a:p>
          <a:endParaRPr lang="en-US"/>
        </a:p>
      </dgm:t>
    </dgm:pt>
    <dgm:pt modelId="{6B0B227A-DA6D-450F-B453-8B7CC5EE6898}" type="sibTrans" cxnId="{34B69E9A-2199-43AD-94AA-3AE9AEAE7A34}">
      <dgm:prSet/>
      <dgm:spPr/>
      <dgm:t>
        <a:bodyPr/>
        <a:lstStyle/>
        <a:p>
          <a:endParaRPr lang="en-US"/>
        </a:p>
      </dgm:t>
    </dgm:pt>
    <dgm:pt modelId="{03C6533C-3103-42D4-B6CF-65230927F5A3}">
      <dgm:prSet/>
      <dgm:spPr/>
      <dgm:t>
        <a:bodyPr/>
        <a:lstStyle/>
        <a:p>
          <a:r>
            <a:rPr lang="en-US" dirty="0"/>
            <a:t>Field Service</a:t>
          </a:r>
        </a:p>
      </dgm:t>
    </dgm:pt>
    <dgm:pt modelId="{987A5237-7FD7-4896-A5F2-48AB8104499F}" type="parTrans" cxnId="{5DE8A990-4D0A-4A89-B684-9A1D767907C0}">
      <dgm:prSet/>
      <dgm:spPr/>
      <dgm:t>
        <a:bodyPr/>
        <a:lstStyle/>
        <a:p>
          <a:endParaRPr lang="en-US"/>
        </a:p>
      </dgm:t>
    </dgm:pt>
    <dgm:pt modelId="{39DC8783-443F-4C3C-8B6D-B43695B88B8A}" type="sibTrans" cxnId="{5DE8A990-4D0A-4A89-B684-9A1D767907C0}">
      <dgm:prSet/>
      <dgm:spPr/>
      <dgm:t>
        <a:bodyPr/>
        <a:lstStyle/>
        <a:p>
          <a:endParaRPr lang="en-US"/>
        </a:p>
      </dgm:t>
    </dgm:pt>
    <dgm:pt modelId="{B82DEA41-F61A-4070-9D2A-0BA255117B9A}">
      <dgm:prSet/>
      <dgm:spPr/>
      <dgm:t>
        <a:bodyPr/>
        <a:lstStyle/>
        <a:p>
          <a:r>
            <a:rPr lang="en-US" dirty="0"/>
            <a:t>Office 365 Groups</a:t>
          </a:r>
        </a:p>
      </dgm:t>
    </dgm:pt>
    <dgm:pt modelId="{4BC4E69C-D558-44BE-951D-ABA1FAB182A9}" type="parTrans" cxnId="{61660F92-68B0-484B-B622-E822411AC275}">
      <dgm:prSet/>
      <dgm:spPr/>
      <dgm:t>
        <a:bodyPr/>
        <a:lstStyle/>
        <a:p>
          <a:endParaRPr lang="en-US"/>
        </a:p>
      </dgm:t>
    </dgm:pt>
    <dgm:pt modelId="{2F929ABD-0CC0-4B5B-83C4-E3F110CFEB0C}" type="sibTrans" cxnId="{61660F92-68B0-484B-B622-E822411AC275}">
      <dgm:prSet/>
      <dgm:spPr/>
      <dgm:t>
        <a:bodyPr/>
        <a:lstStyle/>
        <a:p>
          <a:endParaRPr lang="en-US"/>
        </a:p>
      </dgm:t>
    </dgm:pt>
    <dgm:pt modelId="{7F3A77AB-E44D-4E9D-8B35-47210C25A5E8}" type="pres">
      <dgm:prSet presAssocID="{E9AE417E-D257-41A5-B36A-A0C64015A8EC}" presName="linear" presStyleCnt="0">
        <dgm:presLayoutVars>
          <dgm:animLvl val="lvl"/>
          <dgm:resizeHandles val="exact"/>
        </dgm:presLayoutVars>
      </dgm:prSet>
      <dgm:spPr/>
    </dgm:pt>
    <dgm:pt modelId="{A336E747-A775-4A77-8397-36292EEA1F3A}" type="pres">
      <dgm:prSet presAssocID="{E2327D2F-FB3F-4830-9AE7-EA7A636FC50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1D86E6F-094E-451B-A55E-9314DA364560}" type="pres">
      <dgm:prSet presAssocID="{D0168730-528C-4E85-810D-1DE2984088EA}" presName="spacer" presStyleCnt="0"/>
      <dgm:spPr/>
    </dgm:pt>
    <dgm:pt modelId="{9BE13B3C-7F2E-4AFA-9D95-4E2F3CBEF099}" type="pres">
      <dgm:prSet presAssocID="{CB521AF0-09BD-4999-8E7A-83E6BB593BC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0D07E0B-CD95-4089-A427-DF82AD201140}" type="pres">
      <dgm:prSet presAssocID="{065E27C0-47EE-457B-851E-BF2FFECC0A12}" presName="spacer" presStyleCnt="0"/>
      <dgm:spPr/>
    </dgm:pt>
    <dgm:pt modelId="{6E88117F-ED8D-4548-A981-F7BC642F6BE0}" type="pres">
      <dgm:prSet presAssocID="{B82DEA41-F61A-4070-9D2A-0BA255117B9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572757B-3DFA-4471-A835-68B916E63F63}" type="pres">
      <dgm:prSet presAssocID="{2F929ABD-0CC0-4B5B-83C4-E3F110CFEB0C}" presName="spacer" presStyleCnt="0"/>
      <dgm:spPr/>
    </dgm:pt>
    <dgm:pt modelId="{1009291D-78AB-452D-9191-A61143CF4803}" type="pres">
      <dgm:prSet presAssocID="{AEC07156-1499-4CE4-B96F-004FC1887B2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FFD50B5-3601-49DC-A0C3-065AD223A960}" type="pres">
      <dgm:prSet presAssocID="{6B0B227A-DA6D-450F-B453-8B7CC5EE6898}" presName="spacer" presStyleCnt="0"/>
      <dgm:spPr/>
    </dgm:pt>
    <dgm:pt modelId="{815099CB-0EA7-4D4B-B166-C6FC9C65210F}" type="pres">
      <dgm:prSet presAssocID="{03C6533C-3103-42D4-B6CF-65230927F5A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CEEBE48-469B-4537-924B-1B2546F78EF6}" type="pres">
      <dgm:prSet presAssocID="{39DC8783-443F-4C3C-8B6D-B43695B88B8A}" presName="spacer" presStyleCnt="0"/>
      <dgm:spPr/>
    </dgm:pt>
    <dgm:pt modelId="{CF2AF9FC-D62E-4715-9326-6CF1F95ECBC9}" type="pres">
      <dgm:prSet presAssocID="{B0B4B4A9-E3D4-4C5D-856A-0D8E01C6725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D9F12C8-B033-4EBB-9200-E4563AF324B8}" type="pres">
      <dgm:prSet presAssocID="{F4152AA1-CDFF-4CEA-97C7-3693D6552247}" presName="spacer" presStyleCnt="0"/>
      <dgm:spPr/>
    </dgm:pt>
    <dgm:pt modelId="{139C072F-0907-4887-B096-EB227C2A6BA8}" type="pres">
      <dgm:prSet presAssocID="{58AFFED1-E217-46AC-9BB7-6BC2644F8A1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2116A50-D386-4613-BBEF-46EAA35DA13C}" srcId="{E9AE417E-D257-41A5-B36A-A0C64015A8EC}" destId="{CB521AF0-09BD-4999-8E7A-83E6BB593BC4}" srcOrd="1" destOrd="0" parTransId="{F479B820-F969-49F3-AB19-9014DA37C237}" sibTransId="{065E27C0-47EE-457B-851E-BF2FFECC0A12}"/>
    <dgm:cxn modelId="{1B579777-9640-4F8F-A579-5D63CD08A370}" type="presOf" srcId="{E9AE417E-D257-41A5-B36A-A0C64015A8EC}" destId="{7F3A77AB-E44D-4E9D-8B35-47210C25A5E8}" srcOrd="0" destOrd="0" presId="urn:microsoft.com/office/officeart/2005/8/layout/vList2"/>
    <dgm:cxn modelId="{7CE6746C-1351-4410-B00D-007E2F2EA6E7}" srcId="{E9AE417E-D257-41A5-B36A-A0C64015A8EC}" destId="{B0B4B4A9-E3D4-4C5D-856A-0D8E01C67251}" srcOrd="5" destOrd="0" parTransId="{A31EC291-FAC4-4062-AD14-54E91C08040D}" sibTransId="{F4152AA1-CDFF-4CEA-97C7-3693D6552247}"/>
    <dgm:cxn modelId="{637ED270-1094-4927-9D0F-1C4BFD8ED740}" srcId="{E9AE417E-D257-41A5-B36A-A0C64015A8EC}" destId="{58AFFED1-E217-46AC-9BB7-6BC2644F8A10}" srcOrd="6" destOrd="0" parTransId="{C2F6353F-A423-4441-AD90-259B5ACAFAAC}" sibTransId="{08259AD8-12CB-4B3A-8B9A-F5AB17EB070A}"/>
    <dgm:cxn modelId="{6B0C28BC-3D7B-47AF-84D2-35C628F7A5A9}" type="presOf" srcId="{B82DEA41-F61A-4070-9D2A-0BA255117B9A}" destId="{6E88117F-ED8D-4548-A981-F7BC642F6BE0}" srcOrd="0" destOrd="0" presId="urn:microsoft.com/office/officeart/2005/8/layout/vList2"/>
    <dgm:cxn modelId="{247EBC65-3FE7-448E-9528-35AE0D025F76}" type="presOf" srcId="{E2327D2F-FB3F-4830-9AE7-EA7A636FC50A}" destId="{A336E747-A775-4A77-8397-36292EEA1F3A}" srcOrd="0" destOrd="0" presId="urn:microsoft.com/office/officeart/2005/8/layout/vList2"/>
    <dgm:cxn modelId="{5DE8A990-4D0A-4A89-B684-9A1D767907C0}" srcId="{E9AE417E-D257-41A5-B36A-A0C64015A8EC}" destId="{03C6533C-3103-42D4-B6CF-65230927F5A3}" srcOrd="4" destOrd="0" parTransId="{987A5237-7FD7-4896-A5F2-48AB8104499F}" sibTransId="{39DC8783-443F-4C3C-8B6D-B43695B88B8A}"/>
    <dgm:cxn modelId="{6CC8E404-ECA7-425B-B19A-31DC2DBE255C}" type="presOf" srcId="{58AFFED1-E217-46AC-9BB7-6BC2644F8A10}" destId="{139C072F-0907-4887-B096-EB227C2A6BA8}" srcOrd="0" destOrd="0" presId="urn:microsoft.com/office/officeart/2005/8/layout/vList2"/>
    <dgm:cxn modelId="{704D2346-C70B-499D-9462-CA2810860D3F}" srcId="{E9AE417E-D257-41A5-B36A-A0C64015A8EC}" destId="{E2327D2F-FB3F-4830-9AE7-EA7A636FC50A}" srcOrd="0" destOrd="0" parTransId="{AED1DC85-289F-4A6F-952E-0417D1575A42}" sibTransId="{D0168730-528C-4E85-810D-1DE2984088EA}"/>
    <dgm:cxn modelId="{C08A58BC-823B-4C1E-8549-E8CDC97BADF6}" type="presOf" srcId="{B0B4B4A9-E3D4-4C5D-856A-0D8E01C67251}" destId="{CF2AF9FC-D62E-4715-9326-6CF1F95ECBC9}" srcOrd="0" destOrd="0" presId="urn:microsoft.com/office/officeart/2005/8/layout/vList2"/>
    <dgm:cxn modelId="{7B1BFF1D-1957-47F0-B1AC-8290AD8AEB65}" type="presOf" srcId="{AEC07156-1499-4CE4-B96F-004FC1887B2E}" destId="{1009291D-78AB-452D-9191-A61143CF4803}" srcOrd="0" destOrd="0" presId="urn:microsoft.com/office/officeart/2005/8/layout/vList2"/>
    <dgm:cxn modelId="{24C3D67B-E325-461B-BE88-81722ACD4200}" type="presOf" srcId="{03C6533C-3103-42D4-B6CF-65230927F5A3}" destId="{815099CB-0EA7-4D4B-B166-C6FC9C65210F}" srcOrd="0" destOrd="0" presId="urn:microsoft.com/office/officeart/2005/8/layout/vList2"/>
    <dgm:cxn modelId="{61660F92-68B0-484B-B622-E822411AC275}" srcId="{E9AE417E-D257-41A5-B36A-A0C64015A8EC}" destId="{B82DEA41-F61A-4070-9D2A-0BA255117B9A}" srcOrd="2" destOrd="0" parTransId="{4BC4E69C-D558-44BE-951D-ABA1FAB182A9}" sibTransId="{2F929ABD-0CC0-4B5B-83C4-E3F110CFEB0C}"/>
    <dgm:cxn modelId="{5EB41B13-56A9-49B7-9EB7-CB37847C0960}" type="presOf" srcId="{CB521AF0-09BD-4999-8E7A-83E6BB593BC4}" destId="{9BE13B3C-7F2E-4AFA-9D95-4E2F3CBEF099}" srcOrd="0" destOrd="0" presId="urn:microsoft.com/office/officeart/2005/8/layout/vList2"/>
    <dgm:cxn modelId="{34B69E9A-2199-43AD-94AA-3AE9AEAE7A34}" srcId="{E9AE417E-D257-41A5-B36A-A0C64015A8EC}" destId="{AEC07156-1499-4CE4-B96F-004FC1887B2E}" srcOrd="3" destOrd="0" parTransId="{78FBE856-83BD-4A49-8528-4DFD1CC924D3}" sibTransId="{6B0B227A-DA6D-450F-B453-8B7CC5EE6898}"/>
    <dgm:cxn modelId="{C4516776-8902-4C79-B3A5-BDC03FB1B227}" type="presParOf" srcId="{7F3A77AB-E44D-4E9D-8B35-47210C25A5E8}" destId="{A336E747-A775-4A77-8397-36292EEA1F3A}" srcOrd="0" destOrd="0" presId="urn:microsoft.com/office/officeart/2005/8/layout/vList2"/>
    <dgm:cxn modelId="{C0E587D1-927A-4389-9FD1-B8FF330CAF64}" type="presParOf" srcId="{7F3A77AB-E44D-4E9D-8B35-47210C25A5E8}" destId="{01D86E6F-094E-451B-A55E-9314DA364560}" srcOrd="1" destOrd="0" presId="urn:microsoft.com/office/officeart/2005/8/layout/vList2"/>
    <dgm:cxn modelId="{4961C51D-7944-423E-A994-4C2B656373C2}" type="presParOf" srcId="{7F3A77AB-E44D-4E9D-8B35-47210C25A5E8}" destId="{9BE13B3C-7F2E-4AFA-9D95-4E2F3CBEF099}" srcOrd="2" destOrd="0" presId="urn:microsoft.com/office/officeart/2005/8/layout/vList2"/>
    <dgm:cxn modelId="{0EAF8937-E79D-4E1C-A928-CDF30B52BB26}" type="presParOf" srcId="{7F3A77AB-E44D-4E9D-8B35-47210C25A5E8}" destId="{D0D07E0B-CD95-4089-A427-DF82AD201140}" srcOrd="3" destOrd="0" presId="urn:microsoft.com/office/officeart/2005/8/layout/vList2"/>
    <dgm:cxn modelId="{D34080A4-9A8D-4AFB-B664-FFAD043F96DB}" type="presParOf" srcId="{7F3A77AB-E44D-4E9D-8B35-47210C25A5E8}" destId="{6E88117F-ED8D-4548-A981-F7BC642F6BE0}" srcOrd="4" destOrd="0" presId="urn:microsoft.com/office/officeart/2005/8/layout/vList2"/>
    <dgm:cxn modelId="{30294626-02C1-455C-AD2D-15227F009D55}" type="presParOf" srcId="{7F3A77AB-E44D-4E9D-8B35-47210C25A5E8}" destId="{1572757B-3DFA-4471-A835-68B916E63F63}" srcOrd="5" destOrd="0" presId="urn:microsoft.com/office/officeart/2005/8/layout/vList2"/>
    <dgm:cxn modelId="{1515964D-7ABD-4324-BCCC-191384930C3E}" type="presParOf" srcId="{7F3A77AB-E44D-4E9D-8B35-47210C25A5E8}" destId="{1009291D-78AB-452D-9191-A61143CF4803}" srcOrd="6" destOrd="0" presId="urn:microsoft.com/office/officeart/2005/8/layout/vList2"/>
    <dgm:cxn modelId="{141A14F2-AA8A-4A04-ACB9-16931A3CC179}" type="presParOf" srcId="{7F3A77AB-E44D-4E9D-8B35-47210C25A5E8}" destId="{2FFD50B5-3601-49DC-A0C3-065AD223A960}" srcOrd="7" destOrd="0" presId="urn:microsoft.com/office/officeart/2005/8/layout/vList2"/>
    <dgm:cxn modelId="{483F2C5E-C7F1-4072-A7D8-CC212392D016}" type="presParOf" srcId="{7F3A77AB-E44D-4E9D-8B35-47210C25A5E8}" destId="{815099CB-0EA7-4D4B-B166-C6FC9C65210F}" srcOrd="8" destOrd="0" presId="urn:microsoft.com/office/officeart/2005/8/layout/vList2"/>
    <dgm:cxn modelId="{63511351-F235-4BF1-A90A-BC72E8A003BE}" type="presParOf" srcId="{7F3A77AB-E44D-4E9D-8B35-47210C25A5E8}" destId="{8CEEBE48-469B-4537-924B-1B2546F78EF6}" srcOrd="9" destOrd="0" presId="urn:microsoft.com/office/officeart/2005/8/layout/vList2"/>
    <dgm:cxn modelId="{5657A0FF-E7AB-4E9A-B459-D08CB6442EAA}" type="presParOf" srcId="{7F3A77AB-E44D-4E9D-8B35-47210C25A5E8}" destId="{CF2AF9FC-D62E-4715-9326-6CF1F95ECBC9}" srcOrd="10" destOrd="0" presId="urn:microsoft.com/office/officeart/2005/8/layout/vList2"/>
    <dgm:cxn modelId="{23EF57CC-3DBB-4F20-80CF-6EA1A73BA6ED}" type="presParOf" srcId="{7F3A77AB-E44D-4E9D-8B35-47210C25A5E8}" destId="{CD9F12C8-B033-4EBB-9200-E4563AF324B8}" srcOrd="11" destOrd="0" presId="urn:microsoft.com/office/officeart/2005/8/layout/vList2"/>
    <dgm:cxn modelId="{98759026-A46C-4392-AE90-E98F865181C9}" type="presParOf" srcId="{7F3A77AB-E44D-4E9D-8B35-47210C25A5E8}" destId="{139C072F-0907-4887-B096-EB227C2A6BA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77AD5B-8E71-4131-BF20-70397B7193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4491B-3F2C-444F-8104-E641E325C602}">
      <dgm:prSet/>
      <dgm:spPr/>
      <dgm:t>
        <a:bodyPr/>
        <a:lstStyle/>
        <a:p>
          <a:r>
            <a:rPr lang="en-US" dirty="0"/>
            <a:t>Automation (processes)</a:t>
          </a:r>
        </a:p>
      </dgm:t>
    </dgm:pt>
    <dgm:pt modelId="{3F7210BC-D1DD-461F-964C-DC13E8770827}" type="parTrans" cxnId="{7A12EB97-7123-482C-B51B-69FB00FC7F89}">
      <dgm:prSet/>
      <dgm:spPr/>
      <dgm:t>
        <a:bodyPr/>
        <a:lstStyle/>
        <a:p>
          <a:endParaRPr lang="en-US"/>
        </a:p>
      </dgm:t>
    </dgm:pt>
    <dgm:pt modelId="{0C781EAE-1EAC-4D01-9BBF-8D935A2AF571}" type="sibTrans" cxnId="{7A12EB97-7123-482C-B51B-69FB00FC7F89}">
      <dgm:prSet/>
      <dgm:spPr/>
      <dgm:t>
        <a:bodyPr/>
        <a:lstStyle/>
        <a:p>
          <a:endParaRPr lang="en-US"/>
        </a:p>
      </dgm:t>
    </dgm:pt>
    <dgm:pt modelId="{8A1701BA-1B58-44F8-9A00-1AAF671E1E4D}">
      <dgm:prSet/>
      <dgm:spPr/>
      <dgm:t>
        <a:bodyPr/>
        <a:lstStyle/>
        <a:p>
          <a:r>
            <a:rPr lang="en-US"/>
            <a:t>JavaScript</a:t>
          </a:r>
          <a:endParaRPr lang="en-US"/>
        </a:p>
      </dgm:t>
    </dgm:pt>
    <dgm:pt modelId="{0FDC34CB-4B8F-46E6-882F-373DC8946BE1}" type="parTrans" cxnId="{D13417A9-AD76-4816-9FAA-ED6F8B674880}">
      <dgm:prSet/>
      <dgm:spPr/>
      <dgm:t>
        <a:bodyPr/>
        <a:lstStyle/>
        <a:p>
          <a:endParaRPr lang="en-US"/>
        </a:p>
      </dgm:t>
    </dgm:pt>
    <dgm:pt modelId="{89B4C4E4-DEAC-4DF5-AD49-BA7F55F8F532}" type="sibTrans" cxnId="{D13417A9-AD76-4816-9FAA-ED6F8B674880}">
      <dgm:prSet/>
      <dgm:spPr/>
      <dgm:t>
        <a:bodyPr/>
        <a:lstStyle/>
        <a:p>
          <a:endParaRPr lang="en-US"/>
        </a:p>
      </dgm:t>
    </dgm:pt>
    <dgm:pt modelId="{50497ACB-2961-4A9E-9E2B-0D1FA04CE918}">
      <dgm:prSet/>
      <dgm:spPr/>
      <dgm:t>
        <a:bodyPr/>
        <a:lstStyle/>
        <a:p>
          <a:r>
            <a:rPr lang="en-US"/>
            <a:t>Business Rules</a:t>
          </a:r>
          <a:endParaRPr lang="en-US"/>
        </a:p>
      </dgm:t>
    </dgm:pt>
    <dgm:pt modelId="{2043AD01-9CC4-4265-8857-24ADBFC1768A}" type="parTrans" cxnId="{75A68967-E403-4A17-BBE0-A71E631A162A}">
      <dgm:prSet/>
      <dgm:spPr/>
    </dgm:pt>
    <dgm:pt modelId="{E2704ED9-6034-49CF-8BE0-F4A719433E2A}" type="sibTrans" cxnId="{75A68967-E403-4A17-BBE0-A71E631A162A}">
      <dgm:prSet/>
      <dgm:spPr/>
    </dgm:pt>
    <dgm:pt modelId="{21D6BF6A-B3E1-41FE-BDD2-647D29D6A754}" type="pres">
      <dgm:prSet presAssocID="{5877AD5B-8E71-4131-BF20-70397B7193BC}" presName="linear" presStyleCnt="0">
        <dgm:presLayoutVars>
          <dgm:animLvl val="lvl"/>
          <dgm:resizeHandles val="exact"/>
        </dgm:presLayoutVars>
      </dgm:prSet>
      <dgm:spPr/>
    </dgm:pt>
    <dgm:pt modelId="{8C32916D-4D78-4E70-A189-7105BF06A1AF}" type="pres">
      <dgm:prSet presAssocID="{A864491B-3F2C-444F-8104-E641E325C6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89C533-BF2A-467B-8A9C-EAC660CC3636}" type="pres">
      <dgm:prSet presAssocID="{0C781EAE-1EAC-4D01-9BBF-8D935A2AF571}" presName="spacer" presStyleCnt="0"/>
      <dgm:spPr/>
    </dgm:pt>
    <dgm:pt modelId="{F69536EA-2C73-4C72-AD61-5FFC7CEC1537}" type="pres">
      <dgm:prSet presAssocID="{50497ACB-2961-4A9E-9E2B-0D1FA04CE9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C32CAF-519E-4914-A1CA-46E7C112F406}" type="pres">
      <dgm:prSet presAssocID="{E2704ED9-6034-49CF-8BE0-F4A719433E2A}" presName="spacer" presStyleCnt="0"/>
      <dgm:spPr/>
    </dgm:pt>
    <dgm:pt modelId="{0D58429A-6C9A-490E-9100-BC1C79609EF3}" type="pres">
      <dgm:prSet presAssocID="{8A1701BA-1B58-44F8-9A00-1AAF671E1E4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A12EB97-7123-482C-B51B-69FB00FC7F89}" srcId="{5877AD5B-8E71-4131-BF20-70397B7193BC}" destId="{A864491B-3F2C-444F-8104-E641E325C602}" srcOrd="0" destOrd="0" parTransId="{3F7210BC-D1DD-461F-964C-DC13E8770827}" sibTransId="{0C781EAE-1EAC-4D01-9BBF-8D935A2AF571}"/>
    <dgm:cxn modelId="{D13417A9-AD76-4816-9FAA-ED6F8B674880}" srcId="{5877AD5B-8E71-4131-BF20-70397B7193BC}" destId="{8A1701BA-1B58-44F8-9A00-1AAF671E1E4D}" srcOrd="2" destOrd="0" parTransId="{0FDC34CB-4B8F-46E6-882F-373DC8946BE1}" sibTransId="{89B4C4E4-DEAC-4DF5-AD49-BA7F55F8F532}"/>
    <dgm:cxn modelId="{67A2FCB4-7065-4E8E-B556-EC8C1EA9675F}" type="presOf" srcId="{50497ACB-2961-4A9E-9E2B-0D1FA04CE918}" destId="{F69536EA-2C73-4C72-AD61-5FFC7CEC1537}" srcOrd="0" destOrd="0" presId="urn:microsoft.com/office/officeart/2005/8/layout/vList2"/>
    <dgm:cxn modelId="{D5BA9470-33F2-47A3-9814-EE836C4CE749}" type="presOf" srcId="{8A1701BA-1B58-44F8-9A00-1AAF671E1E4D}" destId="{0D58429A-6C9A-490E-9100-BC1C79609EF3}" srcOrd="0" destOrd="0" presId="urn:microsoft.com/office/officeart/2005/8/layout/vList2"/>
    <dgm:cxn modelId="{B636945C-6340-4CBD-90D8-CF499B8F0F9E}" type="presOf" srcId="{5877AD5B-8E71-4131-BF20-70397B7193BC}" destId="{21D6BF6A-B3E1-41FE-BDD2-647D29D6A754}" srcOrd="0" destOrd="0" presId="urn:microsoft.com/office/officeart/2005/8/layout/vList2"/>
    <dgm:cxn modelId="{75A68967-E403-4A17-BBE0-A71E631A162A}" srcId="{5877AD5B-8E71-4131-BF20-70397B7193BC}" destId="{50497ACB-2961-4A9E-9E2B-0D1FA04CE918}" srcOrd="1" destOrd="0" parTransId="{2043AD01-9CC4-4265-8857-24ADBFC1768A}" sibTransId="{E2704ED9-6034-49CF-8BE0-F4A719433E2A}"/>
    <dgm:cxn modelId="{01AF58F5-E8B1-4E9C-9144-A95924AE3CDA}" type="presOf" srcId="{A864491B-3F2C-444F-8104-E641E325C602}" destId="{8C32916D-4D78-4E70-A189-7105BF06A1AF}" srcOrd="0" destOrd="0" presId="urn:microsoft.com/office/officeart/2005/8/layout/vList2"/>
    <dgm:cxn modelId="{B932504D-E6EE-464B-9EEB-8BA43C10488F}" type="presParOf" srcId="{21D6BF6A-B3E1-41FE-BDD2-647D29D6A754}" destId="{8C32916D-4D78-4E70-A189-7105BF06A1AF}" srcOrd="0" destOrd="0" presId="urn:microsoft.com/office/officeart/2005/8/layout/vList2"/>
    <dgm:cxn modelId="{BA75EEB1-E758-4B28-99CB-9A4505A0951A}" type="presParOf" srcId="{21D6BF6A-B3E1-41FE-BDD2-647D29D6A754}" destId="{C489C533-BF2A-467B-8A9C-EAC660CC3636}" srcOrd="1" destOrd="0" presId="urn:microsoft.com/office/officeart/2005/8/layout/vList2"/>
    <dgm:cxn modelId="{0D101035-131E-4BEB-B1AF-17A71542C43B}" type="presParOf" srcId="{21D6BF6A-B3E1-41FE-BDD2-647D29D6A754}" destId="{F69536EA-2C73-4C72-AD61-5FFC7CEC1537}" srcOrd="2" destOrd="0" presId="urn:microsoft.com/office/officeart/2005/8/layout/vList2"/>
    <dgm:cxn modelId="{EBC59740-E011-43E1-A306-84457FEDB7E8}" type="presParOf" srcId="{21D6BF6A-B3E1-41FE-BDD2-647D29D6A754}" destId="{1AC32CAF-519E-4914-A1CA-46E7C112F406}" srcOrd="3" destOrd="0" presId="urn:microsoft.com/office/officeart/2005/8/layout/vList2"/>
    <dgm:cxn modelId="{7707A39C-3ABF-4C5B-9604-39B00DAF0AF2}" type="presParOf" srcId="{21D6BF6A-B3E1-41FE-BDD2-647D29D6A754}" destId="{0D58429A-6C9A-490E-9100-BC1C79609E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A4FFBD-5750-4292-9D49-DEBA16BF264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6D706A-828A-45B1-B074-27516A3796A0}">
      <dgm:prSet/>
      <dgm:spPr/>
      <dgm:t>
        <a:bodyPr/>
        <a:lstStyle/>
        <a:p>
          <a:r>
            <a:rPr lang="en-US"/>
            <a:t>Edit forms and views</a:t>
          </a:r>
          <a:endParaRPr lang="en-US"/>
        </a:p>
      </dgm:t>
    </dgm:pt>
    <dgm:pt modelId="{4A5AB522-7177-4188-B627-F0D8A337E717}" type="parTrans" cxnId="{9694237A-787A-48EA-AE53-40C04BF39C40}">
      <dgm:prSet/>
      <dgm:spPr/>
      <dgm:t>
        <a:bodyPr/>
        <a:lstStyle/>
        <a:p>
          <a:endParaRPr lang="en-US"/>
        </a:p>
      </dgm:t>
    </dgm:pt>
    <dgm:pt modelId="{F0EB7F6C-013D-44C1-9376-AA57008BFACC}" type="sibTrans" cxnId="{9694237A-787A-48EA-AE53-40C04BF39C40}">
      <dgm:prSet/>
      <dgm:spPr/>
      <dgm:t>
        <a:bodyPr/>
        <a:lstStyle/>
        <a:p>
          <a:endParaRPr lang="en-US"/>
        </a:p>
      </dgm:t>
    </dgm:pt>
    <dgm:pt modelId="{7B98A8FD-F4B6-4640-B352-9F8FB064790F}">
      <dgm:prSet/>
      <dgm:spPr/>
      <dgm:t>
        <a:bodyPr/>
        <a:lstStyle/>
        <a:p>
          <a:r>
            <a:rPr lang="en-US"/>
            <a:t>Create charts and dashboards</a:t>
          </a:r>
          <a:endParaRPr lang="en-US"/>
        </a:p>
      </dgm:t>
    </dgm:pt>
    <dgm:pt modelId="{D959737A-0A2F-434C-8005-7C1212CF715E}" type="parTrans" cxnId="{BE04658A-34E1-4E58-B4A2-CCB9A5E8F6B7}">
      <dgm:prSet/>
      <dgm:spPr/>
      <dgm:t>
        <a:bodyPr/>
        <a:lstStyle/>
        <a:p>
          <a:endParaRPr lang="en-US"/>
        </a:p>
      </dgm:t>
    </dgm:pt>
    <dgm:pt modelId="{6FDFA194-56E7-4AA2-A7D4-801407432180}" type="sibTrans" cxnId="{BE04658A-34E1-4E58-B4A2-CCB9A5E8F6B7}">
      <dgm:prSet/>
      <dgm:spPr/>
      <dgm:t>
        <a:bodyPr/>
        <a:lstStyle/>
        <a:p>
          <a:endParaRPr lang="en-US"/>
        </a:p>
      </dgm:t>
    </dgm:pt>
    <dgm:pt modelId="{981690BD-CB82-40CA-B826-5B2320180586}">
      <dgm:prSet/>
      <dgm:spPr/>
      <dgm:t>
        <a:bodyPr/>
        <a:lstStyle/>
        <a:p>
          <a:r>
            <a:rPr lang="en-US"/>
            <a:t>Create new fields and entities</a:t>
          </a:r>
          <a:endParaRPr lang="en-US"/>
        </a:p>
      </dgm:t>
    </dgm:pt>
    <dgm:pt modelId="{F53D87D4-02C5-4635-B31C-AAC818EF67B4}" type="parTrans" cxnId="{93384CE5-98B9-4F6A-86AB-4139F3547B0B}">
      <dgm:prSet/>
      <dgm:spPr/>
      <dgm:t>
        <a:bodyPr/>
        <a:lstStyle/>
        <a:p>
          <a:endParaRPr lang="en-US"/>
        </a:p>
      </dgm:t>
    </dgm:pt>
    <dgm:pt modelId="{445A4D92-A47E-45A9-8A04-7BC62BD8E5FF}" type="sibTrans" cxnId="{93384CE5-98B9-4F6A-86AB-4139F3547B0B}">
      <dgm:prSet/>
      <dgm:spPr/>
      <dgm:t>
        <a:bodyPr/>
        <a:lstStyle/>
        <a:p>
          <a:endParaRPr lang="en-US"/>
        </a:p>
      </dgm:t>
    </dgm:pt>
    <dgm:pt modelId="{08D034E4-42FC-46A8-B7DF-A58C347FBF1D}">
      <dgm:prSet/>
      <dgm:spPr/>
      <dgm:t>
        <a:bodyPr/>
        <a:lstStyle/>
        <a:p>
          <a:r>
            <a:rPr lang="en-US"/>
            <a:t>Create processes</a:t>
          </a:r>
          <a:endParaRPr lang="en-US"/>
        </a:p>
      </dgm:t>
    </dgm:pt>
    <dgm:pt modelId="{AA4E7858-99D8-4864-A0F2-8947CAB61B4F}" type="parTrans" cxnId="{C901AB6F-3D74-41BF-9959-9A5C9B0D8F90}">
      <dgm:prSet/>
      <dgm:spPr/>
      <dgm:t>
        <a:bodyPr/>
        <a:lstStyle/>
        <a:p>
          <a:endParaRPr lang="en-US"/>
        </a:p>
      </dgm:t>
    </dgm:pt>
    <dgm:pt modelId="{43E812CB-29D2-4DCD-8FD0-A0B52261225B}" type="sibTrans" cxnId="{C901AB6F-3D74-41BF-9959-9A5C9B0D8F90}">
      <dgm:prSet/>
      <dgm:spPr/>
      <dgm:t>
        <a:bodyPr/>
        <a:lstStyle/>
        <a:p>
          <a:endParaRPr lang="en-US"/>
        </a:p>
      </dgm:t>
    </dgm:pt>
    <dgm:pt modelId="{8D1272DC-27D8-45B2-8A80-025F447534E2}">
      <dgm:prSet/>
      <dgm:spPr/>
      <dgm:t>
        <a:bodyPr/>
        <a:lstStyle/>
        <a:p>
          <a:r>
            <a:rPr lang="en-US"/>
            <a:t>Create business rules</a:t>
          </a:r>
          <a:endParaRPr lang="en-US"/>
        </a:p>
      </dgm:t>
    </dgm:pt>
    <dgm:pt modelId="{46DA68A1-6A2B-441F-ABE1-463FC8535BD9}" type="parTrans" cxnId="{9A79DD0D-EAA7-4A3C-A6E1-C0BB6D2C71CE}">
      <dgm:prSet/>
      <dgm:spPr/>
      <dgm:t>
        <a:bodyPr/>
        <a:lstStyle/>
        <a:p>
          <a:endParaRPr lang="en-US"/>
        </a:p>
      </dgm:t>
    </dgm:pt>
    <dgm:pt modelId="{90D85C57-E4AA-4061-AD38-252A8CAB0412}" type="sibTrans" cxnId="{9A79DD0D-EAA7-4A3C-A6E1-C0BB6D2C71CE}">
      <dgm:prSet/>
      <dgm:spPr/>
      <dgm:t>
        <a:bodyPr/>
        <a:lstStyle/>
        <a:p>
          <a:endParaRPr lang="en-US"/>
        </a:p>
      </dgm:t>
    </dgm:pt>
    <dgm:pt modelId="{539A3379-431D-4863-B16C-A3464F9B8C9D}">
      <dgm:prSet/>
      <dgm:spPr/>
      <dgm:t>
        <a:bodyPr/>
        <a:lstStyle/>
        <a:p>
          <a:r>
            <a:rPr lang="en-US"/>
            <a:t>Add JavaScript</a:t>
          </a:r>
          <a:endParaRPr lang="en-US"/>
        </a:p>
      </dgm:t>
    </dgm:pt>
    <dgm:pt modelId="{C125BC02-FD32-482B-A8B7-31F050B365CA}" type="parTrans" cxnId="{E709DCA1-5305-4EE3-B616-B1D18330D37A}">
      <dgm:prSet/>
      <dgm:spPr/>
      <dgm:t>
        <a:bodyPr/>
        <a:lstStyle/>
        <a:p>
          <a:endParaRPr lang="en-US"/>
        </a:p>
      </dgm:t>
    </dgm:pt>
    <dgm:pt modelId="{D10DA177-DC60-4096-BF70-63F28D91C55F}" type="sibTrans" cxnId="{E709DCA1-5305-4EE3-B616-B1D18330D37A}">
      <dgm:prSet/>
      <dgm:spPr/>
      <dgm:t>
        <a:bodyPr/>
        <a:lstStyle/>
        <a:p>
          <a:endParaRPr lang="en-US"/>
        </a:p>
      </dgm:t>
    </dgm:pt>
    <dgm:pt modelId="{4CAB7530-51E4-4331-9C49-16EEC187D4CE}" type="pres">
      <dgm:prSet presAssocID="{43A4FFBD-5750-4292-9D49-DEBA16BF2641}" presName="Name0" presStyleCnt="0">
        <dgm:presLayoutVars>
          <dgm:chMax val="7"/>
          <dgm:chPref val="7"/>
          <dgm:dir/>
        </dgm:presLayoutVars>
      </dgm:prSet>
      <dgm:spPr/>
    </dgm:pt>
    <dgm:pt modelId="{C2F26249-BEE9-484E-968C-83772D208F94}" type="pres">
      <dgm:prSet presAssocID="{43A4FFBD-5750-4292-9D49-DEBA16BF2641}" presName="Name1" presStyleCnt="0"/>
      <dgm:spPr/>
    </dgm:pt>
    <dgm:pt modelId="{BB227DF0-5561-4DCB-B7F2-FA55DF3C6905}" type="pres">
      <dgm:prSet presAssocID="{43A4FFBD-5750-4292-9D49-DEBA16BF2641}" presName="cycle" presStyleCnt="0"/>
      <dgm:spPr/>
    </dgm:pt>
    <dgm:pt modelId="{B078D943-6C80-4309-9BAC-9DA26F38996F}" type="pres">
      <dgm:prSet presAssocID="{43A4FFBD-5750-4292-9D49-DEBA16BF2641}" presName="srcNode" presStyleLbl="node1" presStyleIdx="0" presStyleCnt="6"/>
      <dgm:spPr/>
    </dgm:pt>
    <dgm:pt modelId="{DE519B72-99FE-4C19-A415-98E127A52146}" type="pres">
      <dgm:prSet presAssocID="{43A4FFBD-5750-4292-9D49-DEBA16BF2641}" presName="conn" presStyleLbl="parChTrans1D2" presStyleIdx="0" presStyleCnt="1"/>
      <dgm:spPr/>
    </dgm:pt>
    <dgm:pt modelId="{3E2FCBAD-32DE-4327-BA9C-DAC937A543E0}" type="pres">
      <dgm:prSet presAssocID="{43A4FFBD-5750-4292-9D49-DEBA16BF2641}" presName="extraNode" presStyleLbl="node1" presStyleIdx="0" presStyleCnt="6"/>
      <dgm:spPr/>
    </dgm:pt>
    <dgm:pt modelId="{2602F51A-032E-4E26-8F2D-BDFE305025D0}" type="pres">
      <dgm:prSet presAssocID="{43A4FFBD-5750-4292-9D49-DEBA16BF2641}" presName="dstNode" presStyleLbl="node1" presStyleIdx="0" presStyleCnt="6"/>
      <dgm:spPr/>
    </dgm:pt>
    <dgm:pt modelId="{D805C731-B562-451C-820F-C6E64E36514D}" type="pres">
      <dgm:prSet presAssocID="{436D706A-828A-45B1-B074-27516A3796A0}" presName="text_1" presStyleLbl="node1" presStyleIdx="0" presStyleCnt="6">
        <dgm:presLayoutVars>
          <dgm:bulletEnabled val="1"/>
        </dgm:presLayoutVars>
      </dgm:prSet>
      <dgm:spPr/>
    </dgm:pt>
    <dgm:pt modelId="{81906CEA-7073-424C-9CF5-FEC99E198487}" type="pres">
      <dgm:prSet presAssocID="{436D706A-828A-45B1-B074-27516A3796A0}" presName="accent_1" presStyleCnt="0"/>
      <dgm:spPr/>
    </dgm:pt>
    <dgm:pt modelId="{C90FA7F6-1811-4606-9D7C-3C2CD7AD939A}" type="pres">
      <dgm:prSet presAssocID="{436D706A-828A-45B1-B074-27516A3796A0}" presName="accentRepeatNode" presStyleLbl="solidFgAcc1" presStyleIdx="0" presStyleCnt="6"/>
      <dgm:spPr/>
    </dgm:pt>
    <dgm:pt modelId="{43D6C3D0-640F-4E3F-AD73-CB9DB8DAF57B}" type="pres">
      <dgm:prSet presAssocID="{7B98A8FD-F4B6-4640-B352-9F8FB064790F}" presName="text_2" presStyleLbl="node1" presStyleIdx="1" presStyleCnt="6">
        <dgm:presLayoutVars>
          <dgm:bulletEnabled val="1"/>
        </dgm:presLayoutVars>
      </dgm:prSet>
      <dgm:spPr/>
    </dgm:pt>
    <dgm:pt modelId="{A167C347-7D44-429C-B6EF-FFD32B9C8BC1}" type="pres">
      <dgm:prSet presAssocID="{7B98A8FD-F4B6-4640-B352-9F8FB064790F}" presName="accent_2" presStyleCnt="0"/>
      <dgm:spPr/>
    </dgm:pt>
    <dgm:pt modelId="{3DBBCFBE-A246-428E-B8BA-21ECA9D9E67A}" type="pres">
      <dgm:prSet presAssocID="{7B98A8FD-F4B6-4640-B352-9F8FB064790F}" presName="accentRepeatNode" presStyleLbl="solidFgAcc1" presStyleIdx="1" presStyleCnt="6"/>
      <dgm:spPr/>
    </dgm:pt>
    <dgm:pt modelId="{24839B9A-9500-4F2A-8CFA-322CDC1673D1}" type="pres">
      <dgm:prSet presAssocID="{981690BD-CB82-40CA-B826-5B2320180586}" presName="text_3" presStyleLbl="node1" presStyleIdx="2" presStyleCnt="6">
        <dgm:presLayoutVars>
          <dgm:bulletEnabled val="1"/>
        </dgm:presLayoutVars>
      </dgm:prSet>
      <dgm:spPr/>
    </dgm:pt>
    <dgm:pt modelId="{B96069AA-0D13-4514-B24C-2678FE2CA4A4}" type="pres">
      <dgm:prSet presAssocID="{981690BD-CB82-40CA-B826-5B2320180586}" presName="accent_3" presStyleCnt="0"/>
      <dgm:spPr/>
    </dgm:pt>
    <dgm:pt modelId="{2923E15F-579D-469D-B708-3A103FB78559}" type="pres">
      <dgm:prSet presAssocID="{981690BD-CB82-40CA-B826-5B2320180586}" presName="accentRepeatNode" presStyleLbl="solidFgAcc1" presStyleIdx="2" presStyleCnt="6"/>
      <dgm:spPr/>
    </dgm:pt>
    <dgm:pt modelId="{AEBB5EDA-8F9B-4E47-AF6A-190FAE602EFB}" type="pres">
      <dgm:prSet presAssocID="{08D034E4-42FC-46A8-B7DF-A58C347FBF1D}" presName="text_4" presStyleLbl="node1" presStyleIdx="3" presStyleCnt="6">
        <dgm:presLayoutVars>
          <dgm:bulletEnabled val="1"/>
        </dgm:presLayoutVars>
      </dgm:prSet>
      <dgm:spPr/>
    </dgm:pt>
    <dgm:pt modelId="{C74AD702-DC4E-45C8-9BCB-7509F8EBF457}" type="pres">
      <dgm:prSet presAssocID="{08D034E4-42FC-46A8-B7DF-A58C347FBF1D}" presName="accent_4" presStyleCnt="0"/>
      <dgm:spPr/>
    </dgm:pt>
    <dgm:pt modelId="{DFC02700-6376-4E09-BAC6-AC539CEFEFF2}" type="pres">
      <dgm:prSet presAssocID="{08D034E4-42FC-46A8-B7DF-A58C347FBF1D}" presName="accentRepeatNode" presStyleLbl="solidFgAcc1" presStyleIdx="3" presStyleCnt="6"/>
      <dgm:spPr/>
    </dgm:pt>
    <dgm:pt modelId="{2A6604C6-BA07-4E42-A91B-113DC2E13F1A}" type="pres">
      <dgm:prSet presAssocID="{8D1272DC-27D8-45B2-8A80-025F447534E2}" presName="text_5" presStyleLbl="node1" presStyleIdx="4" presStyleCnt="6">
        <dgm:presLayoutVars>
          <dgm:bulletEnabled val="1"/>
        </dgm:presLayoutVars>
      </dgm:prSet>
      <dgm:spPr/>
    </dgm:pt>
    <dgm:pt modelId="{2B53C133-4A8A-47C3-AB89-5D33F62AB6AC}" type="pres">
      <dgm:prSet presAssocID="{8D1272DC-27D8-45B2-8A80-025F447534E2}" presName="accent_5" presStyleCnt="0"/>
      <dgm:spPr/>
    </dgm:pt>
    <dgm:pt modelId="{5A1ABD4C-3591-4EF0-8572-0B96E040B024}" type="pres">
      <dgm:prSet presAssocID="{8D1272DC-27D8-45B2-8A80-025F447534E2}" presName="accentRepeatNode" presStyleLbl="solidFgAcc1" presStyleIdx="4" presStyleCnt="6"/>
      <dgm:spPr/>
    </dgm:pt>
    <dgm:pt modelId="{CAE36CD9-B427-4EE8-B860-2065DF9F1B64}" type="pres">
      <dgm:prSet presAssocID="{539A3379-431D-4863-B16C-A3464F9B8C9D}" presName="text_6" presStyleLbl="node1" presStyleIdx="5" presStyleCnt="6">
        <dgm:presLayoutVars>
          <dgm:bulletEnabled val="1"/>
        </dgm:presLayoutVars>
      </dgm:prSet>
      <dgm:spPr/>
    </dgm:pt>
    <dgm:pt modelId="{B52AF1E9-9F1A-4656-9717-13F742077FC7}" type="pres">
      <dgm:prSet presAssocID="{539A3379-431D-4863-B16C-A3464F9B8C9D}" presName="accent_6" presStyleCnt="0"/>
      <dgm:spPr/>
    </dgm:pt>
    <dgm:pt modelId="{CA1D05C1-8402-4630-90A3-DC560CB10495}" type="pres">
      <dgm:prSet presAssocID="{539A3379-431D-4863-B16C-A3464F9B8C9D}" presName="accentRepeatNode" presStyleLbl="solidFgAcc1" presStyleIdx="5" presStyleCnt="6"/>
      <dgm:spPr/>
    </dgm:pt>
  </dgm:ptLst>
  <dgm:cxnLst>
    <dgm:cxn modelId="{AEDE1345-D9A2-4927-8CB6-3F2A9AF08E24}" type="presOf" srcId="{F0EB7F6C-013D-44C1-9376-AA57008BFACC}" destId="{DE519B72-99FE-4C19-A415-98E127A52146}" srcOrd="0" destOrd="0" presId="urn:microsoft.com/office/officeart/2008/layout/VerticalCurvedList"/>
    <dgm:cxn modelId="{0580B5EC-D19F-4285-AE32-3165AB2FD3E2}" type="presOf" srcId="{08D034E4-42FC-46A8-B7DF-A58C347FBF1D}" destId="{AEBB5EDA-8F9B-4E47-AF6A-190FAE602EFB}" srcOrd="0" destOrd="0" presId="urn:microsoft.com/office/officeart/2008/layout/VerticalCurvedList"/>
    <dgm:cxn modelId="{9694237A-787A-48EA-AE53-40C04BF39C40}" srcId="{43A4FFBD-5750-4292-9D49-DEBA16BF2641}" destId="{436D706A-828A-45B1-B074-27516A3796A0}" srcOrd="0" destOrd="0" parTransId="{4A5AB522-7177-4188-B627-F0D8A337E717}" sibTransId="{F0EB7F6C-013D-44C1-9376-AA57008BFACC}"/>
    <dgm:cxn modelId="{4C81AE8F-33FD-4D00-A6EE-566469C6094A}" type="presOf" srcId="{436D706A-828A-45B1-B074-27516A3796A0}" destId="{D805C731-B562-451C-820F-C6E64E36514D}" srcOrd="0" destOrd="0" presId="urn:microsoft.com/office/officeart/2008/layout/VerticalCurvedList"/>
    <dgm:cxn modelId="{E06A4D45-8FAB-4EFD-B735-96B9DF076F12}" type="presOf" srcId="{7B98A8FD-F4B6-4640-B352-9F8FB064790F}" destId="{43D6C3D0-640F-4E3F-AD73-CB9DB8DAF57B}" srcOrd="0" destOrd="0" presId="urn:microsoft.com/office/officeart/2008/layout/VerticalCurvedList"/>
    <dgm:cxn modelId="{95F0727E-4170-4163-ADB0-7788D38E4A3E}" type="presOf" srcId="{8D1272DC-27D8-45B2-8A80-025F447534E2}" destId="{2A6604C6-BA07-4E42-A91B-113DC2E13F1A}" srcOrd="0" destOrd="0" presId="urn:microsoft.com/office/officeart/2008/layout/VerticalCurvedList"/>
    <dgm:cxn modelId="{C901AB6F-3D74-41BF-9959-9A5C9B0D8F90}" srcId="{43A4FFBD-5750-4292-9D49-DEBA16BF2641}" destId="{08D034E4-42FC-46A8-B7DF-A58C347FBF1D}" srcOrd="3" destOrd="0" parTransId="{AA4E7858-99D8-4864-A0F2-8947CAB61B4F}" sibTransId="{43E812CB-29D2-4DCD-8FD0-A0B52261225B}"/>
    <dgm:cxn modelId="{E709DCA1-5305-4EE3-B616-B1D18330D37A}" srcId="{43A4FFBD-5750-4292-9D49-DEBA16BF2641}" destId="{539A3379-431D-4863-B16C-A3464F9B8C9D}" srcOrd="5" destOrd="0" parTransId="{C125BC02-FD32-482B-A8B7-31F050B365CA}" sibTransId="{D10DA177-DC60-4096-BF70-63F28D91C55F}"/>
    <dgm:cxn modelId="{E431D839-9424-4825-829C-03296A7362D2}" type="presOf" srcId="{981690BD-CB82-40CA-B826-5B2320180586}" destId="{24839B9A-9500-4F2A-8CFA-322CDC1673D1}" srcOrd="0" destOrd="0" presId="urn:microsoft.com/office/officeart/2008/layout/VerticalCurvedList"/>
    <dgm:cxn modelId="{BE04658A-34E1-4E58-B4A2-CCB9A5E8F6B7}" srcId="{43A4FFBD-5750-4292-9D49-DEBA16BF2641}" destId="{7B98A8FD-F4B6-4640-B352-9F8FB064790F}" srcOrd="1" destOrd="0" parTransId="{D959737A-0A2F-434C-8005-7C1212CF715E}" sibTransId="{6FDFA194-56E7-4AA2-A7D4-801407432180}"/>
    <dgm:cxn modelId="{9A79DD0D-EAA7-4A3C-A6E1-C0BB6D2C71CE}" srcId="{43A4FFBD-5750-4292-9D49-DEBA16BF2641}" destId="{8D1272DC-27D8-45B2-8A80-025F447534E2}" srcOrd="4" destOrd="0" parTransId="{46DA68A1-6A2B-441F-ABE1-463FC8535BD9}" sibTransId="{90D85C57-E4AA-4061-AD38-252A8CAB0412}"/>
    <dgm:cxn modelId="{93384CE5-98B9-4F6A-86AB-4139F3547B0B}" srcId="{43A4FFBD-5750-4292-9D49-DEBA16BF2641}" destId="{981690BD-CB82-40CA-B826-5B2320180586}" srcOrd="2" destOrd="0" parTransId="{F53D87D4-02C5-4635-B31C-AAC818EF67B4}" sibTransId="{445A4D92-A47E-45A9-8A04-7BC62BD8E5FF}"/>
    <dgm:cxn modelId="{14E7C42F-C313-401A-B9A1-CC3189B48578}" type="presOf" srcId="{539A3379-431D-4863-B16C-A3464F9B8C9D}" destId="{CAE36CD9-B427-4EE8-B860-2065DF9F1B64}" srcOrd="0" destOrd="0" presId="urn:microsoft.com/office/officeart/2008/layout/VerticalCurvedList"/>
    <dgm:cxn modelId="{4D5CF8E2-3027-497B-B2F2-7600B5D3D0CA}" type="presOf" srcId="{43A4FFBD-5750-4292-9D49-DEBA16BF2641}" destId="{4CAB7530-51E4-4331-9C49-16EEC187D4CE}" srcOrd="0" destOrd="0" presId="urn:microsoft.com/office/officeart/2008/layout/VerticalCurvedList"/>
    <dgm:cxn modelId="{EFE1AC09-2753-4931-8D25-DDBA0E0363AD}" type="presParOf" srcId="{4CAB7530-51E4-4331-9C49-16EEC187D4CE}" destId="{C2F26249-BEE9-484E-968C-83772D208F94}" srcOrd="0" destOrd="0" presId="urn:microsoft.com/office/officeart/2008/layout/VerticalCurvedList"/>
    <dgm:cxn modelId="{6A6F2FF9-9B92-48F1-B5DA-2A49BF562198}" type="presParOf" srcId="{C2F26249-BEE9-484E-968C-83772D208F94}" destId="{BB227DF0-5561-4DCB-B7F2-FA55DF3C6905}" srcOrd="0" destOrd="0" presId="urn:microsoft.com/office/officeart/2008/layout/VerticalCurvedList"/>
    <dgm:cxn modelId="{FC3E7179-2208-47A2-B79D-A1DB488D057F}" type="presParOf" srcId="{BB227DF0-5561-4DCB-B7F2-FA55DF3C6905}" destId="{B078D943-6C80-4309-9BAC-9DA26F38996F}" srcOrd="0" destOrd="0" presId="urn:microsoft.com/office/officeart/2008/layout/VerticalCurvedList"/>
    <dgm:cxn modelId="{F8FE52CF-922A-4074-9A7B-0CF7B6CC5556}" type="presParOf" srcId="{BB227DF0-5561-4DCB-B7F2-FA55DF3C6905}" destId="{DE519B72-99FE-4C19-A415-98E127A52146}" srcOrd="1" destOrd="0" presId="urn:microsoft.com/office/officeart/2008/layout/VerticalCurvedList"/>
    <dgm:cxn modelId="{048323E2-D695-45DE-85B3-205FE4F2D0D2}" type="presParOf" srcId="{BB227DF0-5561-4DCB-B7F2-FA55DF3C6905}" destId="{3E2FCBAD-32DE-4327-BA9C-DAC937A543E0}" srcOrd="2" destOrd="0" presId="urn:microsoft.com/office/officeart/2008/layout/VerticalCurvedList"/>
    <dgm:cxn modelId="{FD870E34-86F7-4233-ABAC-00D30F017566}" type="presParOf" srcId="{BB227DF0-5561-4DCB-B7F2-FA55DF3C6905}" destId="{2602F51A-032E-4E26-8F2D-BDFE305025D0}" srcOrd="3" destOrd="0" presId="urn:microsoft.com/office/officeart/2008/layout/VerticalCurvedList"/>
    <dgm:cxn modelId="{CDEF9E30-1468-4B45-8C36-0BB4DD4171A0}" type="presParOf" srcId="{C2F26249-BEE9-484E-968C-83772D208F94}" destId="{D805C731-B562-451C-820F-C6E64E36514D}" srcOrd="1" destOrd="0" presId="urn:microsoft.com/office/officeart/2008/layout/VerticalCurvedList"/>
    <dgm:cxn modelId="{60D1E16E-894F-4784-8E4E-8C69EC05D231}" type="presParOf" srcId="{C2F26249-BEE9-484E-968C-83772D208F94}" destId="{81906CEA-7073-424C-9CF5-FEC99E198487}" srcOrd="2" destOrd="0" presId="urn:microsoft.com/office/officeart/2008/layout/VerticalCurvedList"/>
    <dgm:cxn modelId="{B707F517-E5C9-408B-A35A-4F3CE2DBAF06}" type="presParOf" srcId="{81906CEA-7073-424C-9CF5-FEC99E198487}" destId="{C90FA7F6-1811-4606-9D7C-3C2CD7AD939A}" srcOrd="0" destOrd="0" presId="urn:microsoft.com/office/officeart/2008/layout/VerticalCurvedList"/>
    <dgm:cxn modelId="{E81B39E8-E98D-4BE5-BDED-A1D2BCF54DF0}" type="presParOf" srcId="{C2F26249-BEE9-484E-968C-83772D208F94}" destId="{43D6C3D0-640F-4E3F-AD73-CB9DB8DAF57B}" srcOrd="3" destOrd="0" presId="urn:microsoft.com/office/officeart/2008/layout/VerticalCurvedList"/>
    <dgm:cxn modelId="{0972D5E0-E41F-48EB-B81E-A4E45AC7D808}" type="presParOf" srcId="{C2F26249-BEE9-484E-968C-83772D208F94}" destId="{A167C347-7D44-429C-B6EF-FFD32B9C8BC1}" srcOrd="4" destOrd="0" presId="urn:microsoft.com/office/officeart/2008/layout/VerticalCurvedList"/>
    <dgm:cxn modelId="{A4DE0B52-400A-4287-AA8D-6FFAF3420A2D}" type="presParOf" srcId="{A167C347-7D44-429C-B6EF-FFD32B9C8BC1}" destId="{3DBBCFBE-A246-428E-B8BA-21ECA9D9E67A}" srcOrd="0" destOrd="0" presId="urn:microsoft.com/office/officeart/2008/layout/VerticalCurvedList"/>
    <dgm:cxn modelId="{3A443F30-1BA0-4CEF-A2A5-4C93CA8BFB52}" type="presParOf" srcId="{C2F26249-BEE9-484E-968C-83772D208F94}" destId="{24839B9A-9500-4F2A-8CFA-322CDC1673D1}" srcOrd="5" destOrd="0" presId="urn:microsoft.com/office/officeart/2008/layout/VerticalCurvedList"/>
    <dgm:cxn modelId="{EED9650E-FD07-4B29-A2A9-CDAF06BCE964}" type="presParOf" srcId="{C2F26249-BEE9-484E-968C-83772D208F94}" destId="{B96069AA-0D13-4514-B24C-2678FE2CA4A4}" srcOrd="6" destOrd="0" presId="urn:microsoft.com/office/officeart/2008/layout/VerticalCurvedList"/>
    <dgm:cxn modelId="{F4C32497-DC33-406C-83A6-D6CC47CF48AA}" type="presParOf" srcId="{B96069AA-0D13-4514-B24C-2678FE2CA4A4}" destId="{2923E15F-579D-469D-B708-3A103FB78559}" srcOrd="0" destOrd="0" presId="urn:microsoft.com/office/officeart/2008/layout/VerticalCurvedList"/>
    <dgm:cxn modelId="{A38F1DEF-B490-4B86-A3D8-FB2B7EB260F6}" type="presParOf" srcId="{C2F26249-BEE9-484E-968C-83772D208F94}" destId="{AEBB5EDA-8F9B-4E47-AF6A-190FAE602EFB}" srcOrd="7" destOrd="0" presId="urn:microsoft.com/office/officeart/2008/layout/VerticalCurvedList"/>
    <dgm:cxn modelId="{CAF824EC-98CC-4609-9FB4-470097C2F6C1}" type="presParOf" srcId="{C2F26249-BEE9-484E-968C-83772D208F94}" destId="{C74AD702-DC4E-45C8-9BCB-7509F8EBF457}" srcOrd="8" destOrd="0" presId="urn:microsoft.com/office/officeart/2008/layout/VerticalCurvedList"/>
    <dgm:cxn modelId="{556E898A-E390-4BF3-8490-C9798C9306C2}" type="presParOf" srcId="{C74AD702-DC4E-45C8-9BCB-7509F8EBF457}" destId="{DFC02700-6376-4E09-BAC6-AC539CEFEFF2}" srcOrd="0" destOrd="0" presId="urn:microsoft.com/office/officeart/2008/layout/VerticalCurvedList"/>
    <dgm:cxn modelId="{4DE2AB49-3DFC-4B52-9997-1EF1B3AA2A6B}" type="presParOf" srcId="{C2F26249-BEE9-484E-968C-83772D208F94}" destId="{2A6604C6-BA07-4E42-A91B-113DC2E13F1A}" srcOrd="9" destOrd="0" presId="urn:microsoft.com/office/officeart/2008/layout/VerticalCurvedList"/>
    <dgm:cxn modelId="{20654B1B-8261-4DC5-BE92-3A893B81EFE1}" type="presParOf" srcId="{C2F26249-BEE9-484E-968C-83772D208F94}" destId="{2B53C133-4A8A-47C3-AB89-5D33F62AB6AC}" srcOrd="10" destOrd="0" presId="urn:microsoft.com/office/officeart/2008/layout/VerticalCurvedList"/>
    <dgm:cxn modelId="{839515CE-45D3-45E0-B1DE-38932379958F}" type="presParOf" srcId="{2B53C133-4A8A-47C3-AB89-5D33F62AB6AC}" destId="{5A1ABD4C-3591-4EF0-8572-0B96E040B024}" srcOrd="0" destOrd="0" presId="urn:microsoft.com/office/officeart/2008/layout/VerticalCurvedList"/>
    <dgm:cxn modelId="{F8D91A7F-4F61-4771-8962-E46DCC4F8905}" type="presParOf" srcId="{C2F26249-BEE9-484E-968C-83772D208F94}" destId="{CAE36CD9-B427-4EE8-B860-2065DF9F1B64}" srcOrd="11" destOrd="0" presId="urn:microsoft.com/office/officeart/2008/layout/VerticalCurvedList"/>
    <dgm:cxn modelId="{B186EC0A-5B6C-44EC-8A1B-A783D815FEBB}" type="presParOf" srcId="{C2F26249-BEE9-484E-968C-83772D208F94}" destId="{B52AF1E9-9F1A-4656-9717-13F742077FC7}" srcOrd="12" destOrd="0" presId="urn:microsoft.com/office/officeart/2008/layout/VerticalCurvedList"/>
    <dgm:cxn modelId="{93B7232D-EE35-4AE2-9C27-16C512296580}" type="presParOf" srcId="{B52AF1E9-9F1A-4656-9717-13F742077FC7}" destId="{CA1D05C1-8402-4630-90A3-DC560CB104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3D4C40-9CD1-4413-AC27-8A14515FC1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10BAC-5F70-4266-92D0-895AF463BE49}">
      <dgm:prSet/>
      <dgm:spPr/>
      <dgm:t>
        <a:bodyPr/>
        <a:lstStyle/>
        <a:p>
          <a:r>
            <a:rPr lang="en-US" dirty="0"/>
            <a:t>The user interface and navigation</a:t>
          </a:r>
        </a:p>
      </dgm:t>
    </dgm:pt>
    <dgm:pt modelId="{A98B242C-19C9-49AB-974A-52C9E875C8B8}" type="parTrans" cxnId="{DB66B82E-CC09-4C60-A229-DDEA51F034D3}">
      <dgm:prSet/>
      <dgm:spPr/>
      <dgm:t>
        <a:bodyPr/>
        <a:lstStyle/>
        <a:p>
          <a:endParaRPr lang="en-US"/>
        </a:p>
      </dgm:t>
    </dgm:pt>
    <dgm:pt modelId="{20BF047A-A0A1-46F4-8D1D-B085489E32C6}" type="sibTrans" cxnId="{DB66B82E-CC09-4C60-A229-DDEA51F034D3}">
      <dgm:prSet/>
      <dgm:spPr/>
      <dgm:t>
        <a:bodyPr/>
        <a:lstStyle/>
        <a:p>
          <a:endParaRPr lang="en-US"/>
        </a:p>
      </dgm:t>
    </dgm:pt>
    <dgm:pt modelId="{F3DC179B-F02F-493A-8EB2-6B0014281A05}">
      <dgm:prSet/>
      <dgm:spPr/>
      <dgm:t>
        <a:bodyPr/>
        <a:lstStyle/>
        <a:p>
          <a:r>
            <a:rPr lang="en-US"/>
            <a:t>The terminology</a:t>
          </a:r>
        </a:p>
      </dgm:t>
    </dgm:pt>
    <dgm:pt modelId="{FB46649E-2021-43E5-A2D9-45C2373713A6}" type="parTrans" cxnId="{D738D67C-FFFC-42F3-8880-E198783B1B71}">
      <dgm:prSet/>
      <dgm:spPr/>
      <dgm:t>
        <a:bodyPr/>
        <a:lstStyle/>
        <a:p>
          <a:endParaRPr lang="en-US"/>
        </a:p>
      </dgm:t>
    </dgm:pt>
    <dgm:pt modelId="{3E7620D6-D728-4147-B07A-8505ECD8991E}" type="sibTrans" cxnId="{D738D67C-FFFC-42F3-8880-E198783B1B71}">
      <dgm:prSet/>
      <dgm:spPr/>
      <dgm:t>
        <a:bodyPr/>
        <a:lstStyle/>
        <a:p>
          <a:endParaRPr lang="en-US"/>
        </a:p>
      </dgm:t>
    </dgm:pt>
    <dgm:pt modelId="{01CB45A7-69A3-4495-BE93-1DF735D7C1EE}">
      <dgm:prSet/>
      <dgm:spPr/>
      <dgm:t>
        <a:bodyPr/>
        <a:lstStyle/>
        <a:p>
          <a:r>
            <a:rPr lang="en-US"/>
            <a:t>Customization points</a:t>
          </a:r>
        </a:p>
      </dgm:t>
    </dgm:pt>
    <dgm:pt modelId="{D64FA093-7CBC-4911-A35D-D8F09AE3E458}" type="parTrans" cxnId="{AB48407A-3CDE-4CA7-B2A8-BE70DAAEADDA}">
      <dgm:prSet/>
      <dgm:spPr/>
      <dgm:t>
        <a:bodyPr/>
        <a:lstStyle/>
        <a:p>
          <a:endParaRPr lang="en-US"/>
        </a:p>
      </dgm:t>
    </dgm:pt>
    <dgm:pt modelId="{7C8CE373-D693-4E46-9A9D-91277983650B}" type="sibTrans" cxnId="{AB48407A-3CDE-4CA7-B2A8-BE70DAAEADDA}">
      <dgm:prSet/>
      <dgm:spPr/>
      <dgm:t>
        <a:bodyPr/>
        <a:lstStyle/>
        <a:p>
          <a:endParaRPr lang="en-US"/>
        </a:p>
      </dgm:t>
    </dgm:pt>
    <dgm:pt modelId="{3D658893-BD1B-4C23-83CF-5C7163176BC4}">
      <dgm:prSet/>
      <dgm:spPr/>
      <dgm:t>
        <a:bodyPr/>
        <a:lstStyle/>
        <a:p>
          <a:r>
            <a:rPr lang="en-US"/>
            <a:t>Where to get help should you need it</a:t>
          </a:r>
        </a:p>
      </dgm:t>
    </dgm:pt>
    <dgm:pt modelId="{18F35E6A-07A5-4BE9-B56A-C6CEFCFDEEF0}" type="parTrans" cxnId="{2BCF629D-94C0-4B83-9C26-F7EDA2E98872}">
      <dgm:prSet/>
      <dgm:spPr/>
      <dgm:t>
        <a:bodyPr/>
        <a:lstStyle/>
        <a:p>
          <a:endParaRPr lang="en-US"/>
        </a:p>
      </dgm:t>
    </dgm:pt>
    <dgm:pt modelId="{F10DCB48-FF40-4129-8ACD-CD31A1C40897}" type="sibTrans" cxnId="{2BCF629D-94C0-4B83-9C26-F7EDA2E98872}">
      <dgm:prSet/>
      <dgm:spPr/>
      <dgm:t>
        <a:bodyPr/>
        <a:lstStyle/>
        <a:p>
          <a:endParaRPr lang="en-US"/>
        </a:p>
      </dgm:t>
    </dgm:pt>
    <dgm:pt modelId="{C5075D45-DB7C-4D76-AFE9-A2F74BB1EFDD}" type="pres">
      <dgm:prSet presAssocID="{2C3D4C40-9CD1-4413-AC27-8A14515FC103}" presName="linear" presStyleCnt="0">
        <dgm:presLayoutVars>
          <dgm:animLvl val="lvl"/>
          <dgm:resizeHandles val="exact"/>
        </dgm:presLayoutVars>
      </dgm:prSet>
      <dgm:spPr/>
    </dgm:pt>
    <dgm:pt modelId="{E01A7CE3-3B93-44B9-AB1B-1EF724CECFB2}" type="pres">
      <dgm:prSet presAssocID="{01C10BAC-5F70-4266-92D0-895AF463BE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A88C18-A338-4829-BB11-D854C5EB47B4}" type="pres">
      <dgm:prSet presAssocID="{20BF047A-A0A1-46F4-8D1D-B085489E32C6}" presName="spacer" presStyleCnt="0"/>
      <dgm:spPr/>
    </dgm:pt>
    <dgm:pt modelId="{E3493A6A-03C7-4332-85D9-F52097F48B9B}" type="pres">
      <dgm:prSet presAssocID="{F3DC179B-F02F-493A-8EB2-6B0014281A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103BCF-EAD1-46E4-A55A-C11ED07D883A}" type="pres">
      <dgm:prSet presAssocID="{3E7620D6-D728-4147-B07A-8505ECD8991E}" presName="spacer" presStyleCnt="0"/>
      <dgm:spPr/>
    </dgm:pt>
    <dgm:pt modelId="{43FE004D-A2AA-454D-A240-6BF89E0AD1F9}" type="pres">
      <dgm:prSet presAssocID="{01CB45A7-69A3-4495-BE93-1DF735D7C1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01E53C-5CBF-4E58-BAFE-EF41DBFFA45E}" type="pres">
      <dgm:prSet presAssocID="{7C8CE373-D693-4E46-9A9D-91277983650B}" presName="spacer" presStyleCnt="0"/>
      <dgm:spPr/>
    </dgm:pt>
    <dgm:pt modelId="{C030324B-D832-497D-AB00-11856BE71489}" type="pres">
      <dgm:prSet presAssocID="{3D658893-BD1B-4C23-83CF-5C7163176BC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48407A-3CDE-4CA7-B2A8-BE70DAAEADDA}" srcId="{2C3D4C40-9CD1-4413-AC27-8A14515FC103}" destId="{01CB45A7-69A3-4495-BE93-1DF735D7C1EE}" srcOrd="2" destOrd="0" parTransId="{D64FA093-7CBC-4911-A35D-D8F09AE3E458}" sibTransId="{7C8CE373-D693-4E46-9A9D-91277983650B}"/>
    <dgm:cxn modelId="{375644AA-62CD-4ACF-B65D-AD9A580A971E}" type="presOf" srcId="{3D658893-BD1B-4C23-83CF-5C7163176BC4}" destId="{C030324B-D832-497D-AB00-11856BE71489}" srcOrd="0" destOrd="0" presId="urn:microsoft.com/office/officeart/2005/8/layout/vList2"/>
    <dgm:cxn modelId="{6026D726-770C-4AC1-865D-EBC8B8D2DC90}" type="presOf" srcId="{F3DC179B-F02F-493A-8EB2-6B0014281A05}" destId="{E3493A6A-03C7-4332-85D9-F52097F48B9B}" srcOrd="0" destOrd="0" presId="urn:microsoft.com/office/officeart/2005/8/layout/vList2"/>
    <dgm:cxn modelId="{2BCF629D-94C0-4B83-9C26-F7EDA2E98872}" srcId="{2C3D4C40-9CD1-4413-AC27-8A14515FC103}" destId="{3D658893-BD1B-4C23-83CF-5C7163176BC4}" srcOrd="3" destOrd="0" parTransId="{18F35E6A-07A5-4BE9-B56A-C6CEFCFDEEF0}" sibTransId="{F10DCB48-FF40-4129-8ACD-CD31A1C40897}"/>
    <dgm:cxn modelId="{8A43C30A-A89A-4BD9-BB0D-679CCFCC0CDC}" type="presOf" srcId="{2C3D4C40-9CD1-4413-AC27-8A14515FC103}" destId="{C5075D45-DB7C-4D76-AFE9-A2F74BB1EFDD}" srcOrd="0" destOrd="0" presId="urn:microsoft.com/office/officeart/2005/8/layout/vList2"/>
    <dgm:cxn modelId="{542C8E64-6C67-4770-B12F-96696CCFE88E}" type="presOf" srcId="{01CB45A7-69A3-4495-BE93-1DF735D7C1EE}" destId="{43FE004D-A2AA-454D-A240-6BF89E0AD1F9}" srcOrd="0" destOrd="0" presId="urn:microsoft.com/office/officeart/2005/8/layout/vList2"/>
    <dgm:cxn modelId="{71868900-3B11-4EE4-95E3-534025F31138}" type="presOf" srcId="{01C10BAC-5F70-4266-92D0-895AF463BE49}" destId="{E01A7CE3-3B93-44B9-AB1B-1EF724CECFB2}" srcOrd="0" destOrd="0" presId="urn:microsoft.com/office/officeart/2005/8/layout/vList2"/>
    <dgm:cxn modelId="{DB66B82E-CC09-4C60-A229-DDEA51F034D3}" srcId="{2C3D4C40-9CD1-4413-AC27-8A14515FC103}" destId="{01C10BAC-5F70-4266-92D0-895AF463BE49}" srcOrd="0" destOrd="0" parTransId="{A98B242C-19C9-49AB-974A-52C9E875C8B8}" sibTransId="{20BF047A-A0A1-46F4-8D1D-B085489E32C6}"/>
    <dgm:cxn modelId="{D738D67C-FFFC-42F3-8880-E198783B1B71}" srcId="{2C3D4C40-9CD1-4413-AC27-8A14515FC103}" destId="{F3DC179B-F02F-493A-8EB2-6B0014281A05}" srcOrd="1" destOrd="0" parTransId="{FB46649E-2021-43E5-A2D9-45C2373713A6}" sibTransId="{3E7620D6-D728-4147-B07A-8505ECD8991E}"/>
    <dgm:cxn modelId="{B31CE949-BAC2-4455-8AB8-2D0FB6B0274E}" type="presParOf" srcId="{C5075D45-DB7C-4D76-AFE9-A2F74BB1EFDD}" destId="{E01A7CE3-3B93-44B9-AB1B-1EF724CECFB2}" srcOrd="0" destOrd="0" presId="urn:microsoft.com/office/officeart/2005/8/layout/vList2"/>
    <dgm:cxn modelId="{28032D59-B614-4F72-A042-A980A4A99217}" type="presParOf" srcId="{C5075D45-DB7C-4D76-AFE9-A2F74BB1EFDD}" destId="{42A88C18-A338-4829-BB11-D854C5EB47B4}" srcOrd="1" destOrd="0" presId="urn:microsoft.com/office/officeart/2005/8/layout/vList2"/>
    <dgm:cxn modelId="{B1F46EDB-830F-49AF-899E-1701EFDC7EC9}" type="presParOf" srcId="{C5075D45-DB7C-4D76-AFE9-A2F74BB1EFDD}" destId="{E3493A6A-03C7-4332-85D9-F52097F48B9B}" srcOrd="2" destOrd="0" presId="urn:microsoft.com/office/officeart/2005/8/layout/vList2"/>
    <dgm:cxn modelId="{6433B6BC-08B6-4833-A601-5356F3FECC2C}" type="presParOf" srcId="{C5075D45-DB7C-4D76-AFE9-A2F74BB1EFDD}" destId="{C2103BCF-EAD1-46E4-A55A-C11ED07D883A}" srcOrd="3" destOrd="0" presId="urn:microsoft.com/office/officeart/2005/8/layout/vList2"/>
    <dgm:cxn modelId="{5B37C37C-6028-4741-9B54-8A2B2C52033E}" type="presParOf" srcId="{C5075D45-DB7C-4D76-AFE9-A2F74BB1EFDD}" destId="{43FE004D-A2AA-454D-A240-6BF89E0AD1F9}" srcOrd="4" destOrd="0" presId="urn:microsoft.com/office/officeart/2005/8/layout/vList2"/>
    <dgm:cxn modelId="{A7725656-7363-4466-961A-C8DF2B7D08FD}" type="presParOf" srcId="{C5075D45-DB7C-4D76-AFE9-A2F74BB1EFDD}" destId="{1F01E53C-5CBF-4E58-BAFE-EF41DBFFA45E}" srcOrd="5" destOrd="0" presId="urn:microsoft.com/office/officeart/2005/8/layout/vList2"/>
    <dgm:cxn modelId="{387D977A-9BF3-457B-B89E-82A0A10A7E3C}" type="presParOf" srcId="{C5075D45-DB7C-4D76-AFE9-A2F74BB1EFDD}" destId="{C030324B-D832-497D-AB00-11856BE714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2F12D9-ACD4-4379-885B-03856F1C655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352C4C-BFEA-4E07-A841-9FA22DDBED7D}">
      <dgm:prSet/>
      <dgm:spPr/>
      <dgm:t>
        <a:bodyPr/>
        <a:lstStyle/>
        <a:p>
          <a:r>
            <a:rPr lang="en-US"/>
            <a:t>When it solves a business problem</a:t>
          </a:r>
          <a:endParaRPr lang="en-US"/>
        </a:p>
      </dgm:t>
    </dgm:pt>
    <dgm:pt modelId="{02F8052F-B63A-4537-BEE7-350C1A87D670}" type="parTrans" cxnId="{647CEE0B-5DF5-4BCC-B049-176852BF6862}">
      <dgm:prSet/>
      <dgm:spPr/>
      <dgm:t>
        <a:bodyPr/>
        <a:lstStyle/>
        <a:p>
          <a:endParaRPr lang="en-US"/>
        </a:p>
      </dgm:t>
    </dgm:pt>
    <dgm:pt modelId="{30F036CA-40CD-4CA3-A7FA-CDF341CBC968}" type="sibTrans" cxnId="{647CEE0B-5DF5-4BCC-B049-176852BF6862}">
      <dgm:prSet/>
      <dgm:spPr/>
      <dgm:t>
        <a:bodyPr/>
        <a:lstStyle/>
        <a:p>
          <a:endParaRPr lang="en-US"/>
        </a:p>
      </dgm:t>
    </dgm:pt>
    <dgm:pt modelId="{0A979690-7D8A-41E7-8957-EFAC839ED19B}">
      <dgm:prSet/>
      <dgm:spPr/>
      <dgm:t>
        <a:bodyPr/>
        <a:lstStyle/>
        <a:p>
          <a:r>
            <a:rPr lang="en-US"/>
            <a:t>When it makes the lives of the user easier</a:t>
          </a:r>
          <a:endParaRPr lang="en-US"/>
        </a:p>
      </dgm:t>
    </dgm:pt>
    <dgm:pt modelId="{52301BBB-8F60-463A-ACB8-D9B5DD2F334A}" type="parTrans" cxnId="{EF6BDCDC-9933-4CED-96D7-72206AB50FB0}">
      <dgm:prSet/>
      <dgm:spPr/>
      <dgm:t>
        <a:bodyPr/>
        <a:lstStyle/>
        <a:p>
          <a:endParaRPr lang="en-US"/>
        </a:p>
      </dgm:t>
    </dgm:pt>
    <dgm:pt modelId="{683D21B8-74ED-4CF6-8BA4-4623110FBDAA}" type="sibTrans" cxnId="{EF6BDCDC-9933-4CED-96D7-72206AB50FB0}">
      <dgm:prSet/>
      <dgm:spPr/>
      <dgm:t>
        <a:bodyPr/>
        <a:lstStyle/>
        <a:p>
          <a:endParaRPr lang="en-US"/>
        </a:p>
      </dgm:t>
    </dgm:pt>
    <dgm:pt modelId="{75BE3273-4023-420A-9FD0-1EF5A07B01F3}" type="pres">
      <dgm:prSet presAssocID="{DB2F12D9-ACD4-4379-885B-03856F1C655E}" presName="Name0" presStyleCnt="0">
        <dgm:presLayoutVars>
          <dgm:dir/>
          <dgm:animLvl val="lvl"/>
          <dgm:resizeHandles val="exact"/>
        </dgm:presLayoutVars>
      </dgm:prSet>
      <dgm:spPr/>
    </dgm:pt>
    <dgm:pt modelId="{3D8D3C57-169F-40F3-9B05-3284FBF37717}" type="pres">
      <dgm:prSet presAssocID="{CE352C4C-BFEA-4E07-A841-9FA22DDBED7D}" presName="linNode" presStyleCnt="0"/>
      <dgm:spPr/>
    </dgm:pt>
    <dgm:pt modelId="{FEEA6979-21FC-4549-AA9B-39BB7B5AAF87}" type="pres">
      <dgm:prSet presAssocID="{CE352C4C-BFEA-4E07-A841-9FA22DDBED7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69E0AE4-11E7-4095-ABA6-4B607E10C8DD}" type="pres">
      <dgm:prSet presAssocID="{30F036CA-40CD-4CA3-A7FA-CDF341CBC968}" presName="sp" presStyleCnt="0"/>
      <dgm:spPr/>
    </dgm:pt>
    <dgm:pt modelId="{9D2D6C9E-F804-4B1F-88AA-72356FB2BD21}" type="pres">
      <dgm:prSet presAssocID="{0A979690-7D8A-41E7-8957-EFAC839ED19B}" presName="linNode" presStyleCnt="0"/>
      <dgm:spPr/>
    </dgm:pt>
    <dgm:pt modelId="{612B4287-48B6-412A-A2D7-5669590828C7}" type="pres">
      <dgm:prSet presAssocID="{0A979690-7D8A-41E7-8957-EFAC839ED19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657DC200-AAC4-433B-9224-85E3D6E8F46D}" type="presOf" srcId="{0A979690-7D8A-41E7-8957-EFAC839ED19B}" destId="{612B4287-48B6-412A-A2D7-5669590828C7}" srcOrd="0" destOrd="0" presId="urn:microsoft.com/office/officeart/2005/8/layout/vList5"/>
    <dgm:cxn modelId="{647CEE0B-5DF5-4BCC-B049-176852BF6862}" srcId="{DB2F12D9-ACD4-4379-885B-03856F1C655E}" destId="{CE352C4C-BFEA-4E07-A841-9FA22DDBED7D}" srcOrd="0" destOrd="0" parTransId="{02F8052F-B63A-4537-BEE7-350C1A87D670}" sibTransId="{30F036CA-40CD-4CA3-A7FA-CDF341CBC968}"/>
    <dgm:cxn modelId="{885E1A6A-001D-44E8-9FB5-33D02140773D}" type="presOf" srcId="{CE352C4C-BFEA-4E07-A841-9FA22DDBED7D}" destId="{FEEA6979-21FC-4549-AA9B-39BB7B5AAF87}" srcOrd="0" destOrd="0" presId="urn:microsoft.com/office/officeart/2005/8/layout/vList5"/>
    <dgm:cxn modelId="{C9EEBA20-EB97-4B5E-8973-A53F8D382DDA}" type="presOf" srcId="{DB2F12D9-ACD4-4379-885B-03856F1C655E}" destId="{75BE3273-4023-420A-9FD0-1EF5A07B01F3}" srcOrd="0" destOrd="0" presId="urn:microsoft.com/office/officeart/2005/8/layout/vList5"/>
    <dgm:cxn modelId="{EF6BDCDC-9933-4CED-96D7-72206AB50FB0}" srcId="{DB2F12D9-ACD4-4379-885B-03856F1C655E}" destId="{0A979690-7D8A-41E7-8957-EFAC839ED19B}" srcOrd="1" destOrd="0" parTransId="{52301BBB-8F60-463A-ACB8-D9B5DD2F334A}" sibTransId="{683D21B8-74ED-4CF6-8BA4-4623110FBDAA}"/>
    <dgm:cxn modelId="{70C05606-8AE5-42B3-A289-6E1C876C37D9}" type="presParOf" srcId="{75BE3273-4023-420A-9FD0-1EF5A07B01F3}" destId="{3D8D3C57-169F-40F3-9B05-3284FBF37717}" srcOrd="0" destOrd="0" presId="urn:microsoft.com/office/officeart/2005/8/layout/vList5"/>
    <dgm:cxn modelId="{BA37D33F-B8DF-4DC5-B8C0-591B935D4F9E}" type="presParOf" srcId="{3D8D3C57-169F-40F3-9B05-3284FBF37717}" destId="{FEEA6979-21FC-4549-AA9B-39BB7B5AAF87}" srcOrd="0" destOrd="0" presId="urn:microsoft.com/office/officeart/2005/8/layout/vList5"/>
    <dgm:cxn modelId="{0ED94E65-B5F0-4586-B613-4537F13D04DA}" type="presParOf" srcId="{75BE3273-4023-420A-9FD0-1EF5A07B01F3}" destId="{869E0AE4-11E7-4095-ABA6-4B607E10C8DD}" srcOrd="1" destOrd="0" presId="urn:microsoft.com/office/officeart/2005/8/layout/vList5"/>
    <dgm:cxn modelId="{DC202BDA-6A99-48FE-8A53-2BEB8E98498C}" type="presParOf" srcId="{75BE3273-4023-420A-9FD0-1EF5A07B01F3}" destId="{9D2D6C9E-F804-4B1F-88AA-72356FB2BD21}" srcOrd="2" destOrd="0" presId="urn:microsoft.com/office/officeart/2005/8/layout/vList5"/>
    <dgm:cxn modelId="{065DE8F8-FEF1-409E-97F7-0DC0734C3E76}" type="presParOf" srcId="{9D2D6C9E-F804-4B1F-88AA-72356FB2BD21}" destId="{612B4287-48B6-412A-A2D7-5669590828C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4EDB5D-65E3-4F05-AF8D-C258971375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B10CFD-9F5E-4CC7-A3C8-EDBFDC016103}">
      <dgm:prSet/>
      <dgm:spPr/>
      <dgm:t>
        <a:bodyPr/>
        <a:lstStyle/>
        <a:p>
          <a:r>
            <a:rPr lang="en-US"/>
            <a:t>What is the purpose of the customization?</a:t>
          </a:r>
          <a:endParaRPr lang="en-US"/>
        </a:p>
      </dgm:t>
    </dgm:pt>
    <dgm:pt modelId="{1A5D6824-D291-4756-87E4-EF6BD73D835B}" type="parTrans" cxnId="{5F6E0004-AFA8-4EC3-93B6-6076CF43E49D}">
      <dgm:prSet/>
      <dgm:spPr/>
      <dgm:t>
        <a:bodyPr/>
        <a:lstStyle/>
        <a:p>
          <a:endParaRPr lang="en-US"/>
        </a:p>
      </dgm:t>
    </dgm:pt>
    <dgm:pt modelId="{E07C5EE1-4C10-4F80-BD7E-4E83639289B0}" type="sibTrans" cxnId="{5F6E0004-AFA8-4EC3-93B6-6076CF43E49D}">
      <dgm:prSet/>
      <dgm:spPr/>
      <dgm:t>
        <a:bodyPr/>
        <a:lstStyle/>
        <a:p>
          <a:endParaRPr lang="en-US"/>
        </a:p>
      </dgm:t>
    </dgm:pt>
    <dgm:pt modelId="{70E41C74-3A74-422C-B48C-23166442CDE6}">
      <dgm:prSet/>
      <dgm:spPr/>
      <dgm:t>
        <a:bodyPr/>
        <a:lstStyle/>
        <a:p>
          <a:r>
            <a:rPr lang="en-US"/>
            <a:t>Audience</a:t>
          </a:r>
          <a:endParaRPr lang="en-US"/>
        </a:p>
      </dgm:t>
    </dgm:pt>
    <dgm:pt modelId="{8DFE65D2-EBD6-4D48-B16B-6D9A6B1CFA55}" type="parTrans" cxnId="{5FDC2D4C-924B-472C-B1A6-FB20259A65AA}">
      <dgm:prSet/>
      <dgm:spPr/>
      <dgm:t>
        <a:bodyPr/>
        <a:lstStyle/>
        <a:p>
          <a:endParaRPr lang="en-US"/>
        </a:p>
      </dgm:t>
    </dgm:pt>
    <dgm:pt modelId="{CA0322F8-9958-44C1-AE2A-1ADE7AA29428}" type="sibTrans" cxnId="{5FDC2D4C-924B-472C-B1A6-FB20259A65AA}">
      <dgm:prSet/>
      <dgm:spPr/>
      <dgm:t>
        <a:bodyPr/>
        <a:lstStyle/>
        <a:p>
          <a:endParaRPr lang="en-US"/>
        </a:p>
      </dgm:t>
    </dgm:pt>
    <dgm:pt modelId="{EAD9D453-F47B-4345-8242-C9E1D91E8183}">
      <dgm:prSet/>
      <dgm:spPr/>
      <dgm:t>
        <a:bodyPr/>
        <a:lstStyle/>
        <a:p>
          <a:r>
            <a:rPr lang="en-US"/>
            <a:t>Everyone</a:t>
          </a:r>
          <a:endParaRPr lang="en-US"/>
        </a:p>
      </dgm:t>
    </dgm:pt>
    <dgm:pt modelId="{DB3B1116-05CF-4E85-BFCB-0ECF39CAED43}" type="parTrans" cxnId="{F6A9C3C1-6941-4918-B5F2-957B9AC5338D}">
      <dgm:prSet/>
      <dgm:spPr/>
      <dgm:t>
        <a:bodyPr/>
        <a:lstStyle/>
        <a:p>
          <a:endParaRPr lang="en-US"/>
        </a:p>
      </dgm:t>
    </dgm:pt>
    <dgm:pt modelId="{1FCF5B1B-CE73-4793-A09B-A2B77147D8FB}" type="sibTrans" cxnId="{F6A9C3C1-6941-4918-B5F2-957B9AC5338D}">
      <dgm:prSet/>
      <dgm:spPr/>
      <dgm:t>
        <a:bodyPr/>
        <a:lstStyle/>
        <a:p>
          <a:endParaRPr lang="en-US"/>
        </a:p>
      </dgm:t>
    </dgm:pt>
    <dgm:pt modelId="{6A09892E-5BA9-44E0-9BEC-D5B5D1105CCB}">
      <dgm:prSet/>
      <dgm:spPr/>
      <dgm:t>
        <a:bodyPr/>
        <a:lstStyle/>
        <a:p>
          <a:r>
            <a:rPr lang="en-US"/>
            <a:t>Special Groups</a:t>
          </a:r>
          <a:endParaRPr lang="en-US"/>
        </a:p>
      </dgm:t>
    </dgm:pt>
    <dgm:pt modelId="{7FA97047-A642-45E8-B52A-71544A59C120}" type="parTrans" cxnId="{F259671C-A810-4DD4-A4B9-353129CC679B}">
      <dgm:prSet/>
      <dgm:spPr/>
      <dgm:t>
        <a:bodyPr/>
        <a:lstStyle/>
        <a:p>
          <a:endParaRPr lang="en-US"/>
        </a:p>
      </dgm:t>
    </dgm:pt>
    <dgm:pt modelId="{228F6AA6-8735-44EB-8016-D4860CAF6CB1}" type="sibTrans" cxnId="{F259671C-A810-4DD4-A4B9-353129CC679B}">
      <dgm:prSet/>
      <dgm:spPr/>
      <dgm:t>
        <a:bodyPr/>
        <a:lstStyle/>
        <a:p>
          <a:endParaRPr lang="en-US"/>
        </a:p>
      </dgm:t>
    </dgm:pt>
    <dgm:pt modelId="{1AA586D6-2DE3-485F-B049-2B7D37BE8F10}" type="pres">
      <dgm:prSet presAssocID="{D44EDB5D-65E3-4F05-AF8D-C2589713758F}" presName="linear" presStyleCnt="0">
        <dgm:presLayoutVars>
          <dgm:animLvl val="lvl"/>
          <dgm:resizeHandles val="exact"/>
        </dgm:presLayoutVars>
      </dgm:prSet>
      <dgm:spPr/>
    </dgm:pt>
    <dgm:pt modelId="{04E000F4-1AF6-4796-A4FD-D26C3F61C73B}" type="pres">
      <dgm:prSet presAssocID="{D3B10CFD-9F5E-4CC7-A3C8-EDBFDC0161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1C57CF-5386-4A64-A0AD-C3E7E699F60D}" type="pres">
      <dgm:prSet presAssocID="{E07C5EE1-4C10-4F80-BD7E-4E83639289B0}" presName="spacer" presStyleCnt="0"/>
      <dgm:spPr/>
    </dgm:pt>
    <dgm:pt modelId="{888681FE-A068-4923-AA37-61BFC8240CA1}" type="pres">
      <dgm:prSet presAssocID="{70E41C74-3A74-422C-B48C-23166442CD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59E4E9-BD5E-42CE-98C4-A415936F551A}" type="pres">
      <dgm:prSet presAssocID="{70E41C74-3A74-422C-B48C-23166442CDE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FDC2D4C-924B-472C-B1A6-FB20259A65AA}" srcId="{D44EDB5D-65E3-4F05-AF8D-C2589713758F}" destId="{70E41C74-3A74-422C-B48C-23166442CDE6}" srcOrd="1" destOrd="0" parTransId="{8DFE65D2-EBD6-4D48-B16B-6D9A6B1CFA55}" sibTransId="{CA0322F8-9958-44C1-AE2A-1ADE7AA29428}"/>
    <dgm:cxn modelId="{4159EDA4-CE7B-40B3-8556-B2736C4E2560}" type="presOf" srcId="{6A09892E-5BA9-44E0-9BEC-D5B5D1105CCB}" destId="{9059E4E9-BD5E-42CE-98C4-A415936F551A}" srcOrd="0" destOrd="1" presId="urn:microsoft.com/office/officeart/2005/8/layout/vList2"/>
    <dgm:cxn modelId="{F6A9C3C1-6941-4918-B5F2-957B9AC5338D}" srcId="{70E41C74-3A74-422C-B48C-23166442CDE6}" destId="{EAD9D453-F47B-4345-8242-C9E1D91E8183}" srcOrd="0" destOrd="0" parTransId="{DB3B1116-05CF-4E85-BFCB-0ECF39CAED43}" sibTransId="{1FCF5B1B-CE73-4793-A09B-A2B77147D8FB}"/>
    <dgm:cxn modelId="{5F6E0004-AFA8-4EC3-93B6-6076CF43E49D}" srcId="{D44EDB5D-65E3-4F05-AF8D-C2589713758F}" destId="{D3B10CFD-9F5E-4CC7-A3C8-EDBFDC016103}" srcOrd="0" destOrd="0" parTransId="{1A5D6824-D291-4756-87E4-EF6BD73D835B}" sibTransId="{E07C5EE1-4C10-4F80-BD7E-4E83639289B0}"/>
    <dgm:cxn modelId="{DFD31426-726D-4C57-AEA9-3A27BDDE88B9}" type="presOf" srcId="{EAD9D453-F47B-4345-8242-C9E1D91E8183}" destId="{9059E4E9-BD5E-42CE-98C4-A415936F551A}" srcOrd="0" destOrd="0" presId="urn:microsoft.com/office/officeart/2005/8/layout/vList2"/>
    <dgm:cxn modelId="{91AC1A33-62B5-4BDB-9458-DBBEC258910C}" type="presOf" srcId="{D44EDB5D-65E3-4F05-AF8D-C2589713758F}" destId="{1AA586D6-2DE3-485F-B049-2B7D37BE8F10}" srcOrd="0" destOrd="0" presId="urn:microsoft.com/office/officeart/2005/8/layout/vList2"/>
    <dgm:cxn modelId="{FC9CC216-D301-4347-8FB3-15342738DC26}" type="presOf" srcId="{D3B10CFD-9F5E-4CC7-A3C8-EDBFDC016103}" destId="{04E000F4-1AF6-4796-A4FD-D26C3F61C73B}" srcOrd="0" destOrd="0" presId="urn:microsoft.com/office/officeart/2005/8/layout/vList2"/>
    <dgm:cxn modelId="{F259671C-A810-4DD4-A4B9-353129CC679B}" srcId="{70E41C74-3A74-422C-B48C-23166442CDE6}" destId="{6A09892E-5BA9-44E0-9BEC-D5B5D1105CCB}" srcOrd="1" destOrd="0" parTransId="{7FA97047-A642-45E8-B52A-71544A59C120}" sibTransId="{228F6AA6-8735-44EB-8016-D4860CAF6CB1}"/>
    <dgm:cxn modelId="{D8CF675F-A8A1-457A-B236-96AAA357A5CF}" type="presOf" srcId="{70E41C74-3A74-422C-B48C-23166442CDE6}" destId="{888681FE-A068-4923-AA37-61BFC8240CA1}" srcOrd="0" destOrd="0" presId="urn:microsoft.com/office/officeart/2005/8/layout/vList2"/>
    <dgm:cxn modelId="{B649BCFC-CA60-4208-8E94-13F0E15F6C0A}" type="presParOf" srcId="{1AA586D6-2DE3-485F-B049-2B7D37BE8F10}" destId="{04E000F4-1AF6-4796-A4FD-D26C3F61C73B}" srcOrd="0" destOrd="0" presId="urn:microsoft.com/office/officeart/2005/8/layout/vList2"/>
    <dgm:cxn modelId="{5A7628C4-87FD-43B4-823D-EB29D8B3AA1C}" type="presParOf" srcId="{1AA586D6-2DE3-485F-B049-2B7D37BE8F10}" destId="{021C57CF-5386-4A64-A0AD-C3E7E699F60D}" srcOrd="1" destOrd="0" presId="urn:microsoft.com/office/officeart/2005/8/layout/vList2"/>
    <dgm:cxn modelId="{E795016A-D40C-42F8-9377-F9931678F07C}" type="presParOf" srcId="{1AA586D6-2DE3-485F-B049-2B7D37BE8F10}" destId="{888681FE-A068-4923-AA37-61BFC8240CA1}" srcOrd="2" destOrd="0" presId="urn:microsoft.com/office/officeart/2005/8/layout/vList2"/>
    <dgm:cxn modelId="{A5EAE8FE-5DE9-4B80-AE50-BC9B01C9285D}" type="presParOf" srcId="{1AA586D6-2DE3-485F-B049-2B7D37BE8F10}" destId="{9059E4E9-BD5E-42CE-98C4-A415936F551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0BDBDE-63EA-4A42-BA23-00A4F6F8565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273E01-5080-4433-90F9-EB2045A3C123}">
      <dgm:prSet/>
      <dgm:spPr/>
      <dgm:t>
        <a:bodyPr/>
        <a:lstStyle/>
        <a:p>
          <a:r>
            <a:rPr lang="en-US"/>
            <a:t>Whenever possible, use the out of the box entities for their intended purpose</a:t>
          </a:r>
          <a:endParaRPr lang="en-US"/>
        </a:p>
      </dgm:t>
    </dgm:pt>
    <dgm:pt modelId="{B01FD7DE-69DF-4587-9FEB-96F7E31EB30C}" type="parTrans" cxnId="{7C750BCB-E2BE-4921-BAC6-8C25CB873679}">
      <dgm:prSet/>
      <dgm:spPr/>
      <dgm:t>
        <a:bodyPr/>
        <a:lstStyle/>
        <a:p>
          <a:endParaRPr lang="en-US"/>
        </a:p>
      </dgm:t>
    </dgm:pt>
    <dgm:pt modelId="{C1C6B2D1-9CFA-4B00-9767-0D630B1F5732}" type="sibTrans" cxnId="{7C750BCB-E2BE-4921-BAC6-8C25CB873679}">
      <dgm:prSet/>
      <dgm:spPr/>
      <dgm:t>
        <a:bodyPr/>
        <a:lstStyle/>
        <a:p>
          <a:endParaRPr lang="en-US"/>
        </a:p>
      </dgm:t>
    </dgm:pt>
    <dgm:pt modelId="{3FC8236F-E690-46FF-9F0D-4E20866CFE05}">
      <dgm:prSet/>
      <dgm:spPr/>
      <dgm:t>
        <a:bodyPr/>
        <a:lstStyle/>
        <a:p>
          <a:r>
            <a:rPr lang="en-US"/>
            <a:t>Do not recreate existing entities, unless absolutely required by a business case</a:t>
          </a:r>
          <a:endParaRPr lang="en-US"/>
        </a:p>
      </dgm:t>
    </dgm:pt>
    <dgm:pt modelId="{674EE8B0-3EC5-42B9-BEB3-55C242EC55BB}" type="parTrans" cxnId="{1AC8096B-261A-4901-B2CF-17D7A7CA479A}">
      <dgm:prSet/>
      <dgm:spPr/>
      <dgm:t>
        <a:bodyPr/>
        <a:lstStyle/>
        <a:p>
          <a:endParaRPr lang="en-US"/>
        </a:p>
      </dgm:t>
    </dgm:pt>
    <dgm:pt modelId="{04FDFEF3-48A9-46BD-B70C-F1A706CBAE66}" type="sibTrans" cxnId="{1AC8096B-261A-4901-B2CF-17D7A7CA479A}">
      <dgm:prSet/>
      <dgm:spPr/>
      <dgm:t>
        <a:bodyPr/>
        <a:lstStyle/>
        <a:p>
          <a:endParaRPr lang="en-US"/>
        </a:p>
      </dgm:t>
    </dgm:pt>
    <dgm:pt modelId="{00FA3A32-A819-4681-A0D7-913E7BA5A4C7}" type="pres">
      <dgm:prSet presAssocID="{9D0BDBDE-63EA-4A42-BA23-00A4F6F85655}" presName="Name0" presStyleCnt="0">
        <dgm:presLayoutVars>
          <dgm:dir/>
          <dgm:animLvl val="lvl"/>
          <dgm:resizeHandles val="exact"/>
        </dgm:presLayoutVars>
      </dgm:prSet>
      <dgm:spPr/>
    </dgm:pt>
    <dgm:pt modelId="{AF159A2C-EE71-408C-A0BE-336D6EC54F18}" type="pres">
      <dgm:prSet presAssocID="{0B273E01-5080-4433-90F9-EB2045A3C123}" presName="linNode" presStyleCnt="0"/>
      <dgm:spPr/>
    </dgm:pt>
    <dgm:pt modelId="{2987BFB4-F4E9-4E43-98CD-DEE0B61DF363}" type="pres">
      <dgm:prSet presAssocID="{0B273E01-5080-4433-90F9-EB2045A3C12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43081C9-F147-44D1-8B50-0738FC1D4A7E}" type="pres">
      <dgm:prSet presAssocID="{C1C6B2D1-9CFA-4B00-9767-0D630B1F5732}" presName="sp" presStyleCnt="0"/>
      <dgm:spPr/>
    </dgm:pt>
    <dgm:pt modelId="{D32C077E-05E3-42C1-B302-3B9E9110B895}" type="pres">
      <dgm:prSet presAssocID="{3FC8236F-E690-46FF-9F0D-4E20866CFE05}" presName="linNode" presStyleCnt="0"/>
      <dgm:spPr/>
    </dgm:pt>
    <dgm:pt modelId="{5CAEEA80-CA21-42C2-84AF-3EDAC34306C0}" type="pres">
      <dgm:prSet presAssocID="{3FC8236F-E690-46FF-9F0D-4E20866CFE05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1AC8096B-261A-4901-B2CF-17D7A7CA479A}" srcId="{9D0BDBDE-63EA-4A42-BA23-00A4F6F85655}" destId="{3FC8236F-E690-46FF-9F0D-4E20866CFE05}" srcOrd="1" destOrd="0" parTransId="{674EE8B0-3EC5-42B9-BEB3-55C242EC55BB}" sibTransId="{04FDFEF3-48A9-46BD-B70C-F1A706CBAE66}"/>
    <dgm:cxn modelId="{7C750BCB-E2BE-4921-BAC6-8C25CB873679}" srcId="{9D0BDBDE-63EA-4A42-BA23-00A4F6F85655}" destId="{0B273E01-5080-4433-90F9-EB2045A3C123}" srcOrd="0" destOrd="0" parTransId="{B01FD7DE-69DF-4587-9FEB-96F7E31EB30C}" sibTransId="{C1C6B2D1-9CFA-4B00-9767-0D630B1F5732}"/>
    <dgm:cxn modelId="{2A6FAF15-0A99-4373-98CA-F8B326E6D2CE}" type="presOf" srcId="{9D0BDBDE-63EA-4A42-BA23-00A4F6F85655}" destId="{00FA3A32-A819-4681-A0D7-913E7BA5A4C7}" srcOrd="0" destOrd="0" presId="urn:microsoft.com/office/officeart/2005/8/layout/vList5"/>
    <dgm:cxn modelId="{A2DDCB26-6E45-40E2-8C20-27C074F6955C}" type="presOf" srcId="{3FC8236F-E690-46FF-9F0D-4E20866CFE05}" destId="{5CAEEA80-CA21-42C2-84AF-3EDAC34306C0}" srcOrd="0" destOrd="0" presId="urn:microsoft.com/office/officeart/2005/8/layout/vList5"/>
    <dgm:cxn modelId="{9E0DF7C7-A25D-442C-A59B-522E9EE8979A}" type="presOf" srcId="{0B273E01-5080-4433-90F9-EB2045A3C123}" destId="{2987BFB4-F4E9-4E43-98CD-DEE0B61DF363}" srcOrd="0" destOrd="0" presId="urn:microsoft.com/office/officeart/2005/8/layout/vList5"/>
    <dgm:cxn modelId="{7381B784-984D-4CA8-A0B5-1F19B7E91CBF}" type="presParOf" srcId="{00FA3A32-A819-4681-A0D7-913E7BA5A4C7}" destId="{AF159A2C-EE71-408C-A0BE-336D6EC54F18}" srcOrd="0" destOrd="0" presId="urn:microsoft.com/office/officeart/2005/8/layout/vList5"/>
    <dgm:cxn modelId="{725FF955-C1C6-45DF-8C45-F5E9F35ED751}" type="presParOf" srcId="{AF159A2C-EE71-408C-A0BE-336D6EC54F18}" destId="{2987BFB4-F4E9-4E43-98CD-DEE0B61DF363}" srcOrd="0" destOrd="0" presId="urn:microsoft.com/office/officeart/2005/8/layout/vList5"/>
    <dgm:cxn modelId="{E1BD152C-9DA2-4726-A6D3-803DB535AF1C}" type="presParOf" srcId="{00FA3A32-A819-4681-A0D7-913E7BA5A4C7}" destId="{E43081C9-F147-44D1-8B50-0738FC1D4A7E}" srcOrd="1" destOrd="0" presId="urn:microsoft.com/office/officeart/2005/8/layout/vList5"/>
    <dgm:cxn modelId="{51044C53-8089-4ABB-BDA2-E7C0229B4C9B}" type="presParOf" srcId="{00FA3A32-A819-4681-A0D7-913E7BA5A4C7}" destId="{D32C077E-05E3-42C1-B302-3B9E9110B895}" srcOrd="2" destOrd="0" presId="urn:microsoft.com/office/officeart/2005/8/layout/vList5"/>
    <dgm:cxn modelId="{C3700519-3EC8-460A-B188-C5015861BE6B}" type="presParOf" srcId="{D32C077E-05E3-42C1-B302-3B9E9110B895}" destId="{5CAEEA80-CA21-42C2-84AF-3EDAC34306C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515EC4-7DC4-499D-A35D-E889ADBC05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B0B699-76B9-465C-A141-423C1C4DFCD1}">
      <dgm:prSet/>
      <dgm:spPr/>
      <dgm:t>
        <a:bodyPr/>
        <a:lstStyle/>
        <a:p>
          <a:r>
            <a:rPr lang="en-US"/>
            <a:t>Do not repurpose a field, just create a new one</a:t>
          </a:r>
          <a:endParaRPr lang="en-US"/>
        </a:p>
      </dgm:t>
    </dgm:pt>
    <dgm:pt modelId="{282CAB55-75A7-47C0-83C4-4A95CEA0F220}" type="parTrans" cxnId="{83F1F82A-D3A4-4CAA-80AF-4A6F41749F58}">
      <dgm:prSet/>
      <dgm:spPr/>
      <dgm:t>
        <a:bodyPr/>
        <a:lstStyle/>
        <a:p>
          <a:endParaRPr lang="en-US"/>
        </a:p>
      </dgm:t>
    </dgm:pt>
    <dgm:pt modelId="{45F368B5-9D8F-4279-9F69-8D65C8BFEF22}" type="sibTrans" cxnId="{83F1F82A-D3A4-4CAA-80AF-4A6F41749F58}">
      <dgm:prSet/>
      <dgm:spPr/>
      <dgm:t>
        <a:bodyPr/>
        <a:lstStyle/>
        <a:p>
          <a:endParaRPr lang="en-US"/>
        </a:p>
      </dgm:t>
    </dgm:pt>
    <dgm:pt modelId="{F8A23320-746A-4EF5-85ED-623A6377D4B0}">
      <dgm:prSet/>
      <dgm:spPr/>
      <dgm:t>
        <a:bodyPr/>
        <a:lstStyle/>
        <a:p>
          <a:r>
            <a:rPr lang="en-US"/>
            <a:t>Consider always using Global Option Sets</a:t>
          </a:r>
          <a:endParaRPr lang="en-US"/>
        </a:p>
      </dgm:t>
    </dgm:pt>
    <dgm:pt modelId="{13008F29-2DE3-458D-B0A3-5731A4F407EE}" type="parTrans" cxnId="{4BB7EA80-2196-4917-8206-8DFEBDCFB342}">
      <dgm:prSet/>
      <dgm:spPr/>
      <dgm:t>
        <a:bodyPr/>
        <a:lstStyle/>
        <a:p>
          <a:endParaRPr lang="en-US"/>
        </a:p>
      </dgm:t>
    </dgm:pt>
    <dgm:pt modelId="{C854288B-FD6D-4355-9D6C-CDE92F245F47}" type="sibTrans" cxnId="{4BB7EA80-2196-4917-8206-8DFEBDCFB342}">
      <dgm:prSet/>
      <dgm:spPr/>
      <dgm:t>
        <a:bodyPr/>
        <a:lstStyle/>
        <a:p>
          <a:endParaRPr lang="en-US"/>
        </a:p>
      </dgm:t>
    </dgm:pt>
    <dgm:pt modelId="{6904A543-3D36-4D61-BB50-C0A3E784E2F2}" type="pres">
      <dgm:prSet presAssocID="{E5515EC4-7DC4-499D-A35D-E889ADBC05D1}" presName="linear" presStyleCnt="0">
        <dgm:presLayoutVars>
          <dgm:animLvl val="lvl"/>
          <dgm:resizeHandles val="exact"/>
        </dgm:presLayoutVars>
      </dgm:prSet>
      <dgm:spPr/>
    </dgm:pt>
    <dgm:pt modelId="{9B926910-A079-4650-A70E-12A37F7A7B79}" type="pres">
      <dgm:prSet presAssocID="{C7B0B699-76B9-465C-A141-423C1C4DFC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006A04-2439-464A-8349-49B867433344}" type="pres">
      <dgm:prSet presAssocID="{45F368B5-9D8F-4279-9F69-8D65C8BFEF22}" presName="spacer" presStyleCnt="0"/>
      <dgm:spPr/>
    </dgm:pt>
    <dgm:pt modelId="{31CE57DD-B2FE-462F-8FBF-466013175CF6}" type="pres">
      <dgm:prSet presAssocID="{F8A23320-746A-4EF5-85ED-623A6377D4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B7EA80-2196-4917-8206-8DFEBDCFB342}" srcId="{E5515EC4-7DC4-499D-A35D-E889ADBC05D1}" destId="{F8A23320-746A-4EF5-85ED-623A6377D4B0}" srcOrd="1" destOrd="0" parTransId="{13008F29-2DE3-458D-B0A3-5731A4F407EE}" sibTransId="{C854288B-FD6D-4355-9D6C-CDE92F245F47}"/>
    <dgm:cxn modelId="{E26527BA-3FFD-4738-A1C3-580909EF5877}" type="presOf" srcId="{E5515EC4-7DC4-499D-A35D-E889ADBC05D1}" destId="{6904A543-3D36-4D61-BB50-C0A3E784E2F2}" srcOrd="0" destOrd="0" presId="urn:microsoft.com/office/officeart/2005/8/layout/vList2"/>
    <dgm:cxn modelId="{721191D9-ECD6-48D6-A13D-BEA8387D9EE9}" type="presOf" srcId="{C7B0B699-76B9-465C-A141-423C1C4DFCD1}" destId="{9B926910-A079-4650-A70E-12A37F7A7B79}" srcOrd="0" destOrd="0" presId="urn:microsoft.com/office/officeart/2005/8/layout/vList2"/>
    <dgm:cxn modelId="{83F1F82A-D3A4-4CAA-80AF-4A6F41749F58}" srcId="{E5515EC4-7DC4-499D-A35D-E889ADBC05D1}" destId="{C7B0B699-76B9-465C-A141-423C1C4DFCD1}" srcOrd="0" destOrd="0" parTransId="{282CAB55-75A7-47C0-83C4-4A95CEA0F220}" sibTransId="{45F368B5-9D8F-4279-9F69-8D65C8BFEF22}"/>
    <dgm:cxn modelId="{D5285D75-2949-4A16-813B-12FE5ACBDFA0}" type="presOf" srcId="{F8A23320-746A-4EF5-85ED-623A6377D4B0}" destId="{31CE57DD-B2FE-462F-8FBF-466013175CF6}" srcOrd="0" destOrd="0" presId="urn:microsoft.com/office/officeart/2005/8/layout/vList2"/>
    <dgm:cxn modelId="{83E225D2-2DF5-483A-8500-7B8CF7E2A4A6}" type="presParOf" srcId="{6904A543-3D36-4D61-BB50-C0A3E784E2F2}" destId="{9B926910-A079-4650-A70E-12A37F7A7B79}" srcOrd="0" destOrd="0" presId="urn:microsoft.com/office/officeart/2005/8/layout/vList2"/>
    <dgm:cxn modelId="{960E8BC6-84AC-433A-9AA9-2D3715EBCE59}" type="presParOf" srcId="{6904A543-3D36-4D61-BB50-C0A3E784E2F2}" destId="{53006A04-2439-464A-8349-49B867433344}" srcOrd="1" destOrd="0" presId="urn:microsoft.com/office/officeart/2005/8/layout/vList2"/>
    <dgm:cxn modelId="{0686EC6D-81EF-401B-B3C9-73609A21A41D}" type="presParOf" srcId="{6904A543-3D36-4D61-BB50-C0A3E784E2F2}" destId="{31CE57DD-B2FE-462F-8FBF-466013175C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72213-BA57-41FF-A9B5-ECC5D08061B6}">
      <dsp:nvSpPr>
        <dsp:cNvPr id="0" name=""/>
        <dsp:cNvSpPr/>
      </dsp:nvSpPr>
      <dsp:spPr>
        <a:xfrm>
          <a:off x="0" y="26610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What, when, and why</a:t>
          </a:r>
          <a:endParaRPr lang="en-US" sz="2500" kern="1200"/>
        </a:p>
      </dsp:txBody>
      <dsp:txXfrm>
        <a:off x="29271" y="55881"/>
        <a:ext cx="8171058" cy="541083"/>
      </dsp:txXfrm>
    </dsp:sp>
    <dsp:sp modelId="{B6A8A6CA-A798-4FCC-BA91-6FA978B66D04}">
      <dsp:nvSpPr>
        <dsp:cNvPr id="0" name=""/>
        <dsp:cNvSpPr/>
      </dsp:nvSpPr>
      <dsp:spPr>
        <a:xfrm>
          <a:off x="0" y="698236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Designing</a:t>
          </a:r>
          <a:endParaRPr lang="en-US" sz="2500" kern="1200"/>
        </a:p>
      </dsp:txBody>
      <dsp:txXfrm>
        <a:off x="29271" y="727507"/>
        <a:ext cx="8171058" cy="541083"/>
      </dsp:txXfrm>
    </dsp:sp>
    <dsp:sp modelId="{5CA01C8A-A7DA-4EA0-ABE7-861FB175AC5A}">
      <dsp:nvSpPr>
        <dsp:cNvPr id="0" name=""/>
        <dsp:cNvSpPr/>
      </dsp:nvSpPr>
      <dsp:spPr>
        <a:xfrm>
          <a:off x="0" y="1297861"/>
          <a:ext cx="8229600" cy="20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Entities and Fields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Forms and Views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Views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Reports and Dashboards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Automation and Mobile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Dynamics 365-specific features</a:t>
          </a:r>
          <a:endParaRPr lang="en-US" sz="2000" kern="1200"/>
        </a:p>
      </dsp:txBody>
      <dsp:txXfrm>
        <a:off x="0" y="1297861"/>
        <a:ext cx="8229600" cy="207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D284-87F2-4E39-83AC-633C415E24F3}">
      <dsp:nvSpPr>
        <dsp:cNvPr id="0" name=""/>
        <dsp:cNvSpPr/>
      </dsp:nvSpPr>
      <dsp:spPr>
        <a:xfrm>
          <a:off x="0" y="75435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Arrow Keys</a:t>
          </a:r>
          <a:endParaRPr lang="en-US" sz="2000" kern="1200"/>
        </a:p>
      </dsp:txBody>
      <dsp:txXfrm>
        <a:off x="23417" y="98852"/>
        <a:ext cx="8182766" cy="432866"/>
      </dsp:txXfrm>
    </dsp:sp>
    <dsp:sp modelId="{C6207082-7CCC-49F6-9EEF-D08A783F120E}">
      <dsp:nvSpPr>
        <dsp:cNvPr id="0" name=""/>
        <dsp:cNvSpPr/>
      </dsp:nvSpPr>
      <dsp:spPr>
        <a:xfrm>
          <a:off x="0" y="555135"/>
          <a:ext cx="8229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Move the selected item</a:t>
          </a:r>
          <a:endParaRPr lang="en-US" sz="1600" kern="1200"/>
        </a:p>
      </dsp:txBody>
      <dsp:txXfrm>
        <a:off x="0" y="555135"/>
        <a:ext cx="8229600" cy="331200"/>
      </dsp:txXfrm>
    </dsp:sp>
    <dsp:sp modelId="{86A36D83-F9B5-447C-B7C8-9A0C1652FE66}">
      <dsp:nvSpPr>
        <dsp:cNvPr id="0" name=""/>
        <dsp:cNvSpPr/>
      </dsp:nvSpPr>
      <dsp:spPr>
        <a:xfrm>
          <a:off x="0" y="886335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Delete key</a:t>
          </a:r>
          <a:endParaRPr lang="en-US" sz="2000" kern="1200"/>
        </a:p>
      </dsp:txBody>
      <dsp:txXfrm>
        <a:off x="23417" y="909752"/>
        <a:ext cx="8182766" cy="432866"/>
      </dsp:txXfrm>
    </dsp:sp>
    <dsp:sp modelId="{8317314F-89CE-47B4-80A2-7435E7DBAD2C}">
      <dsp:nvSpPr>
        <dsp:cNvPr id="0" name=""/>
        <dsp:cNvSpPr/>
      </dsp:nvSpPr>
      <dsp:spPr>
        <a:xfrm>
          <a:off x="0" y="1366035"/>
          <a:ext cx="8229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Deletes an item</a:t>
          </a:r>
          <a:endParaRPr lang="en-US" sz="1600" kern="1200"/>
        </a:p>
      </dsp:txBody>
      <dsp:txXfrm>
        <a:off x="0" y="1366035"/>
        <a:ext cx="8229600" cy="331200"/>
      </dsp:txXfrm>
    </dsp:sp>
    <dsp:sp modelId="{82310175-B37E-4C0E-B176-72FFF010A40B}">
      <dsp:nvSpPr>
        <dsp:cNvPr id="0" name=""/>
        <dsp:cNvSpPr/>
      </dsp:nvSpPr>
      <dsp:spPr>
        <a:xfrm>
          <a:off x="0" y="1697236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Enter Key</a:t>
          </a:r>
          <a:endParaRPr lang="en-US" sz="2000" kern="1200"/>
        </a:p>
      </dsp:txBody>
      <dsp:txXfrm>
        <a:off x="23417" y="1720653"/>
        <a:ext cx="8182766" cy="432866"/>
      </dsp:txXfrm>
    </dsp:sp>
    <dsp:sp modelId="{9FBDE125-0AB7-42AB-890F-7B23E06CD5CF}">
      <dsp:nvSpPr>
        <dsp:cNvPr id="0" name=""/>
        <dsp:cNvSpPr/>
      </dsp:nvSpPr>
      <dsp:spPr>
        <a:xfrm>
          <a:off x="0" y="2176936"/>
          <a:ext cx="8229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Displays the property dialog</a:t>
          </a:r>
          <a:endParaRPr lang="en-US" sz="1600" kern="1200"/>
        </a:p>
      </dsp:txBody>
      <dsp:txXfrm>
        <a:off x="0" y="2176936"/>
        <a:ext cx="8229600" cy="331200"/>
      </dsp:txXfrm>
    </dsp:sp>
    <dsp:sp modelId="{9103A9C7-B799-462E-B0ED-925EFB42C440}">
      <dsp:nvSpPr>
        <dsp:cNvPr id="0" name=""/>
        <dsp:cNvSpPr/>
      </dsp:nvSpPr>
      <dsp:spPr>
        <a:xfrm>
          <a:off x="0" y="2508136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Ctrl+Z, Ctrl+Y, Ctrl+S</a:t>
          </a:r>
          <a:endParaRPr lang="en-US" sz="2000" kern="1200"/>
        </a:p>
      </dsp:txBody>
      <dsp:txXfrm>
        <a:off x="23417" y="2531553"/>
        <a:ext cx="8182766" cy="432866"/>
      </dsp:txXfrm>
    </dsp:sp>
    <dsp:sp modelId="{48170F83-1B99-4AB9-BEB0-23E12695974B}">
      <dsp:nvSpPr>
        <dsp:cNvPr id="0" name=""/>
        <dsp:cNvSpPr/>
      </dsp:nvSpPr>
      <dsp:spPr>
        <a:xfrm>
          <a:off x="0" y="2987836"/>
          <a:ext cx="8229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Undo, Redo, Save</a:t>
          </a:r>
          <a:endParaRPr lang="en-US" sz="1600" kern="1200"/>
        </a:p>
      </dsp:txBody>
      <dsp:txXfrm>
        <a:off x="0" y="2987836"/>
        <a:ext cx="8229600" cy="3312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8D527-EC57-4693-B80F-F5976A36CA0F}">
      <dsp:nvSpPr>
        <dsp:cNvPr id="0" name=""/>
        <dsp:cNvSpPr/>
      </dsp:nvSpPr>
      <dsp:spPr>
        <a:xfrm>
          <a:off x="0" y="1575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Tabs can have columns</a:t>
          </a:r>
        </a:p>
      </dsp:txBody>
      <dsp:txXfrm>
        <a:off x="26930" y="42686"/>
        <a:ext cx="8175740" cy="497795"/>
      </dsp:txXfrm>
    </dsp:sp>
    <dsp:sp modelId="{6708A92B-7D29-40DE-9B50-DA931FB6023E}">
      <dsp:nvSpPr>
        <dsp:cNvPr id="0" name=""/>
        <dsp:cNvSpPr/>
      </dsp:nvSpPr>
      <dsp:spPr>
        <a:xfrm>
          <a:off x="0" y="567411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Column width can be adjusted</a:t>
          </a:r>
        </a:p>
      </dsp:txBody>
      <dsp:txXfrm>
        <a:off x="0" y="567411"/>
        <a:ext cx="8229600" cy="380880"/>
      </dsp:txXfrm>
    </dsp:sp>
    <dsp:sp modelId="{593B00A5-718E-49B9-8CDB-AF9736FEBFCA}">
      <dsp:nvSpPr>
        <dsp:cNvPr id="0" name=""/>
        <dsp:cNvSpPr/>
      </dsp:nvSpPr>
      <dsp:spPr>
        <a:xfrm>
          <a:off x="0" y="94829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Tabs can be visible by default</a:t>
          </a:r>
        </a:p>
      </dsp:txBody>
      <dsp:txXfrm>
        <a:off x="26930" y="975221"/>
        <a:ext cx="8175740" cy="497795"/>
      </dsp:txXfrm>
    </dsp:sp>
    <dsp:sp modelId="{290AF489-9C88-4BB9-BCCA-353D523289F7}">
      <dsp:nvSpPr>
        <dsp:cNvPr id="0" name=""/>
        <dsp:cNvSpPr/>
      </dsp:nvSpPr>
      <dsp:spPr>
        <a:xfrm>
          <a:off x="0" y="1566187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Tabs can be collapsed by default</a:t>
          </a:r>
        </a:p>
      </dsp:txBody>
      <dsp:txXfrm>
        <a:off x="26930" y="1593117"/>
        <a:ext cx="8175740" cy="4977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B00A5-718E-49B9-8CDB-AF9736FEBFCA}">
      <dsp:nvSpPr>
        <dsp:cNvPr id="0" name=""/>
        <dsp:cNvSpPr/>
      </dsp:nvSpPr>
      <dsp:spPr>
        <a:xfrm>
          <a:off x="0" y="28484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Section layout can be changed</a:t>
          </a:r>
        </a:p>
      </dsp:txBody>
      <dsp:txXfrm>
        <a:off x="36296" y="64780"/>
        <a:ext cx="8157008" cy="670943"/>
      </dsp:txXfrm>
    </dsp:sp>
    <dsp:sp modelId="{DF3D10C4-434F-4204-82A6-5DA2DE4064A4}">
      <dsp:nvSpPr>
        <dsp:cNvPr id="0" name=""/>
        <dsp:cNvSpPr/>
      </dsp:nvSpPr>
      <dsp:spPr>
        <a:xfrm>
          <a:off x="0" y="772019"/>
          <a:ext cx="8229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Any time after creation</a:t>
          </a:r>
          <a:endParaRPr lang="en-US" sz="2400" kern="1200"/>
        </a:p>
      </dsp:txBody>
      <dsp:txXfrm>
        <a:off x="0" y="772019"/>
        <a:ext cx="8229600" cy="513360"/>
      </dsp:txXfrm>
    </dsp:sp>
    <dsp:sp modelId="{2DBE5D42-1BF6-475F-84EE-AA682EBA0143}">
      <dsp:nvSpPr>
        <dsp:cNvPr id="0" name=""/>
        <dsp:cNvSpPr/>
      </dsp:nvSpPr>
      <dsp:spPr>
        <a:xfrm>
          <a:off x="0" y="1285379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Sections can be visible by default</a:t>
          </a:r>
          <a:endParaRPr lang="en-US" sz="3100" kern="1200"/>
        </a:p>
      </dsp:txBody>
      <dsp:txXfrm>
        <a:off x="36296" y="1321675"/>
        <a:ext cx="8157008" cy="670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2ED76-187E-49E8-B92E-E23C7CE70651}">
      <dsp:nvSpPr>
        <dsp:cNvPr id="0" name=""/>
        <dsp:cNvSpPr/>
      </dsp:nvSpPr>
      <dsp:spPr>
        <a:xfrm>
          <a:off x="0" y="160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Field label alignment (controlled by Section)</a:t>
          </a:r>
        </a:p>
      </dsp:txBody>
      <dsp:txXfrm>
        <a:off x="37467" y="53502"/>
        <a:ext cx="8154666" cy="692586"/>
      </dsp:txXfrm>
    </dsp:sp>
    <dsp:sp modelId="{20E5DFE7-7F34-4DC5-B507-A828D3C19CAB}">
      <dsp:nvSpPr>
        <dsp:cNvPr id="0" name=""/>
        <dsp:cNvSpPr/>
      </dsp:nvSpPr>
      <dsp:spPr>
        <a:xfrm>
          <a:off x="0" y="783555"/>
          <a:ext cx="8229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Left, right, or center</a:t>
          </a:r>
          <a:endParaRPr lang="en-US" sz="2500" kern="1200"/>
        </a:p>
      </dsp:txBody>
      <dsp:txXfrm>
        <a:off x="0" y="783555"/>
        <a:ext cx="8229600" cy="529920"/>
      </dsp:txXfrm>
    </dsp:sp>
    <dsp:sp modelId="{3BE779EB-A24A-4592-994C-E53B5A5F11FE}">
      <dsp:nvSpPr>
        <dsp:cNvPr id="0" name=""/>
        <dsp:cNvSpPr/>
      </dsp:nvSpPr>
      <dsp:spPr>
        <a:xfrm>
          <a:off x="0" y="131347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Field label position (controlled by Section)</a:t>
          </a:r>
        </a:p>
      </dsp:txBody>
      <dsp:txXfrm>
        <a:off x="37467" y="1350942"/>
        <a:ext cx="8154666" cy="692586"/>
      </dsp:txXfrm>
    </dsp:sp>
    <dsp:sp modelId="{D2E933CC-C1D5-4AF1-B36F-2CE93D4EF3DA}">
      <dsp:nvSpPr>
        <dsp:cNvPr id="0" name=""/>
        <dsp:cNvSpPr/>
      </dsp:nvSpPr>
      <dsp:spPr>
        <a:xfrm>
          <a:off x="0" y="2080996"/>
          <a:ext cx="8229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Side, top</a:t>
          </a:r>
          <a:endParaRPr lang="en-US" sz="2500" kern="1200"/>
        </a:p>
      </dsp:txBody>
      <dsp:txXfrm>
        <a:off x="0" y="2080996"/>
        <a:ext cx="8229600" cy="529920"/>
      </dsp:txXfrm>
    </dsp:sp>
    <dsp:sp modelId="{C45931BE-C4EB-47E7-9AB0-738399121F13}">
      <dsp:nvSpPr>
        <dsp:cNvPr id="0" name=""/>
        <dsp:cNvSpPr/>
      </dsp:nvSpPr>
      <dsp:spPr>
        <a:xfrm>
          <a:off x="0" y="261091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Fields can be visible by default</a:t>
          </a:r>
          <a:endParaRPr lang="en-US" sz="3200" kern="1200"/>
        </a:p>
      </dsp:txBody>
      <dsp:txXfrm>
        <a:off x="37467" y="2648383"/>
        <a:ext cx="8154666" cy="692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A7068-FAA8-405E-958A-D77293AFEADD}">
      <dsp:nvSpPr>
        <dsp:cNvPr id="0" name=""/>
        <dsp:cNvSpPr/>
      </dsp:nvSpPr>
      <dsp:spPr>
        <a:xfrm>
          <a:off x="-3836843" y="-589249"/>
          <a:ext cx="4572970" cy="4572970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61587-8F3D-4C58-B497-7923CBAAFC40}">
      <dsp:nvSpPr>
        <dsp:cNvPr id="0" name=""/>
        <dsp:cNvSpPr/>
      </dsp:nvSpPr>
      <dsp:spPr>
        <a:xfrm>
          <a:off x="322669" y="212086"/>
          <a:ext cx="7862318" cy="424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90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Don’t go crazy</a:t>
          </a:r>
          <a:endParaRPr lang="en-US" sz="2200" kern="1200"/>
        </a:p>
      </dsp:txBody>
      <dsp:txXfrm>
        <a:off x="322669" y="212086"/>
        <a:ext cx="7862318" cy="424444"/>
      </dsp:txXfrm>
    </dsp:sp>
    <dsp:sp modelId="{196D10EE-BC09-48F9-86C3-9B8511650997}">
      <dsp:nvSpPr>
        <dsp:cNvPr id="0" name=""/>
        <dsp:cNvSpPr/>
      </dsp:nvSpPr>
      <dsp:spPr>
        <a:xfrm>
          <a:off x="57391" y="159031"/>
          <a:ext cx="530555" cy="5305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6C6B5-C9BD-4FAD-A80E-B68C69928DB5}">
      <dsp:nvSpPr>
        <dsp:cNvPr id="0" name=""/>
        <dsp:cNvSpPr/>
      </dsp:nvSpPr>
      <dsp:spPr>
        <a:xfrm>
          <a:off x="626814" y="848550"/>
          <a:ext cx="7558173" cy="424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90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Keep fields to the minimum required</a:t>
          </a:r>
          <a:endParaRPr lang="en-US" sz="2200" kern="1200"/>
        </a:p>
      </dsp:txBody>
      <dsp:txXfrm>
        <a:off x="626814" y="848550"/>
        <a:ext cx="7558173" cy="424444"/>
      </dsp:txXfrm>
    </dsp:sp>
    <dsp:sp modelId="{B9CBD49E-1A60-42E3-A58A-CDF4ED4779BD}">
      <dsp:nvSpPr>
        <dsp:cNvPr id="0" name=""/>
        <dsp:cNvSpPr/>
      </dsp:nvSpPr>
      <dsp:spPr>
        <a:xfrm>
          <a:off x="361536" y="795494"/>
          <a:ext cx="530555" cy="5305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F785D-C08F-45F0-9073-6FD84D9BBD8A}">
      <dsp:nvSpPr>
        <dsp:cNvPr id="0" name=""/>
        <dsp:cNvSpPr/>
      </dsp:nvSpPr>
      <dsp:spPr>
        <a:xfrm>
          <a:off x="720162" y="1485013"/>
          <a:ext cx="7464825" cy="424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90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Collapse tabs with seldom-used fields</a:t>
          </a:r>
          <a:endParaRPr lang="en-US" sz="2200" kern="1200"/>
        </a:p>
      </dsp:txBody>
      <dsp:txXfrm>
        <a:off x="720162" y="1485013"/>
        <a:ext cx="7464825" cy="424444"/>
      </dsp:txXfrm>
    </dsp:sp>
    <dsp:sp modelId="{2DE9059E-99E8-4132-B172-6B41BEFDC105}">
      <dsp:nvSpPr>
        <dsp:cNvPr id="0" name=""/>
        <dsp:cNvSpPr/>
      </dsp:nvSpPr>
      <dsp:spPr>
        <a:xfrm>
          <a:off x="454884" y="1431958"/>
          <a:ext cx="530555" cy="5305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1C474-ECA5-429E-8FE2-AACAA685031B}">
      <dsp:nvSpPr>
        <dsp:cNvPr id="0" name=""/>
        <dsp:cNvSpPr/>
      </dsp:nvSpPr>
      <dsp:spPr>
        <a:xfrm>
          <a:off x="626814" y="2121477"/>
          <a:ext cx="7558173" cy="424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90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Keep subgrids to a minimum or place into a collapsed tab</a:t>
          </a:r>
          <a:endParaRPr lang="en-US" sz="2200" kern="1200"/>
        </a:p>
      </dsp:txBody>
      <dsp:txXfrm>
        <a:off x="626814" y="2121477"/>
        <a:ext cx="7558173" cy="424444"/>
      </dsp:txXfrm>
    </dsp:sp>
    <dsp:sp modelId="{77A7B3AC-0036-4C35-80A6-F9093899EF40}">
      <dsp:nvSpPr>
        <dsp:cNvPr id="0" name=""/>
        <dsp:cNvSpPr/>
      </dsp:nvSpPr>
      <dsp:spPr>
        <a:xfrm>
          <a:off x="361536" y="2068421"/>
          <a:ext cx="530555" cy="5305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7A1D3-6F3F-4669-B5E6-8E74134538EB}">
      <dsp:nvSpPr>
        <dsp:cNvPr id="0" name=""/>
        <dsp:cNvSpPr/>
      </dsp:nvSpPr>
      <dsp:spPr>
        <a:xfrm>
          <a:off x="322669" y="2757940"/>
          <a:ext cx="7862318" cy="424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90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Don’t go crazy</a:t>
          </a:r>
          <a:endParaRPr lang="en-US" sz="2200" kern="1200"/>
        </a:p>
      </dsp:txBody>
      <dsp:txXfrm>
        <a:off x="322669" y="2757940"/>
        <a:ext cx="7862318" cy="424444"/>
      </dsp:txXfrm>
    </dsp:sp>
    <dsp:sp modelId="{F6BCB724-0201-4A4C-A302-29F746BC7F32}">
      <dsp:nvSpPr>
        <dsp:cNvPr id="0" name=""/>
        <dsp:cNvSpPr/>
      </dsp:nvSpPr>
      <dsp:spPr>
        <a:xfrm>
          <a:off x="57391" y="2704885"/>
          <a:ext cx="530555" cy="5305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479C3-6667-425E-9EF0-477BC0FBFC9A}">
      <dsp:nvSpPr>
        <dsp:cNvPr id="0" name=""/>
        <dsp:cNvSpPr/>
      </dsp:nvSpPr>
      <dsp:spPr>
        <a:xfrm>
          <a:off x="0" y="11219"/>
          <a:ext cx="82296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 Configuration over Code when setting the default state of a Tab, Section, or Field</a:t>
          </a:r>
          <a:endParaRPr lang="en-US" sz="3200" kern="1200"/>
        </a:p>
      </dsp:txBody>
      <dsp:txXfrm>
        <a:off x="62141" y="73360"/>
        <a:ext cx="8105318" cy="11486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ED0A3-6E3F-484E-946F-F40C37041D42}">
      <dsp:nvSpPr>
        <dsp:cNvPr id="0" name=""/>
        <dsp:cNvSpPr/>
      </dsp:nvSpPr>
      <dsp:spPr>
        <a:xfrm>
          <a:off x="0" y="55331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Open the form you wish to customize</a:t>
          </a:r>
          <a:endParaRPr lang="en-US" sz="2400" kern="1200"/>
        </a:p>
      </dsp:txBody>
      <dsp:txXfrm>
        <a:off x="28100" y="581419"/>
        <a:ext cx="8173400" cy="519439"/>
      </dsp:txXfrm>
    </dsp:sp>
    <dsp:sp modelId="{AE373809-4700-4876-80BB-0E914F2EECD8}">
      <dsp:nvSpPr>
        <dsp:cNvPr id="0" name=""/>
        <dsp:cNvSpPr/>
      </dsp:nvSpPr>
      <dsp:spPr>
        <a:xfrm>
          <a:off x="0" y="119807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 a Save As operation</a:t>
          </a:r>
          <a:endParaRPr lang="en-US" sz="2400" kern="1200"/>
        </a:p>
      </dsp:txBody>
      <dsp:txXfrm>
        <a:off x="28100" y="1226179"/>
        <a:ext cx="8173400" cy="519439"/>
      </dsp:txXfrm>
    </dsp:sp>
    <dsp:sp modelId="{4EAEBD1C-6EB2-421E-A515-B92125A45DC0}">
      <dsp:nvSpPr>
        <dsp:cNvPr id="0" name=""/>
        <dsp:cNvSpPr/>
      </dsp:nvSpPr>
      <dsp:spPr>
        <a:xfrm>
          <a:off x="0" y="184283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 the Form Order to move the new form to the top of the list</a:t>
          </a:r>
          <a:endParaRPr lang="en-US" sz="2400" kern="1200"/>
        </a:p>
      </dsp:txBody>
      <dsp:txXfrm>
        <a:off x="28100" y="1870939"/>
        <a:ext cx="8173400" cy="5194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33C67-F6A9-4672-944F-1952DC42C3FB}">
      <dsp:nvSpPr>
        <dsp:cNvPr id="0" name=""/>
        <dsp:cNvSpPr/>
      </dsp:nvSpPr>
      <dsp:spPr>
        <a:xfrm>
          <a:off x="0" y="21829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is the Default Public View?</a:t>
          </a:r>
          <a:endParaRPr lang="en-US" sz="2000" kern="1200"/>
        </a:p>
      </dsp:txBody>
      <dsp:txXfrm>
        <a:off x="38784" y="60613"/>
        <a:ext cx="8152032" cy="716935"/>
      </dsp:txXfrm>
    </dsp:sp>
    <dsp:sp modelId="{FF6C9521-54EC-4290-BBC7-A0A6F559A15C}">
      <dsp:nvSpPr>
        <dsp:cNvPr id="0" name=""/>
        <dsp:cNvSpPr/>
      </dsp:nvSpPr>
      <dsp:spPr>
        <a:xfrm>
          <a:off x="0" y="873932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Is the design and layout of the views meeting the needs of the user community?</a:t>
          </a:r>
          <a:endParaRPr lang="en-US" sz="2000" kern="1200"/>
        </a:p>
      </dsp:txBody>
      <dsp:txXfrm>
        <a:off x="38784" y="912716"/>
        <a:ext cx="8152032" cy="716935"/>
      </dsp:txXfrm>
    </dsp:sp>
    <dsp:sp modelId="{10E9A71F-5B90-4F1F-98C7-A1D2C245F86D}">
      <dsp:nvSpPr>
        <dsp:cNvPr id="0" name=""/>
        <dsp:cNvSpPr/>
      </dsp:nvSpPr>
      <dsp:spPr>
        <a:xfrm>
          <a:off x="0" y="1726036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Would custom views with different filter criteria make the user more efficient?</a:t>
          </a:r>
          <a:endParaRPr lang="en-US" sz="2000" kern="1200"/>
        </a:p>
      </dsp:txBody>
      <dsp:txXfrm>
        <a:off x="38784" y="1764820"/>
        <a:ext cx="8152032" cy="716935"/>
      </dsp:txXfrm>
    </dsp:sp>
    <dsp:sp modelId="{F2C19F61-9CFA-438D-9FD3-E37A6F679F28}">
      <dsp:nvSpPr>
        <dsp:cNvPr id="0" name=""/>
        <dsp:cNvSpPr/>
      </dsp:nvSpPr>
      <dsp:spPr>
        <a:xfrm>
          <a:off x="0" y="2578139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Does the user need an Editable Grid?</a:t>
          </a:r>
          <a:endParaRPr lang="en-US" sz="2000" kern="1200"/>
        </a:p>
      </dsp:txBody>
      <dsp:txXfrm>
        <a:off x="38784" y="2616923"/>
        <a:ext cx="8152032" cy="7169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5A52F-A0AB-4654-A48F-E84594C02CED}">
      <dsp:nvSpPr>
        <dsp:cNvPr id="0" name=""/>
        <dsp:cNvSpPr/>
      </dsp:nvSpPr>
      <dsp:spPr>
        <a:xfrm>
          <a:off x="0" y="27127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exactly is a report, anyway?</a:t>
          </a:r>
        </a:p>
      </dsp:txBody>
      <dsp:txXfrm>
        <a:off x="24588" y="51715"/>
        <a:ext cx="8180424" cy="454509"/>
      </dsp:txXfrm>
    </dsp:sp>
    <dsp:sp modelId="{CAED0811-B111-4E06-AF39-014DF671146F}">
      <dsp:nvSpPr>
        <dsp:cNvPr id="0" name=""/>
        <dsp:cNvSpPr/>
      </dsp:nvSpPr>
      <dsp:spPr>
        <a:xfrm>
          <a:off x="0" y="530812"/>
          <a:ext cx="8229600" cy="165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View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Chart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Power BI tile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SSRS report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Excel worksheet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Word document</a:t>
          </a:r>
        </a:p>
      </dsp:txBody>
      <dsp:txXfrm>
        <a:off x="0" y="530812"/>
        <a:ext cx="8229600" cy="16518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534CB-585D-4BB2-8E45-C86C6565A924}">
      <dsp:nvSpPr>
        <dsp:cNvPr id="0" name=""/>
        <dsp:cNvSpPr/>
      </dsp:nvSpPr>
      <dsp:spPr>
        <a:xfrm>
          <a:off x="0" y="20999"/>
          <a:ext cx="61721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Charts</a:t>
          </a:r>
          <a:endParaRPr lang="en-US" sz="2000" kern="1200"/>
        </a:p>
      </dsp:txBody>
      <dsp:txXfrm>
        <a:off x="23417" y="44416"/>
        <a:ext cx="6125365" cy="432866"/>
      </dsp:txXfrm>
    </dsp:sp>
    <dsp:sp modelId="{25AD8128-F4F4-4D57-B347-57E33EEEF556}">
      <dsp:nvSpPr>
        <dsp:cNvPr id="0" name=""/>
        <dsp:cNvSpPr/>
      </dsp:nvSpPr>
      <dsp:spPr>
        <a:xfrm>
          <a:off x="0" y="558299"/>
          <a:ext cx="61721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Lists (Views)</a:t>
          </a:r>
        </a:p>
      </dsp:txBody>
      <dsp:txXfrm>
        <a:off x="23417" y="581716"/>
        <a:ext cx="6125365" cy="432866"/>
      </dsp:txXfrm>
    </dsp:sp>
    <dsp:sp modelId="{7DFDA85B-1EE2-49FE-93AD-4BD82BA8E717}">
      <dsp:nvSpPr>
        <dsp:cNvPr id="0" name=""/>
        <dsp:cNvSpPr/>
      </dsp:nvSpPr>
      <dsp:spPr>
        <a:xfrm>
          <a:off x="0" y="1095599"/>
          <a:ext cx="61721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iFrames</a:t>
          </a:r>
          <a:endParaRPr lang="en-US" sz="2000" kern="1200" dirty="0"/>
        </a:p>
      </dsp:txBody>
      <dsp:txXfrm>
        <a:off x="23417" y="1119016"/>
        <a:ext cx="6125365" cy="432866"/>
      </dsp:txXfrm>
    </dsp:sp>
    <dsp:sp modelId="{2410F892-0FB9-45E7-898A-EACE5746529C}">
      <dsp:nvSpPr>
        <dsp:cNvPr id="0" name=""/>
        <dsp:cNvSpPr/>
      </dsp:nvSpPr>
      <dsp:spPr>
        <a:xfrm>
          <a:off x="0" y="1632899"/>
          <a:ext cx="61721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Power BI</a:t>
          </a:r>
        </a:p>
      </dsp:txBody>
      <dsp:txXfrm>
        <a:off x="23417" y="1656316"/>
        <a:ext cx="6125365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3BEDE-2626-4061-B5D4-BF530F75BD6E}">
      <dsp:nvSpPr>
        <dsp:cNvPr id="0" name=""/>
        <dsp:cNvSpPr/>
      </dsp:nvSpPr>
      <dsp:spPr>
        <a:xfrm>
          <a:off x="0" y="95933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Metadata</a:t>
          </a:r>
          <a:endParaRPr lang="en-US" sz="2100" kern="1200"/>
        </a:p>
      </dsp:txBody>
      <dsp:txXfrm>
        <a:off x="24588" y="120521"/>
        <a:ext cx="8180424" cy="454509"/>
      </dsp:txXfrm>
    </dsp:sp>
    <dsp:sp modelId="{EA70399D-E1A1-45B3-87DF-81A5164528A6}">
      <dsp:nvSpPr>
        <dsp:cNvPr id="0" name=""/>
        <dsp:cNvSpPr/>
      </dsp:nvSpPr>
      <dsp:spPr>
        <a:xfrm>
          <a:off x="0" y="599618"/>
          <a:ext cx="82296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Entities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Fields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Relationships</a:t>
          </a:r>
        </a:p>
      </dsp:txBody>
      <dsp:txXfrm>
        <a:off x="0" y="599618"/>
        <a:ext cx="8229600" cy="825930"/>
      </dsp:txXfrm>
    </dsp:sp>
    <dsp:sp modelId="{AB537206-20AF-4C3D-823C-102E6FCA2016}">
      <dsp:nvSpPr>
        <dsp:cNvPr id="0" name=""/>
        <dsp:cNvSpPr/>
      </dsp:nvSpPr>
      <dsp:spPr>
        <a:xfrm>
          <a:off x="0" y="1425548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 Components</a:t>
          </a:r>
          <a:endParaRPr lang="en-US" sz="2100" kern="1200"/>
        </a:p>
      </dsp:txBody>
      <dsp:txXfrm>
        <a:off x="24588" y="1450136"/>
        <a:ext cx="8180424" cy="454509"/>
      </dsp:txXfrm>
    </dsp:sp>
    <dsp:sp modelId="{7F91A3F5-400A-411C-AA11-53FEA0EC6212}">
      <dsp:nvSpPr>
        <dsp:cNvPr id="0" name=""/>
        <dsp:cNvSpPr/>
      </dsp:nvSpPr>
      <dsp:spPr>
        <a:xfrm>
          <a:off x="0" y="1929233"/>
          <a:ext cx="8229600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Forms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Views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Charts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Dashboards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Reports</a:t>
          </a:r>
        </a:p>
      </dsp:txBody>
      <dsp:txXfrm>
        <a:off x="0" y="1929233"/>
        <a:ext cx="8229600" cy="136930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9E06-297A-4868-8291-12C79734B906}">
      <dsp:nvSpPr>
        <dsp:cNvPr id="0" name=""/>
        <dsp:cNvSpPr/>
      </dsp:nvSpPr>
      <dsp:spPr>
        <a:xfrm>
          <a:off x="-2668948" y="-411698"/>
          <a:ext cx="3185595" cy="3185595"/>
        </a:xfrm>
        <a:prstGeom prst="blockArc">
          <a:avLst>
            <a:gd name="adj1" fmla="val 18900000"/>
            <a:gd name="adj2" fmla="val 2700000"/>
            <a:gd name="adj3" fmla="val 67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A2137-4528-45BE-8CB9-865FF97ABA57}">
      <dsp:nvSpPr>
        <dsp:cNvPr id="0" name=""/>
        <dsp:cNvSpPr/>
      </dsp:nvSpPr>
      <dsp:spPr>
        <a:xfrm>
          <a:off x="271218" y="181605"/>
          <a:ext cx="7930073" cy="363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4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Workflows</a:t>
          </a:r>
          <a:endParaRPr lang="en-US" sz="1900" kern="1200"/>
        </a:p>
      </dsp:txBody>
      <dsp:txXfrm>
        <a:off x="271218" y="181605"/>
        <a:ext cx="7930073" cy="363400"/>
      </dsp:txXfrm>
    </dsp:sp>
    <dsp:sp modelId="{BD862249-55B4-494B-9D08-06465BAF0B41}">
      <dsp:nvSpPr>
        <dsp:cNvPr id="0" name=""/>
        <dsp:cNvSpPr/>
      </dsp:nvSpPr>
      <dsp:spPr>
        <a:xfrm>
          <a:off x="44092" y="136180"/>
          <a:ext cx="454250" cy="454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BD142-124C-4BB5-820A-BB2F8AA6D306}">
      <dsp:nvSpPr>
        <dsp:cNvPr id="0" name=""/>
        <dsp:cNvSpPr/>
      </dsp:nvSpPr>
      <dsp:spPr>
        <a:xfrm>
          <a:off x="479564" y="726801"/>
          <a:ext cx="7721727" cy="363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4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Dialogs</a:t>
          </a:r>
          <a:endParaRPr lang="en-US" sz="1900" kern="1200"/>
        </a:p>
      </dsp:txBody>
      <dsp:txXfrm>
        <a:off x="479564" y="726801"/>
        <a:ext cx="7721727" cy="363400"/>
      </dsp:txXfrm>
    </dsp:sp>
    <dsp:sp modelId="{F7D3F2EF-3983-4572-8542-F03E5C744860}">
      <dsp:nvSpPr>
        <dsp:cNvPr id="0" name=""/>
        <dsp:cNvSpPr/>
      </dsp:nvSpPr>
      <dsp:spPr>
        <a:xfrm>
          <a:off x="252438" y="681376"/>
          <a:ext cx="454250" cy="454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50C82-FBCB-44F2-BCE5-4D7CD9C2E722}">
      <dsp:nvSpPr>
        <dsp:cNvPr id="0" name=""/>
        <dsp:cNvSpPr/>
      </dsp:nvSpPr>
      <dsp:spPr>
        <a:xfrm>
          <a:off x="479564" y="1271996"/>
          <a:ext cx="7721727" cy="363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4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Process Flows</a:t>
          </a:r>
        </a:p>
      </dsp:txBody>
      <dsp:txXfrm>
        <a:off x="479564" y="1271996"/>
        <a:ext cx="7721727" cy="363400"/>
      </dsp:txXfrm>
    </dsp:sp>
    <dsp:sp modelId="{346BE7AB-BA71-42CB-9C79-E2A5F326A293}">
      <dsp:nvSpPr>
        <dsp:cNvPr id="0" name=""/>
        <dsp:cNvSpPr/>
      </dsp:nvSpPr>
      <dsp:spPr>
        <a:xfrm>
          <a:off x="252438" y="1226571"/>
          <a:ext cx="454250" cy="454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59D04-2E28-4A36-A716-8C8B943CCC4B}">
      <dsp:nvSpPr>
        <dsp:cNvPr id="0" name=""/>
        <dsp:cNvSpPr/>
      </dsp:nvSpPr>
      <dsp:spPr>
        <a:xfrm>
          <a:off x="271218" y="1817192"/>
          <a:ext cx="7930073" cy="363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4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Rules</a:t>
          </a:r>
        </a:p>
      </dsp:txBody>
      <dsp:txXfrm>
        <a:off x="271218" y="1817192"/>
        <a:ext cx="7930073" cy="363400"/>
      </dsp:txXfrm>
    </dsp:sp>
    <dsp:sp modelId="{EA7BD6FD-8180-4D5C-B2C6-90C8499E4779}">
      <dsp:nvSpPr>
        <dsp:cNvPr id="0" name=""/>
        <dsp:cNvSpPr/>
      </dsp:nvSpPr>
      <dsp:spPr>
        <a:xfrm>
          <a:off x="44092" y="1771767"/>
          <a:ext cx="454250" cy="454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35CD9-687A-4A78-AB87-BC392D2A42DE}">
      <dsp:nvSpPr>
        <dsp:cNvPr id="0" name=""/>
        <dsp:cNvSpPr/>
      </dsp:nvSpPr>
      <dsp:spPr>
        <a:xfrm>
          <a:off x="0" y="12074"/>
          <a:ext cx="61721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COULD you automate?</a:t>
          </a:r>
        </a:p>
      </dsp:txBody>
      <dsp:txXfrm>
        <a:off x="29271" y="41345"/>
        <a:ext cx="6113657" cy="541083"/>
      </dsp:txXfrm>
    </dsp:sp>
    <dsp:sp modelId="{E64046C7-9FD8-4122-86B0-9E8C37E9A809}">
      <dsp:nvSpPr>
        <dsp:cNvPr id="0" name=""/>
        <dsp:cNvSpPr/>
      </dsp:nvSpPr>
      <dsp:spPr>
        <a:xfrm>
          <a:off x="0" y="683699"/>
          <a:ext cx="61721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SHOULD you automate</a:t>
          </a:r>
          <a:endParaRPr lang="en-US" sz="2500" kern="1200"/>
        </a:p>
      </dsp:txBody>
      <dsp:txXfrm>
        <a:off x="29271" y="712970"/>
        <a:ext cx="6113657" cy="54108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35CD9-687A-4A78-AB87-BC392D2A42DE}">
      <dsp:nvSpPr>
        <dsp:cNvPr id="0" name=""/>
        <dsp:cNvSpPr/>
      </dsp:nvSpPr>
      <dsp:spPr>
        <a:xfrm>
          <a:off x="0" y="90779"/>
          <a:ext cx="6172199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Standard, repeatable, processes provide the most value when automated</a:t>
          </a:r>
        </a:p>
      </dsp:txBody>
      <dsp:txXfrm>
        <a:off x="54373" y="145152"/>
        <a:ext cx="6063453" cy="100509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9A97B-2A15-4566-9FD0-AC6B8D1F0BF2}">
      <dsp:nvSpPr>
        <dsp:cNvPr id="0" name=""/>
        <dsp:cNvSpPr/>
      </dsp:nvSpPr>
      <dsp:spPr>
        <a:xfrm>
          <a:off x="2633471" y="1698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Business Rules vs. JavaScript</a:t>
          </a:r>
          <a:endParaRPr lang="en-US" sz="2300" kern="1200"/>
        </a:p>
      </dsp:txBody>
      <dsp:txXfrm>
        <a:off x="2673360" y="41587"/>
        <a:ext cx="2882878" cy="737348"/>
      </dsp:txXfrm>
    </dsp:sp>
    <dsp:sp modelId="{131118F4-02D3-40C6-870B-FF4AC66754D3}">
      <dsp:nvSpPr>
        <dsp:cNvPr id="0" name=""/>
        <dsp:cNvSpPr/>
      </dsp:nvSpPr>
      <dsp:spPr>
        <a:xfrm>
          <a:off x="2633471" y="859681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do you switch?</a:t>
          </a:r>
          <a:endParaRPr lang="en-US" sz="2300" kern="1200"/>
        </a:p>
      </dsp:txBody>
      <dsp:txXfrm>
        <a:off x="2673360" y="899570"/>
        <a:ext cx="2882878" cy="737348"/>
      </dsp:txXfrm>
    </dsp:sp>
    <dsp:sp modelId="{6F2F4D15-C361-461C-A98B-3A6B2C769028}">
      <dsp:nvSpPr>
        <dsp:cNvPr id="0" name=""/>
        <dsp:cNvSpPr/>
      </dsp:nvSpPr>
      <dsp:spPr>
        <a:xfrm>
          <a:off x="2633471" y="1717664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do you need to know?</a:t>
          </a:r>
          <a:endParaRPr lang="en-US" sz="2300" kern="1200"/>
        </a:p>
      </dsp:txBody>
      <dsp:txXfrm>
        <a:off x="2673360" y="1757553"/>
        <a:ext cx="2882878" cy="737348"/>
      </dsp:txXfrm>
    </dsp:sp>
    <dsp:sp modelId="{ACC19DE7-15CD-4189-8EC3-8F2D1C16AF2A}">
      <dsp:nvSpPr>
        <dsp:cNvPr id="0" name=""/>
        <dsp:cNvSpPr/>
      </dsp:nvSpPr>
      <dsp:spPr>
        <a:xfrm>
          <a:off x="2633471" y="2575646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 am a developer now?</a:t>
          </a:r>
          <a:endParaRPr lang="en-US" sz="2300" kern="1200"/>
        </a:p>
      </dsp:txBody>
      <dsp:txXfrm>
        <a:off x="2673360" y="2615535"/>
        <a:ext cx="2882878" cy="7373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07B88-9BB9-4968-A301-322CBA1EFB88}">
      <dsp:nvSpPr>
        <dsp:cNvPr id="0" name=""/>
        <dsp:cNvSpPr/>
      </dsp:nvSpPr>
      <dsp:spPr>
        <a:xfrm>
          <a:off x="0" y="21677"/>
          <a:ext cx="822960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Role-based business apps</a:t>
          </a:r>
          <a:endParaRPr lang="en-US" sz="2100" kern="1200"/>
        </a:p>
      </dsp:txBody>
      <dsp:txXfrm>
        <a:off x="40724" y="62401"/>
        <a:ext cx="8148152" cy="752780"/>
      </dsp:txXfrm>
    </dsp:sp>
    <dsp:sp modelId="{736A1124-E568-470C-903E-690A5E9CE01B}">
      <dsp:nvSpPr>
        <dsp:cNvPr id="0" name=""/>
        <dsp:cNvSpPr/>
      </dsp:nvSpPr>
      <dsp:spPr>
        <a:xfrm>
          <a:off x="0" y="916385"/>
          <a:ext cx="822960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Simple and intuitive</a:t>
          </a:r>
          <a:endParaRPr lang="en-US" sz="2100" kern="1200"/>
        </a:p>
      </dsp:txBody>
      <dsp:txXfrm>
        <a:off x="40724" y="957109"/>
        <a:ext cx="8148152" cy="752780"/>
      </dsp:txXfrm>
    </dsp:sp>
    <dsp:sp modelId="{F6E0ED63-6375-4EC9-8DEA-8A6E13E5AF01}">
      <dsp:nvSpPr>
        <dsp:cNvPr id="0" name=""/>
        <dsp:cNvSpPr/>
      </dsp:nvSpPr>
      <dsp:spPr>
        <a:xfrm>
          <a:off x="0" y="1811093"/>
          <a:ext cx="822960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 it easier for users to quickly find the things they need to do every day</a:t>
          </a:r>
          <a:endParaRPr lang="en-US" sz="2100" kern="1200"/>
        </a:p>
      </dsp:txBody>
      <dsp:txXfrm>
        <a:off x="40724" y="1851817"/>
        <a:ext cx="8148152" cy="75278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6E747-A775-4A77-8397-36292EEA1F3A}">
      <dsp:nvSpPr>
        <dsp:cNvPr id="0" name=""/>
        <dsp:cNvSpPr/>
      </dsp:nvSpPr>
      <dsp:spPr>
        <a:xfrm>
          <a:off x="0" y="9824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Editable Grids</a:t>
          </a:r>
          <a:endParaRPr lang="en-US" sz="1800" kern="1200"/>
        </a:p>
      </dsp:txBody>
      <dsp:txXfrm>
        <a:off x="21075" y="30899"/>
        <a:ext cx="8187450" cy="389580"/>
      </dsp:txXfrm>
    </dsp:sp>
    <dsp:sp modelId="{9BE13B3C-7F2E-4AFA-9D95-4E2F3CBEF099}">
      <dsp:nvSpPr>
        <dsp:cNvPr id="0" name=""/>
        <dsp:cNvSpPr/>
      </dsp:nvSpPr>
      <dsp:spPr>
        <a:xfrm>
          <a:off x="0" y="493394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Embedded Power BI</a:t>
          </a:r>
        </a:p>
      </dsp:txBody>
      <dsp:txXfrm>
        <a:off x="21075" y="514469"/>
        <a:ext cx="8187450" cy="389580"/>
      </dsp:txXfrm>
    </dsp:sp>
    <dsp:sp modelId="{6E88117F-ED8D-4548-A981-F7BC642F6BE0}">
      <dsp:nvSpPr>
        <dsp:cNvPr id="0" name=""/>
        <dsp:cNvSpPr/>
      </dsp:nvSpPr>
      <dsp:spPr>
        <a:xfrm>
          <a:off x="0" y="976964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365 Groups</a:t>
          </a:r>
        </a:p>
      </dsp:txBody>
      <dsp:txXfrm>
        <a:off x="21075" y="998039"/>
        <a:ext cx="8187450" cy="389580"/>
      </dsp:txXfrm>
    </dsp:sp>
    <dsp:sp modelId="{1009291D-78AB-452D-9191-A61143CF4803}">
      <dsp:nvSpPr>
        <dsp:cNvPr id="0" name=""/>
        <dsp:cNvSpPr/>
      </dsp:nvSpPr>
      <dsp:spPr>
        <a:xfrm>
          <a:off x="0" y="1460534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Service Automation (PSA)</a:t>
          </a:r>
        </a:p>
      </dsp:txBody>
      <dsp:txXfrm>
        <a:off x="21075" y="1481609"/>
        <a:ext cx="8187450" cy="389580"/>
      </dsp:txXfrm>
    </dsp:sp>
    <dsp:sp modelId="{815099CB-0EA7-4D4B-B166-C6FC9C65210F}">
      <dsp:nvSpPr>
        <dsp:cNvPr id="0" name=""/>
        <dsp:cNvSpPr/>
      </dsp:nvSpPr>
      <dsp:spPr>
        <a:xfrm>
          <a:off x="0" y="1944104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Field Service</a:t>
          </a:r>
        </a:p>
      </dsp:txBody>
      <dsp:txXfrm>
        <a:off x="21075" y="1965179"/>
        <a:ext cx="8187450" cy="389580"/>
      </dsp:txXfrm>
    </dsp:sp>
    <dsp:sp modelId="{CF2AF9FC-D62E-4715-9326-6CF1F95ECBC9}">
      <dsp:nvSpPr>
        <dsp:cNvPr id="0" name=""/>
        <dsp:cNvSpPr/>
      </dsp:nvSpPr>
      <dsp:spPr>
        <a:xfrm>
          <a:off x="0" y="2427674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Power Apps</a:t>
          </a:r>
        </a:p>
      </dsp:txBody>
      <dsp:txXfrm>
        <a:off x="21075" y="2448749"/>
        <a:ext cx="8187450" cy="389580"/>
      </dsp:txXfrm>
    </dsp:sp>
    <dsp:sp modelId="{139C072F-0907-4887-B096-EB227C2A6BA8}">
      <dsp:nvSpPr>
        <dsp:cNvPr id="0" name=""/>
        <dsp:cNvSpPr/>
      </dsp:nvSpPr>
      <dsp:spPr>
        <a:xfrm>
          <a:off x="0" y="2911244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Microsoft Flow</a:t>
          </a:r>
        </a:p>
      </dsp:txBody>
      <dsp:txXfrm>
        <a:off x="21075" y="2932319"/>
        <a:ext cx="8187450" cy="3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2916D-4D78-4E70-A189-7105BF06A1AF}">
      <dsp:nvSpPr>
        <dsp:cNvPr id="0" name=""/>
        <dsp:cNvSpPr/>
      </dsp:nvSpPr>
      <dsp:spPr>
        <a:xfrm>
          <a:off x="0" y="19162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Automation (processes)</a:t>
          </a:r>
        </a:p>
      </dsp:txBody>
      <dsp:txXfrm>
        <a:off x="29271" y="48433"/>
        <a:ext cx="8171058" cy="541083"/>
      </dsp:txXfrm>
    </dsp:sp>
    <dsp:sp modelId="{F69536EA-2C73-4C72-AD61-5FFC7CEC1537}">
      <dsp:nvSpPr>
        <dsp:cNvPr id="0" name=""/>
        <dsp:cNvSpPr/>
      </dsp:nvSpPr>
      <dsp:spPr>
        <a:xfrm>
          <a:off x="0" y="6907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Business Rules</a:t>
          </a:r>
          <a:endParaRPr lang="en-US" sz="2500" kern="1200"/>
        </a:p>
      </dsp:txBody>
      <dsp:txXfrm>
        <a:off x="29271" y="720058"/>
        <a:ext cx="8171058" cy="541083"/>
      </dsp:txXfrm>
    </dsp:sp>
    <dsp:sp modelId="{0D58429A-6C9A-490E-9100-BC1C79609EF3}">
      <dsp:nvSpPr>
        <dsp:cNvPr id="0" name=""/>
        <dsp:cNvSpPr/>
      </dsp:nvSpPr>
      <dsp:spPr>
        <a:xfrm>
          <a:off x="0" y="1362412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JavaScript</a:t>
          </a:r>
          <a:endParaRPr lang="en-US" sz="2500" kern="1200"/>
        </a:p>
      </dsp:txBody>
      <dsp:txXfrm>
        <a:off x="29271" y="1391683"/>
        <a:ext cx="8171058" cy="541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19B72-99FE-4C19-A415-98E127A52146}">
      <dsp:nvSpPr>
        <dsp:cNvPr id="0" name=""/>
        <dsp:cNvSpPr/>
      </dsp:nvSpPr>
      <dsp:spPr>
        <a:xfrm>
          <a:off x="-3836843" y="-589249"/>
          <a:ext cx="4572970" cy="4572970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5C731-B562-451C-820F-C6E64E36514D}">
      <dsp:nvSpPr>
        <dsp:cNvPr id="0" name=""/>
        <dsp:cNvSpPr/>
      </dsp:nvSpPr>
      <dsp:spPr>
        <a:xfrm>
          <a:off x="275486" y="178752"/>
          <a:ext cx="7909501" cy="35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66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Edit forms and views</a:t>
          </a:r>
          <a:endParaRPr lang="en-US" sz="1800" kern="1200"/>
        </a:p>
      </dsp:txBody>
      <dsp:txXfrm>
        <a:off x="275486" y="178752"/>
        <a:ext cx="7909501" cy="357370"/>
      </dsp:txXfrm>
    </dsp:sp>
    <dsp:sp modelId="{C90FA7F6-1811-4606-9D7C-3C2CD7AD939A}">
      <dsp:nvSpPr>
        <dsp:cNvPr id="0" name=""/>
        <dsp:cNvSpPr/>
      </dsp:nvSpPr>
      <dsp:spPr>
        <a:xfrm>
          <a:off x="52130" y="134081"/>
          <a:ext cx="446712" cy="446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6C3D0-640F-4E3F-AD73-CB9DB8DAF57B}">
      <dsp:nvSpPr>
        <dsp:cNvPr id="0" name=""/>
        <dsp:cNvSpPr/>
      </dsp:nvSpPr>
      <dsp:spPr>
        <a:xfrm>
          <a:off x="569447" y="714740"/>
          <a:ext cx="7615540" cy="35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66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charts and dashboards</a:t>
          </a:r>
          <a:endParaRPr lang="en-US" sz="1800" kern="1200"/>
        </a:p>
      </dsp:txBody>
      <dsp:txXfrm>
        <a:off x="569447" y="714740"/>
        <a:ext cx="7615540" cy="357370"/>
      </dsp:txXfrm>
    </dsp:sp>
    <dsp:sp modelId="{3DBBCFBE-A246-428E-B8BA-21ECA9D9E67A}">
      <dsp:nvSpPr>
        <dsp:cNvPr id="0" name=""/>
        <dsp:cNvSpPr/>
      </dsp:nvSpPr>
      <dsp:spPr>
        <a:xfrm>
          <a:off x="346091" y="670068"/>
          <a:ext cx="446712" cy="446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39B9A-9500-4F2A-8CFA-322CDC1673D1}">
      <dsp:nvSpPr>
        <dsp:cNvPr id="0" name=""/>
        <dsp:cNvSpPr/>
      </dsp:nvSpPr>
      <dsp:spPr>
        <a:xfrm>
          <a:off x="703868" y="1250727"/>
          <a:ext cx="7481118" cy="35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66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new fields and entities</a:t>
          </a:r>
          <a:endParaRPr lang="en-US" sz="1800" kern="1200"/>
        </a:p>
      </dsp:txBody>
      <dsp:txXfrm>
        <a:off x="703868" y="1250727"/>
        <a:ext cx="7481118" cy="357370"/>
      </dsp:txXfrm>
    </dsp:sp>
    <dsp:sp modelId="{2923E15F-579D-469D-B708-3A103FB78559}">
      <dsp:nvSpPr>
        <dsp:cNvPr id="0" name=""/>
        <dsp:cNvSpPr/>
      </dsp:nvSpPr>
      <dsp:spPr>
        <a:xfrm>
          <a:off x="480512" y="1206055"/>
          <a:ext cx="446712" cy="446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B5EDA-8F9B-4E47-AF6A-190FAE602EFB}">
      <dsp:nvSpPr>
        <dsp:cNvPr id="0" name=""/>
        <dsp:cNvSpPr/>
      </dsp:nvSpPr>
      <dsp:spPr>
        <a:xfrm>
          <a:off x="703868" y="1786374"/>
          <a:ext cx="7481118" cy="35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66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processes</a:t>
          </a:r>
          <a:endParaRPr lang="en-US" sz="1800" kern="1200"/>
        </a:p>
      </dsp:txBody>
      <dsp:txXfrm>
        <a:off x="703868" y="1786374"/>
        <a:ext cx="7481118" cy="357370"/>
      </dsp:txXfrm>
    </dsp:sp>
    <dsp:sp modelId="{DFC02700-6376-4E09-BAC6-AC539CEFEFF2}">
      <dsp:nvSpPr>
        <dsp:cNvPr id="0" name=""/>
        <dsp:cNvSpPr/>
      </dsp:nvSpPr>
      <dsp:spPr>
        <a:xfrm>
          <a:off x="480512" y="1741703"/>
          <a:ext cx="446712" cy="446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604C6-BA07-4E42-A91B-113DC2E13F1A}">
      <dsp:nvSpPr>
        <dsp:cNvPr id="0" name=""/>
        <dsp:cNvSpPr/>
      </dsp:nvSpPr>
      <dsp:spPr>
        <a:xfrm>
          <a:off x="569447" y="2322361"/>
          <a:ext cx="7615540" cy="35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66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business rules</a:t>
          </a:r>
          <a:endParaRPr lang="en-US" sz="1800" kern="1200"/>
        </a:p>
      </dsp:txBody>
      <dsp:txXfrm>
        <a:off x="569447" y="2322361"/>
        <a:ext cx="7615540" cy="357370"/>
      </dsp:txXfrm>
    </dsp:sp>
    <dsp:sp modelId="{5A1ABD4C-3591-4EF0-8572-0B96E040B024}">
      <dsp:nvSpPr>
        <dsp:cNvPr id="0" name=""/>
        <dsp:cNvSpPr/>
      </dsp:nvSpPr>
      <dsp:spPr>
        <a:xfrm>
          <a:off x="346091" y="2277690"/>
          <a:ext cx="446712" cy="446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36CD9-B427-4EE8-B860-2065DF9F1B64}">
      <dsp:nvSpPr>
        <dsp:cNvPr id="0" name=""/>
        <dsp:cNvSpPr/>
      </dsp:nvSpPr>
      <dsp:spPr>
        <a:xfrm>
          <a:off x="275486" y="2858349"/>
          <a:ext cx="7909501" cy="35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66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JavaScript</a:t>
          </a:r>
          <a:endParaRPr lang="en-US" sz="1800" kern="1200"/>
        </a:p>
      </dsp:txBody>
      <dsp:txXfrm>
        <a:off x="275486" y="2858349"/>
        <a:ext cx="7909501" cy="357370"/>
      </dsp:txXfrm>
    </dsp:sp>
    <dsp:sp modelId="{CA1D05C1-8402-4630-90A3-DC560CB10495}">
      <dsp:nvSpPr>
        <dsp:cNvPr id="0" name=""/>
        <dsp:cNvSpPr/>
      </dsp:nvSpPr>
      <dsp:spPr>
        <a:xfrm>
          <a:off x="52130" y="2813677"/>
          <a:ext cx="446712" cy="446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A7CE3-3B93-44B9-AB1B-1EF724CECFB2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user interface and navigation</a:t>
          </a:r>
        </a:p>
      </dsp:txBody>
      <dsp:txXfrm>
        <a:off x="37467" y="61422"/>
        <a:ext cx="8154666" cy="692586"/>
      </dsp:txXfrm>
    </dsp:sp>
    <dsp:sp modelId="{E3493A6A-03C7-4332-85D9-F52097F48B9B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terminology</a:t>
          </a:r>
        </a:p>
      </dsp:txBody>
      <dsp:txXfrm>
        <a:off x="37467" y="921102"/>
        <a:ext cx="8154666" cy="692586"/>
      </dsp:txXfrm>
    </dsp:sp>
    <dsp:sp modelId="{43FE004D-A2AA-454D-A240-6BF89E0AD1F9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Customization points</a:t>
          </a:r>
        </a:p>
      </dsp:txBody>
      <dsp:txXfrm>
        <a:off x="37467" y="1780782"/>
        <a:ext cx="8154666" cy="692586"/>
      </dsp:txXfrm>
    </dsp:sp>
    <dsp:sp modelId="{C030324B-D832-497D-AB00-11856BE71489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Where to get help should you need it</a:t>
          </a:r>
        </a:p>
      </dsp:txBody>
      <dsp:txXfrm>
        <a:off x="37467" y="2640463"/>
        <a:ext cx="815466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A6979-21FC-4549-AA9B-39BB7B5AAF87}">
      <dsp:nvSpPr>
        <dsp:cNvPr id="0" name=""/>
        <dsp:cNvSpPr/>
      </dsp:nvSpPr>
      <dsp:spPr>
        <a:xfrm>
          <a:off x="2633471" y="41"/>
          <a:ext cx="2962656" cy="1655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When it solves a business problem</a:t>
          </a:r>
          <a:endParaRPr lang="en-US" sz="3200" kern="1200"/>
        </a:p>
      </dsp:txBody>
      <dsp:txXfrm>
        <a:off x="2714300" y="80870"/>
        <a:ext cx="2800998" cy="1494141"/>
      </dsp:txXfrm>
    </dsp:sp>
    <dsp:sp modelId="{612B4287-48B6-412A-A2D7-5669590828C7}">
      <dsp:nvSpPr>
        <dsp:cNvPr id="0" name=""/>
        <dsp:cNvSpPr/>
      </dsp:nvSpPr>
      <dsp:spPr>
        <a:xfrm>
          <a:off x="2633471" y="1738630"/>
          <a:ext cx="2962656" cy="1655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When it makes the lives of the user easier</a:t>
          </a:r>
          <a:endParaRPr lang="en-US" sz="3200" kern="1200"/>
        </a:p>
      </dsp:txBody>
      <dsp:txXfrm>
        <a:off x="2714300" y="1819459"/>
        <a:ext cx="2800998" cy="14941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000F4-1AF6-4796-A4FD-D26C3F61C73B}">
      <dsp:nvSpPr>
        <dsp:cNvPr id="0" name=""/>
        <dsp:cNvSpPr/>
      </dsp:nvSpPr>
      <dsp:spPr>
        <a:xfrm>
          <a:off x="0" y="1625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 is the purpose of the customization?</a:t>
          </a:r>
          <a:endParaRPr lang="en-US" sz="2800" kern="1200"/>
        </a:p>
      </dsp:txBody>
      <dsp:txXfrm>
        <a:off x="32784" y="49043"/>
        <a:ext cx="8164032" cy="606012"/>
      </dsp:txXfrm>
    </dsp:sp>
    <dsp:sp modelId="{888681FE-A068-4923-AA37-61BFC8240CA1}">
      <dsp:nvSpPr>
        <dsp:cNvPr id="0" name=""/>
        <dsp:cNvSpPr/>
      </dsp:nvSpPr>
      <dsp:spPr>
        <a:xfrm>
          <a:off x="0" y="76847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Audience</a:t>
          </a:r>
          <a:endParaRPr lang="en-US" sz="2800" kern="1200"/>
        </a:p>
      </dsp:txBody>
      <dsp:txXfrm>
        <a:off x="32784" y="801263"/>
        <a:ext cx="8164032" cy="606012"/>
      </dsp:txXfrm>
    </dsp:sp>
    <dsp:sp modelId="{9059E4E9-BD5E-42CE-98C4-A415936F551A}">
      <dsp:nvSpPr>
        <dsp:cNvPr id="0" name=""/>
        <dsp:cNvSpPr/>
      </dsp:nvSpPr>
      <dsp:spPr>
        <a:xfrm>
          <a:off x="0" y="1440059"/>
          <a:ext cx="8229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Everyone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Special Groups</a:t>
          </a:r>
          <a:endParaRPr lang="en-US" sz="2200" kern="1200"/>
        </a:p>
      </dsp:txBody>
      <dsp:txXfrm>
        <a:off x="0" y="1440059"/>
        <a:ext cx="8229600" cy="753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7BFB4-F4E9-4E43-98CD-DEE0B61DF363}">
      <dsp:nvSpPr>
        <dsp:cNvPr id="0" name=""/>
        <dsp:cNvSpPr/>
      </dsp:nvSpPr>
      <dsp:spPr>
        <a:xfrm>
          <a:off x="2633471" y="41"/>
          <a:ext cx="2962656" cy="1655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Whenever possible, use the out of the box entities for their intended purpose</a:t>
          </a:r>
          <a:endParaRPr lang="en-US" sz="2200" kern="1200"/>
        </a:p>
      </dsp:txBody>
      <dsp:txXfrm>
        <a:off x="2714300" y="80870"/>
        <a:ext cx="2800998" cy="1494141"/>
      </dsp:txXfrm>
    </dsp:sp>
    <dsp:sp modelId="{5CAEEA80-CA21-42C2-84AF-3EDAC34306C0}">
      <dsp:nvSpPr>
        <dsp:cNvPr id="0" name=""/>
        <dsp:cNvSpPr/>
      </dsp:nvSpPr>
      <dsp:spPr>
        <a:xfrm>
          <a:off x="2633471" y="1738630"/>
          <a:ext cx="2962656" cy="1655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not recreate existing entities, unless absolutely required by a business case</a:t>
          </a:r>
          <a:endParaRPr lang="en-US" sz="2200" kern="1200"/>
        </a:p>
      </dsp:txBody>
      <dsp:txXfrm>
        <a:off x="2714300" y="1819459"/>
        <a:ext cx="2800998" cy="14941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26910-A079-4650-A70E-12A37F7A7B79}">
      <dsp:nvSpPr>
        <dsp:cNvPr id="0" name=""/>
        <dsp:cNvSpPr/>
      </dsp:nvSpPr>
      <dsp:spPr>
        <a:xfrm>
          <a:off x="0" y="13889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 not repurpose a field, just create a new one</a:t>
          </a:r>
          <a:endParaRPr lang="en-US" sz="3200" kern="1200"/>
        </a:p>
      </dsp:txBody>
      <dsp:txXfrm>
        <a:off x="37467" y="176366"/>
        <a:ext cx="8154666" cy="692586"/>
      </dsp:txXfrm>
    </dsp:sp>
    <dsp:sp modelId="{31CE57DD-B2FE-462F-8FBF-466013175CF6}">
      <dsp:nvSpPr>
        <dsp:cNvPr id="0" name=""/>
        <dsp:cNvSpPr/>
      </dsp:nvSpPr>
      <dsp:spPr>
        <a:xfrm>
          <a:off x="0" y="99857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Consider always using Global Option Sets</a:t>
          </a:r>
          <a:endParaRPr lang="en-US" sz="3200" kern="1200"/>
        </a:p>
      </dsp:txBody>
      <dsp:txXfrm>
        <a:off x="37467" y="1036046"/>
        <a:ext cx="8154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Customizations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Know and Understand Dynamics 365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0898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i="1" dirty="0"/>
              <a:t>You can’t develop against a product that you do not know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0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and Understand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35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66401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80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Learn the </a:t>
            </a:r>
            <a:br>
              <a:rPr lang="en-US" sz="6600" i="1" dirty="0"/>
            </a:br>
            <a:r>
              <a:rPr lang="en-US" sz="6600" i="1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425216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Before you can automate the business, you have to know what parts can be automated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40" y="1200151"/>
            <a:ext cx="3108960" cy="310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134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i="1" dirty="0"/>
              <a:t>Technology does not solve process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i="1" dirty="0"/>
              <a:t>It is NOT about you.</a:t>
            </a:r>
          </a:p>
          <a:p>
            <a:pPr marL="0" indent="0" algn="ctr">
              <a:buNone/>
            </a:pPr>
            <a:r>
              <a:rPr lang="en-US" sz="4400" i="1" dirty="0"/>
              <a:t>It IS about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1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467402"/>
              </p:ext>
            </p:extLst>
          </p:nvPr>
        </p:nvGraphicFramePr>
        <p:xfrm>
          <a:off x="457200" y="1200151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6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1525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Default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2" y="1200150"/>
            <a:ext cx="839727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558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2469458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Best Practices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79077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468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155854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Best Practices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727995"/>
              </p:ext>
            </p:extLst>
          </p:nvPr>
        </p:nvGraphicFramePr>
        <p:xfrm>
          <a:off x="457200" y="1200151"/>
          <a:ext cx="82296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740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308214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58" y="1200150"/>
            <a:ext cx="440108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3027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Keyboard Shortcuts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51617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081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56" y="1200150"/>
            <a:ext cx="4401089" cy="3657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2200" y="1428750"/>
            <a:ext cx="44196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71456" y="2343150"/>
            <a:ext cx="905144" cy="2514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15000" y="2038350"/>
            <a:ext cx="1066800" cy="281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24200" y="2266950"/>
            <a:ext cx="2590800" cy="259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Designer-Tabs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761271"/>
              </p:ext>
            </p:extLst>
          </p:nvPr>
        </p:nvGraphicFramePr>
        <p:xfrm>
          <a:off x="457200" y="1200151"/>
          <a:ext cx="82296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7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Designer-Tabs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485" y="1123950"/>
            <a:ext cx="256703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3655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Designer-Sections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746862"/>
              </p:ext>
            </p:extLst>
          </p:nvPr>
        </p:nvGraphicFramePr>
        <p:xfrm>
          <a:off x="457200" y="1200151"/>
          <a:ext cx="8229600" cy="205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34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Designer-Sections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0150"/>
            <a:ext cx="278780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1962150"/>
            <a:ext cx="2844801" cy="1280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0474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Designer-Fields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22627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451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Example: Field Label Placement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543050"/>
            <a:ext cx="4191383" cy="3086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470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 Advice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25543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925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 Tip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314744"/>
              </p:ext>
            </p:extLst>
          </p:nvPr>
        </p:nvGraphicFramePr>
        <p:xfrm>
          <a:off x="457200" y="1200151"/>
          <a:ext cx="82296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711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Make a Backup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459429"/>
              </p:ext>
            </p:extLst>
          </p:nvPr>
        </p:nvGraphicFramePr>
        <p:xfrm>
          <a:off x="457200" y="1200151"/>
          <a:ext cx="82296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790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Afraid to Experiment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4" y="1276350"/>
            <a:ext cx="6497053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938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Than Just the Main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63" y="1276350"/>
            <a:ext cx="638827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481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2400" dirty="0"/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64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4124074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Views (Account)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70" y="1200150"/>
            <a:ext cx="5327261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3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Considerations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64656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141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Reports and Dashboards</a:t>
            </a:r>
          </a:p>
        </p:txBody>
      </p:sp>
    </p:spTree>
    <p:extLst>
      <p:ext uri="{BB962C8B-B14F-4D97-AF65-F5344CB8AC3E}">
        <p14:creationId xmlns:p14="http://schemas.microsoft.com/office/powerpoint/2010/main" val="3587681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and Dashboards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573315"/>
              </p:ext>
            </p:extLst>
          </p:nvPr>
        </p:nvGraphicFramePr>
        <p:xfrm>
          <a:off x="457200" y="1200151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669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Dashboards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2685953"/>
              </p:ext>
            </p:extLst>
          </p:nvPr>
        </p:nvGraphicFramePr>
        <p:xfrm>
          <a:off x="1485900" y="1200151"/>
          <a:ext cx="61722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359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956341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943332"/>
              </p:ext>
            </p:extLst>
          </p:nvPr>
        </p:nvGraphicFramePr>
        <p:xfrm>
          <a:off x="457200" y="1200151"/>
          <a:ext cx="82296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671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6902691"/>
              </p:ext>
            </p:extLst>
          </p:nvPr>
        </p:nvGraphicFramePr>
        <p:xfrm>
          <a:off x="1485900" y="1200151"/>
          <a:ext cx="61722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432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447334"/>
              </p:ext>
            </p:extLst>
          </p:nvPr>
        </p:nvGraphicFramePr>
        <p:xfrm>
          <a:off x="1485900" y="1200151"/>
          <a:ext cx="61722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25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996438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81074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286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277363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Mobile-Only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9" y="1200150"/>
            <a:ext cx="335607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07" y="1200150"/>
            <a:ext cx="2329993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89" y="1200150"/>
            <a:ext cx="228269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9800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Dynamics 365-Specific Features</a:t>
            </a:r>
          </a:p>
        </p:txBody>
      </p:sp>
    </p:spTree>
    <p:extLst>
      <p:ext uri="{BB962C8B-B14F-4D97-AF65-F5344CB8AC3E}">
        <p14:creationId xmlns:p14="http://schemas.microsoft.com/office/powerpoint/2010/main" val="4105037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Business Apps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266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803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Business Apps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7" y="1139190"/>
            <a:ext cx="5083388" cy="1737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105150"/>
            <a:ext cx="5838738" cy="173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3629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737325"/>
              </p:ext>
            </p:extLst>
          </p:nvPr>
        </p:nvGraphicFramePr>
        <p:xfrm>
          <a:off x="457200" y="1200151"/>
          <a:ext cx="8229600" cy="335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0417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6600" i="1" dirty="0"/>
              <a:t>Configuration </a:t>
            </a:r>
          </a:p>
          <a:p>
            <a:pPr marL="0" indent="0" algn="ctr">
              <a:buNone/>
            </a:pPr>
            <a:r>
              <a:rPr lang="en-US" sz="6600" i="1" dirty="0"/>
              <a:t>vs.</a:t>
            </a:r>
          </a:p>
          <a:p>
            <a:pPr marL="0" indent="0" algn="ctr">
              <a:buNone/>
            </a:pPr>
            <a:r>
              <a:rPr lang="en-US" sz="6600" i="1" dirty="0"/>
              <a:t>Customization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0618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(Stage 1)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49415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45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(Stage 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745453"/>
              </p:ext>
            </p:extLst>
          </p:nvPr>
        </p:nvGraphicFramePr>
        <p:xfrm>
          <a:off x="457200" y="1200151"/>
          <a:ext cx="82296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18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Customization Path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929968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24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12558</TotalTime>
  <Words>692</Words>
  <Application>Microsoft Office PowerPoint</Application>
  <PresentationFormat>On-screen Show (16:9)</PresentationFormat>
  <Paragraphs>188</Paragraphs>
  <Slides>58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Introduction to Customizations</vt:lpstr>
      <vt:lpstr>Mitch Milam</vt:lpstr>
      <vt:lpstr>Webinar Housekeeping</vt:lpstr>
      <vt:lpstr>2017 Training Roadmap</vt:lpstr>
      <vt:lpstr>Agenda</vt:lpstr>
      <vt:lpstr>PowerPoint Presentation</vt:lpstr>
      <vt:lpstr>What? (Stage 1)</vt:lpstr>
      <vt:lpstr>What? (Stage 2)</vt:lpstr>
      <vt:lpstr>Typical Customization Path</vt:lpstr>
      <vt:lpstr>PowerPoint Presentation</vt:lpstr>
      <vt:lpstr>Rule #1</vt:lpstr>
      <vt:lpstr>Know and Understand</vt:lpstr>
      <vt:lpstr>When?</vt:lpstr>
      <vt:lpstr>PowerPoint Presentation</vt:lpstr>
      <vt:lpstr>Learning the Business</vt:lpstr>
      <vt:lpstr>Rule #2</vt:lpstr>
      <vt:lpstr>Rule #3</vt:lpstr>
      <vt:lpstr>Why?</vt:lpstr>
      <vt:lpstr>PowerPoint Presentation</vt:lpstr>
      <vt:lpstr>Edit the Default Publisher</vt:lpstr>
      <vt:lpstr>PowerPoint Presentation</vt:lpstr>
      <vt:lpstr>Entities Best Practices</vt:lpstr>
      <vt:lpstr>PowerPoint Presentation</vt:lpstr>
      <vt:lpstr>Fields Best Practices</vt:lpstr>
      <vt:lpstr>PowerPoint Presentation</vt:lpstr>
      <vt:lpstr>Form Designer</vt:lpstr>
      <vt:lpstr>Tip: Keyboard Shortcuts</vt:lpstr>
      <vt:lpstr>Form Designer</vt:lpstr>
      <vt:lpstr>Form Designer-Tabs</vt:lpstr>
      <vt:lpstr>Form Designer-Tabs</vt:lpstr>
      <vt:lpstr>Form Designer-Sections</vt:lpstr>
      <vt:lpstr>Form Designer-Sections</vt:lpstr>
      <vt:lpstr>Form Designer-Fields</vt:lpstr>
      <vt:lpstr>Example: Field Label Placement</vt:lpstr>
      <vt:lpstr>Form Design Advice</vt:lpstr>
      <vt:lpstr>Form Design Tip </vt:lpstr>
      <vt:lpstr>Forms: Make a Backup</vt:lpstr>
      <vt:lpstr>Don’t Be Afraid to Experiment</vt:lpstr>
      <vt:lpstr>More Than Just the Main Form</vt:lpstr>
      <vt:lpstr>PowerPoint Presentation</vt:lpstr>
      <vt:lpstr>Standard Views (Account)</vt:lpstr>
      <vt:lpstr>View Considerations</vt:lpstr>
      <vt:lpstr>PowerPoint Presentation</vt:lpstr>
      <vt:lpstr>Reports and Dashboards</vt:lpstr>
      <vt:lpstr>Implementing Dashboards</vt:lpstr>
      <vt:lpstr>PowerPoint Presentation</vt:lpstr>
      <vt:lpstr>Processes</vt:lpstr>
      <vt:lpstr>Workflows</vt:lpstr>
      <vt:lpstr>Workflows</vt:lpstr>
      <vt:lpstr>JavaScript</vt:lpstr>
      <vt:lpstr>PowerPoint Presentation</vt:lpstr>
      <vt:lpstr>Mobile-Only Controls</vt:lpstr>
      <vt:lpstr>PowerPoint Presentation</vt:lpstr>
      <vt:lpstr>Dynamics 365 Business Apps</vt:lpstr>
      <vt:lpstr>Dynamics 365 Business Apps</vt:lpstr>
      <vt:lpstr>More Features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489</cp:revision>
  <cp:lastPrinted>2014-08-04T20:14:51Z</cp:lastPrinted>
  <dcterms:created xsi:type="dcterms:W3CDTF">2014-08-03T21:50:47Z</dcterms:created>
  <dcterms:modified xsi:type="dcterms:W3CDTF">2017-03-03T15:31:20Z</dcterms:modified>
</cp:coreProperties>
</file>