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352" r:id="rId2"/>
    <p:sldId id="353" r:id="rId3"/>
    <p:sldId id="355" r:id="rId4"/>
    <p:sldId id="356" r:id="rId5"/>
    <p:sldId id="257" r:id="rId6"/>
    <p:sldId id="487" r:id="rId7"/>
    <p:sldId id="488" r:id="rId8"/>
    <p:sldId id="491" r:id="rId9"/>
    <p:sldId id="489" r:id="rId10"/>
    <p:sldId id="485" r:id="rId11"/>
    <p:sldId id="486" r:id="rId12"/>
    <p:sldId id="475" r:id="rId13"/>
    <p:sldId id="476" r:id="rId14"/>
    <p:sldId id="479" r:id="rId15"/>
    <p:sldId id="480" r:id="rId16"/>
    <p:sldId id="481" r:id="rId17"/>
    <p:sldId id="482" r:id="rId18"/>
    <p:sldId id="483" r:id="rId19"/>
    <p:sldId id="492" r:id="rId20"/>
    <p:sldId id="493" r:id="rId21"/>
    <p:sldId id="494" r:id="rId22"/>
    <p:sldId id="293" r:id="rId23"/>
    <p:sldId id="302" r:id="rId24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676" autoAdjust="0"/>
  </p:normalViewPr>
  <p:slideViewPr>
    <p:cSldViewPr>
      <p:cViewPr>
        <p:scale>
          <a:sx n="110" d="100"/>
          <a:sy n="110" d="100"/>
        </p:scale>
        <p:origin x="1344" y="6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03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EBFC0-364D-4A75-B031-DB35767F2A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80014-2862-4DFF-B503-330E90AE0381}">
      <dgm:prSet/>
      <dgm:spPr/>
      <dgm:t>
        <a:bodyPr/>
        <a:lstStyle/>
        <a:p>
          <a:r>
            <a:rPr lang="en-US"/>
            <a:t>What we are discussing</a:t>
          </a:r>
        </a:p>
      </dgm:t>
    </dgm:pt>
    <dgm:pt modelId="{8C28CBB5-552D-4E81-9795-584C0E26E3F6}" type="parTrans" cxnId="{3E136970-6B45-4F11-881C-F184DF468F6A}">
      <dgm:prSet/>
      <dgm:spPr/>
      <dgm:t>
        <a:bodyPr/>
        <a:lstStyle/>
        <a:p>
          <a:endParaRPr lang="en-US"/>
        </a:p>
      </dgm:t>
    </dgm:pt>
    <dgm:pt modelId="{4C9BD2A0-5BBF-42CF-92AB-2106EC73E386}" type="sibTrans" cxnId="{3E136970-6B45-4F11-881C-F184DF468F6A}">
      <dgm:prSet/>
      <dgm:spPr/>
      <dgm:t>
        <a:bodyPr/>
        <a:lstStyle/>
        <a:p>
          <a:endParaRPr lang="en-US"/>
        </a:p>
      </dgm:t>
    </dgm:pt>
    <dgm:pt modelId="{7FCB22F5-9E87-4733-B798-BE09DE1C3152}">
      <dgm:prSet/>
      <dgm:spPr/>
      <dgm:t>
        <a:bodyPr/>
        <a:lstStyle/>
        <a:p>
          <a:r>
            <a:rPr lang="en-US" dirty="0"/>
            <a:t>Configuration</a:t>
          </a:r>
        </a:p>
      </dgm:t>
    </dgm:pt>
    <dgm:pt modelId="{7456CEF5-C735-4B5E-BC05-7DCBADDC5E58}" type="parTrans" cxnId="{C4DD9E5B-3EE2-407A-98FC-D01072AC88B2}">
      <dgm:prSet/>
      <dgm:spPr/>
      <dgm:t>
        <a:bodyPr/>
        <a:lstStyle/>
        <a:p>
          <a:endParaRPr lang="en-US"/>
        </a:p>
      </dgm:t>
    </dgm:pt>
    <dgm:pt modelId="{4E64EA57-5460-4DF7-8591-73907BEA96A6}" type="sibTrans" cxnId="{C4DD9E5B-3EE2-407A-98FC-D01072AC88B2}">
      <dgm:prSet/>
      <dgm:spPr/>
      <dgm:t>
        <a:bodyPr/>
        <a:lstStyle/>
        <a:p>
          <a:endParaRPr lang="en-US"/>
        </a:p>
      </dgm:t>
    </dgm:pt>
    <dgm:pt modelId="{60A30909-A3C7-4D5A-850C-AC2D2AC3D110}">
      <dgm:prSet/>
      <dgm:spPr/>
      <dgm:t>
        <a:bodyPr/>
        <a:lstStyle/>
        <a:p>
          <a:endParaRPr lang="en-US" dirty="0"/>
        </a:p>
      </dgm:t>
    </dgm:pt>
    <dgm:pt modelId="{4E8228DD-F0AC-493E-864D-1563F4DE2E2B}" type="parTrans" cxnId="{19606978-9998-428E-BDAE-743386A8A82B}">
      <dgm:prSet/>
      <dgm:spPr/>
    </dgm:pt>
    <dgm:pt modelId="{80BD337F-0D4D-43A0-BE08-426F2F0A4E5A}" type="sibTrans" cxnId="{19606978-9998-428E-BDAE-743386A8A82B}">
      <dgm:prSet/>
      <dgm:spPr/>
    </dgm:pt>
    <dgm:pt modelId="{AD048AAB-AD38-4A63-BDE3-FD639F1758B0}">
      <dgm:prSet/>
      <dgm:spPr/>
      <dgm:t>
        <a:bodyPr/>
        <a:lstStyle/>
        <a:p>
          <a:r>
            <a:rPr lang="en-US" dirty="0"/>
            <a:t>Interactive Service Hub Overview</a:t>
          </a:r>
        </a:p>
      </dgm:t>
    </dgm:pt>
    <dgm:pt modelId="{70E8851E-11A8-43DA-96EF-2718D8A40CDF}" type="parTrans" cxnId="{B770DBF5-8E84-4B59-97F9-89D0B1727AE0}">
      <dgm:prSet/>
      <dgm:spPr/>
    </dgm:pt>
    <dgm:pt modelId="{0B3BB1BB-F4B8-4F53-AD61-E1DA5F8E624F}" type="sibTrans" cxnId="{B770DBF5-8E84-4B59-97F9-89D0B1727AE0}">
      <dgm:prSet/>
      <dgm:spPr/>
    </dgm:pt>
    <dgm:pt modelId="{DE0C0E5E-E8FF-4110-9AD8-86AB5FC8EDB6}">
      <dgm:prSet/>
      <dgm:spPr/>
      <dgm:t>
        <a:bodyPr/>
        <a:lstStyle/>
        <a:p>
          <a:endParaRPr lang="en-US" dirty="0"/>
        </a:p>
      </dgm:t>
    </dgm:pt>
    <dgm:pt modelId="{6738BD73-FB4A-440E-8FFC-AD8938F36BFC}" type="parTrans" cxnId="{D4CC8AD4-1B61-4F4F-B67F-C1EAAF6E396E}">
      <dgm:prSet/>
      <dgm:spPr/>
    </dgm:pt>
    <dgm:pt modelId="{AE547C38-B5AF-439D-99ED-51A0944ADF0E}" type="sibTrans" cxnId="{D4CC8AD4-1B61-4F4F-B67F-C1EAAF6E396E}">
      <dgm:prSet/>
      <dgm:spPr/>
    </dgm:pt>
    <dgm:pt modelId="{C93706BE-A19D-4564-93C5-7065AD5C85D0}">
      <dgm:prSet/>
      <dgm:spPr/>
      <dgm:t>
        <a:bodyPr/>
        <a:lstStyle/>
        <a:p>
          <a:r>
            <a:rPr lang="en-US" dirty="0"/>
            <a:t>Process Overview</a:t>
          </a:r>
        </a:p>
      </dgm:t>
    </dgm:pt>
    <dgm:pt modelId="{444FBEBF-4E05-4802-B3A2-435276CF6BCB}" type="parTrans" cxnId="{4FEEFFB5-28BF-4237-9253-C96AA5A60F66}">
      <dgm:prSet/>
      <dgm:spPr/>
    </dgm:pt>
    <dgm:pt modelId="{5B8A090F-4A2C-4167-ABFD-A661F39C6472}" type="sibTrans" cxnId="{4FEEFFB5-28BF-4237-9253-C96AA5A60F66}">
      <dgm:prSet/>
      <dgm:spPr/>
    </dgm:pt>
    <dgm:pt modelId="{D5EF1F3F-4922-46F7-9278-114936C36FA2}" type="pres">
      <dgm:prSet presAssocID="{E0DEBFC0-364D-4A75-B031-DB35767F2AED}" presName="linear" presStyleCnt="0">
        <dgm:presLayoutVars>
          <dgm:animLvl val="lvl"/>
          <dgm:resizeHandles val="exact"/>
        </dgm:presLayoutVars>
      </dgm:prSet>
      <dgm:spPr/>
    </dgm:pt>
    <dgm:pt modelId="{359533D7-C194-4094-9136-F0753B8ED6D8}" type="pres">
      <dgm:prSet presAssocID="{94380014-2862-4DFF-B503-330E90AE038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3470038-E19E-4BCB-BA30-65D9CD372CE0}" type="pres">
      <dgm:prSet presAssocID="{94380014-2862-4DFF-B503-330E90AE038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9606978-9998-428E-BDAE-743386A8A82B}" srcId="{94380014-2862-4DFF-B503-330E90AE0381}" destId="{60A30909-A3C7-4D5A-850C-AC2D2AC3D110}" srcOrd="4" destOrd="0" parTransId="{4E8228DD-F0AC-493E-864D-1563F4DE2E2B}" sibTransId="{80BD337F-0D4D-43A0-BE08-426F2F0A4E5A}"/>
    <dgm:cxn modelId="{174DDC16-6073-4A81-B42C-B28BFCEF83DA}" type="presOf" srcId="{DE0C0E5E-E8FF-4110-9AD8-86AB5FC8EDB6}" destId="{13470038-E19E-4BCB-BA30-65D9CD372CE0}" srcOrd="0" destOrd="3" presId="urn:microsoft.com/office/officeart/2005/8/layout/vList2"/>
    <dgm:cxn modelId="{FE6D5B87-6B70-465C-8824-82A9D9BD9581}" type="presOf" srcId="{7FCB22F5-9E87-4733-B798-BE09DE1C3152}" destId="{13470038-E19E-4BCB-BA30-65D9CD372CE0}" srcOrd="0" destOrd="0" presId="urn:microsoft.com/office/officeart/2005/8/layout/vList2"/>
    <dgm:cxn modelId="{B770DBF5-8E84-4B59-97F9-89D0B1727AE0}" srcId="{94380014-2862-4DFF-B503-330E90AE0381}" destId="{AD048AAB-AD38-4A63-BDE3-FD639F1758B0}" srcOrd="1" destOrd="0" parTransId="{70E8851E-11A8-43DA-96EF-2718D8A40CDF}" sibTransId="{0B3BB1BB-F4B8-4F53-AD61-E1DA5F8E624F}"/>
    <dgm:cxn modelId="{B11EA557-4C7A-4D14-A3C5-A114D8D22A2F}" type="presOf" srcId="{94380014-2862-4DFF-B503-330E90AE0381}" destId="{359533D7-C194-4094-9136-F0753B8ED6D8}" srcOrd="0" destOrd="0" presId="urn:microsoft.com/office/officeart/2005/8/layout/vList2"/>
    <dgm:cxn modelId="{6D3CAE4C-3122-4E03-A0A5-256A7D3FE994}" type="presOf" srcId="{C93706BE-A19D-4564-93C5-7065AD5C85D0}" destId="{13470038-E19E-4BCB-BA30-65D9CD372CE0}" srcOrd="0" destOrd="2" presId="urn:microsoft.com/office/officeart/2005/8/layout/vList2"/>
    <dgm:cxn modelId="{C4DD9E5B-3EE2-407A-98FC-D01072AC88B2}" srcId="{94380014-2862-4DFF-B503-330E90AE0381}" destId="{7FCB22F5-9E87-4733-B798-BE09DE1C3152}" srcOrd="0" destOrd="0" parTransId="{7456CEF5-C735-4B5E-BC05-7DCBADDC5E58}" sibTransId="{4E64EA57-5460-4DF7-8591-73907BEA96A6}"/>
    <dgm:cxn modelId="{D4CC8AD4-1B61-4F4F-B67F-C1EAAF6E396E}" srcId="{94380014-2862-4DFF-B503-330E90AE0381}" destId="{DE0C0E5E-E8FF-4110-9AD8-86AB5FC8EDB6}" srcOrd="3" destOrd="0" parTransId="{6738BD73-FB4A-440E-8FFC-AD8938F36BFC}" sibTransId="{AE547C38-B5AF-439D-99ED-51A0944ADF0E}"/>
    <dgm:cxn modelId="{29C9C4CD-9CB4-48B4-8C14-24445B91A5B0}" type="presOf" srcId="{60A30909-A3C7-4D5A-850C-AC2D2AC3D110}" destId="{13470038-E19E-4BCB-BA30-65D9CD372CE0}" srcOrd="0" destOrd="4" presId="urn:microsoft.com/office/officeart/2005/8/layout/vList2"/>
    <dgm:cxn modelId="{8F35A8F6-6375-4E59-8773-150E87A569B1}" type="presOf" srcId="{AD048AAB-AD38-4A63-BDE3-FD639F1758B0}" destId="{13470038-E19E-4BCB-BA30-65D9CD372CE0}" srcOrd="0" destOrd="1" presId="urn:microsoft.com/office/officeart/2005/8/layout/vList2"/>
    <dgm:cxn modelId="{3E136970-6B45-4F11-881C-F184DF468F6A}" srcId="{E0DEBFC0-364D-4A75-B031-DB35767F2AED}" destId="{94380014-2862-4DFF-B503-330E90AE0381}" srcOrd="0" destOrd="0" parTransId="{8C28CBB5-552D-4E81-9795-584C0E26E3F6}" sibTransId="{4C9BD2A0-5BBF-42CF-92AB-2106EC73E386}"/>
    <dgm:cxn modelId="{B6EB36CF-991A-4183-8B88-EF5B7CA6AEC9}" type="presOf" srcId="{E0DEBFC0-364D-4A75-B031-DB35767F2AED}" destId="{D5EF1F3F-4922-46F7-9278-114936C36FA2}" srcOrd="0" destOrd="0" presId="urn:microsoft.com/office/officeart/2005/8/layout/vList2"/>
    <dgm:cxn modelId="{4FEEFFB5-28BF-4237-9253-C96AA5A60F66}" srcId="{94380014-2862-4DFF-B503-330E90AE0381}" destId="{C93706BE-A19D-4564-93C5-7065AD5C85D0}" srcOrd="2" destOrd="0" parTransId="{444FBEBF-4E05-4802-B3A2-435276CF6BCB}" sibTransId="{5B8A090F-4A2C-4167-ABFD-A661F39C6472}"/>
    <dgm:cxn modelId="{7E7E86ED-50C5-4CB5-8C81-8D82C77AAAA8}" type="presParOf" srcId="{D5EF1F3F-4922-46F7-9278-114936C36FA2}" destId="{359533D7-C194-4094-9136-F0753B8ED6D8}" srcOrd="0" destOrd="0" presId="urn:microsoft.com/office/officeart/2005/8/layout/vList2"/>
    <dgm:cxn modelId="{146F831C-CF0B-4C1C-AB1D-F62871504C98}" type="presParOf" srcId="{D5EF1F3F-4922-46F7-9278-114936C36FA2}" destId="{13470038-E19E-4BCB-BA30-65D9CD372CE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2C24A-38A0-457F-8698-693BADBABB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A93D12-AF54-4CA1-9B46-662EA9D8010D}">
      <dgm:prSet/>
      <dgm:spPr/>
      <dgm:t>
        <a:bodyPr/>
        <a:lstStyle/>
        <a:p>
          <a:r>
            <a:rPr lang="en-US"/>
            <a:t>Define</a:t>
          </a:r>
          <a:endParaRPr lang="en-US"/>
        </a:p>
      </dgm:t>
    </dgm:pt>
    <dgm:pt modelId="{9D171ECB-C9AE-494A-A225-8EE853E0E244}" type="parTrans" cxnId="{3931E1DD-7F55-4B6D-8E46-98319C11D64B}">
      <dgm:prSet/>
      <dgm:spPr/>
      <dgm:t>
        <a:bodyPr/>
        <a:lstStyle/>
        <a:p>
          <a:endParaRPr lang="en-US"/>
        </a:p>
      </dgm:t>
    </dgm:pt>
    <dgm:pt modelId="{03B09494-9186-4979-AFBB-3EBCA6EBEAF3}" type="sibTrans" cxnId="{3931E1DD-7F55-4B6D-8E46-98319C11D64B}">
      <dgm:prSet/>
      <dgm:spPr/>
      <dgm:t>
        <a:bodyPr/>
        <a:lstStyle/>
        <a:p>
          <a:endParaRPr lang="en-US"/>
        </a:p>
      </dgm:t>
    </dgm:pt>
    <dgm:pt modelId="{22A18AE8-2369-41DB-B4D3-BE5C054ACAEE}">
      <dgm:prSet/>
      <dgm:spPr/>
      <dgm:t>
        <a:bodyPr/>
        <a:lstStyle/>
        <a:p>
          <a:r>
            <a:rPr lang="en-US"/>
            <a:t>Who creates articles</a:t>
          </a:r>
          <a:endParaRPr lang="en-US"/>
        </a:p>
      </dgm:t>
    </dgm:pt>
    <dgm:pt modelId="{65B83E22-252A-4750-9E2D-54B400973611}" type="parTrans" cxnId="{5D2E036E-2D3F-4AAE-A026-EB5585C2A0A5}">
      <dgm:prSet/>
      <dgm:spPr/>
      <dgm:t>
        <a:bodyPr/>
        <a:lstStyle/>
        <a:p>
          <a:endParaRPr lang="en-US"/>
        </a:p>
      </dgm:t>
    </dgm:pt>
    <dgm:pt modelId="{619EC236-C1B9-4DFC-9ADA-38617B37268E}" type="sibTrans" cxnId="{5D2E036E-2D3F-4AAE-A026-EB5585C2A0A5}">
      <dgm:prSet/>
      <dgm:spPr/>
      <dgm:t>
        <a:bodyPr/>
        <a:lstStyle/>
        <a:p>
          <a:endParaRPr lang="en-US"/>
        </a:p>
      </dgm:t>
    </dgm:pt>
    <dgm:pt modelId="{9548B619-43EE-4467-A214-A994DD5CD571}">
      <dgm:prSet/>
      <dgm:spPr/>
      <dgm:t>
        <a:bodyPr/>
        <a:lstStyle/>
        <a:p>
          <a:r>
            <a:rPr lang="en-US"/>
            <a:t>Who reviews articles</a:t>
          </a:r>
          <a:endParaRPr lang="en-US"/>
        </a:p>
      </dgm:t>
    </dgm:pt>
    <dgm:pt modelId="{1C5A27D0-807E-4AB7-A52C-3EEA600B1C25}" type="parTrans" cxnId="{4953B690-713F-4ABF-BD40-E8EC5335D982}">
      <dgm:prSet/>
      <dgm:spPr/>
      <dgm:t>
        <a:bodyPr/>
        <a:lstStyle/>
        <a:p>
          <a:endParaRPr lang="en-US"/>
        </a:p>
      </dgm:t>
    </dgm:pt>
    <dgm:pt modelId="{3D11A354-DB1E-48FF-A38D-169A038B8361}" type="sibTrans" cxnId="{4953B690-713F-4ABF-BD40-E8EC5335D982}">
      <dgm:prSet/>
      <dgm:spPr/>
      <dgm:t>
        <a:bodyPr/>
        <a:lstStyle/>
        <a:p>
          <a:endParaRPr lang="en-US"/>
        </a:p>
      </dgm:t>
    </dgm:pt>
    <dgm:pt modelId="{21070275-DF49-4C50-9023-0DA92AF406A6}">
      <dgm:prSet/>
      <dgm:spPr/>
      <dgm:t>
        <a:bodyPr/>
        <a:lstStyle/>
        <a:p>
          <a:r>
            <a:rPr lang="en-US"/>
            <a:t>Who publishes articles</a:t>
          </a:r>
          <a:endParaRPr lang="en-US"/>
        </a:p>
      </dgm:t>
    </dgm:pt>
    <dgm:pt modelId="{720DE296-D270-4993-90A9-53A7CF2AA9E8}" type="parTrans" cxnId="{F67AA008-AAB9-4FA3-8BB6-B75C30343A0B}">
      <dgm:prSet/>
      <dgm:spPr/>
      <dgm:t>
        <a:bodyPr/>
        <a:lstStyle/>
        <a:p>
          <a:endParaRPr lang="en-US"/>
        </a:p>
      </dgm:t>
    </dgm:pt>
    <dgm:pt modelId="{0339FD07-764A-4E4E-8A6A-E19C9D5DF9F6}" type="sibTrans" cxnId="{F67AA008-AAB9-4FA3-8BB6-B75C30343A0B}">
      <dgm:prSet/>
      <dgm:spPr/>
      <dgm:t>
        <a:bodyPr/>
        <a:lstStyle/>
        <a:p>
          <a:endParaRPr lang="en-US"/>
        </a:p>
      </dgm:t>
    </dgm:pt>
    <dgm:pt modelId="{5E0D9E70-1E2D-43F2-BECE-B8B5924955FE}" type="pres">
      <dgm:prSet presAssocID="{2682C24A-38A0-457F-8698-693BADBABBA2}" presName="linear" presStyleCnt="0">
        <dgm:presLayoutVars>
          <dgm:animLvl val="lvl"/>
          <dgm:resizeHandles val="exact"/>
        </dgm:presLayoutVars>
      </dgm:prSet>
      <dgm:spPr/>
    </dgm:pt>
    <dgm:pt modelId="{48E12A21-E803-4158-9518-AD161A98CAD9}" type="pres">
      <dgm:prSet presAssocID="{54A93D12-AF54-4CA1-9B46-662EA9D8010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B783A7F-47AA-43AE-A96B-80CBA9BE6893}" type="pres">
      <dgm:prSet presAssocID="{54A93D12-AF54-4CA1-9B46-662EA9D8010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ECABCFF-9797-4069-9EA2-0AB5415DB6CF}" type="presOf" srcId="{54A93D12-AF54-4CA1-9B46-662EA9D8010D}" destId="{48E12A21-E803-4158-9518-AD161A98CAD9}" srcOrd="0" destOrd="0" presId="urn:microsoft.com/office/officeart/2005/8/layout/vList2"/>
    <dgm:cxn modelId="{B88C230C-982B-442D-99D2-08741E088098}" type="presOf" srcId="{21070275-DF49-4C50-9023-0DA92AF406A6}" destId="{BB783A7F-47AA-43AE-A96B-80CBA9BE6893}" srcOrd="0" destOrd="2" presId="urn:microsoft.com/office/officeart/2005/8/layout/vList2"/>
    <dgm:cxn modelId="{803FB5CE-15F5-44BE-8AA0-1EFA08D2ACAD}" type="presOf" srcId="{22A18AE8-2369-41DB-B4D3-BE5C054ACAEE}" destId="{BB783A7F-47AA-43AE-A96B-80CBA9BE6893}" srcOrd="0" destOrd="0" presId="urn:microsoft.com/office/officeart/2005/8/layout/vList2"/>
    <dgm:cxn modelId="{36499AB3-4473-4357-951E-1EAB58477793}" type="presOf" srcId="{2682C24A-38A0-457F-8698-693BADBABBA2}" destId="{5E0D9E70-1E2D-43F2-BECE-B8B5924955FE}" srcOrd="0" destOrd="0" presId="urn:microsoft.com/office/officeart/2005/8/layout/vList2"/>
    <dgm:cxn modelId="{3931E1DD-7F55-4B6D-8E46-98319C11D64B}" srcId="{2682C24A-38A0-457F-8698-693BADBABBA2}" destId="{54A93D12-AF54-4CA1-9B46-662EA9D8010D}" srcOrd="0" destOrd="0" parTransId="{9D171ECB-C9AE-494A-A225-8EE853E0E244}" sibTransId="{03B09494-9186-4979-AFBB-3EBCA6EBEAF3}"/>
    <dgm:cxn modelId="{F67AA008-AAB9-4FA3-8BB6-B75C30343A0B}" srcId="{54A93D12-AF54-4CA1-9B46-662EA9D8010D}" destId="{21070275-DF49-4C50-9023-0DA92AF406A6}" srcOrd="2" destOrd="0" parTransId="{720DE296-D270-4993-90A9-53A7CF2AA9E8}" sibTransId="{0339FD07-764A-4E4E-8A6A-E19C9D5DF9F6}"/>
    <dgm:cxn modelId="{4953B690-713F-4ABF-BD40-E8EC5335D982}" srcId="{54A93D12-AF54-4CA1-9B46-662EA9D8010D}" destId="{9548B619-43EE-4467-A214-A994DD5CD571}" srcOrd="1" destOrd="0" parTransId="{1C5A27D0-807E-4AB7-A52C-3EEA600B1C25}" sibTransId="{3D11A354-DB1E-48FF-A38D-169A038B8361}"/>
    <dgm:cxn modelId="{DCAAC6EB-B54F-4B9D-A510-8089DFA1D175}" type="presOf" srcId="{9548B619-43EE-4467-A214-A994DD5CD571}" destId="{BB783A7F-47AA-43AE-A96B-80CBA9BE6893}" srcOrd="0" destOrd="1" presId="urn:microsoft.com/office/officeart/2005/8/layout/vList2"/>
    <dgm:cxn modelId="{5D2E036E-2D3F-4AAE-A026-EB5585C2A0A5}" srcId="{54A93D12-AF54-4CA1-9B46-662EA9D8010D}" destId="{22A18AE8-2369-41DB-B4D3-BE5C054ACAEE}" srcOrd="0" destOrd="0" parTransId="{65B83E22-252A-4750-9E2D-54B400973611}" sibTransId="{619EC236-C1B9-4DFC-9ADA-38617B37268E}"/>
    <dgm:cxn modelId="{992AFD8F-AC5D-42FA-B845-F5E967822116}" type="presParOf" srcId="{5E0D9E70-1E2D-43F2-BECE-B8B5924955FE}" destId="{48E12A21-E803-4158-9518-AD161A98CAD9}" srcOrd="0" destOrd="0" presId="urn:microsoft.com/office/officeart/2005/8/layout/vList2"/>
    <dgm:cxn modelId="{C64F0FB5-C88C-4276-97A3-A0676682A786}" type="presParOf" srcId="{5E0D9E70-1E2D-43F2-BECE-B8B5924955FE}" destId="{BB783A7F-47AA-43AE-A96B-80CBA9BE68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A5A999-B617-4840-9C80-772E77282A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813DE2-6624-40E9-917A-25A70C7BC66D}">
      <dgm:prSet/>
      <dgm:spPr/>
      <dgm:t>
        <a:bodyPr/>
        <a:lstStyle/>
        <a:p>
          <a:r>
            <a:rPr lang="en-US"/>
            <a:t>What denotes a major or minor version?</a:t>
          </a:r>
          <a:endParaRPr lang="en-US"/>
        </a:p>
      </dgm:t>
    </dgm:pt>
    <dgm:pt modelId="{8CAD80FA-EAAF-4F70-8CEB-B9129921514D}" type="parTrans" cxnId="{740F2E73-9A65-4BBD-82A8-07AEFB29AA87}">
      <dgm:prSet/>
      <dgm:spPr/>
      <dgm:t>
        <a:bodyPr/>
        <a:lstStyle/>
        <a:p>
          <a:endParaRPr lang="en-US"/>
        </a:p>
      </dgm:t>
    </dgm:pt>
    <dgm:pt modelId="{E28AB188-22B6-4E5F-B138-106682F4D47C}" type="sibTrans" cxnId="{740F2E73-9A65-4BBD-82A8-07AEFB29AA87}">
      <dgm:prSet/>
      <dgm:spPr/>
      <dgm:t>
        <a:bodyPr/>
        <a:lstStyle/>
        <a:p>
          <a:endParaRPr lang="en-US"/>
        </a:p>
      </dgm:t>
    </dgm:pt>
    <dgm:pt modelId="{962F60F3-0B35-4685-8558-74ADB46E6A74}">
      <dgm:prSet/>
      <dgm:spPr/>
      <dgm:t>
        <a:bodyPr/>
        <a:lstStyle/>
        <a:p>
          <a:r>
            <a:rPr lang="en-US"/>
            <a:t>Is there a difference between a public and internal article?</a:t>
          </a:r>
          <a:endParaRPr lang="en-US"/>
        </a:p>
      </dgm:t>
    </dgm:pt>
    <dgm:pt modelId="{F089F3D9-3B44-435E-A548-F51D12AE8895}" type="parTrans" cxnId="{7E48CDD9-0791-41F3-BF2D-4E5F963E740F}">
      <dgm:prSet/>
      <dgm:spPr/>
      <dgm:t>
        <a:bodyPr/>
        <a:lstStyle/>
        <a:p>
          <a:endParaRPr lang="en-US"/>
        </a:p>
      </dgm:t>
    </dgm:pt>
    <dgm:pt modelId="{E99883A8-5FDC-4E96-9761-BD746F741926}" type="sibTrans" cxnId="{7E48CDD9-0791-41F3-BF2D-4E5F963E740F}">
      <dgm:prSet/>
      <dgm:spPr/>
      <dgm:t>
        <a:bodyPr/>
        <a:lstStyle/>
        <a:p>
          <a:endParaRPr lang="en-US"/>
        </a:p>
      </dgm:t>
    </dgm:pt>
    <dgm:pt modelId="{8FAE4FE0-D609-49F5-B053-63A9A6CE8CC2}" type="pres">
      <dgm:prSet presAssocID="{6AA5A999-B617-4840-9C80-772E77282A84}" presName="linear" presStyleCnt="0">
        <dgm:presLayoutVars>
          <dgm:animLvl val="lvl"/>
          <dgm:resizeHandles val="exact"/>
        </dgm:presLayoutVars>
      </dgm:prSet>
      <dgm:spPr/>
    </dgm:pt>
    <dgm:pt modelId="{C03263DD-BD41-44A3-B0CC-8A1BE887ED10}" type="pres">
      <dgm:prSet presAssocID="{1F813DE2-6624-40E9-917A-25A70C7BC66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B79F66A-E5B9-4601-AF71-E8B4F1C705A2}" type="pres">
      <dgm:prSet presAssocID="{E28AB188-22B6-4E5F-B138-106682F4D47C}" presName="spacer" presStyleCnt="0"/>
      <dgm:spPr/>
    </dgm:pt>
    <dgm:pt modelId="{E6580A15-880D-4C24-99F9-13E4C6A2B218}" type="pres">
      <dgm:prSet presAssocID="{962F60F3-0B35-4685-8558-74ADB46E6A7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7B4BA5B-72CE-4248-9BCB-6FA2E79C9E0E}" type="presOf" srcId="{1F813DE2-6624-40E9-917A-25A70C7BC66D}" destId="{C03263DD-BD41-44A3-B0CC-8A1BE887ED10}" srcOrd="0" destOrd="0" presId="urn:microsoft.com/office/officeart/2005/8/layout/vList2"/>
    <dgm:cxn modelId="{5777D02B-257C-412A-A3A9-3AB2E8DB25AF}" type="presOf" srcId="{962F60F3-0B35-4685-8558-74ADB46E6A74}" destId="{E6580A15-880D-4C24-99F9-13E4C6A2B218}" srcOrd="0" destOrd="0" presId="urn:microsoft.com/office/officeart/2005/8/layout/vList2"/>
    <dgm:cxn modelId="{740F2E73-9A65-4BBD-82A8-07AEFB29AA87}" srcId="{6AA5A999-B617-4840-9C80-772E77282A84}" destId="{1F813DE2-6624-40E9-917A-25A70C7BC66D}" srcOrd="0" destOrd="0" parTransId="{8CAD80FA-EAAF-4F70-8CEB-B9129921514D}" sibTransId="{E28AB188-22B6-4E5F-B138-106682F4D47C}"/>
    <dgm:cxn modelId="{7E48CDD9-0791-41F3-BF2D-4E5F963E740F}" srcId="{6AA5A999-B617-4840-9C80-772E77282A84}" destId="{962F60F3-0B35-4685-8558-74ADB46E6A74}" srcOrd="1" destOrd="0" parTransId="{F089F3D9-3B44-435E-A548-F51D12AE8895}" sibTransId="{E99883A8-5FDC-4E96-9761-BD746F741926}"/>
    <dgm:cxn modelId="{16332855-0C6D-414D-AE45-85E3213711A5}" type="presOf" srcId="{6AA5A999-B617-4840-9C80-772E77282A84}" destId="{8FAE4FE0-D609-49F5-B053-63A9A6CE8CC2}" srcOrd="0" destOrd="0" presId="urn:microsoft.com/office/officeart/2005/8/layout/vList2"/>
    <dgm:cxn modelId="{A447E22F-2534-4702-BAAF-53DB68BBF736}" type="presParOf" srcId="{8FAE4FE0-D609-49F5-B053-63A9A6CE8CC2}" destId="{C03263DD-BD41-44A3-B0CC-8A1BE887ED10}" srcOrd="0" destOrd="0" presId="urn:microsoft.com/office/officeart/2005/8/layout/vList2"/>
    <dgm:cxn modelId="{AD271394-EAA6-404E-87BB-2432BA9489EF}" type="presParOf" srcId="{8FAE4FE0-D609-49F5-B053-63A9A6CE8CC2}" destId="{2B79F66A-E5B9-4601-AF71-E8B4F1C705A2}" srcOrd="1" destOrd="0" presId="urn:microsoft.com/office/officeart/2005/8/layout/vList2"/>
    <dgm:cxn modelId="{9B945FDD-B94E-477A-B91F-C5A9AE4E9FA0}" type="presParOf" srcId="{8FAE4FE0-D609-49F5-B053-63A9A6CE8CC2}" destId="{E6580A15-880D-4C24-99F9-13E4C6A2B21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0582C4-22A4-4783-A6FE-7588B16C61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E1501D-E6D2-4DE2-80FC-B0C11E9A0054}">
      <dgm:prSet/>
      <dgm:spPr/>
      <dgm:t>
        <a:bodyPr/>
        <a:lstStyle/>
        <a:p>
          <a:r>
            <a:rPr lang="en-US"/>
            <a:t>Content Access Levels</a:t>
          </a:r>
          <a:endParaRPr lang="en-US"/>
        </a:p>
      </dgm:t>
    </dgm:pt>
    <dgm:pt modelId="{0AEB8A3B-F9B4-4514-8D03-55940A715ACD}" type="parTrans" cxnId="{9D894557-6273-4565-91F2-44CDFA7A20FA}">
      <dgm:prSet/>
      <dgm:spPr/>
      <dgm:t>
        <a:bodyPr/>
        <a:lstStyle/>
        <a:p>
          <a:endParaRPr lang="en-US"/>
        </a:p>
      </dgm:t>
    </dgm:pt>
    <dgm:pt modelId="{753E5B9D-2564-4B84-B768-041E7D0C73FE}" type="sibTrans" cxnId="{9D894557-6273-4565-91F2-44CDFA7A20FA}">
      <dgm:prSet/>
      <dgm:spPr/>
      <dgm:t>
        <a:bodyPr/>
        <a:lstStyle/>
        <a:p>
          <a:endParaRPr lang="en-US"/>
        </a:p>
      </dgm:t>
    </dgm:pt>
    <dgm:pt modelId="{C9F68869-4376-44FC-875E-38616FCA6C82}">
      <dgm:prSet/>
      <dgm:spPr/>
      <dgm:t>
        <a:bodyPr/>
        <a:lstStyle/>
        <a:p>
          <a:r>
            <a:rPr lang="en-US"/>
            <a:t>Control what articles are shown to who</a:t>
          </a:r>
          <a:endParaRPr lang="en-US"/>
        </a:p>
      </dgm:t>
    </dgm:pt>
    <dgm:pt modelId="{6A6A0369-A4F4-49B9-B65C-4E0B1DF226E2}" type="parTrans" cxnId="{EBB823C1-B876-4E6C-9EAA-0767A22989E7}">
      <dgm:prSet/>
      <dgm:spPr/>
      <dgm:t>
        <a:bodyPr/>
        <a:lstStyle/>
        <a:p>
          <a:endParaRPr lang="en-US"/>
        </a:p>
      </dgm:t>
    </dgm:pt>
    <dgm:pt modelId="{66D0D515-DE15-4EEB-95F8-37496C295884}" type="sibTrans" cxnId="{EBB823C1-B876-4E6C-9EAA-0767A22989E7}">
      <dgm:prSet/>
      <dgm:spPr/>
      <dgm:t>
        <a:bodyPr/>
        <a:lstStyle/>
        <a:p>
          <a:endParaRPr lang="en-US"/>
        </a:p>
      </dgm:t>
    </dgm:pt>
    <dgm:pt modelId="{F9092954-F2CE-496B-91D0-1ED02B727F2E}">
      <dgm:prSet/>
      <dgm:spPr/>
      <dgm:t>
        <a:bodyPr/>
        <a:lstStyle/>
        <a:p>
          <a:r>
            <a:rPr lang="en-US"/>
            <a:t>There is a default access level</a:t>
          </a:r>
          <a:endParaRPr lang="en-US"/>
        </a:p>
      </dgm:t>
    </dgm:pt>
    <dgm:pt modelId="{AB9AD932-390A-4DC3-9BC4-FD59464A98C2}" type="parTrans" cxnId="{A2E94016-6785-46B5-8B45-F2763B691E0E}">
      <dgm:prSet/>
      <dgm:spPr/>
      <dgm:t>
        <a:bodyPr/>
        <a:lstStyle/>
        <a:p>
          <a:endParaRPr lang="en-US"/>
        </a:p>
      </dgm:t>
    </dgm:pt>
    <dgm:pt modelId="{0883D2E3-95A3-4370-8C8F-49CF94567573}" type="sibTrans" cxnId="{A2E94016-6785-46B5-8B45-F2763B691E0E}">
      <dgm:prSet/>
      <dgm:spPr/>
      <dgm:t>
        <a:bodyPr/>
        <a:lstStyle/>
        <a:p>
          <a:endParaRPr lang="en-US"/>
        </a:p>
      </dgm:t>
    </dgm:pt>
    <dgm:pt modelId="{6E02B681-5069-48B4-9FD3-21B086E5409E}" type="pres">
      <dgm:prSet presAssocID="{380582C4-22A4-4783-A6FE-7588B16C6173}" presName="linear" presStyleCnt="0">
        <dgm:presLayoutVars>
          <dgm:animLvl val="lvl"/>
          <dgm:resizeHandles val="exact"/>
        </dgm:presLayoutVars>
      </dgm:prSet>
      <dgm:spPr/>
    </dgm:pt>
    <dgm:pt modelId="{063158F2-8203-453F-AF6C-E12E75D18B7D}" type="pres">
      <dgm:prSet presAssocID="{48E1501D-E6D2-4DE2-80FC-B0C11E9A005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C77CCFE-AF8E-440E-885E-A2CED8A002B3}" type="pres">
      <dgm:prSet presAssocID="{48E1501D-E6D2-4DE2-80FC-B0C11E9A005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932B7E0-4C67-40BE-8250-6A4591E591C5}" type="presOf" srcId="{F9092954-F2CE-496B-91D0-1ED02B727F2E}" destId="{7C77CCFE-AF8E-440E-885E-A2CED8A002B3}" srcOrd="0" destOrd="1" presId="urn:microsoft.com/office/officeart/2005/8/layout/vList2"/>
    <dgm:cxn modelId="{9D894557-6273-4565-91F2-44CDFA7A20FA}" srcId="{380582C4-22A4-4783-A6FE-7588B16C6173}" destId="{48E1501D-E6D2-4DE2-80FC-B0C11E9A0054}" srcOrd="0" destOrd="0" parTransId="{0AEB8A3B-F9B4-4514-8D03-55940A715ACD}" sibTransId="{753E5B9D-2564-4B84-B768-041E7D0C73FE}"/>
    <dgm:cxn modelId="{38078E41-170E-4FB2-9930-FEC0B87BC3B6}" type="presOf" srcId="{380582C4-22A4-4783-A6FE-7588B16C6173}" destId="{6E02B681-5069-48B4-9FD3-21B086E5409E}" srcOrd="0" destOrd="0" presId="urn:microsoft.com/office/officeart/2005/8/layout/vList2"/>
    <dgm:cxn modelId="{11624E9D-86AD-4D75-8632-0FAC7696C08B}" type="presOf" srcId="{C9F68869-4376-44FC-875E-38616FCA6C82}" destId="{7C77CCFE-AF8E-440E-885E-A2CED8A002B3}" srcOrd="0" destOrd="0" presId="urn:microsoft.com/office/officeart/2005/8/layout/vList2"/>
    <dgm:cxn modelId="{F4D2C4A5-CA9E-45AE-B8B3-17DE6993F408}" type="presOf" srcId="{48E1501D-E6D2-4DE2-80FC-B0C11E9A0054}" destId="{063158F2-8203-453F-AF6C-E12E75D18B7D}" srcOrd="0" destOrd="0" presId="urn:microsoft.com/office/officeart/2005/8/layout/vList2"/>
    <dgm:cxn modelId="{A2E94016-6785-46B5-8B45-F2763B691E0E}" srcId="{48E1501D-E6D2-4DE2-80FC-B0C11E9A0054}" destId="{F9092954-F2CE-496B-91D0-1ED02B727F2E}" srcOrd="1" destOrd="0" parTransId="{AB9AD932-390A-4DC3-9BC4-FD59464A98C2}" sibTransId="{0883D2E3-95A3-4370-8C8F-49CF94567573}"/>
    <dgm:cxn modelId="{EBB823C1-B876-4E6C-9EAA-0767A22989E7}" srcId="{48E1501D-E6D2-4DE2-80FC-B0C11E9A0054}" destId="{C9F68869-4376-44FC-875E-38616FCA6C82}" srcOrd="0" destOrd="0" parTransId="{6A6A0369-A4F4-49B9-B65C-4E0B1DF226E2}" sibTransId="{66D0D515-DE15-4EEB-95F8-37496C295884}"/>
    <dgm:cxn modelId="{9E9E2738-1300-40F2-9A83-8BBF86D714AD}" type="presParOf" srcId="{6E02B681-5069-48B4-9FD3-21B086E5409E}" destId="{063158F2-8203-453F-AF6C-E12E75D18B7D}" srcOrd="0" destOrd="0" presId="urn:microsoft.com/office/officeart/2005/8/layout/vList2"/>
    <dgm:cxn modelId="{58D8EC2C-6C40-44C6-82F0-CC99B8F065C6}" type="presParOf" srcId="{6E02B681-5069-48B4-9FD3-21B086E5409E}" destId="{7C77CCFE-AF8E-440E-885E-A2CED8A002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533D7-C194-4094-9136-F0753B8ED6D8}">
      <dsp:nvSpPr>
        <dsp:cNvPr id="0" name=""/>
        <dsp:cNvSpPr/>
      </dsp:nvSpPr>
      <dsp:spPr>
        <a:xfrm>
          <a:off x="0" y="35925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What we are discussing</a:t>
          </a:r>
        </a:p>
      </dsp:txBody>
      <dsp:txXfrm>
        <a:off x="42151" y="78076"/>
        <a:ext cx="8145298" cy="779158"/>
      </dsp:txXfrm>
    </dsp:sp>
    <dsp:sp modelId="{13470038-E19E-4BCB-BA30-65D9CD372CE0}">
      <dsp:nvSpPr>
        <dsp:cNvPr id="0" name=""/>
        <dsp:cNvSpPr/>
      </dsp:nvSpPr>
      <dsp:spPr>
        <a:xfrm>
          <a:off x="0" y="899386"/>
          <a:ext cx="8229600" cy="245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Configuration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Interactive Service Hub Overview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Process Overview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</dsp:txBody>
      <dsp:txXfrm>
        <a:off x="0" y="899386"/>
        <a:ext cx="8229600" cy="2459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12A21-E803-4158-9518-AD161A98CAD9}">
      <dsp:nvSpPr>
        <dsp:cNvPr id="0" name=""/>
        <dsp:cNvSpPr/>
      </dsp:nvSpPr>
      <dsp:spPr>
        <a:xfrm>
          <a:off x="0" y="26047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Define</a:t>
          </a:r>
          <a:endParaRPr lang="en-US" sz="3300" kern="1200"/>
        </a:p>
      </dsp:txBody>
      <dsp:txXfrm>
        <a:off x="38638" y="64685"/>
        <a:ext cx="8152324" cy="714229"/>
      </dsp:txXfrm>
    </dsp:sp>
    <dsp:sp modelId="{BB783A7F-47AA-43AE-A96B-80CBA9BE6893}">
      <dsp:nvSpPr>
        <dsp:cNvPr id="0" name=""/>
        <dsp:cNvSpPr/>
      </dsp:nvSpPr>
      <dsp:spPr>
        <a:xfrm>
          <a:off x="0" y="817552"/>
          <a:ext cx="822960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Who creates articles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Who reviews articles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Who publishes articles</a:t>
          </a:r>
          <a:endParaRPr lang="en-US" sz="2600" kern="1200"/>
        </a:p>
      </dsp:txBody>
      <dsp:txXfrm>
        <a:off x="0" y="817552"/>
        <a:ext cx="8229600" cy="1366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263DD-BD41-44A3-B0CC-8A1BE887ED10}">
      <dsp:nvSpPr>
        <dsp:cNvPr id="0" name=""/>
        <dsp:cNvSpPr/>
      </dsp:nvSpPr>
      <dsp:spPr>
        <a:xfrm>
          <a:off x="0" y="253349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denotes a major or minor version?</a:t>
          </a:r>
          <a:endParaRPr lang="en-US" sz="2600" kern="1200"/>
        </a:p>
      </dsp:txBody>
      <dsp:txXfrm>
        <a:off x="30442" y="283791"/>
        <a:ext cx="8168716" cy="562726"/>
      </dsp:txXfrm>
    </dsp:sp>
    <dsp:sp modelId="{E6580A15-880D-4C24-99F9-13E4C6A2B218}">
      <dsp:nvSpPr>
        <dsp:cNvPr id="0" name=""/>
        <dsp:cNvSpPr/>
      </dsp:nvSpPr>
      <dsp:spPr>
        <a:xfrm>
          <a:off x="0" y="951839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Is there a difference between a public and internal article?</a:t>
          </a:r>
          <a:endParaRPr lang="en-US" sz="2600" kern="1200"/>
        </a:p>
      </dsp:txBody>
      <dsp:txXfrm>
        <a:off x="30442" y="982281"/>
        <a:ext cx="8168716" cy="562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158F2-8203-453F-AF6C-E12E75D18B7D}">
      <dsp:nvSpPr>
        <dsp:cNvPr id="0" name=""/>
        <dsp:cNvSpPr/>
      </dsp:nvSpPr>
      <dsp:spPr>
        <a:xfrm>
          <a:off x="0" y="23736"/>
          <a:ext cx="82296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Content Access Levels</a:t>
          </a:r>
          <a:endParaRPr lang="en-US" sz="3500" kern="1200"/>
        </a:p>
      </dsp:txBody>
      <dsp:txXfrm>
        <a:off x="40980" y="64716"/>
        <a:ext cx="8147640" cy="757514"/>
      </dsp:txXfrm>
    </dsp:sp>
    <dsp:sp modelId="{7C77CCFE-AF8E-440E-885E-A2CED8A002B3}">
      <dsp:nvSpPr>
        <dsp:cNvPr id="0" name=""/>
        <dsp:cNvSpPr/>
      </dsp:nvSpPr>
      <dsp:spPr>
        <a:xfrm>
          <a:off x="0" y="863211"/>
          <a:ext cx="8229600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Control what articles are shown to who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There is a default access level</a:t>
          </a:r>
          <a:endParaRPr lang="en-US" sz="2700" kern="1200"/>
        </a:p>
      </dsp:txBody>
      <dsp:txXfrm>
        <a:off x="0" y="863211"/>
        <a:ext cx="8229600" cy="941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file:///C:\Users\Mitch\Dropbox\Books\CRM%20Deep%20Dive%20-%20Security\Cover\DeepDriveSecurityFINAL-SecondEdition.jpg" TargetMode="External"/><Relationship Id="rId4" Type="http://schemas.openxmlformats.org/officeDocument/2006/relationships/hyperlink" Target="http://www.xrmcoaches.com/freestuf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7661"/>
            <a:ext cx="7772400" cy="757907"/>
          </a:xfrm>
        </p:spPr>
        <p:txBody>
          <a:bodyPr>
            <a:noAutofit/>
          </a:bodyPr>
          <a:lstStyle/>
          <a:p>
            <a:r>
              <a:rPr lang="en-US" sz="8800" dirty="0"/>
              <a:t>Knowledge Articles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</a:t>
            </a:r>
          </a:p>
        </p:txBody>
      </p:sp>
    </p:spTree>
    <p:extLst>
      <p:ext uri="{BB962C8B-B14F-4D97-AF65-F5344CB8AC3E}">
        <p14:creationId xmlns:p14="http://schemas.microsoft.com/office/powerpoint/2010/main" val="405887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Service 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41" y="1200150"/>
            <a:ext cx="553491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2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Service 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54" y="1200150"/>
            <a:ext cx="7143692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870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Articles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03" y="1078230"/>
            <a:ext cx="7046595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Article Actions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063229"/>
            <a:ext cx="146304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475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message body</a:t>
            </a:r>
          </a:p>
          <a:p>
            <a:r>
              <a:rPr lang="en-US" dirty="0"/>
              <a:t>Knowledge Article content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146307"/>
            <a:ext cx="8412480" cy="13304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045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Flows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170586"/>
            <a:ext cx="8412480" cy="802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061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Quick Actions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596" y="1200150"/>
            <a:ext cx="3482808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556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Filters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76" y="1714607"/>
            <a:ext cx="1819048" cy="17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11" y="1123950"/>
            <a:ext cx="1534489" cy="3749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2172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81" y="2052702"/>
            <a:ext cx="4495238" cy="1038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266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528648"/>
              </p:ext>
            </p:extLst>
          </p:nvPr>
        </p:nvGraphicFramePr>
        <p:xfrm>
          <a:off x="457200" y="1200151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46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Dynamics CRM Architect</a:t>
            </a:r>
          </a:p>
          <a:p>
            <a:pPr lvl="1"/>
            <a:r>
              <a:rPr lang="en-US" sz="2400" dirty="0">
                <a:hlinkClick r:id="rId2"/>
              </a:rPr>
              <a:t>mitch@xrmcoaches.com</a:t>
            </a:r>
            <a:endParaRPr lang="en-US" sz="2400" dirty="0"/>
          </a:p>
          <a:p>
            <a:pPr lvl="1"/>
            <a:r>
              <a:rPr lang="en-US" sz="2400" dirty="0"/>
              <a:t>@</a:t>
            </a:r>
            <a:r>
              <a:rPr lang="en-US" sz="2400" dirty="0" err="1"/>
              <a:t>mitchmilam</a:t>
            </a:r>
            <a:endParaRPr lang="en-US" sz="2400" dirty="0"/>
          </a:p>
          <a:p>
            <a:pPr lvl="1"/>
            <a:r>
              <a:rPr lang="en-US" sz="2400" dirty="0"/>
              <a:t>http://tinyurl.com/MitchMilamLinkedIn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61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23241"/>
              </p:ext>
            </p:extLst>
          </p:nvPr>
        </p:nvGraphicFramePr>
        <p:xfrm>
          <a:off x="457200" y="1200151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614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Portal Access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368195"/>
              </p:ext>
            </p:extLst>
          </p:nvPr>
        </p:nvGraphicFramePr>
        <p:xfrm>
          <a:off x="457200" y="1200151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46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5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Training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http://www.xrmcoaches.com/webinars</a:t>
            </a:r>
            <a:endParaRPr lang="en-US" sz="2400" dirty="0"/>
          </a:p>
          <a:p>
            <a:r>
              <a:rPr lang="en-US" dirty="0" err="1"/>
              <a:t>KnowledgeBits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http://www.xrmcoaches.com/knowledgebits</a:t>
            </a:r>
            <a:endParaRPr lang="en-US" sz="2400" dirty="0"/>
          </a:p>
          <a:p>
            <a:r>
              <a:rPr lang="en-US" dirty="0"/>
              <a:t>Learning Plans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http://www.xrmcoaches.com/freestuff</a:t>
            </a:r>
            <a:endParaRPr lang="en-US" sz="2400" dirty="0"/>
          </a:p>
          <a:p>
            <a:r>
              <a:rPr lang="en-US" sz="3000" dirty="0"/>
              <a:t>More Goodies</a:t>
            </a:r>
          </a:p>
          <a:p>
            <a:pPr lvl="1"/>
            <a:r>
              <a:rPr lang="en-US" sz="2600" dirty="0"/>
              <a:t>Practice tests</a:t>
            </a:r>
          </a:p>
          <a:p>
            <a:pPr lvl="1"/>
            <a:r>
              <a:rPr lang="en-US" sz="2600" dirty="0"/>
              <a:t>On–Demand </a:t>
            </a:r>
            <a:br>
              <a:rPr lang="en-US" sz="2600" dirty="0"/>
            </a:br>
            <a:r>
              <a:rPr lang="en-US" sz="2600" dirty="0"/>
              <a:t>video training</a:t>
            </a:r>
          </a:p>
          <a:p>
            <a:pPr lvl="1"/>
            <a:r>
              <a:rPr lang="en-US" sz="2600" dirty="0"/>
              <a:t>Instructor–led </a:t>
            </a:r>
            <a:br>
              <a:rPr lang="en-US" sz="2600" dirty="0"/>
            </a:b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Books</a:t>
            </a:r>
            <a:endParaRPr lang="en-US" sz="3000" dirty="0"/>
          </a:p>
          <a:p>
            <a:endParaRPr lang="en-US" sz="3000" dirty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6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28140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2503"/>
            <a:ext cx="8229600" cy="10184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853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Knowledge Base Management Settings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87" y="1276350"/>
            <a:ext cx="822802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42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76350"/>
            <a:ext cx="48768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481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00154"/>
            <a:ext cx="2743200" cy="15209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20289"/>
            <a:ext cx="565202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012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22361</TotalTime>
  <Words>126</Words>
  <Application>Microsoft Office PowerPoint</Application>
  <PresentationFormat>On-screen Show (16:9)</PresentationFormat>
  <Paragraphs>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Knowledge Articles</vt:lpstr>
      <vt:lpstr>Mitch Milam</vt:lpstr>
      <vt:lpstr>Webinar Housekeeping</vt:lpstr>
      <vt:lpstr>2017 Training Roadmap</vt:lpstr>
      <vt:lpstr>Agenda</vt:lpstr>
      <vt:lpstr>Configuration</vt:lpstr>
      <vt:lpstr>Knowledge Base Management Settings</vt:lpstr>
      <vt:lpstr>Knowledge Base Search</vt:lpstr>
      <vt:lpstr>Categories</vt:lpstr>
      <vt:lpstr>Interactive Service Hub</vt:lpstr>
      <vt:lpstr>Interactive Service Hub</vt:lpstr>
      <vt:lpstr>Knowledge Articles</vt:lpstr>
      <vt:lpstr>Knowledge Article Actions</vt:lpstr>
      <vt:lpstr>HTML Editor</vt:lpstr>
      <vt:lpstr>Business Process Flows</vt:lpstr>
      <vt:lpstr>Timeline Quick Actions</vt:lpstr>
      <vt:lpstr>Timeline Filters</vt:lpstr>
      <vt:lpstr>Timeline Search</vt:lpstr>
      <vt:lpstr>Publishing Process</vt:lpstr>
      <vt:lpstr>Revision Process</vt:lpstr>
      <vt:lpstr>Portal Access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625</cp:revision>
  <cp:lastPrinted>2014-08-04T20:14:51Z</cp:lastPrinted>
  <dcterms:created xsi:type="dcterms:W3CDTF">2014-08-03T21:50:47Z</dcterms:created>
  <dcterms:modified xsi:type="dcterms:W3CDTF">2017-03-31T14:53:16Z</dcterms:modified>
</cp:coreProperties>
</file>