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352" r:id="rId2"/>
    <p:sldId id="353" r:id="rId3"/>
    <p:sldId id="355" r:id="rId4"/>
    <p:sldId id="356" r:id="rId5"/>
    <p:sldId id="257" r:id="rId6"/>
    <p:sldId id="438" r:id="rId7"/>
    <p:sldId id="419" r:id="rId8"/>
    <p:sldId id="451" r:id="rId9"/>
    <p:sldId id="359" r:id="rId10"/>
    <p:sldId id="444" r:id="rId11"/>
    <p:sldId id="450" r:id="rId12"/>
    <p:sldId id="425" r:id="rId13"/>
    <p:sldId id="420" r:id="rId14"/>
    <p:sldId id="421" r:id="rId15"/>
    <p:sldId id="422" r:id="rId16"/>
    <p:sldId id="423" r:id="rId17"/>
    <p:sldId id="426" r:id="rId18"/>
    <p:sldId id="443" r:id="rId19"/>
    <p:sldId id="449" r:id="rId20"/>
    <p:sldId id="445" r:id="rId21"/>
    <p:sldId id="446" r:id="rId22"/>
    <p:sldId id="447" r:id="rId23"/>
    <p:sldId id="448" r:id="rId24"/>
    <p:sldId id="430" r:id="rId25"/>
    <p:sldId id="431" r:id="rId26"/>
    <p:sldId id="432" r:id="rId27"/>
    <p:sldId id="439" r:id="rId28"/>
    <p:sldId id="433" r:id="rId29"/>
    <p:sldId id="437" r:id="rId30"/>
    <p:sldId id="434" r:id="rId31"/>
    <p:sldId id="435" r:id="rId32"/>
    <p:sldId id="436" r:id="rId33"/>
    <p:sldId id="440" r:id="rId34"/>
    <p:sldId id="441" r:id="rId35"/>
    <p:sldId id="442" r:id="rId36"/>
    <p:sldId id="293" r:id="rId37"/>
    <p:sldId id="302" r:id="rId3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26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FA932-662A-4575-9AC4-23A1AA1177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7B69D-142F-44C4-A234-6FD8F65EE5A8}">
      <dgm:prSet/>
      <dgm:spPr/>
      <dgm:t>
        <a:bodyPr/>
        <a:lstStyle/>
        <a:p>
          <a:r>
            <a:rPr lang="en-US" dirty="0"/>
            <a:t>What we are discussing today</a:t>
          </a:r>
        </a:p>
      </dgm:t>
    </dgm:pt>
    <dgm:pt modelId="{41947F51-28B5-4802-A16B-282FF0420487}" type="parTrans" cxnId="{AB55A41C-534E-4A5A-973B-8689DE5AB725}">
      <dgm:prSet/>
      <dgm:spPr/>
      <dgm:t>
        <a:bodyPr/>
        <a:lstStyle/>
        <a:p>
          <a:endParaRPr lang="en-US"/>
        </a:p>
      </dgm:t>
    </dgm:pt>
    <dgm:pt modelId="{6B04EC36-1BA5-4C50-B619-69E6F9166B27}" type="sibTrans" cxnId="{AB55A41C-534E-4A5A-973B-8689DE5AB725}">
      <dgm:prSet/>
      <dgm:spPr/>
      <dgm:t>
        <a:bodyPr/>
        <a:lstStyle/>
        <a:p>
          <a:endParaRPr lang="en-US"/>
        </a:p>
      </dgm:t>
    </dgm:pt>
    <dgm:pt modelId="{691BA936-900F-4F57-883A-81B60D527A4E}">
      <dgm:prSet/>
      <dgm:spPr/>
      <dgm:t>
        <a:bodyPr/>
        <a:lstStyle/>
        <a:p>
          <a:r>
            <a:rPr lang="en-US" dirty="0"/>
            <a:t>SLAs</a:t>
          </a:r>
        </a:p>
      </dgm:t>
    </dgm:pt>
    <dgm:pt modelId="{67F41336-21D3-4D20-9C91-4E738E0212DA}" type="sibTrans" cxnId="{ECF53EFE-6B09-4169-BB24-8735B76B4FDC}">
      <dgm:prSet/>
      <dgm:spPr/>
      <dgm:t>
        <a:bodyPr/>
        <a:lstStyle/>
        <a:p>
          <a:endParaRPr lang="en-US"/>
        </a:p>
      </dgm:t>
    </dgm:pt>
    <dgm:pt modelId="{8BA29082-776B-49E9-A4EF-B08D46E31E4A}" type="parTrans" cxnId="{ECF53EFE-6B09-4169-BB24-8735B76B4FDC}">
      <dgm:prSet/>
      <dgm:spPr/>
      <dgm:t>
        <a:bodyPr/>
        <a:lstStyle/>
        <a:p>
          <a:endParaRPr lang="en-US"/>
        </a:p>
      </dgm:t>
    </dgm:pt>
    <dgm:pt modelId="{7420A1D2-9257-4B38-95C9-1ADF3D68F3E6}">
      <dgm:prSet/>
      <dgm:spPr/>
      <dgm:t>
        <a:bodyPr/>
        <a:lstStyle/>
        <a:p>
          <a:r>
            <a:rPr lang="en-US" dirty="0"/>
            <a:t>Entitlements</a:t>
          </a:r>
        </a:p>
      </dgm:t>
    </dgm:pt>
    <dgm:pt modelId="{1F8A21E3-8C55-4FA1-BF99-E221E5B87131}" type="sibTrans" cxnId="{FB3AF682-A961-4F1D-AF4F-3B162F6384E7}">
      <dgm:prSet/>
      <dgm:spPr/>
      <dgm:t>
        <a:bodyPr/>
        <a:lstStyle/>
        <a:p>
          <a:endParaRPr lang="en-US"/>
        </a:p>
      </dgm:t>
    </dgm:pt>
    <dgm:pt modelId="{16D062F2-764D-4949-83D7-C73C3E108242}" type="parTrans" cxnId="{FB3AF682-A961-4F1D-AF4F-3B162F6384E7}">
      <dgm:prSet/>
      <dgm:spPr/>
      <dgm:t>
        <a:bodyPr/>
        <a:lstStyle/>
        <a:p>
          <a:endParaRPr lang="en-US"/>
        </a:p>
      </dgm:t>
    </dgm:pt>
    <dgm:pt modelId="{7C797D06-2C47-4DFE-9BB9-EC2216F22BBC}" type="pres">
      <dgm:prSet presAssocID="{0E7FA932-662A-4575-9AC4-23A1AA11770C}" presName="linear" presStyleCnt="0">
        <dgm:presLayoutVars>
          <dgm:animLvl val="lvl"/>
          <dgm:resizeHandles val="exact"/>
        </dgm:presLayoutVars>
      </dgm:prSet>
      <dgm:spPr/>
    </dgm:pt>
    <dgm:pt modelId="{405B4A85-2728-4210-9DB7-75B54D4CC2DB}" type="pres">
      <dgm:prSet presAssocID="{BCE7B69D-142F-44C4-A234-6FD8F65EE5A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712D57-3B19-4A30-9A46-9E36525ABAD3}" type="pres">
      <dgm:prSet presAssocID="{BCE7B69D-142F-44C4-A234-6FD8F65EE5A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E2EBAD-6CAB-4891-BA28-57BC87475598}" type="presOf" srcId="{7420A1D2-9257-4B38-95C9-1ADF3D68F3E6}" destId="{D9712D57-3B19-4A30-9A46-9E36525ABAD3}" srcOrd="0" destOrd="1" presId="urn:microsoft.com/office/officeart/2005/8/layout/vList2"/>
    <dgm:cxn modelId="{FB3AF682-A961-4F1D-AF4F-3B162F6384E7}" srcId="{BCE7B69D-142F-44C4-A234-6FD8F65EE5A8}" destId="{7420A1D2-9257-4B38-95C9-1ADF3D68F3E6}" srcOrd="1" destOrd="0" parTransId="{16D062F2-764D-4949-83D7-C73C3E108242}" sibTransId="{1F8A21E3-8C55-4FA1-BF99-E221E5B87131}"/>
    <dgm:cxn modelId="{F475E6C7-F83D-459F-9E62-65E301AE7390}" type="presOf" srcId="{0E7FA932-662A-4575-9AC4-23A1AA11770C}" destId="{7C797D06-2C47-4DFE-9BB9-EC2216F22BBC}" srcOrd="0" destOrd="0" presId="urn:microsoft.com/office/officeart/2005/8/layout/vList2"/>
    <dgm:cxn modelId="{AB55A41C-534E-4A5A-973B-8689DE5AB725}" srcId="{0E7FA932-662A-4575-9AC4-23A1AA11770C}" destId="{BCE7B69D-142F-44C4-A234-6FD8F65EE5A8}" srcOrd="0" destOrd="0" parTransId="{41947F51-28B5-4802-A16B-282FF0420487}" sibTransId="{6B04EC36-1BA5-4C50-B619-69E6F9166B27}"/>
    <dgm:cxn modelId="{F32BF45D-9FB1-4685-A812-CFB538D9B030}" type="presOf" srcId="{BCE7B69D-142F-44C4-A234-6FD8F65EE5A8}" destId="{405B4A85-2728-4210-9DB7-75B54D4CC2DB}" srcOrd="0" destOrd="0" presId="urn:microsoft.com/office/officeart/2005/8/layout/vList2"/>
    <dgm:cxn modelId="{ECF53EFE-6B09-4169-BB24-8735B76B4FDC}" srcId="{BCE7B69D-142F-44C4-A234-6FD8F65EE5A8}" destId="{691BA936-900F-4F57-883A-81B60D527A4E}" srcOrd="0" destOrd="0" parTransId="{8BA29082-776B-49E9-A4EF-B08D46E31E4A}" sibTransId="{67F41336-21D3-4D20-9C91-4E738E0212DA}"/>
    <dgm:cxn modelId="{313C2407-C2CB-4371-AEFD-027F5348FD87}" type="presOf" srcId="{691BA936-900F-4F57-883A-81B60D527A4E}" destId="{D9712D57-3B19-4A30-9A46-9E36525ABAD3}" srcOrd="0" destOrd="0" presId="urn:microsoft.com/office/officeart/2005/8/layout/vList2"/>
    <dgm:cxn modelId="{6F99285A-ACAF-4393-936E-59EE45890B7C}" type="presParOf" srcId="{7C797D06-2C47-4DFE-9BB9-EC2216F22BBC}" destId="{405B4A85-2728-4210-9DB7-75B54D4CC2DB}" srcOrd="0" destOrd="0" presId="urn:microsoft.com/office/officeart/2005/8/layout/vList2"/>
    <dgm:cxn modelId="{B11DB6D2-E2D9-4965-83C0-65786A35AEF4}" type="presParOf" srcId="{7C797D06-2C47-4DFE-9BB9-EC2216F22BBC}" destId="{D9712D57-3B19-4A30-9A46-9E36525ABA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C3FF8-8CE1-40F2-ABEF-6B54E5D8445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D9E29D-16F8-41F1-917E-52330F783CD3}">
      <dgm:prSet/>
      <dgm:spPr/>
      <dgm:t>
        <a:bodyPr/>
        <a:lstStyle/>
        <a:p>
          <a:r>
            <a:rPr lang="en-US" i="1"/>
            <a:t>Service Level Agreement </a:t>
          </a:r>
          <a:r>
            <a:rPr lang="en-US"/>
            <a:t>is an agreement or contract between a service provider (which could be your company) and its customers. </a:t>
          </a:r>
          <a:endParaRPr lang="en-US"/>
        </a:p>
      </dgm:t>
    </dgm:pt>
    <dgm:pt modelId="{036BBCB5-551C-4546-8947-613053F33ACF}" type="parTrans" cxnId="{642FD7D7-440A-47EC-ADAA-41A80F14E85E}">
      <dgm:prSet/>
      <dgm:spPr/>
      <dgm:t>
        <a:bodyPr/>
        <a:lstStyle/>
        <a:p>
          <a:endParaRPr lang="en-US"/>
        </a:p>
      </dgm:t>
    </dgm:pt>
    <dgm:pt modelId="{DC5366E8-E4EB-49B2-A06F-73DF4BCC9149}" type="sibTrans" cxnId="{642FD7D7-440A-47EC-ADAA-41A80F14E85E}">
      <dgm:prSet/>
      <dgm:spPr/>
      <dgm:t>
        <a:bodyPr/>
        <a:lstStyle/>
        <a:p>
          <a:endParaRPr lang="en-US"/>
        </a:p>
      </dgm:t>
    </dgm:pt>
    <dgm:pt modelId="{370FD8E4-1510-4329-8EF1-11A5B0C2E434}" type="pres">
      <dgm:prSet presAssocID="{8EDC3FF8-8CE1-40F2-ABEF-6B54E5D84458}" presName="cycle" presStyleCnt="0">
        <dgm:presLayoutVars>
          <dgm:dir/>
          <dgm:resizeHandles val="exact"/>
        </dgm:presLayoutVars>
      </dgm:prSet>
      <dgm:spPr/>
    </dgm:pt>
    <dgm:pt modelId="{7CAFD5F4-B178-48F9-A581-95DFD433973D}" type="pres">
      <dgm:prSet presAssocID="{37D9E29D-16F8-41F1-917E-52330F783CD3}" presName="node" presStyleLbl="node1" presStyleIdx="0" presStyleCnt="1">
        <dgm:presLayoutVars>
          <dgm:bulletEnabled val="1"/>
        </dgm:presLayoutVars>
      </dgm:prSet>
      <dgm:spPr/>
    </dgm:pt>
  </dgm:ptLst>
  <dgm:cxnLst>
    <dgm:cxn modelId="{642FD7D7-440A-47EC-ADAA-41A80F14E85E}" srcId="{8EDC3FF8-8CE1-40F2-ABEF-6B54E5D84458}" destId="{37D9E29D-16F8-41F1-917E-52330F783CD3}" srcOrd="0" destOrd="0" parTransId="{036BBCB5-551C-4546-8947-613053F33ACF}" sibTransId="{DC5366E8-E4EB-49B2-A06F-73DF4BCC9149}"/>
    <dgm:cxn modelId="{83DF9D8E-27BC-4C84-B84F-5AEC27C2AFDA}" type="presOf" srcId="{8EDC3FF8-8CE1-40F2-ABEF-6B54E5D84458}" destId="{370FD8E4-1510-4329-8EF1-11A5B0C2E434}" srcOrd="0" destOrd="0" presId="urn:microsoft.com/office/officeart/2005/8/layout/cycle2"/>
    <dgm:cxn modelId="{AF672CE7-AD5F-444E-8357-ED506D1D4E4C}" type="presOf" srcId="{37D9E29D-16F8-41F1-917E-52330F783CD3}" destId="{7CAFD5F4-B178-48F9-A581-95DFD433973D}" srcOrd="0" destOrd="0" presId="urn:microsoft.com/office/officeart/2005/8/layout/cycle2"/>
    <dgm:cxn modelId="{9E6B6CFA-14C0-4D0C-9D8E-B4DDC5908603}" type="presParOf" srcId="{370FD8E4-1510-4329-8EF1-11A5B0C2E434}" destId="{7CAFD5F4-B178-48F9-A581-95DFD43397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51A3F-30D4-4151-BEB9-11B8030C59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809379-6FD5-4F42-B45C-633BB80BCBF5}">
      <dgm:prSet/>
      <dgm:spPr/>
      <dgm:t>
        <a:bodyPr/>
        <a:lstStyle/>
        <a:p>
          <a:r>
            <a:rPr lang="en-US"/>
            <a:t>All activity entities (email, appointment, etc.) </a:t>
          </a:r>
          <a:endParaRPr lang="en-US"/>
        </a:p>
      </dgm:t>
    </dgm:pt>
    <dgm:pt modelId="{81BF0786-D893-44EC-9D31-D29E060E4EB0}" type="parTrans" cxnId="{08B4709F-41B8-4CAF-8CAB-930E12D5FC85}">
      <dgm:prSet/>
      <dgm:spPr/>
      <dgm:t>
        <a:bodyPr/>
        <a:lstStyle/>
        <a:p>
          <a:endParaRPr lang="en-US"/>
        </a:p>
      </dgm:t>
    </dgm:pt>
    <dgm:pt modelId="{50A748B5-F363-4CA3-911B-B14D32713B2C}" type="sibTrans" cxnId="{08B4709F-41B8-4CAF-8CAB-930E12D5FC85}">
      <dgm:prSet/>
      <dgm:spPr/>
      <dgm:t>
        <a:bodyPr/>
        <a:lstStyle/>
        <a:p>
          <a:endParaRPr lang="en-US"/>
        </a:p>
      </dgm:t>
    </dgm:pt>
    <dgm:pt modelId="{1570807C-0EAF-42F3-B4CC-966741756651}">
      <dgm:prSet/>
      <dgm:spPr/>
      <dgm:t>
        <a:bodyPr/>
        <a:lstStyle/>
        <a:p>
          <a:r>
            <a:rPr lang="en-US"/>
            <a:t>Except recurring appointment</a:t>
          </a:r>
          <a:endParaRPr lang="en-US"/>
        </a:p>
      </dgm:t>
    </dgm:pt>
    <dgm:pt modelId="{2E63D6A3-86CC-4A54-AD89-F289DD88DD58}" type="parTrans" cxnId="{B9D4CEAA-5F84-498F-A37A-74745098EDD9}">
      <dgm:prSet/>
      <dgm:spPr/>
      <dgm:t>
        <a:bodyPr/>
        <a:lstStyle/>
        <a:p>
          <a:endParaRPr lang="en-US"/>
        </a:p>
      </dgm:t>
    </dgm:pt>
    <dgm:pt modelId="{08BEB7FB-257B-41D0-893B-9135832FF97C}" type="sibTrans" cxnId="{B9D4CEAA-5F84-498F-A37A-74745098EDD9}">
      <dgm:prSet/>
      <dgm:spPr/>
      <dgm:t>
        <a:bodyPr/>
        <a:lstStyle/>
        <a:p>
          <a:endParaRPr lang="en-US"/>
        </a:p>
      </dgm:t>
    </dgm:pt>
    <dgm:pt modelId="{46399107-5C0F-40A0-92BE-CC7E2875E45B}">
      <dgm:prSet/>
      <dgm:spPr/>
      <dgm:t>
        <a:bodyPr/>
        <a:lstStyle/>
        <a:p>
          <a:r>
            <a:rPr lang="en-US"/>
            <a:t>Account</a:t>
          </a:r>
          <a:endParaRPr lang="en-US"/>
        </a:p>
      </dgm:t>
    </dgm:pt>
    <dgm:pt modelId="{F7323EA9-47A3-4072-83A8-6C0C65D651DB}" type="parTrans" cxnId="{DA601A1A-00CE-4029-BA6A-DD672FD261F5}">
      <dgm:prSet/>
      <dgm:spPr/>
      <dgm:t>
        <a:bodyPr/>
        <a:lstStyle/>
        <a:p>
          <a:endParaRPr lang="en-US"/>
        </a:p>
      </dgm:t>
    </dgm:pt>
    <dgm:pt modelId="{C73420C8-4D73-4342-B5E4-9189E7073C34}" type="sibTrans" cxnId="{DA601A1A-00CE-4029-BA6A-DD672FD261F5}">
      <dgm:prSet/>
      <dgm:spPr/>
      <dgm:t>
        <a:bodyPr/>
        <a:lstStyle/>
        <a:p>
          <a:endParaRPr lang="en-US"/>
        </a:p>
      </dgm:t>
    </dgm:pt>
    <dgm:pt modelId="{A32BE3B2-FC64-4D68-8AA9-1BC3592A8219}">
      <dgm:prSet/>
      <dgm:spPr/>
      <dgm:t>
        <a:bodyPr/>
        <a:lstStyle/>
        <a:p>
          <a:r>
            <a:rPr lang="en-US"/>
            <a:t>Contact</a:t>
          </a:r>
          <a:endParaRPr lang="en-US"/>
        </a:p>
      </dgm:t>
    </dgm:pt>
    <dgm:pt modelId="{0862EE2B-324A-4502-896D-51C6B48C942E}" type="parTrans" cxnId="{24691CDC-7D55-47E8-9EBB-7F6C7607D97B}">
      <dgm:prSet/>
      <dgm:spPr/>
      <dgm:t>
        <a:bodyPr/>
        <a:lstStyle/>
        <a:p>
          <a:endParaRPr lang="en-US"/>
        </a:p>
      </dgm:t>
    </dgm:pt>
    <dgm:pt modelId="{DF40C7AD-F3AC-437F-93EB-987476486891}" type="sibTrans" cxnId="{24691CDC-7D55-47E8-9EBB-7F6C7607D97B}">
      <dgm:prSet/>
      <dgm:spPr/>
      <dgm:t>
        <a:bodyPr/>
        <a:lstStyle/>
        <a:p>
          <a:endParaRPr lang="en-US"/>
        </a:p>
      </dgm:t>
    </dgm:pt>
    <dgm:pt modelId="{FC4F7B97-E6C6-4051-B8FB-765002E1AA41}">
      <dgm:prSet/>
      <dgm:spPr/>
      <dgm:t>
        <a:bodyPr/>
        <a:lstStyle/>
        <a:p>
          <a:r>
            <a:rPr lang="en-US"/>
            <a:t>Order</a:t>
          </a:r>
          <a:endParaRPr lang="en-US"/>
        </a:p>
      </dgm:t>
    </dgm:pt>
    <dgm:pt modelId="{EDADE84B-36E5-453E-8490-4FCF7C4458AA}" type="parTrans" cxnId="{A5D4F635-978D-48BF-97EE-6F088512CE9B}">
      <dgm:prSet/>
      <dgm:spPr/>
      <dgm:t>
        <a:bodyPr/>
        <a:lstStyle/>
        <a:p>
          <a:endParaRPr lang="en-US"/>
        </a:p>
      </dgm:t>
    </dgm:pt>
    <dgm:pt modelId="{1E485181-C61C-4967-909F-7D1F67C09F3E}" type="sibTrans" cxnId="{A5D4F635-978D-48BF-97EE-6F088512CE9B}">
      <dgm:prSet/>
      <dgm:spPr/>
      <dgm:t>
        <a:bodyPr/>
        <a:lstStyle/>
        <a:p>
          <a:endParaRPr lang="en-US"/>
        </a:p>
      </dgm:t>
    </dgm:pt>
    <dgm:pt modelId="{E11E44A5-6138-4170-8AFC-CCCD173D21A3}">
      <dgm:prSet/>
      <dgm:spPr/>
      <dgm:t>
        <a:bodyPr/>
        <a:lstStyle/>
        <a:p>
          <a:r>
            <a:rPr lang="en-US"/>
            <a:t>Invoice</a:t>
          </a:r>
          <a:endParaRPr lang="en-US"/>
        </a:p>
      </dgm:t>
    </dgm:pt>
    <dgm:pt modelId="{86E572AB-D79B-4275-B3EC-1A41215CE7EE}" type="parTrans" cxnId="{8685DD9F-B18D-4CEC-844A-3AB5243C5918}">
      <dgm:prSet/>
      <dgm:spPr/>
      <dgm:t>
        <a:bodyPr/>
        <a:lstStyle/>
        <a:p>
          <a:endParaRPr lang="en-US"/>
        </a:p>
      </dgm:t>
    </dgm:pt>
    <dgm:pt modelId="{04947961-1AB6-4FAA-91EC-4BF6F3271DB2}" type="sibTrans" cxnId="{8685DD9F-B18D-4CEC-844A-3AB5243C5918}">
      <dgm:prSet/>
      <dgm:spPr/>
      <dgm:t>
        <a:bodyPr/>
        <a:lstStyle/>
        <a:p>
          <a:endParaRPr lang="en-US"/>
        </a:p>
      </dgm:t>
    </dgm:pt>
    <dgm:pt modelId="{966E1953-FBC3-4B61-8946-3F4D0D62E784}">
      <dgm:prSet/>
      <dgm:spPr/>
      <dgm:t>
        <a:bodyPr/>
        <a:lstStyle/>
        <a:p>
          <a:r>
            <a:rPr lang="en-US"/>
            <a:t>Quote</a:t>
          </a:r>
          <a:endParaRPr lang="en-US"/>
        </a:p>
      </dgm:t>
    </dgm:pt>
    <dgm:pt modelId="{01C685AC-F73D-4B2D-ACC3-A1A429DA6F26}" type="parTrans" cxnId="{CD185736-E709-480D-9292-35F9BAA294A6}">
      <dgm:prSet/>
      <dgm:spPr/>
      <dgm:t>
        <a:bodyPr/>
        <a:lstStyle/>
        <a:p>
          <a:endParaRPr lang="en-US"/>
        </a:p>
      </dgm:t>
    </dgm:pt>
    <dgm:pt modelId="{43D14562-7E0F-4BFA-9F30-793C6B76C404}" type="sibTrans" cxnId="{CD185736-E709-480D-9292-35F9BAA294A6}">
      <dgm:prSet/>
      <dgm:spPr/>
      <dgm:t>
        <a:bodyPr/>
        <a:lstStyle/>
        <a:p>
          <a:endParaRPr lang="en-US"/>
        </a:p>
      </dgm:t>
    </dgm:pt>
    <dgm:pt modelId="{7918B7D5-4E1D-4BE2-88CF-6BAEC8D260BF}">
      <dgm:prSet/>
      <dgm:spPr/>
      <dgm:t>
        <a:bodyPr/>
        <a:lstStyle/>
        <a:p>
          <a:r>
            <a:rPr lang="en-US"/>
            <a:t>Opportunity</a:t>
          </a:r>
          <a:endParaRPr lang="en-US"/>
        </a:p>
      </dgm:t>
    </dgm:pt>
    <dgm:pt modelId="{127DAFE4-2E83-45DD-9704-2B5EC46D4342}" type="parTrans" cxnId="{2545F3EB-0E24-4A43-BCD5-15DAFDD44A54}">
      <dgm:prSet/>
      <dgm:spPr/>
      <dgm:t>
        <a:bodyPr/>
        <a:lstStyle/>
        <a:p>
          <a:endParaRPr lang="en-US"/>
        </a:p>
      </dgm:t>
    </dgm:pt>
    <dgm:pt modelId="{8C3046B3-4708-49CF-90F9-A58BBECFF1EC}" type="sibTrans" cxnId="{2545F3EB-0E24-4A43-BCD5-15DAFDD44A54}">
      <dgm:prSet/>
      <dgm:spPr/>
      <dgm:t>
        <a:bodyPr/>
        <a:lstStyle/>
        <a:p>
          <a:endParaRPr lang="en-US"/>
        </a:p>
      </dgm:t>
    </dgm:pt>
    <dgm:pt modelId="{4E8A7DF3-AAAE-423E-994B-77044A4F19CF}">
      <dgm:prSet/>
      <dgm:spPr/>
      <dgm:t>
        <a:bodyPr/>
        <a:lstStyle/>
        <a:p>
          <a:r>
            <a:rPr lang="en-US"/>
            <a:t>Lead</a:t>
          </a:r>
          <a:endParaRPr lang="en-US"/>
        </a:p>
      </dgm:t>
    </dgm:pt>
    <dgm:pt modelId="{F53B5717-10FB-4C52-AD7F-9CB0123BB932}" type="parTrans" cxnId="{1070B52B-CC51-47AF-ACF6-35A1A4CA836C}">
      <dgm:prSet/>
      <dgm:spPr/>
      <dgm:t>
        <a:bodyPr/>
        <a:lstStyle/>
        <a:p>
          <a:endParaRPr lang="en-US"/>
        </a:p>
      </dgm:t>
    </dgm:pt>
    <dgm:pt modelId="{1E6B310B-376B-4309-AA2E-8BBE4317FC9B}" type="sibTrans" cxnId="{1070B52B-CC51-47AF-ACF6-35A1A4CA836C}">
      <dgm:prSet/>
      <dgm:spPr/>
      <dgm:t>
        <a:bodyPr/>
        <a:lstStyle/>
        <a:p>
          <a:endParaRPr lang="en-US"/>
        </a:p>
      </dgm:t>
    </dgm:pt>
    <dgm:pt modelId="{9A5597CB-17F6-4652-A527-EDDD4AF014A9}">
      <dgm:prSet/>
      <dgm:spPr/>
      <dgm:t>
        <a:bodyPr/>
        <a:lstStyle/>
        <a:p>
          <a:r>
            <a:rPr lang="en-US"/>
            <a:t>Custom entities and custom activities</a:t>
          </a:r>
          <a:endParaRPr lang="en-US"/>
        </a:p>
      </dgm:t>
    </dgm:pt>
    <dgm:pt modelId="{152E0BFB-D7CC-42A9-9EF3-0C08415BE66F}" type="parTrans" cxnId="{3A080496-B296-484F-9BD2-1BFBDA864244}">
      <dgm:prSet/>
      <dgm:spPr/>
      <dgm:t>
        <a:bodyPr/>
        <a:lstStyle/>
        <a:p>
          <a:endParaRPr lang="en-US"/>
        </a:p>
      </dgm:t>
    </dgm:pt>
    <dgm:pt modelId="{272498E7-BACB-49B5-A5F4-87866A921C12}" type="sibTrans" cxnId="{3A080496-B296-484F-9BD2-1BFBDA864244}">
      <dgm:prSet/>
      <dgm:spPr/>
      <dgm:t>
        <a:bodyPr/>
        <a:lstStyle/>
        <a:p>
          <a:endParaRPr lang="en-US"/>
        </a:p>
      </dgm:t>
    </dgm:pt>
    <dgm:pt modelId="{5382D225-4860-4998-9573-8AF2C84BBE54}" type="pres">
      <dgm:prSet presAssocID="{59A51A3F-30D4-4151-BEB9-11B8030C5945}" presName="linear" presStyleCnt="0">
        <dgm:presLayoutVars>
          <dgm:animLvl val="lvl"/>
          <dgm:resizeHandles val="exact"/>
        </dgm:presLayoutVars>
      </dgm:prSet>
      <dgm:spPr/>
    </dgm:pt>
    <dgm:pt modelId="{10234854-617C-4E3F-9AA6-BE643F6B0834}" type="pres">
      <dgm:prSet presAssocID="{9D809379-6FD5-4F42-B45C-633BB80BCBF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35094E8-C6E7-433F-B391-DA6F3ED9A981}" type="pres">
      <dgm:prSet presAssocID="{9D809379-6FD5-4F42-B45C-633BB80BCBF5}" presName="childText" presStyleLbl="revTx" presStyleIdx="0" presStyleCnt="1">
        <dgm:presLayoutVars>
          <dgm:bulletEnabled val="1"/>
        </dgm:presLayoutVars>
      </dgm:prSet>
      <dgm:spPr/>
    </dgm:pt>
    <dgm:pt modelId="{98DA5398-0F4A-4274-B8C8-072C9A2DFA7A}" type="pres">
      <dgm:prSet presAssocID="{46399107-5C0F-40A0-92BE-CC7E2875E45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D489EE0-878A-4F9A-9362-64A0DF13F531}" type="pres">
      <dgm:prSet presAssocID="{C73420C8-4D73-4342-B5E4-9189E7073C34}" presName="spacer" presStyleCnt="0"/>
      <dgm:spPr/>
    </dgm:pt>
    <dgm:pt modelId="{E17E75C2-C0D9-4C52-9BCD-CC9E16AC4B43}" type="pres">
      <dgm:prSet presAssocID="{A32BE3B2-FC64-4D68-8AA9-1BC3592A821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914D7C2-A8B6-42C6-ACD1-6F2A04387ACC}" type="pres">
      <dgm:prSet presAssocID="{DF40C7AD-F3AC-437F-93EB-987476486891}" presName="spacer" presStyleCnt="0"/>
      <dgm:spPr/>
    </dgm:pt>
    <dgm:pt modelId="{AEA313BA-50A2-49D3-A945-BDF68DF1DCCF}" type="pres">
      <dgm:prSet presAssocID="{FC4F7B97-E6C6-4051-B8FB-765002E1AA4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581BAA4-1A72-4DED-8B30-AC1AB9C89858}" type="pres">
      <dgm:prSet presAssocID="{1E485181-C61C-4967-909F-7D1F67C09F3E}" presName="spacer" presStyleCnt="0"/>
      <dgm:spPr/>
    </dgm:pt>
    <dgm:pt modelId="{7AD7975B-2D34-4C56-BCA4-D5D0CFA4CF20}" type="pres">
      <dgm:prSet presAssocID="{E11E44A5-6138-4170-8AFC-CCCD173D21A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F3654A1-E963-4067-8B82-9DE2F6622046}" type="pres">
      <dgm:prSet presAssocID="{04947961-1AB6-4FAA-91EC-4BF6F3271DB2}" presName="spacer" presStyleCnt="0"/>
      <dgm:spPr/>
    </dgm:pt>
    <dgm:pt modelId="{5E58D837-93AB-4E05-AED4-DEE6D948F167}" type="pres">
      <dgm:prSet presAssocID="{966E1953-FBC3-4B61-8946-3F4D0D62E78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CE1FEBC-3E67-476C-A886-1AB6CD69D49E}" type="pres">
      <dgm:prSet presAssocID="{43D14562-7E0F-4BFA-9F30-793C6B76C404}" presName="spacer" presStyleCnt="0"/>
      <dgm:spPr/>
    </dgm:pt>
    <dgm:pt modelId="{3D72B983-DE19-48C3-9A47-E76830E4FE4B}" type="pres">
      <dgm:prSet presAssocID="{7918B7D5-4E1D-4BE2-88CF-6BAEC8D260B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289DFA4-E528-4A00-A16B-FA3B0FA630E4}" type="pres">
      <dgm:prSet presAssocID="{8C3046B3-4708-49CF-90F9-A58BBECFF1EC}" presName="spacer" presStyleCnt="0"/>
      <dgm:spPr/>
    </dgm:pt>
    <dgm:pt modelId="{E11640C9-BDFA-43CD-821B-A227309D1E7B}" type="pres">
      <dgm:prSet presAssocID="{4E8A7DF3-AAAE-423E-994B-77044A4F19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497E09A-ED91-4117-9348-BFA5E899D0DE}" type="pres">
      <dgm:prSet presAssocID="{1E6B310B-376B-4309-AA2E-8BBE4317FC9B}" presName="spacer" presStyleCnt="0"/>
      <dgm:spPr/>
    </dgm:pt>
    <dgm:pt modelId="{3E3FD608-A19B-4D59-9361-6D493C1F4814}" type="pres">
      <dgm:prSet presAssocID="{9A5597CB-17F6-4652-A527-EDDD4AF014A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070B52B-CC51-47AF-ACF6-35A1A4CA836C}" srcId="{59A51A3F-30D4-4151-BEB9-11B8030C5945}" destId="{4E8A7DF3-AAAE-423E-994B-77044A4F19CF}" srcOrd="7" destOrd="0" parTransId="{F53B5717-10FB-4C52-AD7F-9CB0123BB932}" sibTransId="{1E6B310B-376B-4309-AA2E-8BBE4317FC9B}"/>
    <dgm:cxn modelId="{7A336A53-586B-4F1B-AD80-50F49B91E5FD}" type="presOf" srcId="{1570807C-0EAF-42F3-B4CC-966741756651}" destId="{335094E8-C6E7-433F-B391-DA6F3ED9A981}" srcOrd="0" destOrd="0" presId="urn:microsoft.com/office/officeart/2005/8/layout/vList2"/>
    <dgm:cxn modelId="{88C9F050-31F9-47E9-9DF7-56ACE5A42FBA}" type="presOf" srcId="{59A51A3F-30D4-4151-BEB9-11B8030C5945}" destId="{5382D225-4860-4998-9573-8AF2C84BBE54}" srcOrd="0" destOrd="0" presId="urn:microsoft.com/office/officeart/2005/8/layout/vList2"/>
    <dgm:cxn modelId="{B9C53143-7268-4A06-AAAB-5E8A2325754F}" type="presOf" srcId="{4E8A7DF3-AAAE-423E-994B-77044A4F19CF}" destId="{E11640C9-BDFA-43CD-821B-A227309D1E7B}" srcOrd="0" destOrd="0" presId="urn:microsoft.com/office/officeart/2005/8/layout/vList2"/>
    <dgm:cxn modelId="{3A080496-B296-484F-9BD2-1BFBDA864244}" srcId="{59A51A3F-30D4-4151-BEB9-11B8030C5945}" destId="{9A5597CB-17F6-4652-A527-EDDD4AF014A9}" srcOrd="8" destOrd="0" parTransId="{152E0BFB-D7CC-42A9-9EF3-0C08415BE66F}" sibTransId="{272498E7-BACB-49B5-A5F4-87866A921C12}"/>
    <dgm:cxn modelId="{CD185736-E709-480D-9292-35F9BAA294A6}" srcId="{59A51A3F-30D4-4151-BEB9-11B8030C5945}" destId="{966E1953-FBC3-4B61-8946-3F4D0D62E784}" srcOrd="5" destOrd="0" parTransId="{01C685AC-F73D-4B2D-ACC3-A1A429DA6F26}" sibTransId="{43D14562-7E0F-4BFA-9F30-793C6B76C404}"/>
    <dgm:cxn modelId="{6CF1D57D-4B2A-4984-AB25-47A55C89E609}" type="presOf" srcId="{9A5597CB-17F6-4652-A527-EDDD4AF014A9}" destId="{3E3FD608-A19B-4D59-9361-6D493C1F4814}" srcOrd="0" destOrd="0" presId="urn:microsoft.com/office/officeart/2005/8/layout/vList2"/>
    <dgm:cxn modelId="{BE3253D7-2508-4637-A35A-4633C6103532}" type="presOf" srcId="{46399107-5C0F-40A0-92BE-CC7E2875E45B}" destId="{98DA5398-0F4A-4274-B8C8-072C9A2DFA7A}" srcOrd="0" destOrd="0" presId="urn:microsoft.com/office/officeart/2005/8/layout/vList2"/>
    <dgm:cxn modelId="{624D04CD-3387-4762-B7AC-2ED617141B0C}" type="presOf" srcId="{FC4F7B97-E6C6-4051-B8FB-765002E1AA41}" destId="{AEA313BA-50A2-49D3-A945-BDF68DF1DCCF}" srcOrd="0" destOrd="0" presId="urn:microsoft.com/office/officeart/2005/8/layout/vList2"/>
    <dgm:cxn modelId="{2D080A9F-2D50-46F1-8BDF-08076A30E4D9}" type="presOf" srcId="{9D809379-6FD5-4F42-B45C-633BB80BCBF5}" destId="{10234854-617C-4E3F-9AA6-BE643F6B0834}" srcOrd="0" destOrd="0" presId="urn:microsoft.com/office/officeart/2005/8/layout/vList2"/>
    <dgm:cxn modelId="{B9D4CEAA-5F84-498F-A37A-74745098EDD9}" srcId="{9D809379-6FD5-4F42-B45C-633BB80BCBF5}" destId="{1570807C-0EAF-42F3-B4CC-966741756651}" srcOrd="0" destOrd="0" parTransId="{2E63D6A3-86CC-4A54-AD89-F289DD88DD58}" sibTransId="{08BEB7FB-257B-41D0-893B-9135832FF97C}"/>
    <dgm:cxn modelId="{2545F3EB-0E24-4A43-BCD5-15DAFDD44A54}" srcId="{59A51A3F-30D4-4151-BEB9-11B8030C5945}" destId="{7918B7D5-4E1D-4BE2-88CF-6BAEC8D260BF}" srcOrd="6" destOrd="0" parTransId="{127DAFE4-2E83-45DD-9704-2B5EC46D4342}" sibTransId="{8C3046B3-4708-49CF-90F9-A58BBECFF1EC}"/>
    <dgm:cxn modelId="{08B4709F-41B8-4CAF-8CAB-930E12D5FC85}" srcId="{59A51A3F-30D4-4151-BEB9-11B8030C5945}" destId="{9D809379-6FD5-4F42-B45C-633BB80BCBF5}" srcOrd="0" destOrd="0" parTransId="{81BF0786-D893-44EC-9D31-D29E060E4EB0}" sibTransId="{50A748B5-F363-4CA3-911B-B14D32713B2C}"/>
    <dgm:cxn modelId="{DA601A1A-00CE-4029-BA6A-DD672FD261F5}" srcId="{59A51A3F-30D4-4151-BEB9-11B8030C5945}" destId="{46399107-5C0F-40A0-92BE-CC7E2875E45B}" srcOrd="1" destOrd="0" parTransId="{F7323EA9-47A3-4072-83A8-6C0C65D651DB}" sibTransId="{C73420C8-4D73-4342-B5E4-9189E7073C34}"/>
    <dgm:cxn modelId="{F1FC4614-25DA-496A-99BD-0F8BCF7C64EA}" type="presOf" srcId="{A32BE3B2-FC64-4D68-8AA9-1BC3592A8219}" destId="{E17E75C2-C0D9-4C52-9BCD-CC9E16AC4B43}" srcOrd="0" destOrd="0" presId="urn:microsoft.com/office/officeart/2005/8/layout/vList2"/>
    <dgm:cxn modelId="{A5D4F635-978D-48BF-97EE-6F088512CE9B}" srcId="{59A51A3F-30D4-4151-BEB9-11B8030C5945}" destId="{FC4F7B97-E6C6-4051-B8FB-765002E1AA41}" srcOrd="3" destOrd="0" parTransId="{EDADE84B-36E5-453E-8490-4FCF7C4458AA}" sibTransId="{1E485181-C61C-4967-909F-7D1F67C09F3E}"/>
    <dgm:cxn modelId="{8685DD9F-B18D-4CEC-844A-3AB5243C5918}" srcId="{59A51A3F-30D4-4151-BEB9-11B8030C5945}" destId="{E11E44A5-6138-4170-8AFC-CCCD173D21A3}" srcOrd="4" destOrd="0" parTransId="{86E572AB-D79B-4275-B3EC-1A41215CE7EE}" sibTransId="{04947961-1AB6-4FAA-91EC-4BF6F3271DB2}"/>
    <dgm:cxn modelId="{24691CDC-7D55-47E8-9EBB-7F6C7607D97B}" srcId="{59A51A3F-30D4-4151-BEB9-11B8030C5945}" destId="{A32BE3B2-FC64-4D68-8AA9-1BC3592A8219}" srcOrd="2" destOrd="0" parTransId="{0862EE2B-324A-4502-896D-51C6B48C942E}" sibTransId="{DF40C7AD-F3AC-437F-93EB-987476486891}"/>
    <dgm:cxn modelId="{AF26338D-129F-4D7B-91E2-C10389232677}" type="presOf" srcId="{7918B7D5-4E1D-4BE2-88CF-6BAEC8D260BF}" destId="{3D72B983-DE19-48C3-9A47-E76830E4FE4B}" srcOrd="0" destOrd="0" presId="urn:microsoft.com/office/officeart/2005/8/layout/vList2"/>
    <dgm:cxn modelId="{2CAA614D-83CF-4581-8739-AE566DF05521}" type="presOf" srcId="{E11E44A5-6138-4170-8AFC-CCCD173D21A3}" destId="{7AD7975B-2D34-4C56-BCA4-D5D0CFA4CF20}" srcOrd="0" destOrd="0" presId="urn:microsoft.com/office/officeart/2005/8/layout/vList2"/>
    <dgm:cxn modelId="{5D3F4A4F-E736-490E-9660-15E49052E552}" type="presOf" srcId="{966E1953-FBC3-4B61-8946-3F4D0D62E784}" destId="{5E58D837-93AB-4E05-AED4-DEE6D948F167}" srcOrd="0" destOrd="0" presId="urn:microsoft.com/office/officeart/2005/8/layout/vList2"/>
    <dgm:cxn modelId="{42B689C3-C29C-4B18-8D43-07A418918D31}" type="presParOf" srcId="{5382D225-4860-4998-9573-8AF2C84BBE54}" destId="{10234854-617C-4E3F-9AA6-BE643F6B0834}" srcOrd="0" destOrd="0" presId="urn:microsoft.com/office/officeart/2005/8/layout/vList2"/>
    <dgm:cxn modelId="{FB52A7BE-9F11-437D-B8AF-1B5AE5F02FE2}" type="presParOf" srcId="{5382D225-4860-4998-9573-8AF2C84BBE54}" destId="{335094E8-C6E7-433F-B391-DA6F3ED9A981}" srcOrd="1" destOrd="0" presId="urn:microsoft.com/office/officeart/2005/8/layout/vList2"/>
    <dgm:cxn modelId="{22CBF50F-E86F-4210-BF59-475E4C711E91}" type="presParOf" srcId="{5382D225-4860-4998-9573-8AF2C84BBE54}" destId="{98DA5398-0F4A-4274-B8C8-072C9A2DFA7A}" srcOrd="2" destOrd="0" presId="urn:microsoft.com/office/officeart/2005/8/layout/vList2"/>
    <dgm:cxn modelId="{AAE17475-8D0C-4573-9820-C06DA9390431}" type="presParOf" srcId="{5382D225-4860-4998-9573-8AF2C84BBE54}" destId="{5D489EE0-878A-4F9A-9362-64A0DF13F531}" srcOrd="3" destOrd="0" presId="urn:microsoft.com/office/officeart/2005/8/layout/vList2"/>
    <dgm:cxn modelId="{3BD2D9FB-A675-4252-BF38-19F44055C6B8}" type="presParOf" srcId="{5382D225-4860-4998-9573-8AF2C84BBE54}" destId="{E17E75C2-C0D9-4C52-9BCD-CC9E16AC4B43}" srcOrd="4" destOrd="0" presId="urn:microsoft.com/office/officeart/2005/8/layout/vList2"/>
    <dgm:cxn modelId="{45A9CBDB-BE05-4D00-82BD-15575D1FF420}" type="presParOf" srcId="{5382D225-4860-4998-9573-8AF2C84BBE54}" destId="{8914D7C2-A8B6-42C6-ACD1-6F2A04387ACC}" srcOrd="5" destOrd="0" presId="urn:microsoft.com/office/officeart/2005/8/layout/vList2"/>
    <dgm:cxn modelId="{A94F8856-CC07-4C41-8644-133B911C455F}" type="presParOf" srcId="{5382D225-4860-4998-9573-8AF2C84BBE54}" destId="{AEA313BA-50A2-49D3-A945-BDF68DF1DCCF}" srcOrd="6" destOrd="0" presId="urn:microsoft.com/office/officeart/2005/8/layout/vList2"/>
    <dgm:cxn modelId="{3036E697-2011-42D1-9F8E-D16D9023E3CA}" type="presParOf" srcId="{5382D225-4860-4998-9573-8AF2C84BBE54}" destId="{8581BAA4-1A72-4DED-8B30-AC1AB9C89858}" srcOrd="7" destOrd="0" presId="urn:microsoft.com/office/officeart/2005/8/layout/vList2"/>
    <dgm:cxn modelId="{BB8E4336-6460-40C4-8255-35E4E452E859}" type="presParOf" srcId="{5382D225-4860-4998-9573-8AF2C84BBE54}" destId="{7AD7975B-2D34-4C56-BCA4-D5D0CFA4CF20}" srcOrd="8" destOrd="0" presId="urn:microsoft.com/office/officeart/2005/8/layout/vList2"/>
    <dgm:cxn modelId="{5391C77F-4F3F-4751-AE51-1340286E91F5}" type="presParOf" srcId="{5382D225-4860-4998-9573-8AF2C84BBE54}" destId="{1F3654A1-E963-4067-8B82-9DE2F6622046}" srcOrd="9" destOrd="0" presId="urn:microsoft.com/office/officeart/2005/8/layout/vList2"/>
    <dgm:cxn modelId="{FA626230-A0FF-4DFB-9776-D7F97E264F60}" type="presParOf" srcId="{5382D225-4860-4998-9573-8AF2C84BBE54}" destId="{5E58D837-93AB-4E05-AED4-DEE6D948F167}" srcOrd="10" destOrd="0" presId="urn:microsoft.com/office/officeart/2005/8/layout/vList2"/>
    <dgm:cxn modelId="{1649FD15-A88B-4071-BEA8-57598A368184}" type="presParOf" srcId="{5382D225-4860-4998-9573-8AF2C84BBE54}" destId="{6CE1FEBC-3E67-476C-A886-1AB6CD69D49E}" srcOrd="11" destOrd="0" presId="urn:microsoft.com/office/officeart/2005/8/layout/vList2"/>
    <dgm:cxn modelId="{45DB3C2B-A496-4160-9E2B-BF20CF1668FD}" type="presParOf" srcId="{5382D225-4860-4998-9573-8AF2C84BBE54}" destId="{3D72B983-DE19-48C3-9A47-E76830E4FE4B}" srcOrd="12" destOrd="0" presId="urn:microsoft.com/office/officeart/2005/8/layout/vList2"/>
    <dgm:cxn modelId="{367AF506-E3C6-4381-94EC-F7B25C29E42C}" type="presParOf" srcId="{5382D225-4860-4998-9573-8AF2C84BBE54}" destId="{E289DFA4-E528-4A00-A16B-FA3B0FA630E4}" srcOrd="13" destOrd="0" presId="urn:microsoft.com/office/officeart/2005/8/layout/vList2"/>
    <dgm:cxn modelId="{955416B8-9907-4D61-917D-A80FFC89CF0E}" type="presParOf" srcId="{5382D225-4860-4998-9573-8AF2C84BBE54}" destId="{E11640C9-BDFA-43CD-821B-A227309D1E7B}" srcOrd="14" destOrd="0" presId="urn:microsoft.com/office/officeart/2005/8/layout/vList2"/>
    <dgm:cxn modelId="{3E0B762D-DCDE-4C67-88A7-0FCB035E77A5}" type="presParOf" srcId="{5382D225-4860-4998-9573-8AF2C84BBE54}" destId="{0497E09A-ED91-4117-9348-BFA5E899D0DE}" srcOrd="15" destOrd="0" presId="urn:microsoft.com/office/officeart/2005/8/layout/vList2"/>
    <dgm:cxn modelId="{E634561F-A9F2-4689-89BD-E1B4DD5F1C25}" type="presParOf" srcId="{5382D225-4860-4998-9573-8AF2C84BBE54}" destId="{3E3FD608-A19B-4D59-9361-6D493C1F481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77112C-01B6-4461-80A9-3E319D1377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0A2477-8DF7-47D4-9C27-724B248CB5FB}">
      <dgm:prSet/>
      <dgm:spPr/>
      <dgm:t>
        <a:bodyPr/>
        <a:lstStyle/>
        <a:p>
          <a:r>
            <a:rPr lang="en-US"/>
            <a:t>Configuring and Creating SLAs involves more than a little “chicken vs. the egg” scenarios</a:t>
          </a:r>
          <a:endParaRPr lang="en-US"/>
        </a:p>
      </dgm:t>
    </dgm:pt>
    <dgm:pt modelId="{2879368B-ACE5-4F2F-BD00-A5C2F8D45F5E}" type="parTrans" cxnId="{15ED43F1-85F5-410F-AD51-1244FBAD37A5}">
      <dgm:prSet/>
      <dgm:spPr/>
      <dgm:t>
        <a:bodyPr/>
        <a:lstStyle/>
        <a:p>
          <a:endParaRPr lang="en-US"/>
        </a:p>
      </dgm:t>
    </dgm:pt>
    <dgm:pt modelId="{29E1EDF8-6FCF-4F60-B0FB-305270E81153}" type="sibTrans" cxnId="{15ED43F1-85F5-410F-AD51-1244FBAD37A5}">
      <dgm:prSet/>
      <dgm:spPr/>
      <dgm:t>
        <a:bodyPr/>
        <a:lstStyle/>
        <a:p>
          <a:endParaRPr lang="en-US"/>
        </a:p>
      </dgm:t>
    </dgm:pt>
    <dgm:pt modelId="{1E84A142-3312-47FA-AFF4-507C21F74088}" type="pres">
      <dgm:prSet presAssocID="{5277112C-01B6-4461-80A9-3E319D137787}" presName="linear" presStyleCnt="0">
        <dgm:presLayoutVars>
          <dgm:animLvl val="lvl"/>
          <dgm:resizeHandles val="exact"/>
        </dgm:presLayoutVars>
      </dgm:prSet>
      <dgm:spPr/>
    </dgm:pt>
    <dgm:pt modelId="{28CF6E84-592A-40AD-92FA-4F5B5FD169D8}" type="pres">
      <dgm:prSet presAssocID="{730A2477-8DF7-47D4-9C27-724B248CB5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5ED43F1-85F5-410F-AD51-1244FBAD37A5}" srcId="{5277112C-01B6-4461-80A9-3E319D137787}" destId="{730A2477-8DF7-47D4-9C27-724B248CB5FB}" srcOrd="0" destOrd="0" parTransId="{2879368B-ACE5-4F2F-BD00-A5C2F8D45F5E}" sibTransId="{29E1EDF8-6FCF-4F60-B0FB-305270E81153}"/>
    <dgm:cxn modelId="{FCF3234D-402F-4199-AE61-862E0C5C748D}" type="presOf" srcId="{5277112C-01B6-4461-80A9-3E319D137787}" destId="{1E84A142-3312-47FA-AFF4-507C21F74088}" srcOrd="0" destOrd="0" presId="urn:microsoft.com/office/officeart/2005/8/layout/vList2"/>
    <dgm:cxn modelId="{D343BA95-08C2-4147-852F-AEBF7A8B5037}" type="presOf" srcId="{730A2477-8DF7-47D4-9C27-724B248CB5FB}" destId="{28CF6E84-592A-40AD-92FA-4F5B5FD169D8}" srcOrd="0" destOrd="0" presId="urn:microsoft.com/office/officeart/2005/8/layout/vList2"/>
    <dgm:cxn modelId="{F3591073-7DAE-42CE-9AA2-83EF359DD08B}" type="presParOf" srcId="{1E84A142-3312-47FA-AFF4-507C21F74088}" destId="{28CF6E84-592A-40AD-92FA-4F5B5FD169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BE2955-EF75-4915-B9AD-5AD47C5AF8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C60C9F-4593-4C6F-B276-DE5A88F1D89A}">
      <dgm:prSet/>
      <dgm:spPr/>
      <dgm:t>
        <a:bodyPr/>
        <a:lstStyle/>
        <a:p>
          <a:r>
            <a:rPr lang="en-US"/>
            <a:t>Similar to Contracts in previous versions of Dynamics CRM</a:t>
          </a:r>
          <a:endParaRPr lang="en-US"/>
        </a:p>
      </dgm:t>
    </dgm:pt>
    <dgm:pt modelId="{6026AA9B-CCAC-4AD3-8529-ED2D21C9D275}" type="parTrans" cxnId="{A85DBA9F-6BA4-4CA9-81EA-E44C7D415F22}">
      <dgm:prSet/>
      <dgm:spPr/>
      <dgm:t>
        <a:bodyPr/>
        <a:lstStyle/>
        <a:p>
          <a:endParaRPr lang="en-US"/>
        </a:p>
      </dgm:t>
    </dgm:pt>
    <dgm:pt modelId="{A1789AFD-DE5E-4A6E-BA9D-664D37F766F0}" type="sibTrans" cxnId="{A85DBA9F-6BA4-4CA9-81EA-E44C7D415F22}">
      <dgm:prSet/>
      <dgm:spPr/>
      <dgm:t>
        <a:bodyPr/>
        <a:lstStyle/>
        <a:p>
          <a:endParaRPr lang="en-US"/>
        </a:p>
      </dgm:t>
    </dgm:pt>
    <dgm:pt modelId="{D502478E-4BDC-49A3-850D-D6AA6AC27B97}">
      <dgm:prSet/>
      <dgm:spPr/>
      <dgm:t>
        <a:bodyPr/>
        <a:lstStyle/>
        <a:p>
          <a:r>
            <a:rPr lang="en-US"/>
            <a:t>Like Processes, Entitlements must be activated before use</a:t>
          </a:r>
          <a:endParaRPr lang="en-US"/>
        </a:p>
      </dgm:t>
    </dgm:pt>
    <dgm:pt modelId="{5F9473C0-FD46-4B18-AC2F-4CA1D21B4F09}" type="parTrans" cxnId="{06DAF60E-33F1-4ECA-852A-C558D414B486}">
      <dgm:prSet/>
      <dgm:spPr/>
      <dgm:t>
        <a:bodyPr/>
        <a:lstStyle/>
        <a:p>
          <a:endParaRPr lang="en-US"/>
        </a:p>
      </dgm:t>
    </dgm:pt>
    <dgm:pt modelId="{47E13D44-6C22-4007-B39B-885ABEE0B3BD}" type="sibTrans" cxnId="{06DAF60E-33F1-4ECA-852A-C558D414B486}">
      <dgm:prSet/>
      <dgm:spPr/>
      <dgm:t>
        <a:bodyPr/>
        <a:lstStyle/>
        <a:p>
          <a:endParaRPr lang="en-US"/>
        </a:p>
      </dgm:t>
    </dgm:pt>
    <dgm:pt modelId="{8C307D8B-D70D-425C-8D65-4BDC0075D16A}">
      <dgm:prSet/>
      <dgm:spPr/>
      <dgm:t>
        <a:bodyPr/>
        <a:lstStyle/>
        <a:p>
          <a:r>
            <a:rPr lang="en-US"/>
            <a:t>Entitlements are defined at the record level</a:t>
          </a:r>
          <a:endParaRPr lang="en-US"/>
        </a:p>
      </dgm:t>
    </dgm:pt>
    <dgm:pt modelId="{60672C0B-A015-4E6A-BB89-9CFEF1C275B3}" type="parTrans" cxnId="{92F6A055-2CD9-4A17-B94A-9033034A2E00}">
      <dgm:prSet/>
      <dgm:spPr/>
      <dgm:t>
        <a:bodyPr/>
        <a:lstStyle/>
        <a:p>
          <a:endParaRPr lang="en-US"/>
        </a:p>
      </dgm:t>
    </dgm:pt>
    <dgm:pt modelId="{49A27308-1A59-448C-85B4-678BE2E6FC23}" type="sibTrans" cxnId="{92F6A055-2CD9-4A17-B94A-9033034A2E00}">
      <dgm:prSet/>
      <dgm:spPr/>
      <dgm:t>
        <a:bodyPr/>
        <a:lstStyle/>
        <a:p>
          <a:endParaRPr lang="en-US"/>
        </a:p>
      </dgm:t>
    </dgm:pt>
    <dgm:pt modelId="{D7F39234-6EE7-495F-A442-1510B0AC254B}">
      <dgm:prSet/>
      <dgm:spPr/>
      <dgm:t>
        <a:bodyPr/>
        <a:lstStyle/>
        <a:p>
          <a:r>
            <a:rPr lang="en-US"/>
            <a:t>A default entitlement can be used to automatically assign an Entitlement when a new case is created</a:t>
          </a:r>
          <a:endParaRPr lang="en-US"/>
        </a:p>
      </dgm:t>
    </dgm:pt>
    <dgm:pt modelId="{7F2A769D-98B2-494C-B38D-1683DAB895E9}" type="parTrans" cxnId="{2EE20FFE-34B9-42AA-A491-CCBEBD95F6CC}">
      <dgm:prSet/>
      <dgm:spPr/>
      <dgm:t>
        <a:bodyPr/>
        <a:lstStyle/>
        <a:p>
          <a:endParaRPr lang="en-US"/>
        </a:p>
      </dgm:t>
    </dgm:pt>
    <dgm:pt modelId="{1775372A-D931-4994-A818-EBAA707C0A45}" type="sibTrans" cxnId="{2EE20FFE-34B9-42AA-A491-CCBEBD95F6CC}">
      <dgm:prSet/>
      <dgm:spPr/>
      <dgm:t>
        <a:bodyPr/>
        <a:lstStyle/>
        <a:p>
          <a:endParaRPr lang="en-US"/>
        </a:p>
      </dgm:t>
    </dgm:pt>
    <dgm:pt modelId="{BDB44109-3DAD-4CD0-9968-FE225D3E445B}" type="pres">
      <dgm:prSet presAssocID="{6DBE2955-EF75-4915-B9AD-5AD47C5AF816}" presName="diagram" presStyleCnt="0">
        <dgm:presLayoutVars>
          <dgm:dir/>
          <dgm:resizeHandles val="exact"/>
        </dgm:presLayoutVars>
      </dgm:prSet>
      <dgm:spPr/>
    </dgm:pt>
    <dgm:pt modelId="{D10C47F8-6DCA-47E1-BD6F-22480DC43D71}" type="pres">
      <dgm:prSet presAssocID="{9FC60C9F-4593-4C6F-B276-DE5A88F1D89A}" presName="node" presStyleLbl="node1" presStyleIdx="0" presStyleCnt="4">
        <dgm:presLayoutVars>
          <dgm:bulletEnabled val="1"/>
        </dgm:presLayoutVars>
      </dgm:prSet>
      <dgm:spPr/>
    </dgm:pt>
    <dgm:pt modelId="{2467820A-4B30-484C-83CD-3CC4D8C6C9C5}" type="pres">
      <dgm:prSet presAssocID="{A1789AFD-DE5E-4A6E-BA9D-664D37F766F0}" presName="sibTrans" presStyleCnt="0"/>
      <dgm:spPr/>
    </dgm:pt>
    <dgm:pt modelId="{764CDBA8-80F9-4FB7-A393-5E41C2AFFCD8}" type="pres">
      <dgm:prSet presAssocID="{D502478E-4BDC-49A3-850D-D6AA6AC27B97}" presName="node" presStyleLbl="node1" presStyleIdx="1" presStyleCnt="4">
        <dgm:presLayoutVars>
          <dgm:bulletEnabled val="1"/>
        </dgm:presLayoutVars>
      </dgm:prSet>
      <dgm:spPr/>
    </dgm:pt>
    <dgm:pt modelId="{90BA9284-1279-4FF5-9840-0828CC528302}" type="pres">
      <dgm:prSet presAssocID="{47E13D44-6C22-4007-B39B-885ABEE0B3BD}" presName="sibTrans" presStyleCnt="0"/>
      <dgm:spPr/>
    </dgm:pt>
    <dgm:pt modelId="{544619D4-C96B-4863-BDD0-8ACBC4031D9A}" type="pres">
      <dgm:prSet presAssocID="{8C307D8B-D70D-425C-8D65-4BDC0075D16A}" presName="node" presStyleLbl="node1" presStyleIdx="2" presStyleCnt="4">
        <dgm:presLayoutVars>
          <dgm:bulletEnabled val="1"/>
        </dgm:presLayoutVars>
      </dgm:prSet>
      <dgm:spPr/>
    </dgm:pt>
    <dgm:pt modelId="{E1AAB08A-F78F-465D-BBC9-CE47F859904B}" type="pres">
      <dgm:prSet presAssocID="{49A27308-1A59-448C-85B4-678BE2E6FC23}" presName="sibTrans" presStyleCnt="0"/>
      <dgm:spPr/>
    </dgm:pt>
    <dgm:pt modelId="{EE319E4F-F2A3-4B5F-A669-151E5F02680D}" type="pres">
      <dgm:prSet presAssocID="{D7F39234-6EE7-495F-A442-1510B0AC254B}" presName="node" presStyleLbl="node1" presStyleIdx="3" presStyleCnt="4">
        <dgm:presLayoutVars>
          <dgm:bulletEnabled val="1"/>
        </dgm:presLayoutVars>
      </dgm:prSet>
      <dgm:spPr/>
    </dgm:pt>
  </dgm:ptLst>
  <dgm:cxnLst>
    <dgm:cxn modelId="{60F5A277-12FB-4A53-8CD8-E94F99BA6FD3}" type="presOf" srcId="{6DBE2955-EF75-4915-B9AD-5AD47C5AF816}" destId="{BDB44109-3DAD-4CD0-9968-FE225D3E445B}" srcOrd="0" destOrd="0" presId="urn:microsoft.com/office/officeart/2005/8/layout/default"/>
    <dgm:cxn modelId="{8378C977-4FCD-4333-893B-5EDC6C3CD216}" type="presOf" srcId="{8C307D8B-D70D-425C-8D65-4BDC0075D16A}" destId="{544619D4-C96B-4863-BDD0-8ACBC4031D9A}" srcOrd="0" destOrd="0" presId="urn:microsoft.com/office/officeart/2005/8/layout/default"/>
    <dgm:cxn modelId="{06DAF60E-33F1-4ECA-852A-C558D414B486}" srcId="{6DBE2955-EF75-4915-B9AD-5AD47C5AF816}" destId="{D502478E-4BDC-49A3-850D-D6AA6AC27B97}" srcOrd="1" destOrd="0" parTransId="{5F9473C0-FD46-4B18-AC2F-4CA1D21B4F09}" sibTransId="{47E13D44-6C22-4007-B39B-885ABEE0B3BD}"/>
    <dgm:cxn modelId="{92F6A055-2CD9-4A17-B94A-9033034A2E00}" srcId="{6DBE2955-EF75-4915-B9AD-5AD47C5AF816}" destId="{8C307D8B-D70D-425C-8D65-4BDC0075D16A}" srcOrd="2" destOrd="0" parTransId="{60672C0B-A015-4E6A-BB89-9CFEF1C275B3}" sibTransId="{49A27308-1A59-448C-85B4-678BE2E6FC23}"/>
    <dgm:cxn modelId="{668DFF74-DC55-46A0-8684-228009C523EA}" type="presOf" srcId="{D7F39234-6EE7-495F-A442-1510B0AC254B}" destId="{EE319E4F-F2A3-4B5F-A669-151E5F02680D}" srcOrd="0" destOrd="0" presId="urn:microsoft.com/office/officeart/2005/8/layout/default"/>
    <dgm:cxn modelId="{2EE20FFE-34B9-42AA-A491-CCBEBD95F6CC}" srcId="{6DBE2955-EF75-4915-B9AD-5AD47C5AF816}" destId="{D7F39234-6EE7-495F-A442-1510B0AC254B}" srcOrd="3" destOrd="0" parTransId="{7F2A769D-98B2-494C-B38D-1683DAB895E9}" sibTransId="{1775372A-D931-4994-A818-EBAA707C0A45}"/>
    <dgm:cxn modelId="{A85DBA9F-6BA4-4CA9-81EA-E44C7D415F22}" srcId="{6DBE2955-EF75-4915-B9AD-5AD47C5AF816}" destId="{9FC60C9F-4593-4C6F-B276-DE5A88F1D89A}" srcOrd="0" destOrd="0" parTransId="{6026AA9B-CCAC-4AD3-8529-ED2D21C9D275}" sibTransId="{A1789AFD-DE5E-4A6E-BA9D-664D37F766F0}"/>
    <dgm:cxn modelId="{CF567908-B591-4CCD-8F3F-F206E393AC06}" type="presOf" srcId="{D502478E-4BDC-49A3-850D-D6AA6AC27B97}" destId="{764CDBA8-80F9-4FB7-A393-5E41C2AFFCD8}" srcOrd="0" destOrd="0" presId="urn:microsoft.com/office/officeart/2005/8/layout/default"/>
    <dgm:cxn modelId="{06896997-29CD-4FF7-8B0F-86CC08F22881}" type="presOf" srcId="{9FC60C9F-4593-4C6F-B276-DE5A88F1D89A}" destId="{D10C47F8-6DCA-47E1-BD6F-22480DC43D71}" srcOrd="0" destOrd="0" presId="urn:microsoft.com/office/officeart/2005/8/layout/default"/>
    <dgm:cxn modelId="{286268F1-C1D9-4378-8265-DE0A7BFC010B}" type="presParOf" srcId="{BDB44109-3DAD-4CD0-9968-FE225D3E445B}" destId="{D10C47F8-6DCA-47E1-BD6F-22480DC43D71}" srcOrd="0" destOrd="0" presId="urn:microsoft.com/office/officeart/2005/8/layout/default"/>
    <dgm:cxn modelId="{D3805178-55AA-4926-B1F8-D6434E45A0F3}" type="presParOf" srcId="{BDB44109-3DAD-4CD0-9968-FE225D3E445B}" destId="{2467820A-4B30-484C-83CD-3CC4D8C6C9C5}" srcOrd="1" destOrd="0" presId="urn:microsoft.com/office/officeart/2005/8/layout/default"/>
    <dgm:cxn modelId="{AB7261FC-5D58-4A00-B03D-6E9DEEA2DBF9}" type="presParOf" srcId="{BDB44109-3DAD-4CD0-9968-FE225D3E445B}" destId="{764CDBA8-80F9-4FB7-A393-5E41C2AFFCD8}" srcOrd="2" destOrd="0" presId="urn:microsoft.com/office/officeart/2005/8/layout/default"/>
    <dgm:cxn modelId="{47FC191C-93ED-4E30-8546-8505764E4BBF}" type="presParOf" srcId="{BDB44109-3DAD-4CD0-9968-FE225D3E445B}" destId="{90BA9284-1279-4FF5-9840-0828CC528302}" srcOrd="3" destOrd="0" presId="urn:microsoft.com/office/officeart/2005/8/layout/default"/>
    <dgm:cxn modelId="{341B3C28-97B7-4183-BBB4-BA7E2A98B260}" type="presParOf" srcId="{BDB44109-3DAD-4CD0-9968-FE225D3E445B}" destId="{544619D4-C96B-4863-BDD0-8ACBC4031D9A}" srcOrd="4" destOrd="0" presId="urn:microsoft.com/office/officeart/2005/8/layout/default"/>
    <dgm:cxn modelId="{860A4E12-816D-42BD-AFB8-0981FF4B3F5B}" type="presParOf" srcId="{BDB44109-3DAD-4CD0-9968-FE225D3E445B}" destId="{E1AAB08A-F78F-465D-BBC9-CE47F859904B}" srcOrd="5" destOrd="0" presId="urn:microsoft.com/office/officeart/2005/8/layout/default"/>
    <dgm:cxn modelId="{A6DDC61C-7DBD-4641-B301-6D831D4F1872}" type="presParOf" srcId="{BDB44109-3DAD-4CD0-9968-FE225D3E445B}" destId="{EE319E4F-F2A3-4B5F-A669-151E5F02680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65EBE6-6EAB-4DAC-A7E9-CE860AB03F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2829D-BA5A-4DA7-8167-CAF66FC0FC6C}">
      <dgm:prSet/>
      <dgm:spPr/>
      <dgm:t>
        <a:bodyPr/>
        <a:lstStyle/>
        <a:p>
          <a:r>
            <a:rPr lang="en-US" dirty="0"/>
            <a:t>Primary Customer</a:t>
          </a:r>
        </a:p>
      </dgm:t>
    </dgm:pt>
    <dgm:pt modelId="{D1EE05E0-5403-4534-9034-EB7D572BB6A9}" type="parTrans" cxnId="{42E0508A-2E7A-4309-B9AE-6AD455D4679F}">
      <dgm:prSet/>
      <dgm:spPr/>
      <dgm:t>
        <a:bodyPr/>
        <a:lstStyle/>
        <a:p>
          <a:endParaRPr lang="en-US"/>
        </a:p>
      </dgm:t>
    </dgm:pt>
    <dgm:pt modelId="{6B4EA561-3709-4281-AC17-ECC2D9453A56}" type="sibTrans" cxnId="{42E0508A-2E7A-4309-B9AE-6AD455D4679F}">
      <dgm:prSet/>
      <dgm:spPr/>
      <dgm:t>
        <a:bodyPr/>
        <a:lstStyle/>
        <a:p>
          <a:endParaRPr lang="en-US"/>
        </a:p>
      </dgm:t>
    </dgm:pt>
    <dgm:pt modelId="{AF93F584-5801-44AE-B7B6-4048DE9E3813}">
      <dgm:prSet/>
      <dgm:spPr/>
      <dgm:t>
        <a:bodyPr/>
        <a:lstStyle/>
        <a:p>
          <a:r>
            <a:rPr lang="en-US" dirty="0"/>
            <a:t>Customer the Entitlement is tied to</a:t>
          </a:r>
        </a:p>
      </dgm:t>
    </dgm:pt>
    <dgm:pt modelId="{6DD29F51-F41F-4FF1-97DA-238E86263388}" type="parTrans" cxnId="{F427C63F-E28D-4E6C-91D5-4594F7A4A899}">
      <dgm:prSet/>
      <dgm:spPr/>
      <dgm:t>
        <a:bodyPr/>
        <a:lstStyle/>
        <a:p>
          <a:endParaRPr lang="en-US"/>
        </a:p>
      </dgm:t>
    </dgm:pt>
    <dgm:pt modelId="{5F91DAA2-F593-4F15-8A8B-7C2A425C9A04}" type="sibTrans" cxnId="{F427C63F-E28D-4E6C-91D5-4594F7A4A899}">
      <dgm:prSet/>
      <dgm:spPr/>
      <dgm:t>
        <a:bodyPr/>
        <a:lstStyle/>
        <a:p>
          <a:endParaRPr lang="en-US"/>
        </a:p>
      </dgm:t>
    </dgm:pt>
    <dgm:pt modelId="{9430609E-127B-4CD7-8687-119CBCDB1D94}">
      <dgm:prSet/>
      <dgm:spPr/>
      <dgm:t>
        <a:bodyPr/>
        <a:lstStyle/>
        <a:p>
          <a:r>
            <a:rPr lang="en-US" dirty="0"/>
            <a:t>Start Date and End Date</a:t>
          </a:r>
        </a:p>
      </dgm:t>
    </dgm:pt>
    <dgm:pt modelId="{96BBEB5A-E24F-48D1-A4D7-3EA7996015E1}" type="parTrans" cxnId="{8296B143-0C2F-41E2-A579-5CB0A0DF64EE}">
      <dgm:prSet/>
      <dgm:spPr/>
      <dgm:t>
        <a:bodyPr/>
        <a:lstStyle/>
        <a:p>
          <a:endParaRPr lang="en-US"/>
        </a:p>
      </dgm:t>
    </dgm:pt>
    <dgm:pt modelId="{4BCF4020-8886-45E8-9370-5D288843D0E4}" type="sibTrans" cxnId="{8296B143-0C2F-41E2-A579-5CB0A0DF64EE}">
      <dgm:prSet/>
      <dgm:spPr/>
      <dgm:t>
        <a:bodyPr/>
        <a:lstStyle/>
        <a:p>
          <a:endParaRPr lang="en-US"/>
        </a:p>
      </dgm:t>
    </dgm:pt>
    <dgm:pt modelId="{F77E3748-7ED1-4CEB-A0D0-915234F3D2C0}">
      <dgm:prSet/>
      <dgm:spPr/>
      <dgm:t>
        <a:bodyPr/>
        <a:lstStyle/>
        <a:p>
          <a:r>
            <a:rPr lang="en-US" dirty="0"/>
            <a:t>Duration of the Entitlement</a:t>
          </a:r>
        </a:p>
      </dgm:t>
    </dgm:pt>
    <dgm:pt modelId="{FA556D40-F29D-4AD6-8F8E-D33CE9959B10}" type="parTrans" cxnId="{1D9DEE69-4159-415C-9947-9FB69794D520}">
      <dgm:prSet/>
      <dgm:spPr/>
      <dgm:t>
        <a:bodyPr/>
        <a:lstStyle/>
        <a:p>
          <a:endParaRPr lang="en-US"/>
        </a:p>
      </dgm:t>
    </dgm:pt>
    <dgm:pt modelId="{A55E9E46-BC00-42EF-9483-F96B1F4938AF}" type="sibTrans" cxnId="{1D9DEE69-4159-415C-9947-9FB69794D520}">
      <dgm:prSet/>
      <dgm:spPr/>
      <dgm:t>
        <a:bodyPr/>
        <a:lstStyle/>
        <a:p>
          <a:endParaRPr lang="en-US"/>
        </a:p>
      </dgm:t>
    </dgm:pt>
    <dgm:pt modelId="{239957DC-6D63-4072-B150-C1C68D7B4E5B}">
      <dgm:prSet/>
      <dgm:spPr/>
      <dgm:t>
        <a:bodyPr/>
        <a:lstStyle/>
        <a:p>
          <a:r>
            <a:rPr lang="en-US" dirty="0"/>
            <a:t>SLA</a:t>
          </a:r>
        </a:p>
      </dgm:t>
    </dgm:pt>
    <dgm:pt modelId="{86FC8FFE-EAFC-4AE2-84D1-D5CD8F3591C1}" type="parTrans" cxnId="{50303F54-EDBB-41EF-B3A7-E3F2570A5AD1}">
      <dgm:prSet/>
      <dgm:spPr/>
      <dgm:t>
        <a:bodyPr/>
        <a:lstStyle/>
        <a:p>
          <a:endParaRPr lang="en-US"/>
        </a:p>
      </dgm:t>
    </dgm:pt>
    <dgm:pt modelId="{EEF90661-53B1-4BFE-8F47-20DDDD62E432}" type="sibTrans" cxnId="{50303F54-EDBB-41EF-B3A7-E3F2570A5AD1}">
      <dgm:prSet/>
      <dgm:spPr/>
      <dgm:t>
        <a:bodyPr/>
        <a:lstStyle/>
        <a:p>
          <a:endParaRPr lang="en-US"/>
        </a:p>
      </dgm:t>
    </dgm:pt>
    <dgm:pt modelId="{E14B9668-A731-459D-872D-4C7A6FC6DC26}">
      <dgm:prSet/>
      <dgm:spPr/>
      <dgm:t>
        <a:bodyPr/>
        <a:lstStyle/>
        <a:p>
          <a:r>
            <a:rPr lang="en-US" dirty="0"/>
            <a:t>Is the Entitlement tied to an SLA?</a:t>
          </a:r>
        </a:p>
      </dgm:t>
    </dgm:pt>
    <dgm:pt modelId="{4E0B45A9-BA36-45E8-974A-9918EA8F381D}" type="parTrans" cxnId="{700EAE25-5120-4918-8019-E73EB6EA92F8}">
      <dgm:prSet/>
      <dgm:spPr/>
      <dgm:t>
        <a:bodyPr/>
        <a:lstStyle/>
        <a:p>
          <a:endParaRPr lang="en-US"/>
        </a:p>
      </dgm:t>
    </dgm:pt>
    <dgm:pt modelId="{74985B9D-21AD-4640-8EAD-F471139FE755}" type="sibTrans" cxnId="{700EAE25-5120-4918-8019-E73EB6EA92F8}">
      <dgm:prSet/>
      <dgm:spPr/>
      <dgm:t>
        <a:bodyPr/>
        <a:lstStyle/>
        <a:p>
          <a:endParaRPr lang="en-US"/>
        </a:p>
      </dgm:t>
    </dgm:pt>
    <dgm:pt modelId="{ED2ABEFF-32AD-403A-AFA8-CF8A0405341D}">
      <dgm:prSet/>
      <dgm:spPr/>
      <dgm:t>
        <a:bodyPr/>
        <a:lstStyle/>
        <a:p>
          <a:r>
            <a:rPr lang="en-US" dirty="0"/>
            <a:t>Is Default</a:t>
          </a:r>
        </a:p>
      </dgm:t>
    </dgm:pt>
    <dgm:pt modelId="{08F51437-D836-452C-A593-EA5B52714761}" type="parTrans" cxnId="{E6724CC1-84AC-4E1A-B619-1B3490898939}">
      <dgm:prSet/>
      <dgm:spPr/>
      <dgm:t>
        <a:bodyPr/>
        <a:lstStyle/>
        <a:p>
          <a:endParaRPr lang="en-US"/>
        </a:p>
      </dgm:t>
    </dgm:pt>
    <dgm:pt modelId="{8F42E061-CAD0-4AA2-A3B6-199FA72E02D2}" type="sibTrans" cxnId="{E6724CC1-84AC-4E1A-B619-1B3490898939}">
      <dgm:prSet/>
      <dgm:spPr/>
      <dgm:t>
        <a:bodyPr/>
        <a:lstStyle/>
        <a:p>
          <a:endParaRPr lang="en-US"/>
        </a:p>
      </dgm:t>
    </dgm:pt>
    <dgm:pt modelId="{DC4EF582-DAFE-40F4-A490-76B1D1FC48B7}">
      <dgm:prSet/>
      <dgm:spPr/>
      <dgm:t>
        <a:bodyPr/>
        <a:lstStyle/>
        <a:p>
          <a:r>
            <a:rPr lang="en-US" dirty="0"/>
            <a:t>Is this the default Entitlement for this record?</a:t>
          </a:r>
        </a:p>
      </dgm:t>
    </dgm:pt>
    <dgm:pt modelId="{489E33A2-C780-4695-9F44-9369EED3F143}" type="parTrans" cxnId="{A5A51800-5230-4DAC-BC4F-5B8BE1CD8BB1}">
      <dgm:prSet/>
      <dgm:spPr/>
      <dgm:t>
        <a:bodyPr/>
        <a:lstStyle/>
        <a:p>
          <a:endParaRPr lang="en-US"/>
        </a:p>
      </dgm:t>
    </dgm:pt>
    <dgm:pt modelId="{49C88690-549A-49EA-B805-05EB577B38D1}" type="sibTrans" cxnId="{A5A51800-5230-4DAC-BC4F-5B8BE1CD8BB1}">
      <dgm:prSet/>
      <dgm:spPr/>
      <dgm:t>
        <a:bodyPr/>
        <a:lstStyle/>
        <a:p>
          <a:endParaRPr lang="en-US"/>
        </a:p>
      </dgm:t>
    </dgm:pt>
    <dgm:pt modelId="{56B6DE7F-80F4-4CDE-A155-C8F8E94E2346}">
      <dgm:prSet/>
      <dgm:spPr/>
      <dgm:t>
        <a:bodyPr/>
        <a:lstStyle/>
        <a:p>
          <a:r>
            <a:rPr lang="en-US" dirty="0"/>
            <a:t>Restrict based on entitlement terms</a:t>
          </a:r>
        </a:p>
      </dgm:t>
    </dgm:pt>
    <dgm:pt modelId="{FFE16340-3AE3-4134-9642-FB91EA2F07E6}" type="parTrans" cxnId="{9B3C20F0-89AB-4105-841B-6B8709C437B8}">
      <dgm:prSet/>
      <dgm:spPr/>
      <dgm:t>
        <a:bodyPr/>
        <a:lstStyle/>
        <a:p>
          <a:endParaRPr lang="en-US"/>
        </a:p>
      </dgm:t>
    </dgm:pt>
    <dgm:pt modelId="{FAE2B11D-8EE2-4E13-8984-648ACAE5F18B}" type="sibTrans" cxnId="{9B3C20F0-89AB-4105-841B-6B8709C437B8}">
      <dgm:prSet/>
      <dgm:spPr/>
      <dgm:t>
        <a:bodyPr/>
        <a:lstStyle/>
        <a:p>
          <a:endParaRPr lang="en-US"/>
        </a:p>
      </dgm:t>
    </dgm:pt>
    <dgm:pt modelId="{F9BC52F0-A0CC-4143-B91D-3AA69BF39954}">
      <dgm:prSet/>
      <dgm:spPr/>
      <dgm:t>
        <a:bodyPr/>
        <a:lstStyle/>
        <a:p>
          <a:r>
            <a:rPr lang="en-US" dirty="0"/>
            <a:t>Prevents a new case from being created if the Entitlement is term is over or exhausted</a:t>
          </a:r>
        </a:p>
      </dgm:t>
    </dgm:pt>
    <dgm:pt modelId="{D96E0729-FD44-4BDE-8771-D111E7E9CD3A}" type="parTrans" cxnId="{FDB861A5-5738-47FA-9E84-12D48F522E15}">
      <dgm:prSet/>
      <dgm:spPr/>
      <dgm:t>
        <a:bodyPr/>
        <a:lstStyle/>
        <a:p>
          <a:endParaRPr lang="en-US"/>
        </a:p>
      </dgm:t>
    </dgm:pt>
    <dgm:pt modelId="{56F1121C-2256-4965-A3B7-646688FE0340}" type="sibTrans" cxnId="{FDB861A5-5738-47FA-9E84-12D48F522E15}">
      <dgm:prSet/>
      <dgm:spPr/>
      <dgm:t>
        <a:bodyPr/>
        <a:lstStyle/>
        <a:p>
          <a:endParaRPr lang="en-US"/>
        </a:p>
      </dgm:t>
    </dgm:pt>
    <dgm:pt modelId="{933BF109-19F6-40BD-9C1E-4208EDDC209F}" type="pres">
      <dgm:prSet presAssocID="{2F65EBE6-6EAB-4DAC-A7E9-CE860AB03F24}" presName="linear" presStyleCnt="0">
        <dgm:presLayoutVars>
          <dgm:animLvl val="lvl"/>
          <dgm:resizeHandles val="exact"/>
        </dgm:presLayoutVars>
      </dgm:prSet>
      <dgm:spPr/>
    </dgm:pt>
    <dgm:pt modelId="{C03707A5-08A4-4591-B472-2E0A63DD8DF4}" type="pres">
      <dgm:prSet presAssocID="{8A42829D-BA5A-4DA7-8167-CAF66FC0FC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DB1BE2E-D027-487C-8460-31F02D58ADAC}" type="pres">
      <dgm:prSet presAssocID="{8A42829D-BA5A-4DA7-8167-CAF66FC0FC6C}" presName="childText" presStyleLbl="revTx" presStyleIdx="0" presStyleCnt="5">
        <dgm:presLayoutVars>
          <dgm:bulletEnabled val="1"/>
        </dgm:presLayoutVars>
      </dgm:prSet>
      <dgm:spPr/>
    </dgm:pt>
    <dgm:pt modelId="{F179CD0D-BFA6-4BA6-869E-706261A6624A}" type="pres">
      <dgm:prSet presAssocID="{9430609E-127B-4CD7-8687-119CBCDB1D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B1BF18-972F-4028-8E42-DDFFF17AE791}" type="pres">
      <dgm:prSet presAssocID="{9430609E-127B-4CD7-8687-119CBCDB1D94}" presName="childText" presStyleLbl="revTx" presStyleIdx="1" presStyleCnt="5">
        <dgm:presLayoutVars>
          <dgm:bulletEnabled val="1"/>
        </dgm:presLayoutVars>
      </dgm:prSet>
      <dgm:spPr/>
    </dgm:pt>
    <dgm:pt modelId="{6858E875-85B6-4170-9F3D-4386F0782968}" type="pres">
      <dgm:prSet presAssocID="{56B6DE7F-80F4-4CDE-A155-C8F8E94E23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24F69C-AC0D-4E2C-B495-28C87B089CC3}" type="pres">
      <dgm:prSet presAssocID="{56B6DE7F-80F4-4CDE-A155-C8F8E94E2346}" presName="childText" presStyleLbl="revTx" presStyleIdx="2" presStyleCnt="5">
        <dgm:presLayoutVars>
          <dgm:bulletEnabled val="1"/>
        </dgm:presLayoutVars>
      </dgm:prSet>
      <dgm:spPr/>
    </dgm:pt>
    <dgm:pt modelId="{389A82F2-5309-4878-9B62-403D681A4592}" type="pres">
      <dgm:prSet presAssocID="{239957DC-6D63-4072-B150-C1C68D7B4E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7AE3B7-CA2C-483F-A6A8-3D31DDBDED45}" type="pres">
      <dgm:prSet presAssocID="{239957DC-6D63-4072-B150-C1C68D7B4E5B}" presName="childText" presStyleLbl="revTx" presStyleIdx="3" presStyleCnt="5">
        <dgm:presLayoutVars>
          <dgm:bulletEnabled val="1"/>
        </dgm:presLayoutVars>
      </dgm:prSet>
      <dgm:spPr/>
    </dgm:pt>
    <dgm:pt modelId="{37D52042-3900-4BCC-A419-2A65D531F692}" type="pres">
      <dgm:prSet presAssocID="{ED2ABEFF-32AD-403A-AFA8-CF8A0405341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B80759B-BE49-4391-9181-C789B9DE4184}" type="pres">
      <dgm:prSet presAssocID="{ED2ABEFF-32AD-403A-AFA8-CF8A0405341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2E0508A-2E7A-4309-B9AE-6AD455D4679F}" srcId="{2F65EBE6-6EAB-4DAC-A7E9-CE860AB03F24}" destId="{8A42829D-BA5A-4DA7-8167-CAF66FC0FC6C}" srcOrd="0" destOrd="0" parTransId="{D1EE05E0-5403-4534-9034-EB7D572BB6A9}" sibTransId="{6B4EA561-3709-4281-AC17-ECC2D9453A56}"/>
    <dgm:cxn modelId="{E1B80E95-61AF-4D2F-8D9D-CB8A4CD3205E}" type="presOf" srcId="{9430609E-127B-4CD7-8687-119CBCDB1D94}" destId="{F179CD0D-BFA6-4BA6-869E-706261A6624A}" srcOrd="0" destOrd="0" presId="urn:microsoft.com/office/officeart/2005/8/layout/vList2"/>
    <dgm:cxn modelId="{8296B143-0C2F-41E2-A579-5CB0A0DF64EE}" srcId="{2F65EBE6-6EAB-4DAC-A7E9-CE860AB03F24}" destId="{9430609E-127B-4CD7-8687-119CBCDB1D94}" srcOrd="1" destOrd="0" parTransId="{96BBEB5A-E24F-48D1-A4D7-3EA7996015E1}" sibTransId="{4BCF4020-8886-45E8-9370-5D288843D0E4}"/>
    <dgm:cxn modelId="{BA517D81-7DD7-4C3A-AA39-5063FFF4E4BB}" type="presOf" srcId="{56B6DE7F-80F4-4CDE-A155-C8F8E94E2346}" destId="{6858E875-85B6-4170-9F3D-4386F0782968}" srcOrd="0" destOrd="0" presId="urn:microsoft.com/office/officeart/2005/8/layout/vList2"/>
    <dgm:cxn modelId="{9725B3B2-4E1F-4F83-97F0-EAB32A679F3B}" type="presOf" srcId="{DC4EF582-DAFE-40F4-A490-76B1D1FC48B7}" destId="{7B80759B-BE49-4391-9181-C789B9DE4184}" srcOrd="0" destOrd="0" presId="urn:microsoft.com/office/officeart/2005/8/layout/vList2"/>
    <dgm:cxn modelId="{700EAE25-5120-4918-8019-E73EB6EA92F8}" srcId="{239957DC-6D63-4072-B150-C1C68D7B4E5B}" destId="{E14B9668-A731-459D-872D-4C7A6FC6DC26}" srcOrd="0" destOrd="0" parTransId="{4E0B45A9-BA36-45E8-974A-9918EA8F381D}" sibTransId="{74985B9D-21AD-4640-8EAD-F471139FE755}"/>
    <dgm:cxn modelId="{F06F409B-24DF-4850-9C64-BFF25A15E173}" type="presOf" srcId="{F9BC52F0-A0CC-4143-B91D-3AA69BF39954}" destId="{4024F69C-AC0D-4E2C-B495-28C87B089CC3}" srcOrd="0" destOrd="0" presId="urn:microsoft.com/office/officeart/2005/8/layout/vList2"/>
    <dgm:cxn modelId="{FDB861A5-5738-47FA-9E84-12D48F522E15}" srcId="{56B6DE7F-80F4-4CDE-A155-C8F8E94E2346}" destId="{F9BC52F0-A0CC-4143-B91D-3AA69BF39954}" srcOrd="0" destOrd="0" parTransId="{D96E0729-FD44-4BDE-8771-D111E7E9CD3A}" sibTransId="{56F1121C-2256-4965-A3B7-646688FE0340}"/>
    <dgm:cxn modelId="{9CC6F1B9-2B40-4905-9B44-A26E16BD1B3D}" type="presOf" srcId="{ED2ABEFF-32AD-403A-AFA8-CF8A0405341D}" destId="{37D52042-3900-4BCC-A419-2A65D531F692}" srcOrd="0" destOrd="0" presId="urn:microsoft.com/office/officeart/2005/8/layout/vList2"/>
    <dgm:cxn modelId="{F427C63F-E28D-4E6C-91D5-4594F7A4A899}" srcId="{8A42829D-BA5A-4DA7-8167-CAF66FC0FC6C}" destId="{AF93F584-5801-44AE-B7B6-4048DE9E3813}" srcOrd="0" destOrd="0" parTransId="{6DD29F51-F41F-4FF1-97DA-238E86263388}" sibTransId="{5F91DAA2-F593-4F15-8A8B-7C2A425C9A04}"/>
    <dgm:cxn modelId="{E4701B22-2C03-44B3-B418-1F1D551767B9}" type="presOf" srcId="{8A42829D-BA5A-4DA7-8167-CAF66FC0FC6C}" destId="{C03707A5-08A4-4591-B472-2E0A63DD8DF4}" srcOrd="0" destOrd="0" presId="urn:microsoft.com/office/officeart/2005/8/layout/vList2"/>
    <dgm:cxn modelId="{A5A51800-5230-4DAC-BC4F-5B8BE1CD8BB1}" srcId="{ED2ABEFF-32AD-403A-AFA8-CF8A0405341D}" destId="{DC4EF582-DAFE-40F4-A490-76B1D1FC48B7}" srcOrd="0" destOrd="0" parTransId="{489E33A2-C780-4695-9F44-9369EED3F143}" sibTransId="{49C88690-549A-49EA-B805-05EB577B38D1}"/>
    <dgm:cxn modelId="{1D9DEE69-4159-415C-9947-9FB69794D520}" srcId="{9430609E-127B-4CD7-8687-119CBCDB1D94}" destId="{F77E3748-7ED1-4CEB-A0D0-915234F3D2C0}" srcOrd="0" destOrd="0" parTransId="{FA556D40-F29D-4AD6-8F8E-D33CE9959B10}" sibTransId="{A55E9E46-BC00-42EF-9483-F96B1F4938AF}"/>
    <dgm:cxn modelId="{50303F54-EDBB-41EF-B3A7-E3F2570A5AD1}" srcId="{2F65EBE6-6EAB-4DAC-A7E9-CE860AB03F24}" destId="{239957DC-6D63-4072-B150-C1C68D7B4E5B}" srcOrd="3" destOrd="0" parTransId="{86FC8FFE-EAFC-4AE2-84D1-D5CD8F3591C1}" sibTransId="{EEF90661-53B1-4BFE-8F47-20DDDD62E432}"/>
    <dgm:cxn modelId="{018FD742-8067-4C25-9EFD-8F023A9B1BBE}" type="presOf" srcId="{AF93F584-5801-44AE-B7B6-4048DE9E3813}" destId="{BDB1BE2E-D027-487C-8460-31F02D58ADAC}" srcOrd="0" destOrd="0" presId="urn:microsoft.com/office/officeart/2005/8/layout/vList2"/>
    <dgm:cxn modelId="{FBA62AA6-8C6D-4D0F-A22A-74C42D16BC48}" type="presOf" srcId="{239957DC-6D63-4072-B150-C1C68D7B4E5B}" destId="{389A82F2-5309-4878-9B62-403D681A4592}" srcOrd="0" destOrd="0" presId="urn:microsoft.com/office/officeart/2005/8/layout/vList2"/>
    <dgm:cxn modelId="{4430832A-8CD1-4C83-83F6-E8EAC587451A}" type="presOf" srcId="{F77E3748-7ED1-4CEB-A0D0-915234F3D2C0}" destId="{46B1BF18-972F-4028-8E42-DDFFF17AE791}" srcOrd="0" destOrd="0" presId="urn:microsoft.com/office/officeart/2005/8/layout/vList2"/>
    <dgm:cxn modelId="{E6724CC1-84AC-4E1A-B619-1B3490898939}" srcId="{2F65EBE6-6EAB-4DAC-A7E9-CE860AB03F24}" destId="{ED2ABEFF-32AD-403A-AFA8-CF8A0405341D}" srcOrd="4" destOrd="0" parTransId="{08F51437-D836-452C-A593-EA5B52714761}" sibTransId="{8F42E061-CAD0-4AA2-A3B6-199FA72E02D2}"/>
    <dgm:cxn modelId="{9B3C20F0-89AB-4105-841B-6B8709C437B8}" srcId="{2F65EBE6-6EAB-4DAC-A7E9-CE860AB03F24}" destId="{56B6DE7F-80F4-4CDE-A155-C8F8E94E2346}" srcOrd="2" destOrd="0" parTransId="{FFE16340-3AE3-4134-9642-FB91EA2F07E6}" sibTransId="{FAE2B11D-8EE2-4E13-8984-648ACAE5F18B}"/>
    <dgm:cxn modelId="{3646222B-B9F4-4D1E-B5A9-92611266B952}" type="presOf" srcId="{E14B9668-A731-459D-872D-4C7A6FC6DC26}" destId="{FF7AE3B7-CA2C-483F-A6A8-3D31DDBDED45}" srcOrd="0" destOrd="0" presId="urn:microsoft.com/office/officeart/2005/8/layout/vList2"/>
    <dgm:cxn modelId="{C76392C4-5361-4A59-A111-29D6341BD067}" type="presOf" srcId="{2F65EBE6-6EAB-4DAC-A7E9-CE860AB03F24}" destId="{933BF109-19F6-40BD-9C1E-4208EDDC209F}" srcOrd="0" destOrd="0" presId="urn:microsoft.com/office/officeart/2005/8/layout/vList2"/>
    <dgm:cxn modelId="{F15EC1DC-275B-4715-84BE-2B1FBF88D286}" type="presParOf" srcId="{933BF109-19F6-40BD-9C1E-4208EDDC209F}" destId="{C03707A5-08A4-4591-B472-2E0A63DD8DF4}" srcOrd="0" destOrd="0" presId="urn:microsoft.com/office/officeart/2005/8/layout/vList2"/>
    <dgm:cxn modelId="{C0523DBE-CE83-4F59-BA87-652E71B61E89}" type="presParOf" srcId="{933BF109-19F6-40BD-9C1E-4208EDDC209F}" destId="{BDB1BE2E-D027-487C-8460-31F02D58ADAC}" srcOrd="1" destOrd="0" presId="urn:microsoft.com/office/officeart/2005/8/layout/vList2"/>
    <dgm:cxn modelId="{717EA168-4B24-4EEF-875B-CAA16A35059A}" type="presParOf" srcId="{933BF109-19F6-40BD-9C1E-4208EDDC209F}" destId="{F179CD0D-BFA6-4BA6-869E-706261A6624A}" srcOrd="2" destOrd="0" presId="urn:microsoft.com/office/officeart/2005/8/layout/vList2"/>
    <dgm:cxn modelId="{7CBC543E-8E35-48CA-868D-B8860FA38704}" type="presParOf" srcId="{933BF109-19F6-40BD-9C1E-4208EDDC209F}" destId="{46B1BF18-972F-4028-8E42-DDFFF17AE791}" srcOrd="3" destOrd="0" presId="urn:microsoft.com/office/officeart/2005/8/layout/vList2"/>
    <dgm:cxn modelId="{2A9AB571-EA1F-46FB-A49E-8EA4887418E3}" type="presParOf" srcId="{933BF109-19F6-40BD-9C1E-4208EDDC209F}" destId="{6858E875-85B6-4170-9F3D-4386F0782968}" srcOrd="4" destOrd="0" presId="urn:microsoft.com/office/officeart/2005/8/layout/vList2"/>
    <dgm:cxn modelId="{51EC4A47-2A55-4219-95C6-A55028AD4751}" type="presParOf" srcId="{933BF109-19F6-40BD-9C1E-4208EDDC209F}" destId="{4024F69C-AC0D-4E2C-B495-28C87B089CC3}" srcOrd="5" destOrd="0" presId="urn:microsoft.com/office/officeart/2005/8/layout/vList2"/>
    <dgm:cxn modelId="{6F811ACB-80AB-4E70-8246-80BCC9A31AA7}" type="presParOf" srcId="{933BF109-19F6-40BD-9C1E-4208EDDC209F}" destId="{389A82F2-5309-4878-9B62-403D681A4592}" srcOrd="6" destOrd="0" presId="urn:microsoft.com/office/officeart/2005/8/layout/vList2"/>
    <dgm:cxn modelId="{5FDF9D9C-6C6F-49BE-9560-ADECDD0DD86B}" type="presParOf" srcId="{933BF109-19F6-40BD-9C1E-4208EDDC209F}" destId="{FF7AE3B7-CA2C-483F-A6A8-3D31DDBDED45}" srcOrd="7" destOrd="0" presId="urn:microsoft.com/office/officeart/2005/8/layout/vList2"/>
    <dgm:cxn modelId="{BDF73A44-889E-4516-9B81-B393F79EE521}" type="presParOf" srcId="{933BF109-19F6-40BD-9C1E-4208EDDC209F}" destId="{37D52042-3900-4BCC-A419-2A65D531F692}" srcOrd="8" destOrd="0" presId="urn:microsoft.com/office/officeart/2005/8/layout/vList2"/>
    <dgm:cxn modelId="{2D276CBE-4AA1-461A-904F-48C7E0478CD4}" type="presParOf" srcId="{933BF109-19F6-40BD-9C1E-4208EDDC209F}" destId="{7B80759B-BE49-4391-9181-C789B9DE418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65EBE6-6EAB-4DAC-A7E9-CE860AB03F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42829D-BA5A-4DA7-8167-CAF66FC0FC6C}">
      <dgm:prSet/>
      <dgm:spPr/>
      <dgm:t>
        <a:bodyPr/>
        <a:lstStyle/>
        <a:p>
          <a:r>
            <a:rPr lang="en-US"/>
            <a:t>Allocation Type</a:t>
          </a:r>
          <a:endParaRPr lang="en-US"/>
        </a:p>
      </dgm:t>
    </dgm:pt>
    <dgm:pt modelId="{D1EE05E0-5403-4534-9034-EB7D572BB6A9}" type="parTrans" cxnId="{42E0508A-2E7A-4309-B9AE-6AD455D4679F}">
      <dgm:prSet/>
      <dgm:spPr/>
      <dgm:t>
        <a:bodyPr/>
        <a:lstStyle/>
        <a:p>
          <a:endParaRPr lang="en-US"/>
        </a:p>
      </dgm:t>
    </dgm:pt>
    <dgm:pt modelId="{6B4EA561-3709-4281-AC17-ECC2D9453A56}" type="sibTrans" cxnId="{42E0508A-2E7A-4309-B9AE-6AD455D4679F}">
      <dgm:prSet/>
      <dgm:spPr/>
      <dgm:t>
        <a:bodyPr/>
        <a:lstStyle/>
        <a:p>
          <a:endParaRPr lang="en-US"/>
        </a:p>
      </dgm:t>
    </dgm:pt>
    <dgm:pt modelId="{AF93F584-5801-44AE-B7B6-4048DE9E3813}">
      <dgm:prSet/>
      <dgm:spPr/>
      <dgm:t>
        <a:bodyPr/>
        <a:lstStyle/>
        <a:p>
          <a:r>
            <a:rPr lang="en-US" dirty="0"/>
            <a:t>Number of Cases</a:t>
          </a:r>
        </a:p>
      </dgm:t>
    </dgm:pt>
    <dgm:pt modelId="{6DD29F51-F41F-4FF1-97DA-238E86263388}" type="parTrans" cxnId="{F427C63F-E28D-4E6C-91D5-4594F7A4A899}">
      <dgm:prSet/>
      <dgm:spPr/>
      <dgm:t>
        <a:bodyPr/>
        <a:lstStyle/>
        <a:p>
          <a:endParaRPr lang="en-US"/>
        </a:p>
      </dgm:t>
    </dgm:pt>
    <dgm:pt modelId="{5F91DAA2-F593-4F15-8A8B-7C2A425C9A04}" type="sibTrans" cxnId="{F427C63F-E28D-4E6C-91D5-4594F7A4A899}">
      <dgm:prSet/>
      <dgm:spPr/>
      <dgm:t>
        <a:bodyPr/>
        <a:lstStyle/>
        <a:p>
          <a:endParaRPr lang="en-US"/>
        </a:p>
      </dgm:t>
    </dgm:pt>
    <dgm:pt modelId="{F1044F95-51A1-4B79-9034-6BD419ECE6EF}">
      <dgm:prSet/>
      <dgm:spPr/>
      <dgm:t>
        <a:bodyPr/>
        <a:lstStyle/>
        <a:p>
          <a:r>
            <a:rPr lang="en-US"/>
            <a:t>Number of hours</a:t>
          </a:r>
          <a:endParaRPr lang="en-US"/>
        </a:p>
      </dgm:t>
    </dgm:pt>
    <dgm:pt modelId="{729C5405-DE18-40AD-8273-67B27FD2C410}" type="parTrans" cxnId="{76B313A9-5205-4CE6-9B74-A1ADE941BC65}">
      <dgm:prSet/>
      <dgm:spPr/>
      <dgm:t>
        <a:bodyPr/>
        <a:lstStyle/>
        <a:p>
          <a:endParaRPr lang="en-US"/>
        </a:p>
      </dgm:t>
    </dgm:pt>
    <dgm:pt modelId="{00014B18-E667-488D-B225-A02576CD1C8B}" type="sibTrans" cxnId="{76B313A9-5205-4CE6-9B74-A1ADE941BC65}">
      <dgm:prSet/>
      <dgm:spPr/>
      <dgm:t>
        <a:bodyPr/>
        <a:lstStyle/>
        <a:p>
          <a:endParaRPr lang="en-US"/>
        </a:p>
      </dgm:t>
    </dgm:pt>
    <dgm:pt modelId="{9430609E-127B-4CD7-8687-119CBCDB1D94}">
      <dgm:prSet/>
      <dgm:spPr/>
      <dgm:t>
        <a:bodyPr/>
        <a:lstStyle/>
        <a:p>
          <a:r>
            <a:rPr lang="en-US"/>
            <a:t>Decrease Remaining On</a:t>
          </a:r>
          <a:endParaRPr lang="en-US"/>
        </a:p>
      </dgm:t>
    </dgm:pt>
    <dgm:pt modelId="{96BBEB5A-E24F-48D1-A4D7-3EA7996015E1}" type="parTrans" cxnId="{8296B143-0C2F-41E2-A579-5CB0A0DF64EE}">
      <dgm:prSet/>
      <dgm:spPr/>
      <dgm:t>
        <a:bodyPr/>
        <a:lstStyle/>
        <a:p>
          <a:endParaRPr lang="en-US"/>
        </a:p>
      </dgm:t>
    </dgm:pt>
    <dgm:pt modelId="{4BCF4020-8886-45E8-9370-5D288843D0E4}" type="sibTrans" cxnId="{8296B143-0C2F-41E2-A579-5CB0A0DF64EE}">
      <dgm:prSet/>
      <dgm:spPr/>
      <dgm:t>
        <a:bodyPr/>
        <a:lstStyle/>
        <a:p>
          <a:endParaRPr lang="en-US"/>
        </a:p>
      </dgm:t>
    </dgm:pt>
    <dgm:pt modelId="{F77E3748-7ED1-4CEB-A0D0-915234F3D2C0}">
      <dgm:prSet/>
      <dgm:spPr/>
      <dgm:t>
        <a:bodyPr/>
        <a:lstStyle/>
        <a:p>
          <a:r>
            <a:rPr lang="en-US"/>
            <a:t>Case Creation</a:t>
          </a:r>
          <a:endParaRPr lang="en-US"/>
        </a:p>
      </dgm:t>
    </dgm:pt>
    <dgm:pt modelId="{FA556D40-F29D-4AD6-8F8E-D33CE9959B10}" type="parTrans" cxnId="{1D9DEE69-4159-415C-9947-9FB69794D520}">
      <dgm:prSet/>
      <dgm:spPr/>
      <dgm:t>
        <a:bodyPr/>
        <a:lstStyle/>
        <a:p>
          <a:endParaRPr lang="en-US"/>
        </a:p>
      </dgm:t>
    </dgm:pt>
    <dgm:pt modelId="{A55E9E46-BC00-42EF-9483-F96B1F4938AF}" type="sibTrans" cxnId="{1D9DEE69-4159-415C-9947-9FB69794D520}">
      <dgm:prSet/>
      <dgm:spPr/>
      <dgm:t>
        <a:bodyPr/>
        <a:lstStyle/>
        <a:p>
          <a:endParaRPr lang="en-US"/>
        </a:p>
      </dgm:t>
    </dgm:pt>
    <dgm:pt modelId="{0FB0E57E-E60D-4BCF-806F-09297D96A83B}">
      <dgm:prSet/>
      <dgm:spPr/>
      <dgm:t>
        <a:bodyPr/>
        <a:lstStyle/>
        <a:p>
          <a:r>
            <a:rPr lang="en-US"/>
            <a:t>Case Resolution</a:t>
          </a:r>
          <a:endParaRPr lang="en-US"/>
        </a:p>
      </dgm:t>
    </dgm:pt>
    <dgm:pt modelId="{5830336A-19E5-49F1-A593-734D64F34D9F}" type="parTrans" cxnId="{93F4A262-D4C7-4064-A959-39C8BB14BAEC}">
      <dgm:prSet/>
      <dgm:spPr/>
      <dgm:t>
        <a:bodyPr/>
        <a:lstStyle/>
        <a:p>
          <a:endParaRPr lang="en-US"/>
        </a:p>
      </dgm:t>
    </dgm:pt>
    <dgm:pt modelId="{4EE5B97E-EBB1-4211-9543-66B7172FFCD9}" type="sibTrans" cxnId="{93F4A262-D4C7-4064-A959-39C8BB14BAEC}">
      <dgm:prSet/>
      <dgm:spPr/>
      <dgm:t>
        <a:bodyPr/>
        <a:lstStyle/>
        <a:p>
          <a:endParaRPr lang="en-US"/>
        </a:p>
      </dgm:t>
    </dgm:pt>
    <dgm:pt modelId="{239957DC-6D63-4072-B150-C1C68D7B4E5B}">
      <dgm:prSet/>
      <dgm:spPr/>
      <dgm:t>
        <a:bodyPr/>
        <a:lstStyle/>
        <a:p>
          <a:r>
            <a:rPr lang="en-US"/>
            <a:t>Total Terms</a:t>
          </a:r>
          <a:endParaRPr lang="en-US"/>
        </a:p>
      </dgm:t>
    </dgm:pt>
    <dgm:pt modelId="{86FC8FFE-EAFC-4AE2-84D1-D5CD8F3591C1}" type="parTrans" cxnId="{50303F54-EDBB-41EF-B3A7-E3F2570A5AD1}">
      <dgm:prSet/>
      <dgm:spPr/>
      <dgm:t>
        <a:bodyPr/>
        <a:lstStyle/>
        <a:p>
          <a:endParaRPr lang="en-US"/>
        </a:p>
      </dgm:t>
    </dgm:pt>
    <dgm:pt modelId="{EEF90661-53B1-4BFE-8F47-20DDDD62E432}" type="sibTrans" cxnId="{50303F54-EDBB-41EF-B3A7-E3F2570A5AD1}">
      <dgm:prSet/>
      <dgm:spPr/>
      <dgm:t>
        <a:bodyPr/>
        <a:lstStyle/>
        <a:p>
          <a:endParaRPr lang="en-US"/>
        </a:p>
      </dgm:t>
    </dgm:pt>
    <dgm:pt modelId="{E14B9668-A731-459D-872D-4C7A6FC6DC26}">
      <dgm:prSet/>
      <dgm:spPr/>
      <dgm:t>
        <a:bodyPr/>
        <a:lstStyle/>
        <a:p>
          <a:r>
            <a:rPr lang="en-US"/>
            <a:t>How many do we start with?</a:t>
          </a:r>
          <a:endParaRPr lang="en-US"/>
        </a:p>
      </dgm:t>
    </dgm:pt>
    <dgm:pt modelId="{4E0B45A9-BA36-45E8-974A-9918EA8F381D}" type="parTrans" cxnId="{700EAE25-5120-4918-8019-E73EB6EA92F8}">
      <dgm:prSet/>
      <dgm:spPr/>
      <dgm:t>
        <a:bodyPr/>
        <a:lstStyle/>
        <a:p>
          <a:endParaRPr lang="en-US"/>
        </a:p>
      </dgm:t>
    </dgm:pt>
    <dgm:pt modelId="{74985B9D-21AD-4640-8EAD-F471139FE755}" type="sibTrans" cxnId="{700EAE25-5120-4918-8019-E73EB6EA92F8}">
      <dgm:prSet/>
      <dgm:spPr/>
      <dgm:t>
        <a:bodyPr/>
        <a:lstStyle/>
        <a:p>
          <a:endParaRPr lang="en-US"/>
        </a:p>
      </dgm:t>
    </dgm:pt>
    <dgm:pt modelId="{ED2ABEFF-32AD-403A-AFA8-CF8A0405341D}">
      <dgm:prSet/>
      <dgm:spPr/>
      <dgm:t>
        <a:bodyPr/>
        <a:lstStyle/>
        <a:p>
          <a:r>
            <a:rPr lang="en-US"/>
            <a:t>Remaining Terms</a:t>
          </a:r>
          <a:endParaRPr lang="en-US"/>
        </a:p>
      </dgm:t>
    </dgm:pt>
    <dgm:pt modelId="{08F51437-D836-452C-A593-EA5B52714761}" type="parTrans" cxnId="{E6724CC1-84AC-4E1A-B619-1B3490898939}">
      <dgm:prSet/>
      <dgm:spPr/>
      <dgm:t>
        <a:bodyPr/>
        <a:lstStyle/>
        <a:p>
          <a:endParaRPr lang="en-US"/>
        </a:p>
      </dgm:t>
    </dgm:pt>
    <dgm:pt modelId="{8F42E061-CAD0-4AA2-A3B6-199FA72E02D2}" type="sibTrans" cxnId="{E6724CC1-84AC-4E1A-B619-1B3490898939}">
      <dgm:prSet/>
      <dgm:spPr/>
      <dgm:t>
        <a:bodyPr/>
        <a:lstStyle/>
        <a:p>
          <a:endParaRPr lang="en-US"/>
        </a:p>
      </dgm:t>
    </dgm:pt>
    <dgm:pt modelId="{DC4EF582-DAFE-40F4-A490-76B1D1FC48B7}">
      <dgm:prSet/>
      <dgm:spPr/>
      <dgm:t>
        <a:bodyPr/>
        <a:lstStyle/>
        <a:p>
          <a:r>
            <a:rPr lang="en-US"/>
            <a:t>How many do we currently have?</a:t>
          </a:r>
          <a:endParaRPr lang="en-US"/>
        </a:p>
      </dgm:t>
    </dgm:pt>
    <dgm:pt modelId="{489E33A2-C780-4695-9F44-9369EED3F143}" type="parTrans" cxnId="{A5A51800-5230-4DAC-BC4F-5B8BE1CD8BB1}">
      <dgm:prSet/>
      <dgm:spPr/>
      <dgm:t>
        <a:bodyPr/>
        <a:lstStyle/>
        <a:p>
          <a:endParaRPr lang="en-US"/>
        </a:p>
      </dgm:t>
    </dgm:pt>
    <dgm:pt modelId="{49C88690-549A-49EA-B805-05EB577B38D1}" type="sibTrans" cxnId="{A5A51800-5230-4DAC-BC4F-5B8BE1CD8BB1}">
      <dgm:prSet/>
      <dgm:spPr/>
      <dgm:t>
        <a:bodyPr/>
        <a:lstStyle/>
        <a:p>
          <a:endParaRPr lang="en-US"/>
        </a:p>
      </dgm:t>
    </dgm:pt>
    <dgm:pt modelId="{933BF109-19F6-40BD-9C1E-4208EDDC209F}" type="pres">
      <dgm:prSet presAssocID="{2F65EBE6-6EAB-4DAC-A7E9-CE860AB03F24}" presName="linear" presStyleCnt="0">
        <dgm:presLayoutVars>
          <dgm:animLvl val="lvl"/>
          <dgm:resizeHandles val="exact"/>
        </dgm:presLayoutVars>
      </dgm:prSet>
      <dgm:spPr/>
    </dgm:pt>
    <dgm:pt modelId="{C03707A5-08A4-4591-B472-2E0A63DD8DF4}" type="pres">
      <dgm:prSet presAssocID="{8A42829D-BA5A-4DA7-8167-CAF66FC0FC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B1BE2E-D027-487C-8460-31F02D58ADAC}" type="pres">
      <dgm:prSet presAssocID="{8A42829D-BA5A-4DA7-8167-CAF66FC0FC6C}" presName="childText" presStyleLbl="revTx" presStyleIdx="0" presStyleCnt="4">
        <dgm:presLayoutVars>
          <dgm:bulletEnabled val="1"/>
        </dgm:presLayoutVars>
      </dgm:prSet>
      <dgm:spPr/>
    </dgm:pt>
    <dgm:pt modelId="{F179CD0D-BFA6-4BA6-869E-706261A6624A}" type="pres">
      <dgm:prSet presAssocID="{9430609E-127B-4CD7-8687-119CBCDB1D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B1BF18-972F-4028-8E42-DDFFF17AE791}" type="pres">
      <dgm:prSet presAssocID="{9430609E-127B-4CD7-8687-119CBCDB1D94}" presName="childText" presStyleLbl="revTx" presStyleIdx="1" presStyleCnt="4">
        <dgm:presLayoutVars>
          <dgm:bulletEnabled val="1"/>
        </dgm:presLayoutVars>
      </dgm:prSet>
      <dgm:spPr/>
    </dgm:pt>
    <dgm:pt modelId="{389A82F2-5309-4878-9B62-403D681A4592}" type="pres">
      <dgm:prSet presAssocID="{239957DC-6D63-4072-B150-C1C68D7B4E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7AE3B7-CA2C-483F-A6A8-3D31DDBDED45}" type="pres">
      <dgm:prSet presAssocID="{239957DC-6D63-4072-B150-C1C68D7B4E5B}" presName="childText" presStyleLbl="revTx" presStyleIdx="2" presStyleCnt="4">
        <dgm:presLayoutVars>
          <dgm:bulletEnabled val="1"/>
        </dgm:presLayoutVars>
      </dgm:prSet>
      <dgm:spPr/>
    </dgm:pt>
    <dgm:pt modelId="{37D52042-3900-4BCC-A419-2A65D531F692}" type="pres">
      <dgm:prSet presAssocID="{ED2ABEFF-32AD-403A-AFA8-CF8A040534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B80759B-BE49-4391-9181-C789B9DE4184}" type="pres">
      <dgm:prSet presAssocID="{ED2ABEFF-32AD-403A-AFA8-CF8A0405341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00EAE25-5120-4918-8019-E73EB6EA92F8}" srcId="{239957DC-6D63-4072-B150-C1C68D7B4E5B}" destId="{E14B9668-A731-459D-872D-4C7A6FC6DC26}" srcOrd="0" destOrd="0" parTransId="{4E0B45A9-BA36-45E8-974A-9918EA8F381D}" sibTransId="{74985B9D-21AD-4640-8EAD-F471139FE755}"/>
    <dgm:cxn modelId="{C76392C4-5361-4A59-A111-29D6341BD067}" type="presOf" srcId="{2F65EBE6-6EAB-4DAC-A7E9-CE860AB03F24}" destId="{933BF109-19F6-40BD-9C1E-4208EDDC209F}" srcOrd="0" destOrd="0" presId="urn:microsoft.com/office/officeart/2005/8/layout/vList2"/>
    <dgm:cxn modelId="{F427C63F-E28D-4E6C-91D5-4594F7A4A899}" srcId="{8A42829D-BA5A-4DA7-8167-CAF66FC0FC6C}" destId="{AF93F584-5801-44AE-B7B6-4048DE9E3813}" srcOrd="0" destOrd="0" parTransId="{6DD29F51-F41F-4FF1-97DA-238E86263388}" sibTransId="{5F91DAA2-F593-4F15-8A8B-7C2A425C9A04}"/>
    <dgm:cxn modelId="{FAE62417-5CFC-4862-B749-E31B363F91D6}" type="presOf" srcId="{F1044F95-51A1-4B79-9034-6BD419ECE6EF}" destId="{BDB1BE2E-D027-487C-8460-31F02D58ADAC}" srcOrd="0" destOrd="1" presId="urn:microsoft.com/office/officeart/2005/8/layout/vList2"/>
    <dgm:cxn modelId="{E4701B22-2C03-44B3-B418-1F1D551767B9}" type="presOf" srcId="{8A42829D-BA5A-4DA7-8167-CAF66FC0FC6C}" destId="{C03707A5-08A4-4591-B472-2E0A63DD8DF4}" srcOrd="0" destOrd="0" presId="urn:microsoft.com/office/officeart/2005/8/layout/vList2"/>
    <dgm:cxn modelId="{FBA62AA6-8C6D-4D0F-A22A-74C42D16BC48}" type="presOf" srcId="{239957DC-6D63-4072-B150-C1C68D7B4E5B}" destId="{389A82F2-5309-4878-9B62-403D681A4592}" srcOrd="0" destOrd="0" presId="urn:microsoft.com/office/officeart/2005/8/layout/vList2"/>
    <dgm:cxn modelId="{3646222B-B9F4-4D1E-B5A9-92611266B952}" type="presOf" srcId="{E14B9668-A731-459D-872D-4C7A6FC6DC26}" destId="{FF7AE3B7-CA2C-483F-A6A8-3D31DDBDED45}" srcOrd="0" destOrd="0" presId="urn:microsoft.com/office/officeart/2005/8/layout/vList2"/>
    <dgm:cxn modelId="{93F4A262-D4C7-4064-A959-39C8BB14BAEC}" srcId="{9430609E-127B-4CD7-8687-119CBCDB1D94}" destId="{0FB0E57E-E60D-4BCF-806F-09297D96A83B}" srcOrd="1" destOrd="0" parTransId="{5830336A-19E5-49F1-A593-734D64F34D9F}" sibTransId="{4EE5B97E-EBB1-4211-9543-66B7172FFCD9}"/>
    <dgm:cxn modelId="{8296B143-0C2F-41E2-A579-5CB0A0DF64EE}" srcId="{2F65EBE6-6EAB-4DAC-A7E9-CE860AB03F24}" destId="{9430609E-127B-4CD7-8687-119CBCDB1D94}" srcOrd="1" destOrd="0" parTransId="{96BBEB5A-E24F-48D1-A4D7-3EA7996015E1}" sibTransId="{4BCF4020-8886-45E8-9370-5D288843D0E4}"/>
    <dgm:cxn modelId="{3CE1C4A3-19B2-4404-BCB1-7E5999036507}" type="presOf" srcId="{0FB0E57E-E60D-4BCF-806F-09297D96A83B}" destId="{46B1BF18-972F-4028-8E42-DDFFF17AE791}" srcOrd="0" destOrd="1" presId="urn:microsoft.com/office/officeart/2005/8/layout/vList2"/>
    <dgm:cxn modelId="{E6724CC1-84AC-4E1A-B619-1B3490898939}" srcId="{2F65EBE6-6EAB-4DAC-A7E9-CE860AB03F24}" destId="{ED2ABEFF-32AD-403A-AFA8-CF8A0405341D}" srcOrd="3" destOrd="0" parTransId="{08F51437-D836-452C-A593-EA5B52714761}" sibTransId="{8F42E061-CAD0-4AA2-A3B6-199FA72E02D2}"/>
    <dgm:cxn modelId="{9CC6F1B9-2B40-4905-9B44-A26E16BD1B3D}" type="presOf" srcId="{ED2ABEFF-32AD-403A-AFA8-CF8A0405341D}" destId="{37D52042-3900-4BCC-A419-2A65D531F692}" srcOrd="0" destOrd="0" presId="urn:microsoft.com/office/officeart/2005/8/layout/vList2"/>
    <dgm:cxn modelId="{76B313A9-5205-4CE6-9B74-A1ADE941BC65}" srcId="{8A42829D-BA5A-4DA7-8167-CAF66FC0FC6C}" destId="{F1044F95-51A1-4B79-9034-6BD419ECE6EF}" srcOrd="1" destOrd="0" parTransId="{729C5405-DE18-40AD-8273-67B27FD2C410}" sibTransId="{00014B18-E667-488D-B225-A02576CD1C8B}"/>
    <dgm:cxn modelId="{018FD742-8067-4C25-9EFD-8F023A9B1BBE}" type="presOf" srcId="{AF93F584-5801-44AE-B7B6-4048DE9E3813}" destId="{BDB1BE2E-D027-487C-8460-31F02D58ADAC}" srcOrd="0" destOrd="0" presId="urn:microsoft.com/office/officeart/2005/8/layout/vList2"/>
    <dgm:cxn modelId="{42E0508A-2E7A-4309-B9AE-6AD455D4679F}" srcId="{2F65EBE6-6EAB-4DAC-A7E9-CE860AB03F24}" destId="{8A42829D-BA5A-4DA7-8167-CAF66FC0FC6C}" srcOrd="0" destOrd="0" parTransId="{D1EE05E0-5403-4534-9034-EB7D572BB6A9}" sibTransId="{6B4EA561-3709-4281-AC17-ECC2D9453A56}"/>
    <dgm:cxn modelId="{9725B3B2-4E1F-4F83-97F0-EAB32A679F3B}" type="presOf" srcId="{DC4EF582-DAFE-40F4-A490-76B1D1FC48B7}" destId="{7B80759B-BE49-4391-9181-C789B9DE4184}" srcOrd="0" destOrd="0" presId="urn:microsoft.com/office/officeart/2005/8/layout/vList2"/>
    <dgm:cxn modelId="{A5A51800-5230-4DAC-BC4F-5B8BE1CD8BB1}" srcId="{ED2ABEFF-32AD-403A-AFA8-CF8A0405341D}" destId="{DC4EF582-DAFE-40F4-A490-76B1D1FC48B7}" srcOrd="0" destOrd="0" parTransId="{489E33A2-C780-4695-9F44-9369EED3F143}" sibTransId="{49C88690-549A-49EA-B805-05EB577B38D1}"/>
    <dgm:cxn modelId="{4430832A-8CD1-4C83-83F6-E8EAC587451A}" type="presOf" srcId="{F77E3748-7ED1-4CEB-A0D0-915234F3D2C0}" destId="{46B1BF18-972F-4028-8E42-DDFFF17AE791}" srcOrd="0" destOrd="0" presId="urn:microsoft.com/office/officeart/2005/8/layout/vList2"/>
    <dgm:cxn modelId="{1D9DEE69-4159-415C-9947-9FB69794D520}" srcId="{9430609E-127B-4CD7-8687-119CBCDB1D94}" destId="{F77E3748-7ED1-4CEB-A0D0-915234F3D2C0}" srcOrd="0" destOrd="0" parTransId="{FA556D40-F29D-4AD6-8F8E-D33CE9959B10}" sibTransId="{A55E9E46-BC00-42EF-9483-F96B1F4938AF}"/>
    <dgm:cxn modelId="{E1B80E95-61AF-4D2F-8D9D-CB8A4CD3205E}" type="presOf" srcId="{9430609E-127B-4CD7-8687-119CBCDB1D94}" destId="{F179CD0D-BFA6-4BA6-869E-706261A6624A}" srcOrd="0" destOrd="0" presId="urn:microsoft.com/office/officeart/2005/8/layout/vList2"/>
    <dgm:cxn modelId="{50303F54-EDBB-41EF-B3A7-E3F2570A5AD1}" srcId="{2F65EBE6-6EAB-4DAC-A7E9-CE860AB03F24}" destId="{239957DC-6D63-4072-B150-C1C68D7B4E5B}" srcOrd="2" destOrd="0" parTransId="{86FC8FFE-EAFC-4AE2-84D1-D5CD8F3591C1}" sibTransId="{EEF90661-53B1-4BFE-8F47-20DDDD62E432}"/>
    <dgm:cxn modelId="{F15EC1DC-275B-4715-84BE-2B1FBF88D286}" type="presParOf" srcId="{933BF109-19F6-40BD-9C1E-4208EDDC209F}" destId="{C03707A5-08A4-4591-B472-2E0A63DD8DF4}" srcOrd="0" destOrd="0" presId="urn:microsoft.com/office/officeart/2005/8/layout/vList2"/>
    <dgm:cxn modelId="{C0523DBE-CE83-4F59-BA87-652E71B61E89}" type="presParOf" srcId="{933BF109-19F6-40BD-9C1E-4208EDDC209F}" destId="{BDB1BE2E-D027-487C-8460-31F02D58ADAC}" srcOrd="1" destOrd="0" presId="urn:microsoft.com/office/officeart/2005/8/layout/vList2"/>
    <dgm:cxn modelId="{717EA168-4B24-4EEF-875B-CAA16A35059A}" type="presParOf" srcId="{933BF109-19F6-40BD-9C1E-4208EDDC209F}" destId="{F179CD0D-BFA6-4BA6-869E-706261A6624A}" srcOrd="2" destOrd="0" presId="urn:microsoft.com/office/officeart/2005/8/layout/vList2"/>
    <dgm:cxn modelId="{7CBC543E-8E35-48CA-868D-B8860FA38704}" type="presParOf" srcId="{933BF109-19F6-40BD-9C1E-4208EDDC209F}" destId="{46B1BF18-972F-4028-8E42-DDFFF17AE791}" srcOrd="3" destOrd="0" presId="urn:microsoft.com/office/officeart/2005/8/layout/vList2"/>
    <dgm:cxn modelId="{6F811ACB-80AB-4E70-8246-80BCC9A31AA7}" type="presParOf" srcId="{933BF109-19F6-40BD-9C1E-4208EDDC209F}" destId="{389A82F2-5309-4878-9B62-403D681A4592}" srcOrd="4" destOrd="0" presId="urn:microsoft.com/office/officeart/2005/8/layout/vList2"/>
    <dgm:cxn modelId="{5FDF9D9C-6C6F-49BE-9560-ADECDD0DD86B}" type="presParOf" srcId="{933BF109-19F6-40BD-9C1E-4208EDDC209F}" destId="{FF7AE3B7-CA2C-483F-A6A8-3D31DDBDED45}" srcOrd="5" destOrd="0" presId="urn:microsoft.com/office/officeart/2005/8/layout/vList2"/>
    <dgm:cxn modelId="{BDF73A44-889E-4516-9B81-B393F79EE521}" type="presParOf" srcId="{933BF109-19F6-40BD-9C1E-4208EDDC209F}" destId="{37D52042-3900-4BCC-A419-2A65D531F692}" srcOrd="6" destOrd="0" presId="urn:microsoft.com/office/officeart/2005/8/layout/vList2"/>
    <dgm:cxn modelId="{2D276CBE-4AA1-461A-904F-48C7E0478CD4}" type="presParOf" srcId="{933BF109-19F6-40BD-9C1E-4208EDDC209F}" destId="{7B80759B-BE49-4391-9181-C789B9DE418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B4A85-2728-4210-9DB7-75B54D4CC2DB}">
      <dsp:nvSpPr>
        <dsp:cNvPr id="0" name=""/>
        <dsp:cNvSpPr/>
      </dsp:nvSpPr>
      <dsp:spPr>
        <a:xfrm>
          <a:off x="0" y="228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we are discussing today</a:t>
          </a:r>
        </a:p>
      </dsp:txBody>
      <dsp:txXfrm>
        <a:off x="39809" y="42095"/>
        <a:ext cx="8149982" cy="735872"/>
      </dsp:txXfrm>
    </dsp:sp>
    <dsp:sp modelId="{D9712D57-3B19-4A30-9A46-9E36525ABAD3}">
      <dsp:nvSpPr>
        <dsp:cNvPr id="0" name=""/>
        <dsp:cNvSpPr/>
      </dsp:nvSpPr>
      <dsp:spPr>
        <a:xfrm>
          <a:off x="0" y="817777"/>
          <a:ext cx="8229600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SLAs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Entitlements</a:t>
          </a:r>
        </a:p>
      </dsp:txBody>
      <dsp:txXfrm>
        <a:off x="0" y="817777"/>
        <a:ext cx="8229600" cy="932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FD5F4-B178-48F9-A581-95DFD433973D}">
      <dsp:nvSpPr>
        <dsp:cNvPr id="0" name=""/>
        <dsp:cNvSpPr/>
      </dsp:nvSpPr>
      <dsp:spPr>
        <a:xfrm>
          <a:off x="2419052" y="1488"/>
          <a:ext cx="3391495" cy="3391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/>
            <a:t>Service Level Agreement </a:t>
          </a:r>
          <a:r>
            <a:rPr lang="en-US" sz="2100" kern="1200"/>
            <a:t>is an agreement or contract between a service provider (which could be your company) and its customers. </a:t>
          </a:r>
          <a:endParaRPr lang="en-US" sz="2100" kern="1200"/>
        </a:p>
      </dsp:txBody>
      <dsp:txXfrm>
        <a:off x="2915725" y="498161"/>
        <a:ext cx="2398149" cy="2398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34854-617C-4E3F-9AA6-BE643F6B0834}">
      <dsp:nvSpPr>
        <dsp:cNvPr id="0" name=""/>
        <dsp:cNvSpPr/>
      </dsp:nvSpPr>
      <dsp:spPr>
        <a:xfrm>
          <a:off x="0" y="55433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 activity entities (email, appointment, etc.) </a:t>
          </a:r>
          <a:endParaRPr lang="en-US" sz="1300" kern="1200"/>
        </a:p>
      </dsp:txBody>
      <dsp:txXfrm>
        <a:off x="15221" y="70654"/>
        <a:ext cx="5303558" cy="281363"/>
      </dsp:txXfrm>
    </dsp:sp>
    <dsp:sp modelId="{335094E8-C6E7-433F-B391-DA6F3ED9A981}">
      <dsp:nvSpPr>
        <dsp:cNvPr id="0" name=""/>
        <dsp:cNvSpPr/>
      </dsp:nvSpPr>
      <dsp:spPr>
        <a:xfrm>
          <a:off x="0" y="367238"/>
          <a:ext cx="533400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Except recurring appointment</a:t>
          </a:r>
          <a:endParaRPr lang="en-US" sz="1000" kern="1200"/>
        </a:p>
      </dsp:txBody>
      <dsp:txXfrm>
        <a:off x="0" y="367238"/>
        <a:ext cx="5334000" cy="215280"/>
      </dsp:txXfrm>
    </dsp:sp>
    <dsp:sp modelId="{98DA5398-0F4A-4274-B8C8-072C9A2DFA7A}">
      <dsp:nvSpPr>
        <dsp:cNvPr id="0" name=""/>
        <dsp:cNvSpPr/>
      </dsp:nvSpPr>
      <dsp:spPr>
        <a:xfrm>
          <a:off x="0" y="582518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Account</a:t>
          </a:r>
          <a:endParaRPr lang="en-US" sz="1300" kern="1200"/>
        </a:p>
      </dsp:txBody>
      <dsp:txXfrm>
        <a:off x="15221" y="597739"/>
        <a:ext cx="5303558" cy="281363"/>
      </dsp:txXfrm>
    </dsp:sp>
    <dsp:sp modelId="{E17E75C2-C0D9-4C52-9BCD-CC9E16AC4B43}">
      <dsp:nvSpPr>
        <dsp:cNvPr id="0" name=""/>
        <dsp:cNvSpPr/>
      </dsp:nvSpPr>
      <dsp:spPr>
        <a:xfrm>
          <a:off x="0" y="931763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Contact</a:t>
          </a:r>
          <a:endParaRPr lang="en-US" sz="1300" kern="1200"/>
        </a:p>
      </dsp:txBody>
      <dsp:txXfrm>
        <a:off x="15221" y="946984"/>
        <a:ext cx="5303558" cy="281363"/>
      </dsp:txXfrm>
    </dsp:sp>
    <dsp:sp modelId="{AEA313BA-50A2-49D3-A945-BDF68DF1DCCF}">
      <dsp:nvSpPr>
        <dsp:cNvPr id="0" name=""/>
        <dsp:cNvSpPr/>
      </dsp:nvSpPr>
      <dsp:spPr>
        <a:xfrm>
          <a:off x="0" y="1281008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Order</a:t>
          </a:r>
          <a:endParaRPr lang="en-US" sz="1300" kern="1200"/>
        </a:p>
      </dsp:txBody>
      <dsp:txXfrm>
        <a:off x="15221" y="1296229"/>
        <a:ext cx="5303558" cy="281363"/>
      </dsp:txXfrm>
    </dsp:sp>
    <dsp:sp modelId="{7AD7975B-2D34-4C56-BCA4-D5D0CFA4CF20}">
      <dsp:nvSpPr>
        <dsp:cNvPr id="0" name=""/>
        <dsp:cNvSpPr/>
      </dsp:nvSpPr>
      <dsp:spPr>
        <a:xfrm>
          <a:off x="0" y="1630253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Invoice</a:t>
          </a:r>
          <a:endParaRPr lang="en-US" sz="1300" kern="1200"/>
        </a:p>
      </dsp:txBody>
      <dsp:txXfrm>
        <a:off x="15221" y="1645474"/>
        <a:ext cx="5303558" cy="281363"/>
      </dsp:txXfrm>
    </dsp:sp>
    <dsp:sp modelId="{5E58D837-93AB-4E05-AED4-DEE6D948F167}">
      <dsp:nvSpPr>
        <dsp:cNvPr id="0" name=""/>
        <dsp:cNvSpPr/>
      </dsp:nvSpPr>
      <dsp:spPr>
        <a:xfrm>
          <a:off x="0" y="1979498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Quote</a:t>
          </a:r>
          <a:endParaRPr lang="en-US" sz="1300" kern="1200"/>
        </a:p>
      </dsp:txBody>
      <dsp:txXfrm>
        <a:off x="15221" y="1994719"/>
        <a:ext cx="5303558" cy="281363"/>
      </dsp:txXfrm>
    </dsp:sp>
    <dsp:sp modelId="{3D72B983-DE19-48C3-9A47-E76830E4FE4B}">
      <dsp:nvSpPr>
        <dsp:cNvPr id="0" name=""/>
        <dsp:cNvSpPr/>
      </dsp:nvSpPr>
      <dsp:spPr>
        <a:xfrm>
          <a:off x="0" y="2328743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Opportunity</a:t>
          </a:r>
          <a:endParaRPr lang="en-US" sz="1300" kern="1200"/>
        </a:p>
      </dsp:txBody>
      <dsp:txXfrm>
        <a:off x="15221" y="2343964"/>
        <a:ext cx="5303558" cy="281363"/>
      </dsp:txXfrm>
    </dsp:sp>
    <dsp:sp modelId="{E11640C9-BDFA-43CD-821B-A227309D1E7B}">
      <dsp:nvSpPr>
        <dsp:cNvPr id="0" name=""/>
        <dsp:cNvSpPr/>
      </dsp:nvSpPr>
      <dsp:spPr>
        <a:xfrm>
          <a:off x="0" y="2677988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Lead</a:t>
          </a:r>
          <a:endParaRPr lang="en-US" sz="1300" kern="1200"/>
        </a:p>
      </dsp:txBody>
      <dsp:txXfrm>
        <a:off x="15221" y="2693209"/>
        <a:ext cx="5303558" cy="281363"/>
      </dsp:txXfrm>
    </dsp:sp>
    <dsp:sp modelId="{3E3FD608-A19B-4D59-9361-6D493C1F4814}">
      <dsp:nvSpPr>
        <dsp:cNvPr id="0" name=""/>
        <dsp:cNvSpPr/>
      </dsp:nvSpPr>
      <dsp:spPr>
        <a:xfrm>
          <a:off x="0" y="3027233"/>
          <a:ext cx="53340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 entities and custom activities</a:t>
          </a:r>
          <a:endParaRPr lang="en-US" sz="1300" kern="1200"/>
        </a:p>
      </dsp:txBody>
      <dsp:txXfrm>
        <a:off x="15221" y="3042454"/>
        <a:ext cx="5303558" cy="281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F6E84-592A-40AD-92FA-4F5B5FD169D8}">
      <dsp:nvSpPr>
        <dsp:cNvPr id="0" name=""/>
        <dsp:cNvSpPr/>
      </dsp:nvSpPr>
      <dsp:spPr>
        <a:xfrm>
          <a:off x="0" y="238139"/>
          <a:ext cx="8229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Configuring and Creating SLAs involves more than a little “chicken vs. the egg” scenarios</a:t>
          </a:r>
          <a:endParaRPr lang="en-US" sz="3400" kern="1200"/>
        </a:p>
      </dsp:txBody>
      <dsp:txXfrm>
        <a:off x="66025" y="304164"/>
        <a:ext cx="8097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47F8-6DCA-47E1-BD6F-22480DC43D71}">
      <dsp:nvSpPr>
        <dsp:cNvPr id="0" name=""/>
        <dsp:cNvSpPr/>
      </dsp:nvSpPr>
      <dsp:spPr>
        <a:xfrm>
          <a:off x="1376489" y="2091"/>
          <a:ext cx="2607915" cy="1564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Similar to Contracts in previous versions of Dynamics CRM</a:t>
          </a:r>
          <a:endParaRPr lang="en-US" sz="2000" kern="1200"/>
        </a:p>
      </dsp:txBody>
      <dsp:txXfrm>
        <a:off x="1376489" y="2091"/>
        <a:ext cx="2607915" cy="1564749"/>
      </dsp:txXfrm>
    </dsp:sp>
    <dsp:sp modelId="{764CDBA8-80F9-4FB7-A393-5E41C2AFFCD8}">
      <dsp:nvSpPr>
        <dsp:cNvPr id="0" name=""/>
        <dsp:cNvSpPr/>
      </dsp:nvSpPr>
      <dsp:spPr>
        <a:xfrm>
          <a:off x="4245195" y="2091"/>
          <a:ext cx="2607915" cy="1564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Like Processes, Entitlements must be activated before use</a:t>
          </a:r>
          <a:endParaRPr lang="en-US" sz="2000" kern="1200"/>
        </a:p>
      </dsp:txBody>
      <dsp:txXfrm>
        <a:off x="4245195" y="2091"/>
        <a:ext cx="2607915" cy="1564749"/>
      </dsp:txXfrm>
    </dsp:sp>
    <dsp:sp modelId="{544619D4-C96B-4863-BDD0-8ACBC4031D9A}">
      <dsp:nvSpPr>
        <dsp:cNvPr id="0" name=""/>
        <dsp:cNvSpPr/>
      </dsp:nvSpPr>
      <dsp:spPr>
        <a:xfrm>
          <a:off x="1376489" y="1827631"/>
          <a:ext cx="2607915" cy="1564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Entitlements are defined at the record level</a:t>
          </a:r>
          <a:endParaRPr lang="en-US" sz="2000" kern="1200"/>
        </a:p>
      </dsp:txBody>
      <dsp:txXfrm>
        <a:off x="1376489" y="1827631"/>
        <a:ext cx="2607915" cy="1564749"/>
      </dsp:txXfrm>
    </dsp:sp>
    <dsp:sp modelId="{EE319E4F-F2A3-4B5F-A669-151E5F02680D}">
      <dsp:nvSpPr>
        <dsp:cNvPr id="0" name=""/>
        <dsp:cNvSpPr/>
      </dsp:nvSpPr>
      <dsp:spPr>
        <a:xfrm>
          <a:off x="4245195" y="1827631"/>
          <a:ext cx="2607915" cy="1564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default entitlement can be used to automatically assign an Entitlement when a new case is created</a:t>
          </a:r>
          <a:endParaRPr lang="en-US" sz="2000" kern="1200"/>
        </a:p>
      </dsp:txBody>
      <dsp:txXfrm>
        <a:off x="4245195" y="1827631"/>
        <a:ext cx="2607915" cy="15647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707A5-08A4-4591-B472-2E0A63DD8DF4}">
      <dsp:nvSpPr>
        <dsp:cNvPr id="0" name=""/>
        <dsp:cNvSpPr/>
      </dsp:nvSpPr>
      <dsp:spPr>
        <a:xfrm>
          <a:off x="0" y="39656"/>
          <a:ext cx="3733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Customer</a:t>
          </a:r>
        </a:p>
      </dsp:txBody>
      <dsp:txXfrm>
        <a:off x="19904" y="59560"/>
        <a:ext cx="3693992" cy="367937"/>
      </dsp:txXfrm>
    </dsp:sp>
    <dsp:sp modelId="{BDB1BE2E-D027-487C-8460-31F02D58ADAC}">
      <dsp:nvSpPr>
        <dsp:cNvPr id="0" name=""/>
        <dsp:cNvSpPr/>
      </dsp:nvSpPr>
      <dsp:spPr>
        <a:xfrm>
          <a:off x="0" y="447401"/>
          <a:ext cx="3733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Customer the Entitlement is tied to</a:t>
          </a:r>
        </a:p>
      </dsp:txBody>
      <dsp:txXfrm>
        <a:off x="0" y="447401"/>
        <a:ext cx="3733800" cy="281520"/>
      </dsp:txXfrm>
    </dsp:sp>
    <dsp:sp modelId="{F179CD0D-BFA6-4BA6-869E-706261A6624A}">
      <dsp:nvSpPr>
        <dsp:cNvPr id="0" name=""/>
        <dsp:cNvSpPr/>
      </dsp:nvSpPr>
      <dsp:spPr>
        <a:xfrm>
          <a:off x="0" y="728921"/>
          <a:ext cx="3733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 Date and End Date</a:t>
          </a:r>
        </a:p>
      </dsp:txBody>
      <dsp:txXfrm>
        <a:off x="19904" y="748825"/>
        <a:ext cx="3693992" cy="367937"/>
      </dsp:txXfrm>
    </dsp:sp>
    <dsp:sp modelId="{46B1BF18-972F-4028-8E42-DDFFF17AE791}">
      <dsp:nvSpPr>
        <dsp:cNvPr id="0" name=""/>
        <dsp:cNvSpPr/>
      </dsp:nvSpPr>
      <dsp:spPr>
        <a:xfrm>
          <a:off x="0" y="1136666"/>
          <a:ext cx="3733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Duration of the Entitlement</a:t>
          </a:r>
        </a:p>
      </dsp:txBody>
      <dsp:txXfrm>
        <a:off x="0" y="1136666"/>
        <a:ext cx="3733800" cy="281520"/>
      </dsp:txXfrm>
    </dsp:sp>
    <dsp:sp modelId="{6858E875-85B6-4170-9F3D-4386F0782968}">
      <dsp:nvSpPr>
        <dsp:cNvPr id="0" name=""/>
        <dsp:cNvSpPr/>
      </dsp:nvSpPr>
      <dsp:spPr>
        <a:xfrm>
          <a:off x="0" y="1418186"/>
          <a:ext cx="3733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Restrict based on entitlement terms</a:t>
          </a:r>
        </a:p>
      </dsp:txBody>
      <dsp:txXfrm>
        <a:off x="19904" y="1438090"/>
        <a:ext cx="3693992" cy="367937"/>
      </dsp:txXfrm>
    </dsp:sp>
    <dsp:sp modelId="{4024F69C-AC0D-4E2C-B495-28C87B089CC3}">
      <dsp:nvSpPr>
        <dsp:cNvPr id="0" name=""/>
        <dsp:cNvSpPr/>
      </dsp:nvSpPr>
      <dsp:spPr>
        <a:xfrm>
          <a:off x="0" y="1825931"/>
          <a:ext cx="3733800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Prevents a new case from being created if the Entitlement is term is over or exhausted</a:t>
          </a:r>
        </a:p>
      </dsp:txBody>
      <dsp:txXfrm>
        <a:off x="0" y="1825931"/>
        <a:ext cx="3733800" cy="413482"/>
      </dsp:txXfrm>
    </dsp:sp>
    <dsp:sp modelId="{389A82F2-5309-4878-9B62-403D681A4592}">
      <dsp:nvSpPr>
        <dsp:cNvPr id="0" name=""/>
        <dsp:cNvSpPr/>
      </dsp:nvSpPr>
      <dsp:spPr>
        <a:xfrm>
          <a:off x="0" y="2239413"/>
          <a:ext cx="3733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SLA</a:t>
          </a:r>
        </a:p>
      </dsp:txBody>
      <dsp:txXfrm>
        <a:off x="19904" y="2259317"/>
        <a:ext cx="3693992" cy="367937"/>
      </dsp:txXfrm>
    </dsp:sp>
    <dsp:sp modelId="{FF7AE3B7-CA2C-483F-A6A8-3D31DDBDED45}">
      <dsp:nvSpPr>
        <dsp:cNvPr id="0" name=""/>
        <dsp:cNvSpPr/>
      </dsp:nvSpPr>
      <dsp:spPr>
        <a:xfrm>
          <a:off x="0" y="2647158"/>
          <a:ext cx="3733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Is the Entitlement tied to an SLA?</a:t>
          </a:r>
        </a:p>
      </dsp:txBody>
      <dsp:txXfrm>
        <a:off x="0" y="2647158"/>
        <a:ext cx="3733800" cy="281520"/>
      </dsp:txXfrm>
    </dsp:sp>
    <dsp:sp modelId="{37D52042-3900-4BCC-A419-2A65D531F692}">
      <dsp:nvSpPr>
        <dsp:cNvPr id="0" name=""/>
        <dsp:cNvSpPr/>
      </dsp:nvSpPr>
      <dsp:spPr>
        <a:xfrm>
          <a:off x="0" y="2928678"/>
          <a:ext cx="37338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Default</a:t>
          </a:r>
        </a:p>
      </dsp:txBody>
      <dsp:txXfrm>
        <a:off x="19904" y="2948582"/>
        <a:ext cx="3693992" cy="367937"/>
      </dsp:txXfrm>
    </dsp:sp>
    <dsp:sp modelId="{7B80759B-BE49-4391-9181-C789B9DE4184}">
      <dsp:nvSpPr>
        <dsp:cNvPr id="0" name=""/>
        <dsp:cNvSpPr/>
      </dsp:nvSpPr>
      <dsp:spPr>
        <a:xfrm>
          <a:off x="0" y="3336423"/>
          <a:ext cx="37338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Is this the default Entitlement for this record?</a:t>
          </a:r>
        </a:p>
      </dsp:txBody>
      <dsp:txXfrm>
        <a:off x="0" y="3336423"/>
        <a:ext cx="3733800" cy="281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707A5-08A4-4591-B472-2E0A63DD8DF4}">
      <dsp:nvSpPr>
        <dsp:cNvPr id="0" name=""/>
        <dsp:cNvSpPr/>
      </dsp:nvSpPr>
      <dsp:spPr>
        <a:xfrm>
          <a:off x="0" y="51798"/>
          <a:ext cx="42672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Allocation Type</a:t>
          </a:r>
          <a:endParaRPr lang="en-US" sz="1500" kern="1200"/>
        </a:p>
      </dsp:txBody>
      <dsp:txXfrm>
        <a:off x="17563" y="69361"/>
        <a:ext cx="4232074" cy="324648"/>
      </dsp:txXfrm>
    </dsp:sp>
    <dsp:sp modelId="{BDB1BE2E-D027-487C-8460-31F02D58ADAC}">
      <dsp:nvSpPr>
        <dsp:cNvPr id="0" name=""/>
        <dsp:cNvSpPr/>
      </dsp:nvSpPr>
      <dsp:spPr>
        <a:xfrm>
          <a:off x="0" y="411573"/>
          <a:ext cx="4267200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Number of Cases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Number of hours</a:t>
          </a:r>
          <a:endParaRPr lang="en-US" sz="1200" kern="1200"/>
        </a:p>
      </dsp:txBody>
      <dsp:txXfrm>
        <a:off x="0" y="411573"/>
        <a:ext cx="4267200" cy="411412"/>
      </dsp:txXfrm>
    </dsp:sp>
    <dsp:sp modelId="{F179CD0D-BFA6-4BA6-869E-706261A6624A}">
      <dsp:nvSpPr>
        <dsp:cNvPr id="0" name=""/>
        <dsp:cNvSpPr/>
      </dsp:nvSpPr>
      <dsp:spPr>
        <a:xfrm>
          <a:off x="0" y="822986"/>
          <a:ext cx="42672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Decrease Remaining On</a:t>
          </a:r>
          <a:endParaRPr lang="en-US" sz="1500" kern="1200"/>
        </a:p>
      </dsp:txBody>
      <dsp:txXfrm>
        <a:off x="17563" y="840549"/>
        <a:ext cx="4232074" cy="324648"/>
      </dsp:txXfrm>
    </dsp:sp>
    <dsp:sp modelId="{46B1BF18-972F-4028-8E42-DDFFF17AE791}">
      <dsp:nvSpPr>
        <dsp:cNvPr id="0" name=""/>
        <dsp:cNvSpPr/>
      </dsp:nvSpPr>
      <dsp:spPr>
        <a:xfrm>
          <a:off x="0" y="1182761"/>
          <a:ext cx="4267200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Case Creation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Case Resolution</a:t>
          </a:r>
          <a:endParaRPr lang="en-US" sz="1200" kern="1200"/>
        </a:p>
      </dsp:txBody>
      <dsp:txXfrm>
        <a:off x="0" y="1182761"/>
        <a:ext cx="4267200" cy="411412"/>
      </dsp:txXfrm>
    </dsp:sp>
    <dsp:sp modelId="{389A82F2-5309-4878-9B62-403D681A4592}">
      <dsp:nvSpPr>
        <dsp:cNvPr id="0" name=""/>
        <dsp:cNvSpPr/>
      </dsp:nvSpPr>
      <dsp:spPr>
        <a:xfrm>
          <a:off x="0" y="1594173"/>
          <a:ext cx="42672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Terms</a:t>
          </a:r>
          <a:endParaRPr lang="en-US" sz="1500" kern="1200"/>
        </a:p>
      </dsp:txBody>
      <dsp:txXfrm>
        <a:off x="17563" y="1611736"/>
        <a:ext cx="4232074" cy="324648"/>
      </dsp:txXfrm>
    </dsp:sp>
    <dsp:sp modelId="{FF7AE3B7-CA2C-483F-A6A8-3D31DDBDED45}">
      <dsp:nvSpPr>
        <dsp:cNvPr id="0" name=""/>
        <dsp:cNvSpPr/>
      </dsp:nvSpPr>
      <dsp:spPr>
        <a:xfrm>
          <a:off x="0" y="1953948"/>
          <a:ext cx="42672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many do we start with?</a:t>
          </a:r>
          <a:endParaRPr lang="en-US" sz="1200" kern="1200"/>
        </a:p>
      </dsp:txBody>
      <dsp:txXfrm>
        <a:off x="0" y="1953948"/>
        <a:ext cx="4267200" cy="248400"/>
      </dsp:txXfrm>
    </dsp:sp>
    <dsp:sp modelId="{37D52042-3900-4BCC-A419-2A65D531F692}">
      <dsp:nvSpPr>
        <dsp:cNvPr id="0" name=""/>
        <dsp:cNvSpPr/>
      </dsp:nvSpPr>
      <dsp:spPr>
        <a:xfrm>
          <a:off x="0" y="2202348"/>
          <a:ext cx="42672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Remaining Terms</a:t>
          </a:r>
          <a:endParaRPr lang="en-US" sz="1500" kern="1200"/>
        </a:p>
      </dsp:txBody>
      <dsp:txXfrm>
        <a:off x="17563" y="2219911"/>
        <a:ext cx="4232074" cy="324648"/>
      </dsp:txXfrm>
    </dsp:sp>
    <dsp:sp modelId="{7B80759B-BE49-4391-9181-C789B9DE4184}">
      <dsp:nvSpPr>
        <dsp:cNvPr id="0" name=""/>
        <dsp:cNvSpPr/>
      </dsp:nvSpPr>
      <dsp:spPr>
        <a:xfrm>
          <a:off x="0" y="2562123"/>
          <a:ext cx="42672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many do we currently have?</a:t>
          </a:r>
          <a:endParaRPr lang="en-US" sz="1200" kern="1200"/>
        </a:p>
      </dsp:txBody>
      <dsp:txXfrm>
        <a:off x="0" y="2562123"/>
        <a:ext cx="4267200" cy="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rmcoaches.com/freestuf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SLAs </a:t>
            </a:r>
            <a:r>
              <a:rPr lang="en-US" sz="6600"/>
              <a:t>and Entitlements</a:t>
            </a:r>
            <a:endParaRPr lang="en-US" sz="66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in Action (Account)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09" y="1495836"/>
            <a:ext cx="3552381" cy="32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98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371037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12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Adding an SLA</a:t>
            </a:r>
            <a:br>
              <a:rPr lang="en-US" sz="6600" i="1" dirty="0"/>
            </a:br>
            <a:r>
              <a:rPr lang="en-US" sz="6600" i="1" dirty="0"/>
              <a:t>to an Entity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419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Enable SLAs on the Entity (Account)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42" y="1200150"/>
            <a:ext cx="46579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9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1:N Relationship (SLA KPI Instance)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2" y="1200150"/>
            <a:ext cx="496663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78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Create a Quick View Form (SLA KPI Instance)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76350"/>
            <a:ext cx="48768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27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Time Control (SLA KPI Instance)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47" y="1123950"/>
            <a:ext cx="412890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87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SLA Field (Account)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19" y="1271750"/>
            <a:ext cx="2104762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7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SLA Timer to Form (Account)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7" y="1200150"/>
            <a:ext cx="342162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06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Enabling and Creating SLAs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62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SLAs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2" y="1200150"/>
            <a:ext cx="670445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4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6" y="1405083"/>
            <a:ext cx="5666667" cy="23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620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43" y="1514864"/>
            <a:ext cx="3685714" cy="31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12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SLA 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16" y="1047750"/>
            <a:ext cx="4200768" cy="3931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943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200151"/>
            <a:ext cx="3200400" cy="3394472"/>
          </a:xfrm>
        </p:spPr>
        <p:txBody>
          <a:bodyPr/>
          <a:lstStyle/>
          <a:p>
            <a:r>
              <a:rPr lang="en-US" dirty="0"/>
              <a:t>Activate the SLA</a:t>
            </a:r>
          </a:p>
          <a:p>
            <a:r>
              <a:rPr lang="en-US" dirty="0"/>
              <a:t>Set as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2550"/>
            <a:ext cx="4190476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05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in Action (Case)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8629"/>
            <a:ext cx="8229600" cy="2563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89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Entitlements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2367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51150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92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Entitlement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7" y="1276350"/>
            <a:ext cx="757010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725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1"/>
            <a:ext cx="4457143" cy="2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6597054"/>
              </p:ext>
            </p:extLst>
          </p:nvPr>
        </p:nvGraphicFramePr>
        <p:xfrm>
          <a:off x="5105400" y="1123950"/>
          <a:ext cx="3733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32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Terms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00150"/>
            <a:ext cx="3380952" cy="13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8841019"/>
              </p:ext>
            </p:extLst>
          </p:nvPr>
        </p:nvGraphicFramePr>
        <p:xfrm>
          <a:off x="4572000" y="1123950"/>
          <a:ext cx="42672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56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4171951"/>
            <a:ext cx="66294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*Channels are found in the </a:t>
            </a:r>
            <a:r>
              <a:rPr lang="en-US" sz="2000" b="1" dirty="0"/>
              <a:t>Case Origin</a:t>
            </a:r>
            <a:r>
              <a:rPr lang="en-US" sz="2000" dirty="0"/>
              <a:t> global option set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05" y="1752703"/>
            <a:ext cx="3676190" cy="16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54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Entitlements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7" y="1552921"/>
            <a:ext cx="4761905" cy="277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013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Entitlements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52" y="1347941"/>
            <a:ext cx="5238095" cy="24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8077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Entitlements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4447619" cy="1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76350"/>
            <a:ext cx="3561905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447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Entitlements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2" y="1280048"/>
            <a:ext cx="5494496" cy="2583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651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30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85041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 and Entitlements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98" y="1276350"/>
            <a:ext cx="61190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8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SLAs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0618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SLA?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1572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59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SLAs?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60039"/>
              </p:ext>
            </p:extLst>
          </p:nvPr>
        </p:nvGraphicFramePr>
        <p:xfrm>
          <a:off x="1905000" y="1200151"/>
          <a:ext cx="53340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7698" y="4594623"/>
            <a:ext cx="426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Starting with Dynamics CRM 2016 Spring Release (8.1)</a:t>
            </a:r>
          </a:p>
        </p:txBody>
      </p:sp>
    </p:spTree>
    <p:extLst>
      <p:ext uri="{BB962C8B-B14F-4D97-AF65-F5344CB8AC3E}">
        <p14:creationId xmlns:p14="http://schemas.microsoft.com/office/powerpoint/2010/main" val="35624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19381</TotalTime>
  <Words>376</Words>
  <Application>Microsoft Office PowerPoint</Application>
  <PresentationFormat>On-screen Show (16:9)</PresentationFormat>
  <Paragraphs>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SLAs and Entitlements</vt:lpstr>
      <vt:lpstr>Mitch Milam</vt:lpstr>
      <vt:lpstr>Webinar Housekeeping</vt:lpstr>
      <vt:lpstr>2017 Training Resources</vt:lpstr>
      <vt:lpstr>Agenda</vt:lpstr>
      <vt:lpstr>SLAs and Entitlements</vt:lpstr>
      <vt:lpstr>PowerPoint Presentation</vt:lpstr>
      <vt:lpstr>What is an SLA?</vt:lpstr>
      <vt:lpstr>Where are SLAs?</vt:lpstr>
      <vt:lpstr>SLA in Action (Account)</vt:lpstr>
      <vt:lpstr>Warning</vt:lpstr>
      <vt:lpstr>PowerPoint Presentation</vt:lpstr>
      <vt:lpstr>Enable SLAs on the Entity (Account)</vt:lpstr>
      <vt:lpstr>New 1:N Relationship (SLA KPI Instance)</vt:lpstr>
      <vt:lpstr>Create a Quick View Form (SLA KPI Instance)</vt:lpstr>
      <vt:lpstr>Add a Time Control (SLA KPI Instance)</vt:lpstr>
      <vt:lpstr>Add the SLA Field (Account)</vt:lpstr>
      <vt:lpstr>Add SLA Timer to Form (Account)</vt:lpstr>
      <vt:lpstr>PowerPoint Presentation</vt:lpstr>
      <vt:lpstr>Enabling SLAs</vt:lpstr>
      <vt:lpstr>Create an SLA</vt:lpstr>
      <vt:lpstr>Create an SLA</vt:lpstr>
      <vt:lpstr>Create an SLA Item</vt:lpstr>
      <vt:lpstr>Final Steps</vt:lpstr>
      <vt:lpstr>SLA in Action (Case)</vt:lpstr>
      <vt:lpstr>PowerPoint Presentation</vt:lpstr>
      <vt:lpstr>Entitlements</vt:lpstr>
      <vt:lpstr>Create an Entitlement</vt:lpstr>
      <vt:lpstr>Entitlement Information</vt:lpstr>
      <vt:lpstr>Entitlement Terms</vt:lpstr>
      <vt:lpstr>Entitlement Channels</vt:lpstr>
      <vt:lpstr>Restricting Entitlements</vt:lpstr>
      <vt:lpstr>Restricting Entitlements</vt:lpstr>
      <vt:lpstr>Restricting Entitlements</vt:lpstr>
      <vt:lpstr>Restricting Entitlements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581</cp:revision>
  <cp:lastPrinted>2014-08-04T20:14:51Z</cp:lastPrinted>
  <dcterms:created xsi:type="dcterms:W3CDTF">2014-08-03T21:50:47Z</dcterms:created>
  <dcterms:modified xsi:type="dcterms:W3CDTF">2017-04-28T12:43:46Z</dcterms:modified>
</cp:coreProperties>
</file>