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411" r:id="rId2"/>
    <p:sldId id="412" r:id="rId3"/>
    <p:sldId id="413" r:id="rId4"/>
    <p:sldId id="257" r:id="rId5"/>
    <p:sldId id="449" r:id="rId6"/>
    <p:sldId id="470" r:id="rId7"/>
    <p:sldId id="432" r:id="rId8"/>
    <p:sldId id="475" r:id="rId9"/>
    <p:sldId id="476" r:id="rId10"/>
    <p:sldId id="472" r:id="rId11"/>
    <p:sldId id="473" r:id="rId12"/>
    <p:sldId id="496" r:id="rId13"/>
    <p:sldId id="474" r:id="rId14"/>
    <p:sldId id="478" r:id="rId15"/>
    <p:sldId id="479" r:id="rId16"/>
    <p:sldId id="480" r:id="rId17"/>
    <p:sldId id="482" r:id="rId18"/>
    <p:sldId id="483" r:id="rId19"/>
    <p:sldId id="484" r:id="rId20"/>
    <p:sldId id="477" r:id="rId21"/>
    <p:sldId id="467" r:id="rId22"/>
    <p:sldId id="485" r:id="rId23"/>
    <p:sldId id="486" r:id="rId24"/>
    <p:sldId id="487" r:id="rId25"/>
    <p:sldId id="492" r:id="rId26"/>
    <p:sldId id="493" r:id="rId27"/>
    <p:sldId id="494" r:id="rId28"/>
    <p:sldId id="495" r:id="rId29"/>
    <p:sldId id="497" r:id="rId30"/>
    <p:sldId id="488" r:id="rId31"/>
    <p:sldId id="489" r:id="rId32"/>
    <p:sldId id="490" r:id="rId33"/>
    <p:sldId id="491" r:id="rId34"/>
    <p:sldId id="303" r:id="rId35"/>
    <p:sldId id="302" r:id="rId36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>
      <p:cViewPr varScale="1">
        <p:scale>
          <a:sx n="149" d="100"/>
          <a:sy n="149" d="100"/>
        </p:scale>
        <p:origin x="504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C7BDF-ED53-4C65-9555-338A529EE5CD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1B5935-80BC-40B1-9679-4E9520F18104}">
      <dgm:prSet/>
      <dgm:spPr/>
      <dgm:t>
        <a:bodyPr/>
        <a:lstStyle/>
        <a:p>
          <a:r>
            <a:rPr lang="en-US" b="1" dirty="0"/>
            <a:t>mitch@xrmcoaches.com</a:t>
          </a:r>
        </a:p>
      </dgm:t>
    </dgm:pt>
    <dgm:pt modelId="{6BC9E0B7-D2A6-41D3-AAC1-BEDD7F9E8F9C}" type="parTrans" cxnId="{978BD9B3-B55F-45F7-9B35-135E460C9354}">
      <dgm:prSet/>
      <dgm:spPr/>
      <dgm:t>
        <a:bodyPr/>
        <a:lstStyle/>
        <a:p>
          <a:endParaRPr lang="en-US"/>
        </a:p>
      </dgm:t>
    </dgm:pt>
    <dgm:pt modelId="{8784CF03-DB96-4881-B7ED-BAA9C992CAD6}" type="sibTrans" cxnId="{978BD9B3-B55F-45F7-9B35-135E460C9354}">
      <dgm:prSet/>
      <dgm:spPr/>
      <dgm:t>
        <a:bodyPr/>
        <a:lstStyle/>
        <a:p>
          <a:endParaRPr lang="en-US"/>
        </a:p>
      </dgm:t>
    </dgm:pt>
    <dgm:pt modelId="{A9950817-A5DA-4948-BD7D-97F6933D8F6D}">
      <dgm:prSet/>
      <dgm:spPr/>
      <dgm:t>
        <a:bodyPr/>
        <a:lstStyle/>
        <a:p>
          <a:r>
            <a:rPr lang="en-US" b="1" dirty="0"/>
            <a:t>@</a:t>
          </a:r>
          <a:r>
            <a:rPr lang="en-US" b="1" dirty="0" err="1"/>
            <a:t>mitchmilam</a:t>
          </a:r>
          <a:endParaRPr lang="en-US" b="1" dirty="0"/>
        </a:p>
      </dgm:t>
    </dgm:pt>
    <dgm:pt modelId="{348965A4-DB68-429E-8F54-85DC3DA6F1EC}" type="parTrans" cxnId="{F7F58F48-754B-4D26-AA4C-C489948F7A6F}">
      <dgm:prSet/>
      <dgm:spPr/>
      <dgm:t>
        <a:bodyPr/>
        <a:lstStyle/>
        <a:p>
          <a:endParaRPr lang="en-US"/>
        </a:p>
      </dgm:t>
    </dgm:pt>
    <dgm:pt modelId="{F63FE117-1DF1-4851-A1B0-98386887525A}" type="sibTrans" cxnId="{F7F58F48-754B-4D26-AA4C-C489948F7A6F}">
      <dgm:prSet/>
      <dgm:spPr/>
      <dgm:t>
        <a:bodyPr/>
        <a:lstStyle/>
        <a:p>
          <a:endParaRPr lang="en-US"/>
        </a:p>
      </dgm:t>
    </dgm:pt>
    <dgm:pt modelId="{82B41A2D-DB88-432E-9D1E-09FDE47F972E}">
      <dgm:prSet/>
      <dgm:spPr/>
      <dgm:t>
        <a:bodyPr/>
        <a:lstStyle/>
        <a:p>
          <a:r>
            <a:rPr lang="en-US" b="1" dirty="0"/>
            <a:t>linkedin.com/in/mitchmilam</a:t>
          </a:r>
        </a:p>
      </dgm:t>
    </dgm:pt>
    <dgm:pt modelId="{2DCA53D0-C620-4F13-8093-126BE2282CCA}" type="parTrans" cxnId="{F7939D33-F7A3-4821-967F-7BD309C89C7B}">
      <dgm:prSet/>
      <dgm:spPr/>
      <dgm:t>
        <a:bodyPr/>
        <a:lstStyle/>
        <a:p>
          <a:endParaRPr lang="en-US"/>
        </a:p>
      </dgm:t>
    </dgm:pt>
    <dgm:pt modelId="{FDB8E1AB-6C53-483D-AD37-79469CF4F4DE}" type="sibTrans" cxnId="{F7939D33-F7A3-4821-967F-7BD309C89C7B}">
      <dgm:prSet/>
      <dgm:spPr/>
      <dgm:t>
        <a:bodyPr/>
        <a:lstStyle/>
        <a:p>
          <a:endParaRPr lang="en-US"/>
        </a:p>
      </dgm:t>
    </dgm:pt>
    <dgm:pt modelId="{28BB30D4-224A-4D31-8F1C-1DA14F49155B}">
      <dgm:prSet/>
      <dgm:spPr/>
      <dgm:t>
        <a:bodyPr/>
        <a:lstStyle/>
        <a:p>
          <a:r>
            <a:rPr lang="en-US" b="1" dirty="0"/>
            <a:t>youtube.com/xRMCoaches</a:t>
          </a:r>
        </a:p>
      </dgm:t>
    </dgm:pt>
    <dgm:pt modelId="{DFE3A48C-EFAC-4065-AC02-D14961539EE5}" type="parTrans" cxnId="{901A5873-B44D-48B9-8121-46D61643D26D}">
      <dgm:prSet/>
      <dgm:spPr/>
      <dgm:t>
        <a:bodyPr/>
        <a:lstStyle/>
        <a:p>
          <a:endParaRPr lang="en-US"/>
        </a:p>
      </dgm:t>
    </dgm:pt>
    <dgm:pt modelId="{34AD2AAB-8203-49DD-8A86-6DF02049C3C2}" type="sibTrans" cxnId="{901A5873-B44D-48B9-8121-46D61643D26D}">
      <dgm:prSet/>
      <dgm:spPr/>
      <dgm:t>
        <a:bodyPr/>
        <a:lstStyle/>
        <a:p>
          <a:endParaRPr lang="en-US"/>
        </a:p>
      </dgm:t>
    </dgm:pt>
    <dgm:pt modelId="{6C101204-BCEE-4627-A43C-3FB50EB9672E}" type="pres">
      <dgm:prSet presAssocID="{2D0C7BDF-ED53-4C65-9555-338A529EE5CD}" presName="diagram" presStyleCnt="0">
        <dgm:presLayoutVars>
          <dgm:dir/>
          <dgm:resizeHandles val="exact"/>
        </dgm:presLayoutVars>
      </dgm:prSet>
      <dgm:spPr/>
    </dgm:pt>
    <dgm:pt modelId="{32728E6B-88E4-434B-8FFD-E197112A7822}" type="pres">
      <dgm:prSet presAssocID="{8F1B5935-80BC-40B1-9679-4E9520F18104}" presName="node" presStyleLbl="node1" presStyleIdx="0" presStyleCnt="4">
        <dgm:presLayoutVars>
          <dgm:bulletEnabled val="1"/>
        </dgm:presLayoutVars>
      </dgm:prSet>
      <dgm:spPr/>
    </dgm:pt>
    <dgm:pt modelId="{9181418A-D3EB-4651-8711-5D353E8BA222}" type="pres">
      <dgm:prSet presAssocID="{8784CF03-DB96-4881-B7ED-BAA9C992CAD6}" presName="sibTrans" presStyleCnt="0"/>
      <dgm:spPr/>
    </dgm:pt>
    <dgm:pt modelId="{98CA834C-EA1B-4EDD-A975-C3553746A0BB}" type="pres">
      <dgm:prSet presAssocID="{A9950817-A5DA-4948-BD7D-97F6933D8F6D}" presName="node" presStyleLbl="node1" presStyleIdx="1" presStyleCnt="4">
        <dgm:presLayoutVars>
          <dgm:bulletEnabled val="1"/>
        </dgm:presLayoutVars>
      </dgm:prSet>
      <dgm:spPr/>
    </dgm:pt>
    <dgm:pt modelId="{FED0219B-FB82-4EAE-815C-767F67C75402}" type="pres">
      <dgm:prSet presAssocID="{F63FE117-1DF1-4851-A1B0-98386887525A}" presName="sibTrans" presStyleCnt="0"/>
      <dgm:spPr/>
    </dgm:pt>
    <dgm:pt modelId="{044371A1-A917-4243-8E08-67FDE3AD59BB}" type="pres">
      <dgm:prSet presAssocID="{82B41A2D-DB88-432E-9D1E-09FDE47F972E}" presName="node" presStyleLbl="node1" presStyleIdx="2" presStyleCnt="4">
        <dgm:presLayoutVars>
          <dgm:bulletEnabled val="1"/>
        </dgm:presLayoutVars>
      </dgm:prSet>
      <dgm:spPr/>
    </dgm:pt>
    <dgm:pt modelId="{4F4B8F08-1BC0-443B-81BB-8A88FB7432B9}" type="pres">
      <dgm:prSet presAssocID="{FDB8E1AB-6C53-483D-AD37-79469CF4F4DE}" presName="sibTrans" presStyleCnt="0"/>
      <dgm:spPr/>
    </dgm:pt>
    <dgm:pt modelId="{10CD7BE3-4F34-455A-9576-1B2E7AECE308}" type="pres">
      <dgm:prSet presAssocID="{28BB30D4-224A-4D31-8F1C-1DA14F49155B}" presName="node" presStyleLbl="node1" presStyleIdx="3" presStyleCnt="4">
        <dgm:presLayoutVars>
          <dgm:bulletEnabled val="1"/>
        </dgm:presLayoutVars>
      </dgm:prSet>
      <dgm:spPr/>
    </dgm:pt>
  </dgm:ptLst>
  <dgm:cxnLst>
    <dgm:cxn modelId="{F7939D33-F7A3-4821-967F-7BD309C89C7B}" srcId="{2D0C7BDF-ED53-4C65-9555-338A529EE5CD}" destId="{82B41A2D-DB88-432E-9D1E-09FDE47F972E}" srcOrd="2" destOrd="0" parTransId="{2DCA53D0-C620-4F13-8093-126BE2282CCA}" sibTransId="{FDB8E1AB-6C53-483D-AD37-79469CF4F4DE}"/>
    <dgm:cxn modelId="{38C58139-9B81-48D1-9287-CAE9E3362CA8}" type="presOf" srcId="{A9950817-A5DA-4948-BD7D-97F6933D8F6D}" destId="{98CA834C-EA1B-4EDD-A975-C3553746A0BB}" srcOrd="0" destOrd="0" presId="urn:microsoft.com/office/officeart/2005/8/layout/default"/>
    <dgm:cxn modelId="{9092D43F-FDA1-42E3-9BEA-33052A466446}" type="presOf" srcId="{82B41A2D-DB88-432E-9D1E-09FDE47F972E}" destId="{044371A1-A917-4243-8E08-67FDE3AD59BB}" srcOrd="0" destOrd="0" presId="urn:microsoft.com/office/officeart/2005/8/layout/default"/>
    <dgm:cxn modelId="{F7F58F48-754B-4D26-AA4C-C489948F7A6F}" srcId="{2D0C7BDF-ED53-4C65-9555-338A529EE5CD}" destId="{A9950817-A5DA-4948-BD7D-97F6933D8F6D}" srcOrd="1" destOrd="0" parTransId="{348965A4-DB68-429E-8F54-85DC3DA6F1EC}" sibTransId="{F63FE117-1DF1-4851-A1B0-98386887525A}"/>
    <dgm:cxn modelId="{901A5873-B44D-48B9-8121-46D61643D26D}" srcId="{2D0C7BDF-ED53-4C65-9555-338A529EE5CD}" destId="{28BB30D4-224A-4D31-8F1C-1DA14F49155B}" srcOrd="3" destOrd="0" parTransId="{DFE3A48C-EFAC-4065-AC02-D14961539EE5}" sibTransId="{34AD2AAB-8203-49DD-8A86-6DF02049C3C2}"/>
    <dgm:cxn modelId="{757ABC7C-A26B-439F-BC49-9D91A2816535}" type="presOf" srcId="{8F1B5935-80BC-40B1-9679-4E9520F18104}" destId="{32728E6B-88E4-434B-8FFD-E197112A7822}" srcOrd="0" destOrd="0" presId="urn:microsoft.com/office/officeart/2005/8/layout/default"/>
    <dgm:cxn modelId="{978BD9B3-B55F-45F7-9B35-135E460C9354}" srcId="{2D0C7BDF-ED53-4C65-9555-338A529EE5CD}" destId="{8F1B5935-80BC-40B1-9679-4E9520F18104}" srcOrd="0" destOrd="0" parTransId="{6BC9E0B7-D2A6-41D3-AAC1-BEDD7F9E8F9C}" sibTransId="{8784CF03-DB96-4881-B7ED-BAA9C992CAD6}"/>
    <dgm:cxn modelId="{6DF3B2BA-D9EC-4255-A151-62782BA87DBF}" type="presOf" srcId="{2D0C7BDF-ED53-4C65-9555-338A529EE5CD}" destId="{6C101204-BCEE-4627-A43C-3FB50EB9672E}" srcOrd="0" destOrd="0" presId="urn:microsoft.com/office/officeart/2005/8/layout/default"/>
    <dgm:cxn modelId="{50A894E9-2278-466D-A6A1-5ECFFC133E1A}" type="presOf" srcId="{28BB30D4-224A-4D31-8F1C-1DA14F49155B}" destId="{10CD7BE3-4F34-455A-9576-1B2E7AECE308}" srcOrd="0" destOrd="0" presId="urn:microsoft.com/office/officeart/2005/8/layout/default"/>
    <dgm:cxn modelId="{31F1A0C2-D22C-4BEC-8A0B-43129FE38B6D}" type="presParOf" srcId="{6C101204-BCEE-4627-A43C-3FB50EB9672E}" destId="{32728E6B-88E4-434B-8FFD-E197112A7822}" srcOrd="0" destOrd="0" presId="urn:microsoft.com/office/officeart/2005/8/layout/default"/>
    <dgm:cxn modelId="{AF3BF939-1643-4D1C-968E-10BF1D83DF97}" type="presParOf" srcId="{6C101204-BCEE-4627-A43C-3FB50EB9672E}" destId="{9181418A-D3EB-4651-8711-5D353E8BA222}" srcOrd="1" destOrd="0" presId="urn:microsoft.com/office/officeart/2005/8/layout/default"/>
    <dgm:cxn modelId="{1A1C49C8-4193-439B-A16E-3574B5F6D8B6}" type="presParOf" srcId="{6C101204-BCEE-4627-A43C-3FB50EB9672E}" destId="{98CA834C-EA1B-4EDD-A975-C3553746A0BB}" srcOrd="2" destOrd="0" presId="urn:microsoft.com/office/officeart/2005/8/layout/default"/>
    <dgm:cxn modelId="{5901BCFF-665B-4853-865D-4AAE67936F3E}" type="presParOf" srcId="{6C101204-BCEE-4627-A43C-3FB50EB9672E}" destId="{FED0219B-FB82-4EAE-815C-767F67C75402}" srcOrd="3" destOrd="0" presId="urn:microsoft.com/office/officeart/2005/8/layout/default"/>
    <dgm:cxn modelId="{581228E2-B206-4BE8-8FB9-1A815E78843D}" type="presParOf" srcId="{6C101204-BCEE-4627-A43C-3FB50EB9672E}" destId="{044371A1-A917-4243-8E08-67FDE3AD59BB}" srcOrd="4" destOrd="0" presId="urn:microsoft.com/office/officeart/2005/8/layout/default"/>
    <dgm:cxn modelId="{9E8E17D9-DD3C-4612-9E9A-14783250D110}" type="presParOf" srcId="{6C101204-BCEE-4627-A43C-3FB50EB9672E}" destId="{4F4B8F08-1BC0-443B-81BB-8A88FB7432B9}" srcOrd="5" destOrd="0" presId="urn:microsoft.com/office/officeart/2005/8/layout/default"/>
    <dgm:cxn modelId="{E71D50AF-E53D-437A-BE22-65D364BB13C3}" type="presParOf" srcId="{6C101204-BCEE-4627-A43C-3FB50EB9672E}" destId="{10CD7BE3-4F34-455A-9576-1B2E7AECE30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39460B0-2761-4751-AF59-DFB30253022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1A4966-B7EC-443C-84FC-BF2D25D3E38B}">
      <dgm:prSet/>
      <dgm:spPr/>
      <dgm:t>
        <a:bodyPr/>
        <a:lstStyle/>
        <a:p>
          <a:r>
            <a:rPr lang="en-US"/>
            <a:t>Plan</a:t>
          </a:r>
        </a:p>
      </dgm:t>
    </dgm:pt>
    <dgm:pt modelId="{4AF67AEB-3E35-4FC5-8ED2-FC1B52D29136}" type="parTrans" cxnId="{EE21ED2F-14F7-4A22-A000-1595856A2A22}">
      <dgm:prSet/>
      <dgm:spPr/>
      <dgm:t>
        <a:bodyPr/>
        <a:lstStyle/>
        <a:p>
          <a:endParaRPr lang="en-US"/>
        </a:p>
      </dgm:t>
    </dgm:pt>
    <dgm:pt modelId="{E948F6D3-AF19-41B6-88A9-6D5C0D77E06F}" type="sibTrans" cxnId="{EE21ED2F-14F7-4A22-A000-1595856A2A22}">
      <dgm:prSet/>
      <dgm:spPr/>
      <dgm:t>
        <a:bodyPr/>
        <a:lstStyle/>
        <a:p>
          <a:endParaRPr lang="en-US"/>
        </a:p>
      </dgm:t>
    </dgm:pt>
    <dgm:pt modelId="{B3BF00CB-6D71-4CD5-BDB0-794B46E38B41}">
      <dgm:prSet/>
      <dgm:spPr/>
      <dgm:t>
        <a:bodyPr/>
        <a:lstStyle/>
        <a:p>
          <a:r>
            <a:rPr lang="en-US"/>
            <a:t>Design</a:t>
          </a:r>
        </a:p>
      </dgm:t>
    </dgm:pt>
    <dgm:pt modelId="{C0B4C29E-4894-49E7-AF4D-27E69CD4E9AF}" type="parTrans" cxnId="{59C4F604-B68F-4C7C-973E-4C2DA909419C}">
      <dgm:prSet/>
      <dgm:spPr/>
      <dgm:t>
        <a:bodyPr/>
        <a:lstStyle/>
        <a:p>
          <a:endParaRPr lang="en-US"/>
        </a:p>
      </dgm:t>
    </dgm:pt>
    <dgm:pt modelId="{CE34F689-3D19-474F-B156-DADB2E0568DB}" type="sibTrans" cxnId="{59C4F604-B68F-4C7C-973E-4C2DA909419C}">
      <dgm:prSet/>
      <dgm:spPr/>
      <dgm:t>
        <a:bodyPr/>
        <a:lstStyle/>
        <a:p>
          <a:endParaRPr lang="en-US"/>
        </a:p>
      </dgm:t>
    </dgm:pt>
    <dgm:pt modelId="{C1F04B12-5532-4C1D-9621-45F3AFAD8A25}">
      <dgm:prSet/>
      <dgm:spPr/>
      <dgm:t>
        <a:bodyPr/>
        <a:lstStyle/>
        <a:p>
          <a:r>
            <a:rPr lang="en-US"/>
            <a:t>Personalize</a:t>
          </a:r>
        </a:p>
      </dgm:t>
    </dgm:pt>
    <dgm:pt modelId="{6A924265-90DF-4825-9B66-E82B144EC136}" type="parTrans" cxnId="{322CA5F4-ADA4-4602-A36E-A7E17B3C5EB9}">
      <dgm:prSet/>
      <dgm:spPr/>
      <dgm:t>
        <a:bodyPr/>
        <a:lstStyle/>
        <a:p>
          <a:endParaRPr lang="en-US"/>
        </a:p>
      </dgm:t>
    </dgm:pt>
    <dgm:pt modelId="{545A0FE2-8FC1-4EC3-B3C3-FA889B4A5715}" type="sibTrans" cxnId="{322CA5F4-ADA4-4602-A36E-A7E17B3C5EB9}">
      <dgm:prSet/>
      <dgm:spPr/>
      <dgm:t>
        <a:bodyPr/>
        <a:lstStyle/>
        <a:p>
          <a:endParaRPr lang="en-US"/>
        </a:p>
      </dgm:t>
    </dgm:pt>
    <dgm:pt modelId="{C00B0072-6D74-4592-8448-09122FA4BD29}">
      <dgm:prSet/>
      <dgm:spPr/>
      <dgm:t>
        <a:bodyPr/>
        <a:lstStyle/>
        <a:p>
          <a:r>
            <a:rPr lang="en-US"/>
            <a:t>Create Response Routing Rules</a:t>
          </a:r>
        </a:p>
      </dgm:t>
    </dgm:pt>
    <dgm:pt modelId="{BE32ACDF-EA4D-4AEE-8B98-C9AAB2493DDA}" type="parTrans" cxnId="{8F60AEE5-7B92-45ED-9FC6-A972C89B5D4E}">
      <dgm:prSet/>
      <dgm:spPr/>
      <dgm:t>
        <a:bodyPr/>
        <a:lstStyle/>
        <a:p>
          <a:endParaRPr lang="en-US"/>
        </a:p>
      </dgm:t>
    </dgm:pt>
    <dgm:pt modelId="{E66D7AEC-DBC0-4355-A4F2-1D9C42C2CF90}" type="sibTrans" cxnId="{8F60AEE5-7B92-45ED-9FC6-A972C89B5D4E}">
      <dgm:prSet/>
      <dgm:spPr/>
      <dgm:t>
        <a:bodyPr/>
        <a:lstStyle/>
        <a:p>
          <a:endParaRPr lang="en-US"/>
        </a:p>
      </dgm:t>
    </dgm:pt>
    <dgm:pt modelId="{0BB61EE6-F6A4-4F68-96E3-3498C67A6464}">
      <dgm:prSet/>
      <dgm:spPr/>
      <dgm:t>
        <a:bodyPr/>
        <a:lstStyle/>
        <a:p>
          <a:r>
            <a:rPr lang="en-US"/>
            <a:t>Distribute the Survey</a:t>
          </a:r>
        </a:p>
      </dgm:t>
    </dgm:pt>
    <dgm:pt modelId="{7821ADBC-2237-4270-A364-904FF4318AF1}" type="parTrans" cxnId="{80BAC321-4CBA-4EE7-9291-998A36ABDEF7}">
      <dgm:prSet/>
      <dgm:spPr/>
      <dgm:t>
        <a:bodyPr/>
        <a:lstStyle/>
        <a:p>
          <a:endParaRPr lang="en-US"/>
        </a:p>
      </dgm:t>
    </dgm:pt>
    <dgm:pt modelId="{DA4D5A29-CC14-45A2-B333-754CC1607F2F}" type="sibTrans" cxnId="{80BAC321-4CBA-4EE7-9291-998A36ABDEF7}">
      <dgm:prSet/>
      <dgm:spPr/>
      <dgm:t>
        <a:bodyPr/>
        <a:lstStyle/>
        <a:p>
          <a:endParaRPr lang="en-US"/>
        </a:p>
      </dgm:t>
    </dgm:pt>
    <dgm:pt modelId="{712B1E63-CB17-4E0C-AECC-4A482BA7EDFA}">
      <dgm:prSet/>
      <dgm:spPr/>
      <dgm:t>
        <a:bodyPr/>
        <a:lstStyle/>
        <a:p>
          <a:r>
            <a:rPr lang="en-US"/>
            <a:t>Analytics</a:t>
          </a:r>
        </a:p>
      </dgm:t>
    </dgm:pt>
    <dgm:pt modelId="{CD8F5D38-A02B-4E78-B6E3-8014327C21AB}" type="parTrans" cxnId="{ACC3C1CF-C171-47FF-8373-C51A21C33525}">
      <dgm:prSet/>
      <dgm:spPr/>
      <dgm:t>
        <a:bodyPr/>
        <a:lstStyle/>
        <a:p>
          <a:endParaRPr lang="en-US"/>
        </a:p>
      </dgm:t>
    </dgm:pt>
    <dgm:pt modelId="{2C5F0155-8ED3-442B-B7CA-5D9C82F751F6}" type="sibTrans" cxnId="{ACC3C1CF-C171-47FF-8373-C51A21C33525}">
      <dgm:prSet/>
      <dgm:spPr/>
      <dgm:t>
        <a:bodyPr/>
        <a:lstStyle/>
        <a:p>
          <a:endParaRPr lang="en-US"/>
        </a:p>
      </dgm:t>
    </dgm:pt>
    <dgm:pt modelId="{481E22A0-4073-4C74-8505-F4FF4EC452A4}" type="pres">
      <dgm:prSet presAssocID="{F39460B0-2761-4751-AF59-DFB302530228}" presName="CompostProcess" presStyleCnt="0">
        <dgm:presLayoutVars>
          <dgm:dir/>
          <dgm:resizeHandles val="exact"/>
        </dgm:presLayoutVars>
      </dgm:prSet>
      <dgm:spPr/>
    </dgm:pt>
    <dgm:pt modelId="{86B82F74-5B0D-43D6-A092-5C7434678398}" type="pres">
      <dgm:prSet presAssocID="{F39460B0-2761-4751-AF59-DFB302530228}" presName="arrow" presStyleLbl="bgShp" presStyleIdx="0" presStyleCnt="1"/>
      <dgm:spPr/>
    </dgm:pt>
    <dgm:pt modelId="{B70F050D-1FB9-4B88-8147-46B8848A2C5B}" type="pres">
      <dgm:prSet presAssocID="{F39460B0-2761-4751-AF59-DFB302530228}" presName="linearProcess" presStyleCnt="0"/>
      <dgm:spPr/>
    </dgm:pt>
    <dgm:pt modelId="{21D2F094-7045-4877-BBD7-D5C3DFAFB199}" type="pres">
      <dgm:prSet presAssocID="{8D1A4966-B7EC-443C-84FC-BF2D25D3E38B}" presName="textNode" presStyleLbl="node1" presStyleIdx="0" presStyleCnt="6">
        <dgm:presLayoutVars>
          <dgm:bulletEnabled val="1"/>
        </dgm:presLayoutVars>
      </dgm:prSet>
      <dgm:spPr/>
    </dgm:pt>
    <dgm:pt modelId="{8DC07897-C043-428C-8D58-A38B7E428388}" type="pres">
      <dgm:prSet presAssocID="{E948F6D3-AF19-41B6-88A9-6D5C0D77E06F}" presName="sibTrans" presStyleCnt="0"/>
      <dgm:spPr/>
    </dgm:pt>
    <dgm:pt modelId="{6B5EF01D-34B2-49F5-8CC3-0C447B411294}" type="pres">
      <dgm:prSet presAssocID="{B3BF00CB-6D71-4CD5-BDB0-794B46E38B41}" presName="textNode" presStyleLbl="node1" presStyleIdx="1" presStyleCnt="6">
        <dgm:presLayoutVars>
          <dgm:bulletEnabled val="1"/>
        </dgm:presLayoutVars>
      </dgm:prSet>
      <dgm:spPr/>
    </dgm:pt>
    <dgm:pt modelId="{673C470B-632C-49E4-8E41-30A9EAD9201F}" type="pres">
      <dgm:prSet presAssocID="{CE34F689-3D19-474F-B156-DADB2E0568DB}" presName="sibTrans" presStyleCnt="0"/>
      <dgm:spPr/>
    </dgm:pt>
    <dgm:pt modelId="{854A5B70-0418-4DCE-8AF7-B5A8BFBBD277}" type="pres">
      <dgm:prSet presAssocID="{C1F04B12-5532-4C1D-9621-45F3AFAD8A25}" presName="textNode" presStyleLbl="node1" presStyleIdx="2" presStyleCnt="6">
        <dgm:presLayoutVars>
          <dgm:bulletEnabled val="1"/>
        </dgm:presLayoutVars>
      </dgm:prSet>
      <dgm:spPr/>
    </dgm:pt>
    <dgm:pt modelId="{86922BCC-A8B5-475C-8FC9-DB1E952109CD}" type="pres">
      <dgm:prSet presAssocID="{545A0FE2-8FC1-4EC3-B3C3-FA889B4A5715}" presName="sibTrans" presStyleCnt="0"/>
      <dgm:spPr/>
    </dgm:pt>
    <dgm:pt modelId="{DD112260-EA80-4385-A9F3-178317568DDC}" type="pres">
      <dgm:prSet presAssocID="{C00B0072-6D74-4592-8448-09122FA4BD29}" presName="textNode" presStyleLbl="node1" presStyleIdx="3" presStyleCnt="6">
        <dgm:presLayoutVars>
          <dgm:bulletEnabled val="1"/>
        </dgm:presLayoutVars>
      </dgm:prSet>
      <dgm:spPr/>
    </dgm:pt>
    <dgm:pt modelId="{358C684D-CC74-4693-8BAE-34D5C5057E8B}" type="pres">
      <dgm:prSet presAssocID="{E66D7AEC-DBC0-4355-A4F2-1D9C42C2CF90}" presName="sibTrans" presStyleCnt="0"/>
      <dgm:spPr/>
    </dgm:pt>
    <dgm:pt modelId="{EF8ECF49-75FB-46E3-BAEE-BAE6F8EFC1CF}" type="pres">
      <dgm:prSet presAssocID="{0BB61EE6-F6A4-4F68-96E3-3498C67A6464}" presName="textNode" presStyleLbl="node1" presStyleIdx="4" presStyleCnt="6">
        <dgm:presLayoutVars>
          <dgm:bulletEnabled val="1"/>
        </dgm:presLayoutVars>
      </dgm:prSet>
      <dgm:spPr/>
    </dgm:pt>
    <dgm:pt modelId="{90D6B433-5053-4078-8884-9E61A119AF7F}" type="pres">
      <dgm:prSet presAssocID="{DA4D5A29-CC14-45A2-B333-754CC1607F2F}" presName="sibTrans" presStyleCnt="0"/>
      <dgm:spPr/>
    </dgm:pt>
    <dgm:pt modelId="{6995083A-E042-4F66-A54A-1B56F2328E18}" type="pres">
      <dgm:prSet presAssocID="{712B1E63-CB17-4E0C-AECC-4A482BA7EDFA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59C4F604-B68F-4C7C-973E-4C2DA909419C}" srcId="{F39460B0-2761-4751-AF59-DFB302530228}" destId="{B3BF00CB-6D71-4CD5-BDB0-794B46E38B41}" srcOrd="1" destOrd="0" parTransId="{C0B4C29E-4894-49E7-AF4D-27E69CD4E9AF}" sibTransId="{CE34F689-3D19-474F-B156-DADB2E0568DB}"/>
    <dgm:cxn modelId="{80BAC321-4CBA-4EE7-9291-998A36ABDEF7}" srcId="{F39460B0-2761-4751-AF59-DFB302530228}" destId="{0BB61EE6-F6A4-4F68-96E3-3498C67A6464}" srcOrd="4" destOrd="0" parTransId="{7821ADBC-2237-4270-A364-904FF4318AF1}" sibTransId="{DA4D5A29-CC14-45A2-B333-754CC1607F2F}"/>
    <dgm:cxn modelId="{36C54222-5C01-40F0-9655-79435EF80CED}" type="presOf" srcId="{712B1E63-CB17-4E0C-AECC-4A482BA7EDFA}" destId="{6995083A-E042-4F66-A54A-1B56F2328E18}" srcOrd="0" destOrd="0" presId="urn:microsoft.com/office/officeart/2005/8/layout/hProcess9"/>
    <dgm:cxn modelId="{EE21ED2F-14F7-4A22-A000-1595856A2A22}" srcId="{F39460B0-2761-4751-AF59-DFB302530228}" destId="{8D1A4966-B7EC-443C-84FC-BF2D25D3E38B}" srcOrd="0" destOrd="0" parTransId="{4AF67AEB-3E35-4FC5-8ED2-FC1B52D29136}" sibTransId="{E948F6D3-AF19-41B6-88A9-6D5C0D77E06F}"/>
    <dgm:cxn modelId="{9B1FE83D-0F05-479C-91E3-32028B2FEEF9}" type="presOf" srcId="{C00B0072-6D74-4592-8448-09122FA4BD29}" destId="{DD112260-EA80-4385-A9F3-178317568DDC}" srcOrd="0" destOrd="0" presId="urn:microsoft.com/office/officeart/2005/8/layout/hProcess9"/>
    <dgm:cxn modelId="{68977743-0D5D-47CE-9D11-04F8DA8C2684}" type="presOf" srcId="{F39460B0-2761-4751-AF59-DFB302530228}" destId="{481E22A0-4073-4C74-8505-F4FF4EC452A4}" srcOrd="0" destOrd="0" presId="urn:microsoft.com/office/officeart/2005/8/layout/hProcess9"/>
    <dgm:cxn modelId="{E3FD7C7B-FDA3-4506-AEC0-3F8C9881E6AB}" type="presOf" srcId="{C1F04B12-5532-4C1D-9621-45F3AFAD8A25}" destId="{854A5B70-0418-4DCE-8AF7-B5A8BFBBD277}" srcOrd="0" destOrd="0" presId="urn:microsoft.com/office/officeart/2005/8/layout/hProcess9"/>
    <dgm:cxn modelId="{ACC3C1CF-C171-47FF-8373-C51A21C33525}" srcId="{F39460B0-2761-4751-AF59-DFB302530228}" destId="{712B1E63-CB17-4E0C-AECC-4A482BA7EDFA}" srcOrd="5" destOrd="0" parTransId="{CD8F5D38-A02B-4E78-B6E3-8014327C21AB}" sibTransId="{2C5F0155-8ED3-442B-B7CA-5D9C82F751F6}"/>
    <dgm:cxn modelId="{8F60AEE5-7B92-45ED-9FC6-A972C89B5D4E}" srcId="{F39460B0-2761-4751-AF59-DFB302530228}" destId="{C00B0072-6D74-4592-8448-09122FA4BD29}" srcOrd="3" destOrd="0" parTransId="{BE32ACDF-EA4D-4AEE-8B98-C9AAB2493DDA}" sibTransId="{E66D7AEC-DBC0-4355-A4F2-1D9C42C2CF90}"/>
    <dgm:cxn modelId="{139E4DE8-F979-4665-8B03-B9F25D145C39}" type="presOf" srcId="{B3BF00CB-6D71-4CD5-BDB0-794B46E38B41}" destId="{6B5EF01D-34B2-49F5-8CC3-0C447B411294}" srcOrd="0" destOrd="0" presId="urn:microsoft.com/office/officeart/2005/8/layout/hProcess9"/>
    <dgm:cxn modelId="{ABCEFDEB-B189-47F0-B448-12D1ED4A87C1}" type="presOf" srcId="{0BB61EE6-F6A4-4F68-96E3-3498C67A6464}" destId="{EF8ECF49-75FB-46E3-BAEE-BAE6F8EFC1CF}" srcOrd="0" destOrd="0" presId="urn:microsoft.com/office/officeart/2005/8/layout/hProcess9"/>
    <dgm:cxn modelId="{322CA5F4-ADA4-4602-A36E-A7E17B3C5EB9}" srcId="{F39460B0-2761-4751-AF59-DFB302530228}" destId="{C1F04B12-5532-4C1D-9621-45F3AFAD8A25}" srcOrd="2" destOrd="0" parTransId="{6A924265-90DF-4825-9B66-E82B144EC136}" sibTransId="{545A0FE2-8FC1-4EC3-B3C3-FA889B4A5715}"/>
    <dgm:cxn modelId="{7FDF20FC-F636-483D-B742-C9097FF67649}" type="presOf" srcId="{8D1A4966-B7EC-443C-84FC-BF2D25D3E38B}" destId="{21D2F094-7045-4877-BBD7-D5C3DFAFB199}" srcOrd="0" destOrd="0" presId="urn:microsoft.com/office/officeart/2005/8/layout/hProcess9"/>
    <dgm:cxn modelId="{AB234FA9-E7FD-4D1D-87B1-F6D8068D88C6}" type="presParOf" srcId="{481E22A0-4073-4C74-8505-F4FF4EC452A4}" destId="{86B82F74-5B0D-43D6-A092-5C7434678398}" srcOrd="0" destOrd="0" presId="urn:microsoft.com/office/officeart/2005/8/layout/hProcess9"/>
    <dgm:cxn modelId="{E5D50F7D-0E45-410A-A140-82958B9A552B}" type="presParOf" srcId="{481E22A0-4073-4C74-8505-F4FF4EC452A4}" destId="{B70F050D-1FB9-4B88-8147-46B8848A2C5B}" srcOrd="1" destOrd="0" presId="urn:microsoft.com/office/officeart/2005/8/layout/hProcess9"/>
    <dgm:cxn modelId="{6CCC7125-4229-4545-99E5-5969866E124C}" type="presParOf" srcId="{B70F050D-1FB9-4B88-8147-46B8848A2C5B}" destId="{21D2F094-7045-4877-BBD7-D5C3DFAFB199}" srcOrd="0" destOrd="0" presId="urn:microsoft.com/office/officeart/2005/8/layout/hProcess9"/>
    <dgm:cxn modelId="{49095190-15B5-4EA2-A1C3-77EB0E87D4C5}" type="presParOf" srcId="{B70F050D-1FB9-4B88-8147-46B8848A2C5B}" destId="{8DC07897-C043-428C-8D58-A38B7E428388}" srcOrd="1" destOrd="0" presId="urn:microsoft.com/office/officeart/2005/8/layout/hProcess9"/>
    <dgm:cxn modelId="{F81E37B3-8456-4749-92FA-B2515CBD04E1}" type="presParOf" srcId="{B70F050D-1FB9-4B88-8147-46B8848A2C5B}" destId="{6B5EF01D-34B2-49F5-8CC3-0C447B411294}" srcOrd="2" destOrd="0" presId="urn:microsoft.com/office/officeart/2005/8/layout/hProcess9"/>
    <dgm:cxn modelId="{32F71D1D-C260-47D8-BFFD-CC1221D2EC66}" type="presParOf" srcId="{B70F050D-1FB9-4B88-8147-46B8848A2C5B}" destId="{673C470B-632C-49E4-8E41-30A9EAD9201F}" srcOrd="3" destOrd="0" presId="urn:microsoft.com/office/officeart/2005/8/layout/hProcess9"/>
    <dgm:cxn modelId="{32D6E34A-E2C2-478A-9B06-DE168292F11C}" type="presParOf" srcId="{B70F050D-1FB9-4B88-8147-46B8848A2C5B}" destId="{854A5B70-0418-4DCE-8AF7-B5A8BFBBD277}" srcOrd="4" destOrd="0" presId="urn:microsoft.com/office/officeart/2005/8/layout/hProcess9"/>
    <dgm:cxn modelId="{A73E28DD-BCCD-43DF-AE9E-8BB712503658}" type="presParOf" srcId="{B70F050D-1FB9-4B88-8147-46B8848A2C5B}" destId="{86922BCC-A8B5-475C-8FC9-DB1E952109CD}" srcOrd="5" destOrd="0" presId="urn:microsoft.com/office/officeart/2005/8/layout/hProcess9"/>
    <dgm:cxn modelId="{64ACB966-C826-4D64-BCDD-6E7A3F1BBE60}" type="presParOf" srcId="{B70F050D-1FB9-4B88-8147-46B8848A2C5B}" destId="{DD112260-EA80-4385-A9F3-178317568DDC}" srcOrd="6" destOrd="0" presId="urn:microsoft.com/office/officeart/2005/8/layout/hProcess9"/>
    <dgm:cxn modelId="{AE1BEA71-5A28-4E70-923A-ADB2B679E959}" type="presParOf" srcId="{B70F050D-1FB9-4B88-8147-46B8848A2C5B}" destId="{358C684D-CC74-4693-8BAE-34D5C5057E8B}" srcOrd="7" destOrd="0" presId="urn:microsoft.com/office/officeart/2005/8/layout/hProcess9"/>
    <dgm:cxn modelId="{62B15345-29AE-4123-9B6C-56F989867EEF}" type="presParOf" srcId="{B70F050D-1FB9-4B88-8147-46B8848A2C5B}" destId="{EF8ECF49-75FB-46E3-BAEE-BAE6F8EFC1CF}" srcOrd="8" destOrd="0" presId="urn:microsoft.com/office/officeart/2005/8/layout/hProcess9"/>
    <dgm:cxn modelId="{1BA61B79-3EA8-4309-897C-E2DF3A240DB4}" type="presParOf" srcId="{B70F050D-1FB9-4B88-8147-46B8848A2C5B}" destId="{90D6B433-5053-4078-8884-9E61A119AF7F}" srcOrd="9" destOrd="0" presId="urn:microsoft.com/office/officeart/2005/8/layout/hProcess9"/>
    <dgm:cxn modelId="{74609566-B7FD-4488-B187-079886A8BB32}" type="presParOf" srcId="{B70F050D-1FB9-4B88-8147-46B8848A2C5B}" destId="{6995083A-E042-4F66-A54A-1B56F2328E18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D8FFFFE-FBEE-4884-8C93-4044DC11CC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F9CEA4-7495-4E72-98DF-BD2F8CEA0381}">
      <dgm:prSet/>
      <dgm:spPr/>
      <dgm:t>
        <a:bodyPr/>
        <a:lstStyle/>
        <a:p>
          <a:r>
            <a:rPr lang="en-US"/>
            <a:t>Less than 5 minutes</a:t>
          </a:r>
        </a:p>
      </dgm:t>
    </dgm:pt>
    <dgm:pt modelId="{D8F3DFAF-741A-492A-BA81-66D21755810A}" type="parTrans" cxnId="{89A344E2-A067-4718-8E86-DAB20BF75E2A}">
      <dgm:prSet/>
      <dgm:spPr/>
      <dgm:t>
        <a:bodyPr/>
        <a:lstStyle/>
        <a:p>
          <a:endParaRPr lang="en-US"/>
        </a:p>
      </dgm:t>
    </dgm:pt>
    <dgm:pt modelId="{CEE01AA2-7BC2-4EEF-940B-632E3D3A8969}" type="sibTrans" cxnId="{89A344E2-A067-4718-8E86-DAB20BF75E2A}">
      <dgm:prSet/>
      <dgm:spPr/>
      <dgm:t>
        <a:bodyPr/>
        <a:lstStyle/>
        <a:p>
          <a:endParaRPr lang="en-US"/>
        </a:p>
      </dgm:t>
    </dgm:pt>
    <dgm:pt modelId="{FC212B15-083C-4A44-AB76-2ABCA2AC7F90}">
      <dgm:prSet/>
      <dgm:spPr/>
      <dgm:t>
        <a:bodyPr/>
        <a:lstStyle/>
        <a:p>
          <a:r>
            <a:rPr lang="en-US"/>
            <a:t>Less than 10 questions</a:t>
          </a:r>
        </a:p>
      </dgm:t>
    </dgm:pt>
    <dgm:pt modelId="{CE4B994F-59E5-41F8-8B1F-CFA0B4E53FF9}" type="parTrans" cxnId="{504BE082-3969-4056-ABA7-A5691DC55EBF}">
      <dgm:prSet/>
      <dgm:spPr/>
      <dgm:t>
        <a:bodyPr/>
        <a:lstStyle/>
        <a:p>
          <a:endParaRPr lang="en-US"/>
        </a:p>
      </dgm:t>
    </dgm:pt>
    <dgm:pt modelId="{25E5EC8C-CFE2-4DCC-BBC9-D9516AED3520}" type="sibTrans" cxnId="{504BE082-3969-4056-ABA7-A5691DC55EBF}">
      <dgm:prSet/>
      <dgm:spPr/>
      <dgm:t>
        <a:bodyPr/>
        <a:lstStyle/>
        <a:p>
          <a:endParaRPr lang="en-US"/>
        </a:p>
      </dgm:t>
    </dgm:pt>
    <dgm:pt modelId="{7DCB9C09-1DDF-4154-95BD-3E3205194062}">
      <dgm:prSet/>
      <dgm:spPr/>
      <dgm:t>
        <a:bodyPr/>
        <a:lstStyle/>
        <a:p>
          <a:r>
            <a:rPr lang="en-US"/>
            <a:t>What questions are required</a:t>
          </a:r>
        </a:p>
      </dgm:t>
    </dgm:pt>
    <dgm:pt modelId="{7B109711-299A-49A5-8165-7593CB6712ED}" type="parTrans" cxnId="{BDF0D6B2-2386-417D-BF29-CA801ABB9B8F}">
      <dgm:prSet/>
      <dgm:spPr/>
      <dgm:t>
        <a:bodyPr/>
        <a:lstStyle/>
        <a:p>
          <a:endParaRPr lang="en-US"/>
        </a:p>
      </dgm:t>
    </dgm:pt>
    <dgm:pt modelId="{918CA591-5437-4932-82DA-A2A8C5B85F95}" type="sibTrans" cxnId="{BDF0D6B2-2386-417D-BF29-CA801ABB9B8F}">
      <dgm:prSet/>
      <dgm:spPr/>
      <dgm:t>
        <a:bodyPr/>
        <a:lstStyle/>
        <a:p>
          <a:endParaRPr lang="en-US"/>
        </a:p>
      </dgm:t>
    </dgm:pt>
    <dgm:pt modelId="{28810DA6-FCF8-4032-B7C0-8A42D86885F9}">
      <dgm:prSet/>
      <dgm:spPr/>
      <dgm:t>
        <a:bodyPr/>
        <a:lstStyle/>
        <a:p>
          <a:r>
            <a:rPr lang="en-US"/>
            <a:t>Distribution method (email vs web)</a:t>
          </a:r>
        </a:p>
      </dgm:t>
    </dgm:pt>
    <dgm:pt modelId="{D1573997-7A01-44E4-9054-DF0BBB406AE0}" type="parTrans" cxnId="{186311B1-2B5F-42CA-9E46-374386F4F330}">
      <dgm:prSet/>
      <dgm:spPr/>
      <dgm:t>
        <a:bodyPr/>
        <a:lstStyle/>
        <a:p>
          <a:endParaRPr lang="en-US"/>
        </a:p>
      </dgm:t>
    </dgm:pt>
    <dgm:pt modelId="{F530A73C-AA0A-403B-9E2F-F3B07959EE5E}" type="sibTrans" cxnId="{186311B1-2B5F-42CA-9E46-374386F4F330}">
      <dgm:prSet/>
      <dgm:spPr/>
      <dgm:t>
        <a:bodyPr/>
        <a:lstStyle/>
        <a:p>
          <a:endParaRPr lang="en-US"/>
        </a:p>
      </dgm:t>
    </dgm:pt>
    <dgm:pt modelId="{B2BF2C97-4084-4089-A3A0-9B6D217B9243}" type="pres">
      <dgm:prSet presAssocID="{3D8FFFFE-FBEE-4884-8C93-4044DC11CCEB}" presName="linear" presStyleCnt="0">
        <dgm:presLayoutVars>
          <dgm:animLvl val="lvl"/>
          <dgm:resizeHandles val="exact"/>
        </dgm:presLayoutVars>
      </dgm:prSet>
      <dgm:spPr/>
    </dgm:pt>
    <dgm:pt modelId="{34EAABBC-DEB2-4643-B020-8D8F9F6D7301}" type="pres">
      <dgm:prSet presAssocID="{63F9CEA4-7495-4E72-98DF-BD2F8CEA03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4A935C2-D243-4F7F-8EC7-F0072DA866C3}" type="pres">
      <dgm:prSet presAssocID="{CEE01AA2-7BC2-4EEF-940B-632E3D3A8969}" presName="spacer" presStyleCnt="0"/>
      <dgm:spPr/>
    </dgm:pt>
    <dgm:pt modelId="{B26CD26C-DABE-457C-8B67-7BB026093260}" type="pres">
      <dgm:prSet presAssocID="{FC212B15-083C-4A44-AB76-2ABCA2AC7F9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A6B0B0-7CAB-4D5B-9A00-DDEB28F35228}" type="pres">
      <dgm:prSet presAssocID="{25E5EC8C-CFE2-4DCC-BBC9-D9516AED3520}" presName="spacer" presStyleCnt="0"/>
      <dgm:spPr/>
    </dgm:pt>
    <dgm:pt modelId="{E6A9E85F-DC08-437F-A96D-875CA0F2FE23}" type="pres">
      <dgm:prSet presAssocID="{7DCB9C09-1DDF-4154-95BD-3E320519406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70BDE36-5FEE-472D-9E4F-3156ED2CDFFF}" type="pres">
      <dgm:prSet presAssocID="{918CA591-5437-4932-82DA-A2A8C5B85F95}" presName="spacer" presStyleCnt="0"/>
      <dgm:spPr/>
    </dgm:pt>
    <dgm:pt modelId="{D5E01751-07F5-4685-8812-4952C510CEFD}" type="pres">
      <dgm:prSet presAssocID="{28810DA6-FCF8-4032-B7C0-8A42D86885F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03A6B2E-8B3D-4F1B-9E2B-2CDA2750A0A5}" type="presOf" srcId="{63F9CEA4-7495-4E72-98DF-BD2F8CEA0381}" destId="{34EAABBC-DEB2-4643-B020-8D8F9F6D7301}" srcOrd="0" destOrd="0" presId="urn:microsoft.com/office/officeart/2005/8/layout/vList2"/>
    <dgm:cxn modelId="{FABA6241-EC6D-47B7-9B27-9DBB4E22458A}" type="presOf" srcId="{7DCB9C09-1DDF-4154-95BD-3E3205194062}" destId="{E6A9E85F-DC08-437F-A96D-875CA0F2FE23}" srcOrd="0" destOrd="0" presId="urn:microsoft.com/office/officeart/2005/8/layout/vList2"/>
    <dgm:cxn modelId="{B2C3FB67-A000-4C10-8F3E-FA459BD411B5}" type="presOf" srcId="{28810DA6-FCF8-4032-B7C0-8A42D86885F9}" destId="{D5E01751-07F5-4685-8812-4952C510CEFD}" srcOrd="0" destOrd="0" presId="urn:microsoft.com/office/officeart/2005/8/layout/vList2"/>
    <dgm:cxn modelId="{504BE082-3969-4056-ABA7-A5691DC55EBF}" srcId="{3D8FFFFE-FBEE-4884-8C93-4044DC11CCEB}" destId="{FC212B15-083C-4A44-AB76-2ABCA2AC7F90}" srcOrd="1" destOrd="0" parTransId="{CE4B994F-59E5-41F8-8B1F-CFA0B4E53FF9}" sibTransId="{25E5EC8C-CFE2-4DCC-BBC9-D9516AED3520}"/>
    <dgm:cxn modelId="{186311B1-2B5F-42CA-9E46-374386F4F330}" srcId="{3D8FFFFE-FBEE-4884-8C93-4044DC11CCEB}" destId="{28810DA6-FCF8-4032-B7C0-8A42D86885F9}" srcOrd="3" destOrd="0" parTransId="{D1573997-7A01-44E4-9054-DF0BBB406AE0}" sibTransId="{F530A73C-AA0A-403B-9E2F-F3B07959EE5E}"/>
    <dgm:cxn modelId="{BDF0D6B2-2386-417D-BF29-CA801ABB9B8F}" srcId="{3D8FFFFE-FBEE-4884-8C93-4044DC11CCEB}" destId="{7DCB9C09-1DDF-4154-95BD-3E3205194062}" srcOrd="2" destOrd="0" parTransId="{7B109711-299A-49A5-8165-7593CB6712ED}" sibTransId="{918CA591-5437-4932-82DA-A2A8C5B85F95}"/>
    <dgm:cxn modelId="{BEEB83BD-5942-4442-BA76-5AD9142A98A0}" type="presOf" srcId="{3D8FFFFE-FBEE-4884-8C93-4044DC11CCEB}" destId="{B2BF2C97-4084-4089-A3A0-9B6D217B9243}" srcOrd="0" destOrd="0" presId="urn:microsoft.com/office/officeart/2005/8/layout/vList2"/>
    <dgm:cxn modelId="{89A344E2-A067-4718-8E86-DAB20BF75E2A}" srcId="{3D8FFFFE-FBEE-4884-8C93-4044DC11CCEB}" destId="{63F9CEA4-7495-4E72-98DF-BD2F8CEA0381}" srcOrd="0" destOrd="0" parTransId="{D8F3DFAF-741A-492A-BA81-66D21755810A}" sibTransId="{CEE01AA2-7BC2-4EEF-940B-632E3D3A8969}"/>
    <dgm:cxn modelId="{0486A2E5-C18A-4A46-8309-1DE15D971569}" type="presOf" srcId="{FC212B15-083C-4A44-AB76-2ABCA2AC7F90}" destId="{B26CD26C-DABE-457C-8B67-7BB026093260}" srcOrd="0" destOrd="0" presId="urn:microsoft.com/office/officeart/2005/8/layout/vList2"/>
    <dgm:cxn modelId="{A045D450-8B72-4C7C-8ABC-4ECB78D92F78}" type="presParOf" srcId="{B2BF2C97-4084-4089-A3A0-9B6D217B9243}" destId="{34EAABBC-DEB2-4643-B020-8D8F9F6D7301}" srcOrd="0" destOrd="0" presId="urn:microsoft.com/office/officeart/2005/8/layout/vList2"/>
    <dgm:cxn modelId="{F496BA97-4A93-4F5E-8649-40F1E5DCF2EF}" type="presParOf" srcId="{B2BF2C97-4084-4089-A3A0-9B6D217B9243}" destId="{C4A935C2-D243-4F7F-8EC7-F0072DA866C3}" srcOrd="1" destOrd="0" presId="urn:microsoft.com/office/officeart/2005/8/layout/vList2"/>
    <dgm:cxn modelId="{2B57072A-A3A1-4F9C-AFB3-C9C421BE5C7B}" type="presParOf" srcId="{B2BF2C97-4084-4089-A3A0-9B6D217B9243}" destId="{B26CD26C-DABE-457C-8B67-7BB026093260}" srcOrd="2" destOrd="0" presId="urn:microsoft.com/office/officeart/2005/8/layout/vList2"/>
    <dgm:cxn modelId="{E80FCE07-26C8-44FA-A4D9-C01209844040}" type="presParOf" srcId="{B2BF2C97-4084-4089-A3A0-9B6D217B9243}" destId="{86A6B0B0-7CAB-4D5B-9A00-DDEB28F35228}" srcOrd="3" destOrd="0" presId="urn:microsoft.com/office/officeart/2005/8/layout/vList2"/>
    <dgm:cxn modelId="{857332F3-6696-4F99-A263-B7F05B0457E3}" type="presParOf" srcId="{B2BF2C97-4084-4089-A3A0-9B6D217B9243}" destId="{E6A9E85F-DC08-437F-A96D-875CA0F2FE23}" srcOrd="4" destOrd="0" presId="urn:microsoft.com/office/officeart/2005/8/layout/vList2"/>
    <dgm:cxn modelId="{B1084538-D216-4FC2-9F07-3BF266260625}" type="presParOf" srcId="{B2BF2C97-4084-4089-A3A0-9B6D217B9243}" destId="{D70BDE36-5FEE-472D-9E4F-3156ED2CDFFF}" srcOrd="5" destOrd="0" presId="urn:microsoft.com/office/officeart/2005/8/layout/vList2"/>
    <dgm:cxn modelId="{EF9F4BC2-ED16-4142-9CC2-405DB05AE425}" type="presParOf" srcId="{B2BF2C97-4084-4089-A3A0-9B6D217B9243}" destId="{D5E01751-07F5-4685-8812-4952C510CEF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FFAD3B7-4FCC-4E5E-8681-5E8A073AF7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5642F8-BAF6-4809-9627-AD17213A1E6D}">
      <dgm:prSet/>
      <dgm:spPr/>
      <dgm:t>
        <a:bodyPr/>
        <a:lstStyle/>
        <a:p>
          <a:r>
            <a:rPr lang="en-US"/>
            <a:t>You may add data from:</a:t>
          </a:r>
        </a:p>
      </dgm:t>
    </dgm:pt>
    <dgm:pt modelId="{0EE993DA-EA11-4787-953C-8EBC52394232}" type="parTrans" cxnId="{F251E2D7-A804-4FD4-A798-3B267ECA0631}">
      <dgm:prSet/>
      <dgm:spPr/>
      <dgm:t>
        <a:bodyPr/>
        <a:lstStyle/>
        <a:p>
          <a:endParaRPr lang="en-US"/>
        </a:p>
      </dgm:t>
    </dgm:pt>
    <dgm:pt modelId="{8D45E0C4-A018-44FE-B83E-3FF9E89D6CF7}" type="sibTrans" cxnId="{F251E2D7-A804-4FD4-A798-3B267ECA0631}">
      <dgm:prSet/>
      <dgm:spPr/>
      <dgm:t>
        <a:bodyPr/>
        <a:lstStyle/>
        <a:p>
          <a:endParaRPr lang="en-US"/>
        </a:p>
      </dgm:t>
    </dgm:pt>
    <dgm:pt modelId="{03BC2534-68AA-4ADD-8FCB-AA39C42C3FC4}">
      <dgm:prSet/>
      <dgm:spPr/>
      <dgm:t>
        <a:bodyPr/>
        <a:lstStyle/>
        <a:p>
          <a:r>
            <a:rPr lang="en-US"/>
            <a:t>User</a:t>
          </a:r>
        </a:p>
      </dgm:t>
    </dgm:pt>
    <dgm:pt modelId="{6103541D-160F-49B6-A170-B1BDA29E6167}" type="parTrans" cxnId="{53EE44B6-2797-4E09-BF2F-B1839781F820}">
      <dgm:prSet/>
      <dgm:spPr/>
      <dgm:t>
        <a:bodyPr/>
        <a:lstStyle/>
        <a:p>
          <a:endParaRPr lang="en-US"/>
        </a:p>
      </dgm:t>
    </dgm:pt>
    <dgm:pt modelId="{EDE6E406-706E-496F-9DCF-164883B7844D}" type="sibTrans" cxnId="{53EE44B6-2797-4E09-BF2F-B1839781F820}">
      <dgm:prSet/>
      <dgm:spPr/>
      <dgm:t>
        <a:bodyPr/>
        <a:lstStyle/>
        <a:p>
          <a:endParaRPr lang="en-US"/>
        </a:p>
      </dgm:t>
    </dgm:pt>
    <dgm:pt modelId="{BC386480-9AE4-4F6B-9D85-1C48404EA3A3}">
      <dgm:prSet/>
      <dgm:spPr/>
      <dgm:t>
        <a:bodyPr/>
        <a:lstStyle/>
        <a:p>
          <a:r>
            <a:rPr lang="en-US"/>
            <a:t>Product</a:t>
          </a:r>
        </a:p>
      </dgm:t>
    </dgm:pt>
    <dgm:pt modelId="{69EB5F8D-8E06-4AC9-94D5-46308EF14F80}" type="parTrans" cxnId="{4D219A46-6BFF-4669-860A-74935A03045C}">
      <dgm:prSet/>
      <dgm:spPr/>
      <dgm:t>
        <a:bodyPr/>
        <a:lstStyle/>
        <a:p>
          <a:endParaRPr lang="en-US"/>
        </a:p>
      </dgm:t>
    </dgm:pt>
    <dgm:pt modelId="{CDE3F845-ECBF-4563-8FD4-6195A0B45F3A}" type="sibTrans" cxnId="{4D219A46-6BFF-4669-860A-74935A03045C}">
      <dgm:prSet/>
      <dgm:spPr/>
      <dgm:t>
        <a:bodyPr/>
        <a:lstStyle/>
        <a:p>
          <a:endParaRPr lang="en-US"/>
        </a:p>
      </dgm:t>
    </dgm:pt>
    <dgm:pt modelId="{32099D7D-E58A-4999-8FE6-95F2BBBD11D0}">
      <dgm:prSet/>
      <dgm:spPr/>
      <dgm:t>
        <a:bodyPr/>
        <a:lstStyle/>
        <a:p>
          <a:r>
            <a:rPr lang="en-US"/>
            <a:t>Service</a:t>
          </a:r>
        </a:p>
      </dgm:t>
    </dgm:pt>
    <dgm:pt modelId="{34C61A02-04E4-4C74-B2FF-39387AC88F12}" type="parTrans" cxnId="{61ABA78E-7B23-48E1-8B33-6D83427EC5E5}">
      <dgm:prSet/>
      <dgm:spPr/>
      <dgm:t>
        <a:bodyPr/>
        <a:lstStyle/>
        <a:p>
          <a:endParaRPr lang="en-US"/>
        </a:p>
      </dgm:t>
    </dgm:pt>
    <dgm:pt modelId="{8D6A0746-2C68-47E6-8919-71D558341F94}" type="sibTrans" cxnId="{61ABA78E-7B23-48E1-8B33-6D83427EC5E5}">
      <dgm:prSet/>
      <dgm:spPr/>
      <dgm:t>
        <a:bodyPr/>
        <a:lstStyle/>
        <a:p>
          <a:endParaRPr lang="en-US"/>
        </a:p>
      </dgm:t>
    </dgm:pt>
    <dgm:pt modelId="{3ED00250-0994-4053-9828-E6B4CA8034A1}">
      <dgm:prSet/>
      <dgm:spPr/>
      <dgm:t>
        <a:bodyPr/>
        <a:lstStyle/>
        <a:p>
          <a:r>
            <a:rPr lang="en-US"/>
            <a:t>Customer</a:t>
          </a:r>
        </a:p>
      </dgm:t>
    </dgm:pt>
    <dgm:pt modelId="{C95F5EDD-DA86-4327-81C9-A34F32538B68}" type="parTrans" cxnId="{E5432E24-5AEE-4336-A9E2-E808F2A0F71D}">
      <dgm:prSet/>
      <dgm:spPr/>
      <dgm:t>
        <a:bodyPr/>
        <a:lstStyle/>
        <a:p>
          <a:endParaRPr lang="en-US"/>
        </a:p>
      </dgm:t>
    </dgm:pt>
    <dgm:pt modelId="{5CE71108-06D2-4AF3-8308-E5FF61AE3843}" type="sibTrans" cxnId="{E5432E24-5AEE-4336-A9E2-E808F2A0F71D}">
      <dgm:prSet/>
      <dgm:spPr/>
      <dgm:t>
        <a:bodyPr/>
        <a:lstStyle/>
        <a:p>
          <a:endParaRPr lang="en-US"/>
        </a:p>
      </dgm:t>
    </dgm:pt>
    <dgm:pt modelId="{1CB4E56E-EF94-4E70-BBA9-D2BF63CC33FD}">
      <dgm:prSet/>
      <dgm:spPr/>
      <dgm:t>
        <a:bodyPr/>
        <a:lstStyle/>
        <a:p>
          <a:r>
            <a:rPr lang="en-US"/>
            <a:t>Location</a:t>
          </a:r>
        </a:p>
      </dgm:t>
    </dgm:pt>
    <dgm:pt modelId="{570175B3-61D0-45AD-8ABD-0173074182A1}" type="parTrans" cxnId="{2F5D6519-2CAC-4F91-BE23-807B5B1A5A4F}">
      <dgm:prSet/>
      <dgm:spPr/>
      <dgm:t>
        <a:bodyPr/>
        <a:lstStyle/>
        <a:p>
          <a:endParaRPr lang="en-US"/>
        </a:p>
      </dgm:t>
    </dgm:pt>
    <dgm:pt modelId="{4B064E8A-C9DD-4467-BE3C-72D42A668C32}" type="sibTrans" cxnId="{2F5D6519-2CAC-4F91-BE23-807B5B1A5A4F}">
      <dgm:prSet/>
      <dgm:spPr/>
      <dgm:t>
        <a:bodyPr/>
        <a:lstStyle/>
        <a:p>
          <a:endParaRPr lang="en-US"/>
        </a:p>
      </dgm:t>
    </dgm:pt>
    <dgm:pt modelId="{BBB50D36-00F0-4B26-8683-54DBB125357B}">
      <dgm:prSet/>
      <dgm:spPr/>
      <dgm:t>
        <a:bodyPr/>
        <a:lstStyle/>
        <a:p>
          <a:r>
            <a:rPr lang="en-US"/>
            <a:t>Date/Time</a:t>
          </a:r>
        </a:p>
      </dgm:t>
    </dgm:pt>
    <dgm:pt modelId="{DA8AF64B-A0E3-405C-AEBB-52D5372FEF7B}" type="parTrans" cxnId="{E92FD5EC-8585-45A6-8CCC-C728BEDC4D74}">
      <dgm:prSet/>
      <dgm:spPr/>
      <dgm:t>
        <a:bodyPr/>
        <a:lstStyle/>
        <a:p>
          <a:endParaRPr lang="en-US"/>
        </a:p>
      </dgm:t>
    </dgm:pt>
    <dgm:pt modelId="{C4140D50-FEAF-4776-9931-4EE42E9D6628}" type="sibTrans" cxnId="{E92FD5EC-8585-45A6-8CCC-C728BEDC4D74}">
      <dgm:prSet/>
      <dgm:spPr/>
      <dgm:t>
        <a:bodyPr/>
        <a:lstStyle/>
        <a:p>
          <a:endParaRPr lang="en-US"/>
        </a:p>
      </dgm:t>
    </dgm:pt>
    <dgm:pt modelId="{088D582A-5AE1-4885-844A-A4D4CA6A1DAB}">
      <dgm:prSet/>
      <dgm:spPr/>
      <dgm:t>
        <a:bodyPr/>
        <a:lstStyle/>
        <a:p>
          <a:r>
            <a:rPr lang="en-US"/>
            <a:t>Other</a:t>
          </a:r>
        </a:p>
      </dgm:t>
    </dgm:pt>
    <dgm:pt modelId="{15C584E7-40C8-4EF7-9A57-BBF4AB5443DB}" type="parTrans" cxnId="{1BBB0660-A031-4884-B04B-F60056D39E3C}">
      <dgm:prSet/>
      <dgm:spPr/>
      <dgm:t>
        <a:bodyPr/>
        <a:lstStyle/>
        <a:p>
          <a:endParaRPr lang="en-US"/>
        </a:p>
      </dgm:t>
    </dgm:pt>
    <dgm:pt modelId="{E0778580-FF0B-4868-B72E-856EAA576711}" type="sibTrans" cxnId="{1BBB0660-A031-4884-B04B-F60056D39E3C}">
      <dgm:prSet/>
      <dgm:spPr/>
      <dgm:t>
        <a:bodyPr/>
        <a:lstStyle/>
        <a:p>
          <a:endParaRPr lang="en-US"/>
        </a:p>
      </dgm:t>
    </dgm:pt>
    <dgm:pt modelId="{0E0F8E15-4FE8-4647-ADCC-F778E66ECC1B}" type="pres">
      <dgm:prSet presAssocID="{8FFAD3B7-4FCC-4E5E-8681-5E8A073AF7CD}" presName="linear" presStyleCnt="0">
        <dgm:presLayoutVars>
          <dgm:animLvl val="lvl"/>
          <dgm:resizeHandles val="exact"/>
        </dgm:presLayoutVars>
      </dgm:prSet>
      <dgm:spPr/>
    </dgm:pt>
    <dgm:pt modelId="{0FA28B69-509F-4200-A7D6-775F98073DE9}" type="pres">
      <dgm:prSet presAssocID="{455642F8-BAF6-4809-9627-AD17213A1E6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91FF6B6-2941-4255-B6FD-F925CF545483}" type="pres">
      <dgm:prSet presAssocID="{455642F8-BAF6-4809-9627-AD17213A1E6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F5D6519-2CAC-4F91-BE23-807B5B1A5A4F}" srcId="{455642F8-BAF6-4809-9627-AD17213A1E6D}" destId="{1CB4E56E-EF94-4E70-BBA9-D2BF63CC33FD}" srcOrd="4" destOrd="0" parTransId="{570175B3-61D0-45AD-8ABD-0173074182A1}" sibTransId="{4B064E8A-C9DD-4467-BE3C-72D42A668C32}"/>
    <dgm:cxn modelId="{1583761F-DE99-4B12-B6C7-83771DC51EA3}" type="presOf" srcId="{1CB4E56E-EF94-4E70-BBA9-D2BF63CC33FD}" destId="{691FF6B6-2941-4255-B6FD-F925CF545483}" srcOrd="0" destOrd="4" presId="urn:microsoft.com/office/officeart/2005/8/layout/vList2"/>
    <dgm:cxn modelId="{E5432E24-5AEE-4336-A9E2-E808F2A0F71D}" srcId="{455642F8-BAF6-4809-9627-AD17213A1E6D}" destId="{3ED00250-0994-4053-9828-E6B4CA8034A1}" srcOrd="3" destOrd="0" parTransId="{C95F5EDD-DA86-4327-81C9-A34F32538B68}" sibTransId="{5CE71108-06D2-4AF3-8308-E5FF61AE3843}"/>
    <dgm:cxn modelId="{84A0D424-19E7-442F-A325-7E0FAE0E15F1}" type="presOf" srcId="{8FFAD3B7-4FCC-4E5E-8681-5E8A073AF7CD}" destId="{0E0F8E15-4FE8-4647-ADCC-F778E66ECC1B}" srcOrd="0" destOrd="0" presId="urn:microsoft.com/office/officeart/2005/8/layout/vList2"/>
    <dgm:cxn modelId="{16954C25-0C41-4EEF-A870-A2FADF9643D1}" type="presOf" srcId="{455642F8-BAF6-4809-9627-AD17213A1E6D}" destId="{0FA28B69-509F-4200-A7D6-775F98073DE9}" srcOrd="0" destOrd="0" presId="urn:microsoft.com/office/officeart/2005/8/layout/vList2"/>
    <dgm:cxn modelId="{1BBB0660-A031-4884-B04B-F60056D39E3C}" srcId="{455642F8-BAF6-4809-9627-AD17213A1E6D}" destId="{088D582A-5AE1-4885-844A-A4D4CA6A1DAB}" srcOrd="6" destOrd="0" parTransId="{15C584E7-40C8-4EF7-9A57-BBF4AB5443DB}" sibTransId="{E0778580-FF0B-4868-B72E-856EAA576711}"/>
    <dgm:cxn modelId="{4D219A46-6BFF-4669-860A-74935A03045C}" srcId="{455642F8-BAF6-4809-9627-AD17213A1E6D}" destId="{BC386480-9AE4-4F6B-9D85-1C48404EA3A3}" srcOrd="1" destOrd="0" parTransId="{69EB5F8D-8E06-4AC9-94D5-46308EF14F80}" sibTransId="{CDE3F845-ECBF-4563-8FD4-6195A0B45F3A}"/>
    <dgm:cxn modelId="{521A564C-3702-4119-B394-3FDB4FFFA299}" type="presOf" srcId="{03BC2534-68AA-4ADD-8FCB-AA39C42C3FC4}" destId="{691FF6B6-2941-4255-B6FD-F925CF545483}" srcOrd="0" destOrd="0" presId="urn:microsoft.com/office/officeart/2005/8/layout/vList2"/>
    <dgm:cxn modelId="{42A8AF83-940C-477B-8787-ED7AAA1057AE}" type="presOf" srcId="{32099D7D-E58A-4999-8FE6-95F2BBBD11D0}" destId="{691FF6B6-2941-4255-B6FD-F925CF545483}" srcOrd="0" destOrd="2" presId="urn:microsoft.com/office/officeart/2005/8/layout/vList2"/>
    <dgm:cxn modelId="{61ABA78E-7B23-48E1-8B33-6D83427EC5E5}" srcId="{455642F8-BAF6-4809-9627-AD17213A1E6D}" destId="{32099D7D-E58A-4999-8FE6-95F2BBBD11D0}" srcOrd="2" destOrd="0" parTransId="{34C61A02-04E4-4C74-B2FF-39387AC88F12}" sibTransId="{8D6A0746-2C68-47E6-8919-71D558341F94}"/>
    <dgm:cxn modelId="{35FE8892-6904-49A1-B869-24015C4EB11B}" type="presOf" srcId="{BC386480-9AE4-4F6B-9D85-1C48404EA3A3}" destId="{691FF6B6-2941-4255-B6FD-F925CF545483}" srcOrd="0" destOrd="1" presId="urn:microsoft.com/office/officeart/2005/8/layout/vList2"/>
    <dgm:cxn modelId="{53EE44B6-2797-4E09-BF2F-B1839781F820}" srcId="{455642F8-BAF6-4809-9627-AD17213A1E6D}" destId="{03BC2534-68AA-4ADD-8FCB-AA39C42C3FC4}" srcOrd="0" destOrd="0" parTransId="{6103541D-160F-49B6-A170-B1BDA29E6167}" sibTransId="{EDE6E406-706E-496F-9DCF-164883B7844D}"/>
    <dgm:cxn modelId="{764FAFC8-8D84-426E-A50F-087F841AA0A7}" type="presOf" srcId="{BBB50D36-00F0-4B26-8683-54DBB125357B}" destId="{691FF6B6-2941-4255-B6FD-F925CF545483}" srcOrd="0" destOrd="5" presId="urn:microsoft.com/office/officeart/2005/8/layout/vList2"/>
    <dgm:cxn modelId="{A04C03D5-3876-4DF6-AFD1-2B35A3CD292C}" type="presOf" srcId="{3ED00250-0994-4053-9828-E6B4CA8034A1}" destId="{691FF6B6-2941-4255-B6FD-F925CF545483}" srcOrd="0" destOrd="3" presId="urn:microsoft.com/office/officeart/2005/8/layout/vList2"/>
    <dgm:cxn modelId="{F251E2D7-A804-4FD4-A798-3B267ECA0631}" srcId="{8FFAD3B7-4FCC-4E5E-8681-5E8A073AF7CD}" destId="{455642F8-BAF6-4809-9627-AD17213A1E6D}" srcOrd="0" destOrd="0" parTransId="{0EE993DA-EA11-4787-953C-8EBC52394232}" sibTransId="{8D45E0C4-A018-44FE-B83E-3FF9E89D6CF7}"/>
    <dgm:cxn modelId="{4FBECDE5-A6F0-40AE-9308-81317E7D2F0E}" type="presOf" srcId="{088D582A-5AE1-4885-844A-A4D4CA6A1DAB}" destId="{691FF6B6-2941-4255-B6FD-F925CF545483}" srcOrd="0" destOrd="6" presId="urn:microsoft.com/office/officeart/2005/8/layout/vList2"/>
    <dgm:cxn modelId="{E92FD5EC-8585-45A6-8CCC-C728BEDC4D74}" srcId="{455642F8-BAF6-4809-9627-AD17213A1E6D}" destId="{BBB50D36-00F0-4B26-8683-54DBB125357B}" srcOrd="5" destOrd="0" parTransId="{DA8AF64B-A0E3-405C-AEBB-52D5372FEF7B}" sibTransId="{C4140D50-FEAF-4776-9931-4EE42E9D6628}"/>
    <dgm:cxn modelId="{096A3537-BD6B-4DD0-B4C7-99B0EEE52D1F}" type="presParOf" srcId="{0E0F8E15-4FE8-4647-ADCC-F778E66ECC1B}" destId="{0FA28B69-509F-4200-A7D6-775F98073DE9}" srcOrd="0" destOrd="0" presId="urn:microsoft.com/office/officeart/2005/8/layout/vList2"/>
    <dgm:cxn modelId="{76A358BF-F05E-43B5-A2A3-BDA35415873F}" type="presParOf" srcId="{0E0F8E15-4FE8-4647-ADCC-F778E66ECC1B}" destId="{691FF6B6-2941-4255-B6FD-F925CF54548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7F95AD7-2FDC-4F91-85D3-79A566B9C2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6C04B52-75F7-4E1D-84BA-3CB65FCC9E07}">
      <dgm:prSet/>
      <dgm:spPr/>
      <dgm:t>
        <a:bodyPr/>
        <a:lstStyle/>
        <a:p>
          <a:r>
            <a:rPr lang="en-US"/>
            <a:t>Survey Types</a:t>
          </a:r>
        </a:p>
      </dgm:t>
    </dgm:pt>
    <dgm:pt modelId="{D1A82416-137E-4BBF-8622-F9B7941F9127}" type="parTrans" cxnId="{92BF8163-C2A5-4D2D-B2B2-CCFCB7000D35}">
      <dgm:prSet/>
      <dgm:spPr/>
      <dgm:t>
        <a:bodyPr/>
        <a:lstStyle/>
        <a:p>
          <a:endParaRPr lang="en-US"/>
        </a:p>
      </dgm:t>
    </dgm:pt>
    <dgm:pt modelId="{5E5CB1E1-8DC7-4ACC-AC32-7ECA895B3EB2}" type="sibTrans" cxnId="{92BF8163-C2A5-4D2D-B2B2-CCFCB7000D35}">
      <dgm:prSet/>
      <dgm:spPr/>
      <dgm:t>
        <a:bodyPr/>
        <a:lstStyle/>
        <a:p>
          <a:endParaRPr lang="en-US"/>
        </a:p>
      </dgm:t>
    </dgm:pt>
    <dgm:pt modelId="{F75E0466-DEF2-4BBD-806A-A6DEBCE5FE6B}">
      <dgm:prSet/>
      <dgm:spPr/>
      <dgm:t>
        <a:bodyPr/>
        <a:lstStyle/>
        <a:p>
          <a:r>
            <a:rPr lang="en-US"/>
            <a:t>Anonymous</a:t>
          </a:r>
        </a:p>
      </dgm:t>
    </dgm:pt>
    <dgm:pt modelId="{531441E5-65AE-4F7F-9322-38B8EBA3FD0D}" type="parTrans" cxnId="{B531C015-3B51-4AA3-941A-334EB12BA0A9}">
      <dgm:prSet/>
      <dgm:spPr/>
      <dgm:t>
        <a:bodyPr/>
        <a:lstStyle/>
        <a:p>
          <a:endParaRPr lang="en-US"/>
        </a:p>
      </dgm:t>
    </dgm:pt>
    <dgm:pt modelId="{93E4A001-EEDF-4373-AE4C-DC7A95B2C4A0}" type="sibTrans" cxnId="{B531C015-3B51-4AA3-941A-334EB12BA0A9}">
      <dgm:prSet/>
      <dgm:spPr/>
      <dgm:t>
        <a:bodyPr/>
        <a:lstStyle/>
        <a:p>
          <a:endParaRPr lang="en-US"/>
        </a:p>
      </dgm:t>
    </dgm:pt>
    <dgm:pt modelId="{765241C3-95FA-4F39-BDE3-BCFB59D848F9}">
      <dgm:prSet/>
      <dgm:spPr/>
      <dgm:t>
        <a:bodyPr/>
        <a:lstStyle/>
        <a:p>
          <a:r>
            <a:rPr lang="en-US"/>
            <a:t>Non-Anonymous</a:t>
          </a:r>
        </a:p>
      </dgm:t>
    </dgm:pt>
    <dgm:pt modelId="{8E95A1D2-FD22-4377-A4FA-B1935F0933B8}" type="parTrans" cxnId="{D04AEFD2-FC51-45EE-9ED6-7325D67C3716}">
      <dgm:prSet/>
      <dgm:spPr/>
      <dgm:t>
        <a:bodyPr/>
        <a:lstStyle/>
        <a:p>
          <a:endParaRPr lang="en-US"/>
        </a:p>
      </dgm:t>
    </dgm:pt>
    <dgm:pt modelId="{EDC88061-55A9-4D78-8BC7-97D28A827521}" type="sibTrans" cxnId="{D04AEFD2-FC51-45EE-9ED6-7325D67C3716}">
      <dgm:prSet/>
      <dgm:spPr/>
      <dgm:t>
        <a:bodyPr/>
        <a:lstStyle/>
        <a:p>
          <a:endParaRPr lang="en-US"/>
        </a:p>
      </dgm:t>
    </dgm:pt>
    <dgm:pt modelId="{1FD3425E-0944-4BA3-B7D2-2E80518FDAA7}">
      <dgm:prSet/>
      <dgm:spPr/>
      <dgm:t>
        <a:bodyPr/>
        <a:lstStyle/>
        <a:p>
          <a:r>
            <a:rPr lang="en-US"/>
            <a:t>Media</a:t>
          </a:r>
        </a:p>
      </dgm:t>
    </dgm:pt>
    <dgm:pt modelId="{495DFA4F-13DF-4FD9-88BC-72279DE9187D}" type="parTrans" cxnId="{160279FB-E1FA-4888-B60A-995CD3CABF2E}">
      <dgm:prSet/>
      <dgm:spPr/>
      <dgm:t>
        <a:bodyPr/>
        <a:lstStyle/>
        <a:p>
          <a:endParaRPr lang="en-US"/>
        </a:p>
      </dgm:t>
    </dgm:pt>
    <dgm:pt modelId="{A77AAFEB-80CB-4C48-831D-BBF5B59F918B}" type="sibTrans" cxnId="{160279FB-E1FA-4888-B60A-995CD3CABF2E}">
      <dgm:prSet/>
      <dgm:spPr/>
      <dgm:t>
        <a:bodyPr/>
        <a:lstStyle/>
        <a:p>
          <a:endParaRPr lang="en-US"/>
        </a:p>
      </dgm:t>
    </dgm:pt>
    <dgm:pt modelId="{2F1FA6E1-6764-40B2-9698-72E6F686B92B}">
      <dgm:prSet/>
      <dgm:spPr/>
      <dgm:t>
        <a:bodyPr/>
        <a:lstStyle/>
        <a:p>
          <a:r>
            <a:rPr lang="en-US"/>
            <a:t>Email</a:t>
          </a:r>
        </a:p>
      </dgm:t>
    </dgm:pt>
    <dgm:pt modelId="{3635AA7F-AFE7-4094-94F5-CB45D42DABAD}" type="parTrans" cxnId="{CE14542F-73D8-4502-819B-324AFD4D4677}">
      <dgm:prSet/>
      <dgm:spPr/>
      <dgm:t>
        <a:bodyPr/>
        <a:lstStyle/>
        <a:p>
          <a:endParaRPr lang="en-US"/>
        </a:p>
      </dgm:t>
    </dgm:pt>
    <dgm:pt modelId="{BCEE6812-B4D8-4A7E-ADF1-583F9561CE47}" type="sibTrans" cxnId="{CE14542F-73D8-4502-819B-324AFD4D4677}">
      <dgm:prSet/>
      <dgm:spPr/>
      <dgm:t>
        <a:bodyPr/>
        <a:lstStyle/>
        <a:p>
          <a:endParaRPr lang="en-US"/>
        </a:p>
      </dgm:t>
    </dgm:pt>
    <dgm:pt modelId="{4592E717-B6A7-4F82-B7BF-11EABA0CCFBB}">
      <dgm:prSet/>
      <dgm:spPr/>
      <dgm:t>
        <a:bodyPr/>
        <a:lstStyle/>
        <a:p>
          <a:r>
            <a:rPr lang="en-US"/>
            <a:t>Web</a:t>
          </a:r>
        </a:p>
      </dgm:t>
    </dgm:pt>
    <dgm:pt modelId="{FB635443-11F5-49E8-9A2A-AACE26BFDE07}" type="parTrans" cxnId="{F7FD5001-C3BA-4859-9A2A-9A58ED7DA2A6}">
      <dgm:prSet/>
      <dgm:spPr/>
      <dgm:t>
        <a:bodyPr/>
        <a:lstStyle/>
        <a:p>
          <a:endParaRPr lang="en-US"/>
        </a:p>
      </dgm:t>
    </dgm:pt>
    <dgm:pt modelId="{3D37F51C-4EFB-4B4A-A33F-01D337F7A4A7}" type="sibTrans" cxnId="{F7FD5001-C3BA-4859-9A2A-9A58ED7DA2A6}">
      <dgm:prSet/>
      <dgm:spPr/>
      <dgm:t>
        <a:bodyPr/>
        <a:lstStyle/>
        <a:p>
          <a:endParaRPr lang="en-US"/>
        </a:p>
      </dgm:t>
    </dgm:pt>
    <dgm:pt modelId="{478DC299-90C8-4E2F-89E2-7B182AEFE322}">
      <dgm:prSet/>
      <dgm:spPr/>
      <dgm:t>
        <a:bodyPr/>
        <a:lstStyle/>
        <a:p>
          <a:r>
            <a:rPr lang="en-US"/>
            <a:t>Other</a:t>
          </a:r>
        </a:p>
      </dgm:t>
    </dgm:pt>
    <dgm:pt modelId="{ECAE3729-4C48-437F-BF58-12E25EC7C775}" type="parTrans" cxnId="{3F371F9D-91E3-40F7-820E-3D664E8D37CA}">
      <dgm:prSet/>
      <dgm:spPr/>
      <dgm:t>
        <a:bodyPr/>
        <a:lstStyle/>
        <a:p>
          <a:endParaRPr lang="en-US"/>
        </a:p>
      </dgm:t>
    </dgm:pt>
    <dgm:pt modelId="{EC5BA901-7F75-4B96-AD8F-C016EEA4FA6D}" type="sibTrans" cxnId="{3F371F9D-91E3-40F7-820E-3D664E8D37CA}">
      <dgm:prSet/>
      <dgm:spPr/>
      <dgm:t>
        <a:bodyPr/>
        <a:lstStyle/>
        <a:p>
          <a:endParaRPr lang="en-US"/>
        </a:p>
      </dgm:t>
    </dgm:pt>
    <dgm:pt modelId="{3D1F26FC-A65C-4270-A587-198A0FA01EE9}">
      <dgm:prSet/>
      <dgm:spPr/>
      <dgm:t>
        <a:bodyPr/>
        <a:lstStyle/>
        <a:p>
          <a:r>
            <a:rPr lang="en-US"/>
            <a:t>Piped Data</a:t>
          </a:r>
        </a:p>
      </dgm:t>
    </dgm:pt>
    <dgm:pt modelId="{25FF17EB-768B-4457-BBC2-F6115B040FB2}" type="parTrans" cxnId="{FA4C661E-0F62-40D0-AA5E-0DDBFAA44202}">
      <dgm:prSet/>
      <dgm:spPr/>
      <dgm:t>
        <a:bodyPr/>
        <a:lstStyle/>
        <a:p>
          <a:endParaRPr lang="en-US"/>
        </a:p>
      </dgm:t>
    </dgm:pt>
    <dgm:pt modelId="{C70BBE99-0768-40BC-B94B-FF2A85ED8F03}" type="sibTrans" cxnId="{FA4C661E-0F62-40D0-AA5E-0DDBFAA44202}">
      <dgm:prSet/>
      <dgm:spPr/>
      <dgm:t>
        <a:bodyPr/>
        <a:lstStyle/>
        <a:p>
          <a:endParaRPr lang="en-US"/>
        </a:p>
      </dgm:t>
    </dgm:pt>
    <dgm:pt modelId="{730B896E-99A4-4B11-A1AF-012E2CE57322}">
      <dgm:prSet/>
      <dgm:spPr/>
      <dgm:t>
        <a:bodyPr/>
        <a:lstStyle/>
        <a:p>
          <a:r>
            <a:rPr lang="en-US"/>
            <a:t>[Survey-Snippet-Start]ce4d36ac-1584-e711-8137-e0071b72a7d1|customer=Bob[Survey-Snippet-End]</a:t>
          </a:r>
        </a:p>
      </dgm:t>
    </dgm:pt>
    <dgm:pt modelId="{194BEB66-F6EC-453F-A84E-5ED7E81A7569}" type="parTrans" cxnId="{01C6984D-54EF-46B2-B4EC-AD625B0FC401}">
      <dgm:prSet/>
      <dgm:spPr/>
      <dgm:t>
        <a:bodyPr/>
        <a:lstStyle/>
        <a:p>
          <a:endParaRPr lang="en-US"/>
        </a:p>
      </dgm:t>
    </dgm:pt>
    <dgm:pt modelId="{A446925A-0ABC-4FB3-9684-095A4F170354}" type="sibTrans" cxnId="{01C6984D-54EF-46B2-B4EC-AD625B0FC401}">
      <dgm:prSet/>
      <dgm:spPr/>
      <dgm:t>
        <a:bodyPr/>
        <a:lstStyle/>
        <a:p>
          <a:endParaRPr lang="en-US"/>
        </a:p>
      </dgm:t>
    </dgm:pt>
    <dgm:pt modelId="{8CE194D1-F249-4B4B-BC57-1CAE7129337A}" type="pres">
      <dgm:prSet presAssocID="{A7F95AD7-2FDC-4F91-85D3-79A566B9C2D8}" presName="linear" presStyleCnt="0">
        <dgm:presLayoutVars>
          <dgm:animLvl val="lvl"/>
          <dgm:resizeHandles val="exact"/>
        </dgm:presLayoutVars>
      </dgm:prSet>
      <dgm:spPr/>
    </dgm:pt>
    <dgm:pt modelId="{94B27FC3-1CC1-4C93-917C-976665D61F85}" type="pres">
      <dgm:prSet presAssocID="{B6C04B52-75F7-4E1D-84BA-3CB65FCC9E0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F48EFF-123B-432D-B8C8-4ED29F2B6BD8}" type="pres">
      <dgm:prSet presAssocID="{B6C04B52-75F7-4E1D-84BA-3CB65FCC9E07}" presName="childText" presStyleLbl="revTx" presStyleIdx="0" presStyleCnt="3">
        <dgm:presLayoutVars>
          <dgm:bulletEnabled val="1"/>
        </dgm:presLayoutVars>
      </dgm:prSet>
      <dgm:spPr/>
    </dgm:pt>
    <dgm:pt modelId="{ED0D4D34-ADB6-41C2-9D9E-DBD4E8768F65}" type="pres">
      <dgm:prSet presAssocID="{1FD3425E-0944-4BA3-B7D2-2E80518FDAA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233F920-F096-446A-BF14-C37EF9BAD59A}" type="pres">
      <dgm:prSet presAssocID="{1FD3425E-0944-4BA3-B7D2-2E80518FDAA7}" presName="childText" presStyleLbl="revTx" presStyleIdx="1" presStyleCnt="3">
        <dgm:presLayoutVars>
          <dgm:bulletEnabled val="1"/>
        </dgm:presLayoutVars>
      </dgm:prSet>
      <dgm:spPr/>
    </dgm:pt>
    <dgm:pt modelId="{334EF161-7084-49A8-AA5A-A1CC160FA9BE}" type="pres">
      <dgm:prSet presAssocID="{3D1F26FC-A65C-4270-A587-198A0FA01EE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D1869C-F16E-4709-B210-4607E5017770}" type="pres">
      <dgm:prSet presAssocID="{3D1F26FC-A65C-4270-A587-198A0FA01EE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7FD5001-C3BA-4859-9A2A-9A58ED7DA2A6}" srcId="{1FD3425E-0944-4BA3-B7D2-2E80518FDAA7}" destId="{4592E717-B6A7-4F82-B7BF-11EABA0CCFBB}" srcOrd="1" destOrd="0" parTransId="{FB635443-11F5-49E8-9A2A-AACE26BFDE07}" sibTransId="{3D37F51C-4EFB-4B4A-A33F-01D337F7A4A7}"/>
    <dgm:cxn modelId="{EEF08208-60C6-406C-8649-A6EB420F0465}" type="presOf" srcId="{B6C04B52-75F7-4E1D-84BA-3CB65FCC9E07}" destId="{94B27FC3-1CC1-4C93-917C-976665D61F85}" srcOrd="0" destOrd="0" presId="urn:microsoft.com/office/officeart/2005/8/layout/vList2"/>
    <dgm:cxn modelId="{B531C015-3B51-4AA3-941A-334EB12BA0A9}" srcId="{B6C04B52-75F7-4E1D-84BA-3CB65FCC9E07}" destId="{F75E0466-DEF2-4BBD-806A-A6DEBCE5FE6B}" srcOrd="0" destOrd="0" parTransId="{531441E5-65AE-4F7F-9322-38B8EBA3FD0D}" sibTransId="{93E4A001-EEDF-4373-AE4C-DC7A95B2C4A0}"/>
    <dgm:cxn modelId="{F5ECBA19-021F-4685-8DA6-612215A3FD94}" type="presOf" srcId="{478DC299-90C8-4E2F-89E2-7B182AEFE322}" destId="{F233F920-F096-446A-BF14-C37EF9BAD59A}" srcOrd="0" destOrd="2" presId="urn:microsoft.com/office/officeart/2005/8/layout/vList2"/>
    <dgm:cxn modelId="{FA4C661E-0F62-40D0-AA5E-0DDBFAA44202}" srcId="{A7F95AD7-2FDC-4F91-85D3-79A566B9C2D8}" destId="{3D1F26FC-A65C-4270-A587-198A0FA01EE9}" srcOrd="2" destOrd="0" parTransId="{25FF17EB-768B-4457-BBC2-F6115B040FB2}" sibTransId="{C70BBE99-0768-40BC-B94B-FF2A85ED8F03}"/>
    <dgm:cxn modelId="{CE14542F-73D8-4502-819B-324AFD4D4677}" srcId="{1FD3425E-0944-4BA3-B7D2-2E80518FDAA7}" destId="{2F1FA6E1-6764-40B2-9698-72E6F686B92B}" srcOrd="0" destOrd="0" parTransId="{3635AA7F-AFE7-4094-94F5-CB45D42DABAD}" sibTransId="{BCEE6812-B4D8-4A7E-ADF1-583F9561CE47}"/>
    <dgm:cxn modelId="{92BF8163-C2A5-4D2D-B2B2-CCFCB7000D35}" srcId="{A7F95AD7-2FDC-4F91-85D3-79A566B9C2D8}" destId="{B6C04B52-75F7-4E1D-84BA-3CB65FCC9E07}" srcOrd="0" destOrd="0" parTransId="{D1A82416-137E-4BBF-8622-F9B7941F9127}" sibTransId="{5E5CB1E1-8DC7-4ACC-AC32-7ECA895B3EB2}"/>
    <dgm:cxn modelId="{01C6984D-54EF-46B2-B4EC-AD625B0FC401}" srcId="{3D1F26FC-A65C-4270-A587-198A0FA01EE9}" destId="{730B896E-99A4-4B11-A1AF-012E2CE57322}" srcOrd="0" destOrd="0" parTransId="{194BEB66-F6EC-453F-A84E-5ED7E81A7569}" sibTransId="{A446925A-0ABC-4FB3-9684-095A4F170354}"/>
    <dgm:cxn modelId="{844D7473-C210-40D0-BE91-9D9217BD1BDC}" type="presOf" srcId="{3D1F26FC-A65C-4270-A587-198A0FA01EE9}" destId="{334EF161-7084-49A8-AA5A-A1CC160FA9BE}" srcOrd="0" destOrd="0" presId="urn:microsoft.com/office/officeart/2005/8/layout/vList2"/>
    <dgm:cxn modelId="{3D620174-F963-4769-A3F6-47E8AA558378}" type="presOf" srcId="{2F1FA6E1-6764-40B2-9698-72E6F686B92B}" destId="{F233F920-F096-446A-BF14-C37EF9BAD59A}" srcOrd="0" destOrd="0" presId="urn:microsoft.com/office/officeart/2005/8/layout/vList2"/>
    <dgm:cxn modelId="{4AA14E7A-55C6-4B2C-B09A-C5A4606B7EBD}" type="presOf" srcId="{4592E717-B6A7-4F82-B7BF-11EABA0CCFBB}" destId="{F233F920-F096-446A-BF14-C37EF9BAD59A}" srcOrd="0" destOrd="1" presId="urn:microsoft.com/office/officeart/2005/8/layout/vList2"/>
    <dgm:cxn modelId="{3F371F9D-91E3-40F7-820E-3D664E8D37CA}" srcId="{1FD3425E-0944-4BA3-B7D2-2E80518FDAA7}" destId="{478DC299-90C8-4E2F-89E2-7B182AEFE322}" srcOrd="2" destOrd="0" parTransId="{ECAE3729-4C48-437F-BF58-12E25EC7C775}" sibTransId="{EC5BA901-7F75-4B96-AD8F-C016EEA4FA6D}"/>
    <dgm:cxn modelId="{3E5ECCA1-63B4-4E3B-8835-6D725D1B79D2}" type="presOf" srcId="{1FD3425E-0944-4BA3-B7D2-2E80518FDAA7}" destId="{ED0D4D34-ADB6-41C2-9D9E-DBD4E8768F65}" srcOrd="0" destOrd="0" presId="urn:microsoft.com/office/officeart/2005/8/layout/vList2"/>
    <dgm:cxn modelId="{D2B73BAE-671B-4F7A-92CC-FBA6A51E701A}" type="presOf" srcId="{F75E0466-DEF2-4BBD-806A-A6DEBCE5FE6B}" destId="{0FF48EFF-123B-432D-B8C8-4ED29F2B6BD8}" srcOrd="0" destOrd="0" presId="urn:microsoft.com/office/officeart/2005/8/layout/vList2"/>
    <dgm:cxn modelId="{66509BB3-CF04-40D4-B5B0-3B30901CCF14}" type="presOf" srcId="{A7F95AD7-2FDC-4F91-85D3-79A566B9C2D8}" destId="{8CE194D1-F249-4B4B-BC57-1CAE7129337A}" srcOrd="0" destOrd="0" presId="urn:microsoft.com/office/officeart/2005/8/layout/vList2"/>
    <dgm:cxn modelId="{D04AEFD2-FC51-45EE-9ED6-7325D67C3716}" srcId="{B6C04B52-75F7-4E1D-84BA-3CB65FCC9E07}" destId="{765241C3-95FA-4F39-BDE3-BCFB59D848F9}" srcOrd="1" destOrd="0" parTransId="{8E95A1D2-FD22-4377-A4FA-B1935F0933B8}" sibTransId="{EDC88061-55A9-4D78-8BC7-97D28A827521}"/>
    <dgm:cxn modelId="{59A912D7-EC9F-4B40-9030-2A6441CADA89}" type="presOf" srcId="{730B896E-99A4-4B11-A1AF-012E2CE57322}" destId="{31D1869C-F16E-4709-B210-4607E5017770}" srcOrd="0" destOrd="0" presId="urn:microsoft.com/office/officeart/2005/8/layout/vList2"/>
    <dgm:cxn modelId="{D5C29DE4-EA76-4BC4-93ED-B0570B7418EE}" type="presOf" srcId="{765241C3-95FA-4F39-BDE3-BCFB59D848F9}" destId="{0FF48EFF-123B-432D-B8C8-4ED29F2B6BD8}" srcOrd="0" destOrd="1" presId="urn:microsoft.com/office/officeart/2005/8/layout/vList2"/>
    <dgm:cxn modelId="{160279FB-E1FA-4888-B60A-995CD3CABF2E}" srcId="{A7F95AD7-2FDC-4F91-85D3-79A566B9C2D8}" destId="{1FD3425E-0944-4BA3-B7D2-2E80518FDAA7}" srcOrd="1" destOrd="0" parTransId="{495DFA4F-13DF-4FD9-88BC-72279DE9187D}" sibTransId="{A77AAFEB-80CB-4C48-831D-BBF5B59F918B}"/>
    <dgm:cxn modelId="{273EAB64-311D-414A-B9DB-EC4F3E08E37B}" type="presParOf" srcId="{8CE194D1-F249-4B4B-BC57-1CAE7129337A}" destId="{94B27FC3-1CC1-4C93-917C-976665D61F85}" srcOrd="0" destOrd="0" presId="urn:microsoft.com/office/officeart/2005/8/layout/vList2"/>
    <dgm:cxn modelId="{EA4519C5-463F-422A-B2D3-EFA28B27F6E6}" type="presParOf" srcId="{8CE194D1-F249-4B4B-BC57-1CAE7129337A}" destId="{0FF48EFF-123B-432D-B8C8-4ED29F2B6BD8}" srcOrd="1" destOrd="0" presId="urn:microsoft.com/office/officeart/2005/8/layout/vList2"/>
    <dgm:cxn modelId="{58DE821A-146F-4180-821D-906EFC4262BC}" type="presParOf" srcId="{8CE194D1-F249-4B4B-BC57-1CAE7129337A}" destId="{ED0D4D34-ADB6-41C2-9D9E-DBD4E8768F65}" srcOrd="2" destOrd="0" presId="urn:microsoft.com/office/officeart/2005/8/layout/vList2"/>
    <dgm:cxn modelId="{29E0A0E6-4FF5-4547-81A4-EA3B4D089009}" type="presParOf" srcId="{8CE194D1-F249-4B4B-BC57-1CAE7129337A}" destId="{F233F920-F096-446A-BF14-C37EF9BAD59A}" srcOrd="3" destOrd="0" presId="urn:microsoft.com/office/officeart/2005/8/layout/vList2"/>
    <dgm:cxn modelId="{F83B4959-55F8-4319-AD55-1BBCF94764A8}" type="presParOf" srcId="{8CE194D1-F249-4B4B-BC57-1CAE7129337A}" destId="{334EF161-7084-49A8-AA5A-A1CC160FA9BE}" srcOrd="4" destOrd="0" presId="urn:microsoft.com/office/officeart/2005/8/layout/vList2"/>
    <dgm:cxn modelId="{EF00813B-2529-48AB-9263-4A539A62C598}" type="presParOf" srcId="{8CE194D1-F249-4B4B-BC57-1CAE7129337A}" destId="{31D1869C-F16E-4709-B210-4607E501777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8B017B3-8F79-47F1-B702-C4523DCDD5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8251C91-AE11-40E6-A491-042421A971D0}">
      <dgm:prSet/>
      <dgm:spPr/>
      <dgm:t>
        <a:bodyPr/>
        <a:lstStyle/>
        <a:p>
          <a:r>
            <a:rPr lang="en-US"/>
            <a:t>Dashboards</a:t>
          </a:r>
        </a:p>
      </dgm:t>
    </dgm:pt>
    <dgm:pt modelId="{2D9D0F44-96E6-4E8F-9754-77842154F37E}" type="parTrans" cxnId="{AF620B2C-6499-4F05-906C-281BFB3B6151}">
      <dgm:prSet/>
      <dgm:spPr/>
      <dgm:t>
        <a:bodyPr/>
        <a:lstStyle/>
        <a:p>
          <a:endParaRPr lang="en-US"/>
        </a:p>
      </dgm:t>
    </dgm:pt>
    <dgm:pt modelId="{9B2FD56A-7902-4722-B99D-05073101A96C}" type="sibTrans" cxnId="{AF620B2C-6499-4F05-906C-281BFB3B6151}">
      <dgm:prSet/>
      <dgm:spPr/>
      <dgm:t>
        <a:bodyPr/>
        <a:lstStyle/>
        <a:p>
          <a:endParaRPr lang="en-US"/>
        </a:p>
      </dgm:t>
    </dgm:pt>
    <dgm:pt modelId="{5B0F193B-8D9E-4BAC-84AA-A92DBEB2B6CE}">
      <dgm:prSet/>
      <dgm:spPr/>
      <dgm:t>
        <a:bodyPr/>
        <a:lstStyle/>
        <a:p>
          <a:r>
            <a:rPr lang="en-US"/>
            <a:t>Reports</a:t>
          </a:r>
        </a:p>
      </dgm:t>
    </dgm:pt>
    <dgm:pt modelId="{A9F95F06-8FAB-4F81-8764-1C5066FB8386}" type="parTrans" cxnId="{93EB2E80-E4E6-4B44-9E31-E67D1A92289F}">
      <dgm:prSet/>
      <dgm:spPr/>
      <dgm:t>
        <a:bodyPr/>
        <a:lstStyle/>
        <a:p>
          <a:endParaRPr lang="en-US"/>
        </a:p>
      </dgm:t>
    </dgm:pt>
    <dgm:pt modelId="{67F5F75F-D39C-456B-BC36-FF0A7ABECA16}" type="sibTrans" cxnId="{93EB2E80-E4E6-4B44-9E31-E67D1A92289F}">
      <dgm:prSet/>
      <dgm:spPr/>
      <dgm:t>
        <a:bodyPr/>
        <a:lstStyle/>
        <a:p>
          <a:endParaRPr lang="en-US"/>
        </a:p>
      </dgm:t>
    </dgm:pt>
    <dgm:pt modelId="{062D1FD9-13D5-4833-A24F-540BE32DDDE2}" type="pres">
      <dgm:prSet presAssocID="{C8B017B3-8F79-47F1-B702-C4523DCDD587}" presName="linear" presStyleCnt="0">
        <dgm:presLayoutVars>
          <dgm:animLvl val="lvl"/>
          <dgm:resizeHandles val="exact"/>
        </dgm:presLayoutVars>
      </dgm:prSet>
      <dgm:spPr/>
    </dgm:pt>
    <dgm:pt modelId="{49643B5C-1526-4019-859B-D6C22329E1C6}" type="pres">
      <dgm:prSet presAssocID="{18251C91-AE11-40E6-A491-042421A971D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5EA3E10-A654-4E3D-A679-FEAB80DB0EA7}" type="pres">
      <dgm:prSet presAssocID="{9B2FD56A-7902-4722-B99D-05073101A96C}" presName="spacer" presStyleCnt="0"/>
      <dgm:spPr/>
    </dgm:pt>
    <dgm:pt modelId="{BA60E52B-BC67-43FD-AF6F-75CA42FBFB2D}" type="pres">
      <dgm:prSet presAssocID="{5B0F193B-8D9E-4BAC-84AA-A92DBEB2B6C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F620B2C-6499-4F05-906C-281BFB3B6151}" srcId="{C8B017B3-8F79-47F1-B702-C4523DCDD587}" destId="{18251C91-AE11-40E6-A491-042421A971D0}" srcOrd="0" destOrd="0" parTransId="{2D9D0F44-96E6-4E8F-9754-77842154F37E}" sibTransId="{9B2FD56A-7902-4722-B99D-05073101A96C}"/>
    <dgm:cxn modelId="{288E2439-148B-4E23-93FA-116F894035E4}" type="presOf" srcId="{18251C91-AE11-40E6-A491-042421A971D0}" destId="{49643B5C-1526-4019-859B-D6C22329E1C6}" srcOrd="0" destOrd="0" presId="urn:microsoft.com/office/officeart/2005/8/layout/vList2"/>
    <dgm:cxn modelId="{93EB2E80-E4E6-4B44-9E31-E67D1A92289F}" srcId="{C8B017B3-8F79-47F1-B702-C4523DCDD587}" destId="{5B0F193B-8D9E-4BAC-84AA-A92DBEB2B6CE}" srcOrd="1" destOrd="0" parTransId="{A9F95F06-8FAB-4F81-8764-1C5066FB8386}" sibTransId="{67F5F75F-D39C-456B-BC36-FF0A7ABECA16}"/>
    <dgm:cxn modelId="{8B78A8E6-0CAB-427E-A1B2-98CE45D02DF0}" type="presOf" srcId="{C8B017B3-8F79-47F1-B702-C4523DCDD587}" destId="{062D1FD9-13D5-4833-A24F-540BE32DDDE2}" srcOrd="0" destOrd="0" presId="urn:microsoft.com/office/officeart/2005/8/layout/vList2"/>
    <dgm:cxn modelId="{82F8B1EC-2389-4CA6-A816-E59AB3054602}" type="presOf" srcId="{5B0F193B-8D9E-4BAC-84AA-A92DBEB2B6CE}" destId="{BA60E52B-BC67-43FD-AF6F-75CA42FBFB2D}" srcOrd="0" destOrd="0" presId="urn:microsoft.com/office/officeart/2005/8/layout/vList2"/>
    <dgm:cxn modelId="{BB99549C-4B92-489D-9D7E-1439859A064B}" type="presParOf" srcId="{062D1FD9-13D5-4833-A24F-540BE32DDDE2}" destId="{49643B5C-1526-4019-859B-D6C22329E1C6}" srcOrd="0" destOrd="0" presId="urn:microsoft.com/office/officeart/2005/8/layout/vList2"/>
    <dgm:cxn modelId="{78163C0F-B434-4797-A273-90C8355E39BA}" type="presParOf" srcId="{062D1FD9-13D5-4833-A24F-540BE32DDDE2}" destId="{D5EA3E10-A654-4E3D-A679-FEAB80DB0EA7}" srcOrd="1" destOrd="0" presId="urn:microsoft.com/office/officeart/2005/8/layout/vList2"/>
    <dgm:cxn modelId="{61608BB5-C244-4A2A-9E33-C5E1F48F5D0E}" type="presParOf" srcId="{062D1FD9-13D5-4833-A24F-540BE32DDDE2}" destId="{BA60E52B-BC67-43FD-AF6F-75CA42FBFB2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4F6267-C79F-4174-A853-D0498AE8D4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8EBCD-469D-47A0-9941-58D35DC33F5B}">
      <dgm:prSet/>
      <dgm:spPr/>
      <dgm:t>
        <a:bodyPr/>
        <a:lstStyle/>
        <a:p>
          <a:r>
            <a:rPr lang="en-US" dirty="0"/>
            <a:t>New Online Course Offerings</a:t>
          </a:r>
        </a:p>
      </dgm:t>
    </dgm:pt>
    <dgm:pt modelId="{83605D07-5EBA-44FA-A0D0-C79EA1EB1DD0}" type="parTrans" cxnId="{CD7EE785-A71B-4543-8F5C-8D872E81584B}">
      <dgm:prSet/>
      <dgm:spPr/>
      <dgm:t>
        <a:bodyPr/>
        <a:lstStyle/>
        <a:p>
          <a:endParaRPr lang="en-US"/>
        </a:p>
      </dgm:t>
    </dgm:pt>
    <dgm:pt modelId="{6360D0AC-F438-4ED7-85B7-5B9948AC6BA1}" type="sibTrans" cxnId="{CD7EE785-A71B-4543-8F5C-8D872E81584B}">
      <dgm:prSet/>
      <dgm:spPr/>
      <dgm:t>
        <a:bodyPr/>
        <a:lstStyle/>
        <a:p>
          <a:endParaRPr lang="en-US"/>
        </a:p>
      </dgm:t>
    </dgm:pt>
    <dgm:pt modelId="{95870A30-84E2-48EA-8C00-E7EBC0715755}">
      <dgm:prSet/>
      <dgm:spPr/>
      <dgm:t>
        <a:bodyPr/>
        <a:lstStyle/>
        <a:p>
          <a:r>
            <a:rPr lang="en-US" dirty="0"/>
            <a:t>Dynamics 365 JavaScript Development</a:t>
          </a:r>
        </a:p>
      </dgm:t>
    </dgm:pt>
    <dgm:pt modelId="{17ED58DA-0F0D-4D08-84D7-8CAF8D2EEA0F}" type="parTrans" cxnId="{90C30396-DF78-4DE3-A50C-8CDFA4CEEF2A}">
      <dgm:prSet/>
      <dgm:spPr/>
      <dgm:t>
        <a:bodyPr/>
        <a:lstStyle/>
        <a:p>
          <a:endParaRPr lang="en-US"/>
        </a:p>
      </dgm:t>
    </dgm:pt>
    <dgm:pt modelId="{E2EEFCA2-DA7B-4AE2-BE65-47495788DD4B}" type="sibTrans" cxnId="{90C30396-DF78-4DE3-A50C-8CDFA4CEEF2A}">
      <dgm:prSet/>
      <dgm:spPr/>
      <dgm:t>
        <a:bodyPr/>
        <a:lstStyle/>
        <a:p>
          <a:endParaRPr lang="en-US"/>
        </a:p>
      </dgm:t>
    </dgm:pt>
    <dgm:pt modelId="{D211AC55-49AD-4737-8411-FE068EE047AA}">
      <dgm:prSet/>
      <dgm:spPr/>
      <dgm:t>
        <a:bodyPr/>
        <a:lstStyle/>
        <a:p>
          <a:r>
            <a:rPr lang="en-US" dirty="0"/>
            <a:t>Dynamics 365 Plug-In Development</a:t>
          </a:r>
        </a:p>
      </dgm:t>
    </dgm:pt>
    <dgm:pt modelId="{DBDE45D0-0337-43E7-BFD9-9539BD783C39}" type="parTrans" cxnId="{59B731A6-32EE-4522-874B-03C208B02824}">
      <dgm:prSet/>
      <dgm:spPr/>
    </dgm:pt>
    <dgm:pt modelId="{F45ACCA3-C5C7-440E-A591-DD43436ED433}" type="sibTrans" cxnId="{59B731A6-32EE-4522-874B-03C208B02824}">
      <dgm:prSet/>
      <dgm:spPr/>
    </dgm:pt>
    <dgm:pt modelId="{A0261749-601F-4867-A565-B9D1ECDD82E6}">
      <dgm:prSet/>
      <dgm:spPr/>
      <dgm:t>
        <a:bodyPr/>
        <a:lstStyle/>
        <a:p>
          <a:r>
            <a:rPr lang="en-US" dirty="0"/>
            <a:t>Dynamics 365 Maintenance and Troubleshooting</a:t>
          </a:r>
        </a:p>
      </dgm:t>
    </dgm:pt>
    <dgm:pt modelId="{48CA51E1-88D1-4BA3-862D-5271C8F4CB77}" type="parTrans" cxnId="{7012E6D2-7DF8-4868-AA74-CAC4C436113D}">
      <dgm:prSet/>
      <dgm:spPr/>
    </dgm:pt>
    <dgm:pt modelId="{AEF103DB-61AB-4855-ACA3-04FDD24998A9}" type="sibTrans" cxnId="{7012E6D2-7DF8-4868-AA74-CAC4C436113D}">
      <dgm:prSet/>
      <dgm:spPr/>
    </dgm:pt>
    <dgm:pt modelId="{44028819-6B1E-406E-9D8C-C4A69EADAA4C}">
      <dgm:prSet/>
      <dgm:spPr/>
      <dgm:t>
        <a:bodyPr/>
        <a:lstStyle/>
        <a:p>
          <a:r>
            <a:rPr lang="en-US" dirty="0"/>
            <a:t>Go-Live on Monday, August 21st</a:t>
          </a:r>
        </a:p>
      </dgm:t>
    </dgm:pt>
    <dgm:pt modelId="{8EFFDE29-5EF3-4394-8BA9-AC572B8532EC}" type="parTrans" cxnId="{F4468B94-8645-4357-9A52-FBDD7FC6125B}">
      <dgm:prSet/>
      <dgm:spPr/>
    </dgm:pt>
    <dgm:pt modelId="{CAE857A3-08EE-488F-9652-83C97E9C45B6}" type="sibTrans" cxnId="{F4468B94-8645-4357-9A52-FBDD7FC6125B}">
      <dgm:prSet/>
      <dgm:spPr/>
    </dgm:pt>
    <dgm:pt modelId="{9D64D383-4446-4629-9FE4-D38369DE5CF0}">
      <dgm:prSet/>
      <dgm:spPr/>
      <dgm:t>
        <a:bodyPr/>
        <a:lstStyle/>
        <a:p>
          <a:r>
            <a:rPr lang="en-US" dirty="0"/>
            <a:t>Go-Live on Monday, August 28th</a:t>
          </a:r>
        </a:p>
      </dgm:t>
    </dgm:pt>
    <dgm:pt modelId="{76C03F86-1743-4C76-BAF4-89BB4E988A52}" type="parTrans" cxnId="{E2C6AEAA-1A54-486E-B3B0-D8B2E37E88B1}">
      <dgm:prSet/>
      <dgm:spPr/>
    </dgm:pt>
    <dgm:pt modelId="{79848303-9F6C-4ED3-8E12-FD3C059739F0}" type="sibTrans" cxnId="{E2C6AEAA-1A54-486E-B3B0-D8B2E37E88B1}">
      <dgm:prSet/>
      <dgm:spPr/>
    </dgm:pt>
    <dgm:pt modelId="{AC30F500-FD14-4ABF-A4AC-3C8E6F58B9AD}">
      <dgm:prSet/>
      <dgm:spPr/>
      <dgm:t>
        <a:bodyPr/>
        <a:lstStyle/>
        <a:p>
          <a:r>
            <a:rPr lang="en-US" dirty="0"/>
            <a:t>Go-Live on Monday, September 4th</a:t>
          </a:r>
        </a:p>
      </dgm:t>
    </dgm:pt>
    <dgm:pt modelId="{44102AAF-536C-499E-8872-591A2E052EF7}" type="parTrans" cxnId="{EEC3AECA-7717-4CF2-9C37-898BCE7FCC1B}">
      <dgm:prSet/>
      <dgm:spPr/>
    </dgm:pt>
    <dgm:pt modelId="{74B4C3B1-D678-4BC2-883E-BA2C4E2CF411}" type="sibTrans" cxnId="{EEC3AECA-7717-4CF2-9C37-898BCE7FCC1B}">
      <dgm:prSet/>
      <dgm:spPr/>
    </dgm:pt>
    <dgm:pt modelId="{22C61B4C-7FB4-46A8-B819-E91BC593B983}" type="pres">
      <dgm:prSet presAssocID="{CA4F6267-C79F-4174-A853-D0498AE8D4A3}" presName="linear" presStyleCnt="0">
        <dgm:presLayoutVars>
          <dgm:animLvl val="lvl"/>
          <dgm:resizeHandles val="exact"/>
        </dgm:presLayoutVars>
      </dgm:prSet>
      <dgm:spPr/>
    </dgm:pt>
    <dgm:pt modelId="{8F7BBFCB-10CE-4AB1-9F97-531CA6FA095C}" type="pres">
      <dgm:prSet presAssocID="{EFD8EBCD-469D-47A0-9941-58D35DC33F5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49AF2EF-4055-4B09-B688-99679EFF0CE2}" type="pres">
      <dgm:prSet presAssocID="{EFD8EBCD-469D-47A0-9941-58D35DC33F5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054C719-2679-4937-B168-8938B000FE46}" type="presOf" srcId="{95870A30-84E2-48EA-8C00-E7EBC0715755}" destId="{A49AF2EF-4055-4B09-B688-99679EFF0CE2}" srcOrd="0" destOrd="0" presId="urn:microsoft.com/office/officeart/2005/8/layout/vList2"/>
    <dgm:cxn modelId="{C31BFF34-1B2F-4630-9F60-5450AB872A42}" type="presOf" srcId="{AC30F500-FD14-4ABF-A4AC-3C8E6F58B9AD}" destId="{A49AF2EF-4055-4B09-B688-99679EFF0CE2}" srcOrd="0" destOrd="5" presId="urn:microsoft.com/office/officeart/2005/8/layout/vList2"/>
    <dgm:cxn modelId="{465F6344-04AB-4947-8392-94419BF29D54}" type="presOf" srcId="{A0261749-601F-4867-A565-B9D1ECDD82E6}" destId="{A49AF2EF-4055-4B09-B688-99679EFF0CE2}" srcOrd="0" destOrd="4" presId="urn:microsoft.com/office/officeart/2005/8/layout/vList2"/>
    <dgm:cxn modelId="{F650A374-9797-4561-AAA0-CD7350AD3A71}" type="presOf" srcId="{EFD8EBCD-469D-47A0-9941-58D35DC33F5B}" destId="{8F7BBFCB-10CE-4AB1-9F97-531CA6FA095C}" srcOrd="0" destOrd="0" presId="urn:microsoft.com/office/officeart/2005/8/layout/vList2"/>
    <dgm:cxn modelId="{55A67655-D49B-4F6F-99EF-F0A5D62E1DD1}" type="presOf" srcId="{44028819-6B1E-406E-9D8C-C4A69EADAA4C}" destId="{A49AF2EF-4055-4B09-B688-99679EFF0CE2}" srcOrd="0" destOrd="1" presId="urn:microsoft.com/office/officeart/2005/8/layout/vList2"/>
    <dgm:cxn modelId="{1ED22376-B323-4351-B818-C327D5BFE187}" type="presOf" srcId="{D211AC55-49AD-4737-8411-FE068EE047AA}" destId="{A49AF2EF-4055-4B09-B688-99679EFF0CE2}" srcOrd="0" destOrd="2" presId="urn:microsoft.com/office/officeart/2005/8/layout/vList2"/>
    <dgm:cxn modelId="{7A18E378-18D9-460E-BC56-E1EDE72D5152}" type="presOf" srcId="{9D64D383-4446-4629-9FE4-D38369DE5CF0}" destId="{A49AF2EF-4055-4B09-B688-99679EFF0CE2}" srcOrd="0" destOrd="3" presId="urn:microsoft.com/office/officeart/2005/8/layout/vList2"/>
    <dgm:cxn modelId="{4D663183-C320-4143-A874-DBDB92D315F2}" type="presOf" srcId="{CA4F6267-C79F-4174-A853-D0498AE8D4A3}" destId="{22C61B4C-7FB4-46A8-B819-E91BC593B983}" srcOrd="0" destOrd="0" presId="urn:microsoft.com/office/officeart/2005/8/layout/vList2"/>
    <dgm:cxn modelId="{CD7EE785-A71B-4543-8F5C-8D872E81584B}" srcId="{CA4F6267-C79F-4174-A853-D0498AE8D4A3}" destId="{EFD8EBCD-469D-47A0-9941-58D35DC33F5B}" srcOrd="0" destOrd="0" parTransId="{83605D07-5EBA-44FA-A0D0-C79EA1EB1DD0}" sibTransId="{6360D0AC-F438-4ED7-85B7-5B9948AC6BA1}"/>
    <dgm:cxn modelId="{F4468B94-8645-4357-9A52-FBDD7FC6125B}" srcId="{95870A30-84E2-48EA-8C00-E7EBC0715755}" destId="{44028819-6B1E-406E-9D8C-C4A69EADAA4C}" srcOrd="0" destOrd="0" parTransId="{8EFFDE29-5EF3-4394-8BA9-AC572B8532EC}" sibTransId="{CAE857A3-08EE-488F-9652-83C97E9C45B6}"/>
    <dgm:cxn modelId="{90C30396-DF78-4DE3-A50C-8CDFA4CEEF2A}" srcId="{EFD8EBCD-469D-47A0-9941-58D35DC33F5B}" destId="{95870A30-84E2-48EA-8C00-E7EBC0715755}" srcOrd="0" destOrd="0" parTransId="{17ED58DA-0F0D-4D08-84D7-8CAF8D2EEA0F}" sibTransId="{E2EEFCA2-DA7B-4AE2-BE65-47495788DD4B}"/>
    <dgm:cxn modelId="{59B731A6-32EE-4522-874B-03C208B02824}" srcId="{EFD8EBCD-469D-47A0-9941-58D35DC33F5B}" destId="{D211AC55-49AD-4737-8411-FE068EE047AA}" srcOrd="1" destOrd="0" parTransId="{DBDE45D0-0337-43E7-BFD9-9539BD783C39}" sibTransId="{F45ACCA3-C5C7-440E-A591-DD43436ED433}"/>
    <dgm:cxn modelId="{E2C6AEAA-1A54-486E-B3B0-D8B2E37E88B1}" srcId="{D211AC55-49AD-4737-8411-FE068EE047AA}" destId="{9D64D383-4446-4629-9FE4-D38369DE5CF0}" srcOrd="0" destOrd="0" parTransId="{76C03F86-1743-4C76-BAF4-89BB4E988A52}" sibTransId="{79848303-9F6C-4ED3-8E12-FD3C059739F0}"/>
    <dgm:cxn modelId="{EEC3AECA-7717-4CF2-9C37-898BCE7FCC1B}" srcId="{A0261749-601F-4867-A565-B9D1ECDD82E6}" destId="{AC30F500-FD14-4ABF-A4AC-3C8E6F58B9AD}" srcOrd="0" destOrd="0" parTransId="{44102AAF-536C-499E-8872-591A2E052EF7}" sibTransId="{74B4C3B1-D678-4BC2-883E-BA2C4E2CF411}"/>
    <dgm:cxn modelId="{7012E6D2-7DF8-4868-AA74-CAC4C436113D}" srcId="{EFD8EBCD-469D-47A0-9941-58D35DC33F5B}" destId="{A0261749-601F-4867-A565-B9D1ECDD82E6}" srcOrd="2" destOrd="0" parTransId="{48CA51E1-88D1-4BA3-862D-5271C8F4CB77}" sibTransId="{AEF103DB-61AB-4855-ACA3-04FDD24998A9}"/>
    <dgm:cxn modelId="{136398A6-9E2D-4023-B20A-FB00791633C8}" type="presParOf" srcId="{22C61B4C-7FB4-46A8-B819-E91BC593B983}" destId="{8F7BBFCB-10CE-4AB1-9F97-531CA6FA095C}" srcOrd="0" destOrd="0" presId="urn:microsoft.com/office/officeart/2005/8/layout/vList2"/>
    <dgm:cxn modelId="{394A080D-226A-423B-90D4-37ACF7D343E6}" type="presParOf" srcId="{22C61B4C-7FB4-46A8-B819-E91BC593B983}" destId="{A49AF2EF-4055-4B09-B688-99679EFF0CE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919A1E-FB7B-42EA-8F75-1179BB129C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5FDEB85-24D5-4B16-9BBE-C6B1D1322876}">
      <dgm:prSet/>
      <dgm:spPr/>
      <dgm:t>
        <a:bodyPr/>
        <a:lstStyle/>
        <a:p>
          <a:r>
            <a:rPr lang="en-US"/>
            <a:t>An integrated survey tool</a:t>
          </a:r>
        </a:p>
      </dgm:t>
    </dgm:pt>
    <dgm:pt modelId="{6216AF9D-761E-4DCC-811E-DB382662451F}" type="parTrans" cxnId="{CC466B34-3F88-4A9C-9452-C690836BE1B8}">
      <dgm:prSet/>
      <dgm:spPr/>
      <dgm:t>
        <a:bodyPr/>
        <a:lstStyle/>
        <a:p>
          <a:endParaRPr lang="en-US"/>
        </a:p>
      </dgm:t>
    </dgm:pt>
    <dgm:pt modelId="{5FB49BD3-BDD0-4ED9-811A-794D4DD40F53}" type="sibTrans" cxnId="{CC466B34-3F88-4A9C-9452-C690836BE1B8}">
      <dgm:prSet/>
      <dgm:spPr/>
      <dgm:t>
        <a:bodyPr/>
        <a:lstStyle/>
        <a:p>
          <a:endParaRPr lang="en-US"/>
        </a:p>
      </dgm:t>
    </dgm:pt>
    <dgm:pt modelId="{6EB46842-0736-465D-943E-C4288A8EE0A7}">
      <dgm:prSet/>
      <dgm:spPr/>
      <dgm:t>
        <a:bodyPr/>
        <a:lstStyle/>
        <a:p>
          <a:r>
            <a:rPr lang="en-US"/>
            <a:t>Respondents can take your surveys on a phone, tablet, or computer</a:t>
          </a:r>
        </a:p>
      </dgm:t>
    </dgm:pt>
    <dgm:pt modelId="{63A12BC3-B013-4B29-9F5C-A54FDA5E2FFE}" type="parTrans" cxnId="{B2458E4E-2DD9-4847-ACD6-2A9B4B8F1F89}">
      <dgm:prSet/>
      <dgm:spPr/>
      <dgm:t>
        <a:bodyPr/>
        <a:lstStyle/>
        <a:p>
          <a:endParaRPr lang="en-US"/>
        </a:p>
      </dgm:t>
    </dgm:pt>
    <dgm:pt modelId="{AAEC5784-9056-4D29-AC53-A9385F044B3C}" type="sibTrans" cxnId="{B2458E4E-2DD9-4847-ACD6-2A9B4B8F1F89}">
      <dgm:prSet/>
      <dgm:spPr/>
      <dgm:t>
        <a:bodyPr/>
        <a:lstStyle/>
        <a:p>
          <a:endParaRPr lang="en-US"/>
        </a:p>
      </dgm:t>
    </dgm:pt>
    <dgm:pt modelId="{2ED755A1-20C9-4A91-BA0B-79EB643FE146}">
      <dgm:prSet/>
      <dgm:spPr/>
      <dgm:t>
        <a:bodyPr/>
        <a:lstStyle/>
        <a:p>
          <a:r>
            <a:rPr lang="en-US"/>
            <a:t>Can use rules to trigger follow-up actions</a:t>
          </a:r>
        </a:p>
      </dgm:t>
    </dgm:pt>
    <dgm:pt modelId="{857F1B8A-D610-4F07-96A7-C836526D5938}" type="parTrans" cxnId="{D6A6E3BC-1FC5-4414-98AE-F365E21DF668}">
      <dgm:prSet/>
      <dgm:spPr/>
      <dgm:t>
        <a:bodyPr/>
        <a:lstStyle/>
        <a:p>
          <a:endParaRPr lang="en-US"/>
        </a:p>
      </dgm:t>
    </dgm:pt>
    <dgm:pt modelId="{9ECAFC07-9B4C-4976-932D-833F981E0045}" type="sibTrans" cxnId="{D6A6E3BC-1FC5-4414-98AE-F365E21DF668}">
      <dgm:prSet/>
      <dgm:spPr/>
      <dgm:t>
        <a:bodyPr/>
        <a:lstStyle/>
        <a:p>
          <a:endParaRPr lang="en-US"/>
        </a:p>
      </dgm:t>
    </dgm:pt>
    <dgm:pt modelId="{4026ADA6-B615-4D22-B7A0-20AC66BFD751}">
      <dgm:prSet/>
      <dgm:spPr/>
      <dgm:t>
        <a:bodyPr/>
        <a:lstStyle/>
        <a:p>
          <a:r>
            <a:rPr lang="en-US"/>
            <a:t>Survey analytics included</a:t>
          </a:r>
        </a:p>
      </dgm:t>
    </dgm:pt>
    <dgm:pt modelId="{54E6B923-DA26-4F18-B3F1-B4F8369C54B3}" type="parTrans" cxnId="{ED8DEEB9-3E4E-4396-951D-AC4BFA22C545}">
      <dgm:prSet/>
      <dgm:spPr/>
      <dgm:t>
        <a:bodyPr/>
        <a:lstStyle/>
        <a:p>
          <a:endParaRPr lang="en-US"/>
        </a:p>
      </dgm:t>
    </dgm:pt>
    <dgm:pt modelId="{073B5AAC-6B13-4627-98CC-FE4CB9BED4D1}" type="sibTrans" cxnId="{ED8DEEB9-3E4E-4396-951D-AC4BFA22C545}">
      <dgm:prSet/>
      <dgm:spPr/>
      <dgm:t>
        <a:bodyPr/>
        <a:lstStyle/>
        <a:p>
          <a:endParaRPr lang="en-US"/>
        </a:p>
      </dgm:t>
    </dgm:pt>
    <dgm:pt modelId="{59F07EB3-1267-4F9C-8C46-068A0647E13B}" type="pres">
      <dgm:prSet presAssocID="{C6919A1E-FB7B-42EA-8F75-1179BB129C37}" presName="linear" presStyleCnt="0">
        <dgm:presLayoutVars>
          <dgm:animLvl val="lvl"/>
          <dgm:resizeHandles val="exact"/>
        </dgm:presLayoutVars>
      </dgm:prSet>
      <dgm:spPr/>
    </dgm:pt>
    <dgm:pt modelId="{BD9F3A63-18A0-4702-A868-BFB110DB6602}" type="pres">
      <dgm:prSet presAssocID="{F5FDEB85-24D5-4B16-9BBE-C6B1D132287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49CCEE-29A2-4A55-BA66-87D2B8127006}" type="pres">
      <dgm:prSet presAssocID="{5FB49BD3-BDD0-4ED9-811A-794D4DD40F53}" presName="spacer" presStyleCnt="0"/>
      <dgm:spPr/>
    </dgm:pt>
    <dgm:pt modelId="{CC5B8C50-F916-4FD4-A573-B68EC365516D}" type="pres">
      <dgm:prSet presAssocID="{6EB46842-0736-465D-943E-C4288A8EE0A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9006B96-82B1-439B-B800-0C1A8F183467}" type="pres">
      <dgm:prSet presAssocID="{AAEC5784-9056-4D29-AC53-A9385F044B3C}" presName="spacer" presStyleCnt="0"/>
      <dgm:spPr/>
    </dgm:pt>
    <dgm:pt modelId="{D490FE66-2957-4C99-B0FA-280C604C9670}" type="pres">
      <dgm:prSet presAssocID="{2ED755A1-20C9-4A91-BA0B-79EB643FE14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BB9EF4F-9101-455C-942C-B4B9F374566C}" type="pres">
      <dgm:prSet presAssocID="{9ECAFC07-9B4C-4976-932D-833F981E0045}" presName="spacer" presStyleCnt="0"/>
      <dgm:spPr/>
    </dgm:pt>
    <dgm:pt modelId="{D2DB1DBB-54CF-493A-8386-CCF23E9D2F7E}" type="pres">
      <dgm:prSet presAssocID="{4026ADA6-B615-4D22-B7A0-20AC66BFD75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F26C01-F331-4B30-A045-AD7970945C9D}" type="presOf" srcId="{4026ADA6-B615-4D22-B7A0-20AC66BFD751}" destId="{D2DB1DBB-54CF-493A-8386-CCF23E9D2F7E}" srcOrd="0" destOrd="0" presId="urn:microsoft.com/office/officeart/2005/8/layout/vList2"/>
    <dgm:cxn modelId="{CC466B34-3F88-4A9C-9452-C690836BE1B8}" srcId="{C6919A1E-FB7B-42EA-8F75-1179BB129C37}" destId="{F5FDEB85-24D5-4B16-9BBE-C6B1D1322876}" srcOrd="0" destOrd="0" parTransId="{6216AF9D-761E-4DCC-811E-DB382662451F}" sibTransId="{5FB49BD3-BDD0-4ED9-811A-794D4DD40F53}"/>
    <dgm:cxn modelId="{B2458E4E-2DD9-4847-ACD6-2A9B4B8F1F89}" srcId="{C6919A1E-FB7B-42EA-8F75-1179BB129C37}" destId="{6EB46842-0736-465D-943E-C4288A8EE0A7}" srcOrd="1" destOrd="0" parTransId="{63A12BC3-B013-4B29-9F5C-A54FDA5E2FFE}" sibTransId="{AAEC5784-9056-4D29-AC53-A9385F044B3C}"/>
    <dgm:cxn modelId="{9DD8B783-545F-48FE-90D6-A31CDF0A584A}" type="presOf" srcId="{6EB46842-0736-465D-943E-C4288A8EE0A7}" destId="{CC5B8C50-F916-4FD4-A573-B68EC365516D}" srcOrd="0" destOrd="0" presId="urn:microsoft.com/office/officeart/2005/8/layout/vList2"/>
    <dgm:cxn modelId="{ED8DEEB9-3E4E-4396-951D-AC4BFA22C545}" srcId="{C6919A1E-FB7B-42EA-8F75-1179BB129C37}" destId="{4026ADA6-B615-4D22-B7A0-20AC66BFD751}" srcOrd="3" destOrd="0" parTransId="{54E6B923-DA26-4F18-B3F1-B4F8369C54B3}" sibTransId="{073B5AAC-6B13-4627-98CC-FE4CB9BED4D1}"/>
    <dgm:cxn modelId="{D6A6E3BC-1FC5-4414-98AE-F365E21DF668}" srcId="{C6919A1E-FB7B-42EA-8F75-1179BB129C37}" destId="{2ED755A1-20C9-4A91-BA0B-79EB643FE146}" srcOrd="2" destOrd="0" parTransId="{857F1B8A-D610-4F07-96A7-C836526D5938}" sibTransId="{9ECAFC07-9B4C-4976-932D-833F981E0045}"/>
    <dgm:cxn modelId="{5FCAC2C1-F528-47F1-BC89-B1ED26001116}" type="presOf" srcId="{F5FDEB85-24D5-4B16-9BBE-C6B1D1322876}" destId="{BD9F3A63-18A0-4702-A868-BFB110DB6602}" srcOrd="0" destOrd="0" presId="urn:microsoft.com/office/officeart/2005/8/layout/vList2"/>
    <dgm:cxn modelId="{9443BAEC-E423-400B-9D10-7BA98CC755B6}" type="presOf" srcId="{C6919A1E-FB7B-42EA-8F75-1179BB129C37}" destId="{59F07EB3-1267-4F9C-8C46-068A0647E13B}" srcOrd="0" destOrd="0" presId="urn:microsoft.com/office/officeart/2005/8/layout/vList2"/>
    <dgm:cxn modelId="{5C7F93F1-C76E-4565-9536-1C011D438B2C}" type="presOf" srcId="{2ED755A1-20C9-4A91-BA0B-79EB643FE146}" destId="{D490FE66-2957-4C99-B0FA-280C604C9670}" srcOrd="0" destOrd="0" presId="urn:microsoft.com/office/officeart/2005/8/layout/vList2"/>
    <dgm:cxn modelId="{F68810E2-B0F5-4A6E-A89D-3F8EA0C4C82B}" type="presParOf" srcId="{59F07EB3-1267-4F9C-8C46-068A0647E13B}" destId="{BD9F3A63-18A0-4702-A868-BFB110DB6602}" srcOrd="0" destOrd="0" presId="urn:microsoft.com/office/officeart/2005/8/layout/vList2"/>
    <dgm:cxn modelId="{1930785D-2889-446A-BD53-DDF1D5678DEC}" type="presParOf" srcId="{59F07EB3-1267-4F9C-8C46-068A0647E13B}" destId="{DE49CCEE-29A2-4A55-BA66-87D2B8127006}" srcOrd="1" destOrd="0" presId="urn:microsoft.com/office/officeart/2005/8/layout/vList2"/>
    <dgm:cxn modelId="{441F1ABF-F310-4BA6-B7F5-42457DECE1D4}" type="presParOf" srcId="{59F07EB3-1267-4F9C-8C46-068A0647E13B}" destId="{CC5B8C50-F916-4FD4-A573-B68EC365516D}" srcOrd="2" destOrd="0" presId="urn:microsoft.com/office/officeart/2005/8/layout/vList2"/>
    <dgm:cxn modelId="{7FB65CCE-2812-4308-9FE3-702103FFC1B8}" type="presParOf" srcId="{59F07EB3-1267-4F9C-8C46-068A0647E13B}" destId="{39006B96-82B1-439B-B800-0C1A8F183467}" srcOrd="3" destOrd="0" presId="urn:microsoft.com/office/officeart/2005/8/layout/vList2"/>
    <dgm:cxn modelId="{713551A7-2CB1-4555-A15E-236C799C5DA4}" type="presParOf" srcId="{59F07EB3-1267-4F9C-8C46-068A0647E13B}" destId="{D490FE66-2957-4C99-B0FA-280C604C9670}" srcOrd="4" destOrd="0" presId="urn:microsoft.com/office/officeart/2005/8/layout/vList2"/>
    <dgm:cxn modelId="{D7025FE8-3508-44BF-B05D-761B5FA75807}" type="presParOf" srcId="{59F07EB3-1267-4F9C-8C46-068A0647E13B}" destId="{FBB9EF4F-9101-455C-942C-B4B9F374566C}" srcOrd="5" destOrd="0" presId="urn:microsoft.com/office/officeart/2005/8/layout/vList2"/>
    <dgm:cxn modelId="{23D064B9-42D3-4ECC-951B-F7C30854DCFA}" type="presParOf" srcId="{59F07EB3-1267-4F9C-8C46-068A0647E13B}" destId="{D2DB1DBB-54CF-493A-8386-CCF23E9D2F7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F99CA0-555A-42C8-95ED-B317594A34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F67F72-B29A-4353-A959-5E4BD82314B0}">
      <dgm:prSet/>
      <dgm:spPr/>
      <dgm:t>
        <a:bodyPr/>
        <a:lstStyle/>
        <a:p>
          <a:r>
            <a:rPr lang="en-US"/>
            <a:t>VOC mostly exists inside of Azure assets</a:t>
          </a:r>
        </a:p>
      </dgm:t>
    </dgm:pt>
    <dgm:pt modelId="{6B8F24A2-D911-4007-A81E-9A658DCA82C3}" type="parTrans" cxnId="{D96287CC-F16A-4FF7-96ED-491D4F2FF79C}">
      <dgm:prSet/>
      <dgm:spPr/>
      <dgm:t>
        <a:bodyPr/>
        <a:lstStyle/>
        <a:p>
          <a:endParaRPr lang="en-US"/>
        </a:p>
      </dgm:t>
    </dgm:pt>
    <dgm:pt modelId="{D1739DB5-D8C4-43D7-81AD-109A884984C1}" type="sibTrans" cxnId="{D96287CC-F16A-4FF7-96ED-491D4F2FF79C}">
      <dgm:prSet/>
      <dgm:spPr/>
      <dgm:t>
        <a:bodyPr/>
        <a:lstStyle/>
        <a:p>
          <a:endParaRPr lang="en-US"/>
        </a:p>
      </dgm:t>
    </dgm:pt>
    <dgm:pt modelId="{B9E22463-8DD0-4A1B-83C2-AD7F6BF2A560}">
      <dgm:prSet/>
      <dgm:spPr/>
      <dgm:t>
        <a:bodyPr/>
        <a:lstStyle/>
        <a:p>
          <a:r>
            <a:rPr lang="en-US"/>
            <a:t>VOC is configured and managed inside of Dynamics 365</a:t>
          </a:r>
        </a:p>
      </dgm:t>
    </dgm:pt>
    <dgm:pt modelId="{0015074A-F72C-4E86-B70D-F31C4DB59ACE}" type="parTrans" cxnId="{72180D11-47A2-403E-A8E1-B45D91DC95DE}">
      <dgm:prSet/>
      <dgm:spPr/>
      <dgm:t>
        <a:bodyPr/>
        <a:lstStyle/>
        <a:p>
          <a:endParaRPr lang="en-US"/>
        </a:p>
      </dgm:t>
    </dgm:pt>
    <dgm:pt modelId="{0D83C9C6-1298-4C95-9AC4-70D55F30E1A4}" type="sibTrans" cxnId="{72180D11-47A2-403E-A8E1-B45D91DC95DE}">
      <dgm:prSet/>
      <dgm:spPr/>
      <dgm:t>
        <a:bodyPr/>
        <a:lstStyle/>
        <a:p>
          <a:endParaRPr lang="en-US"/>
        </a:p>
      </dgm:t>
    </dgm:pt>
    <dgm:pt modelId="{5C12E7AE-DB01-410F-AE22-4A4BD38C6503}">
      <dgm:prSet/>
      <dgm:spPr/>
      <dgm:t>
        <a:bodyPr/>
        <a:lstStyle/>
        <a:p>
          <a:r>
            <a:rPr lang="en-US"/>
            <a:t>Respondent data is automatically synced back to Dynamics 365</a:t>
          </a:r>
        </a:p>
      </dgm:t>
    </dgm:pt>
    <dgm:pt modelId="{49EF9850-DF89-474B-943A-5D810DEA08AE}" type="parTrans" cxnId="{D0712CDB-CFBA-4357-A5EC-C0FF6EF35351}">
      <dgm:prSet/>
      <dgm:spPr/>
      <dgm:t>
        <a:bodyPr/>
        <a:lstStyle/>
        <a:p>
          <a:endParaRPr lang="en-US"/>
        </a:p>
      </dgm:t>
    </dgm:pt>
    <dgm:pt modelId="{1DD9D82C-3A8D-43C6-B8B8-3F7E793A5D30}" type="sibTrans" cxnId="{D0712CDB-CFBA-4357-A5EC-C0FF6EF35351}">
      <dgm:prSet/>
      <dgm:spPr/>
      <dgm:t>
        <a:bodyPr/>
        <a:lstStyle/>
        <a:p>
          <a:endParaRPr lang="en-US"/>
        </a:p>
      </dgm:t>
    </dgm:pt>
    <dgm:pt modelId="{B3938E44-0346-46C0-968B-95BDA0D355AD}" type="pres">
      <dgm:prSet presAssocID="{50F99CA0-555A-42C8-95ED-B317594A3449}" presName="linear" presStyleCnt="0">
        <dgm:presLayoutVars>
          <dgm:animLvl val="lvl"/>
          <dgm:resizeHandles val="exact"/>
        </dgm:presLayoutVars>
      </dgm:prSet>
      <dgm:spPr/>
    </dgm:pt>
    <dgm:pt modelId="{B8963110-FC17-484E-9D3D-7450DB34D526}" type="pres">
      <dgm:prSet presAssocID="{FFF67F72-B29A-4353-A959-5E4BD82314B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E29654-A719-4BC0-922E-FF2383F98BA0}" type="pres">
      <dgm:prSet presAssocID="{D1739DB5-D8C4-43D7-81AD-109A884984C1}" presName="spacer" presStyleCnt="0"/>
      <dgm:spPr/>
    </dgm:pt>
    <dgm:pt modelId="{43A7D8BD-6C5B-4434-9A70-90DF3C2DC63F}" type="pres">
      <dgm:prSet presAssocID="{B9E22463-8DD0-4A1B-83C2-AD7F6BF2A5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54D29E0-94BF-4F45-BB16-9E93B183E249}" type="pres">
      <dgm:prSet presAssocID="{0D83C9C6-1298-4C95-9AC4-70D55F30E1A4}" presName="spacer" presStyleCnt="0"/>
      <dgm:spPr/>
    </dgm:pt>
    <dgm:pt modelId="{F0A798B5-9608-409B-8C25-F041F02A413C}" type="pres">
      <dgm:prSet presAssocID="{5C12E7AE-DB01-410F-AE22-4A4BD38C650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2180D11-47A2-403E-A8E1-B45D91DC95DE}" srcId="{50F99CA0-555A-42C8-95ED-B317594A3449}" destId="{B9E22463-8DD0-4A1B-83C2-AD7F6BF2A560}" srcOrd="1" destOrd="0" parTransId="{0015074A-F72C-4E86-B70D-F31C4DB59ACE}" sibTransId="{0D83C9C6-1298-4C95-9AC4-70D55F30E1A4}"/>
    <dgm:cxn modelId="{D4106015-C9BE-4B7B-842A-91FD26F048AB}" type="presOf" srcId="{FFF67F72-B29A-4353-A959-5E4BD82314B0}" destId="{B8963110-FC17-484E-9D3D-7450DB34D526}" srcOrd="0" destOrd="0" presId="urn:microsoft.com/office/officeart/2005/8/layout/vList2"/>
    <dgm:cxn modelId="{19BD8E79-53B7-4258-9339-B1072C168A36}" type="presOf" srcId="{B9E22463-8DD0-4A1B-83C2-AD7F6BF2A560}" destId="{43A7D8BD-6C5B-4434-9A70-90DF3C2DC63F}" srcOrd="0" destOrd="0" presId="urn:microsoft.com/office/officeart/2005/8/layout/vList2"/>
    <dgm:cxn modelId="{A561ADB9-2CF3-4C3E-844E-4B1FF546A3A5}" type="presOf" srcId="{50F99CA0-555A-42C8-95ED-B317594A3449}" destId="{B3938E44-0346-46C0-968B-95BDA0D355AD}" srcOrd="0" destOrd="0" presId="urn:microsoft.com/office/officeart/2005/8/layout/vList2"/>
    <dgm:cxn modelId="{D96287CC-F16A-4FF7-96ED-491D4F2FF79C}" srcId="{50F99CA0-555A-42C8-95ED-B317594A3449}" destId="{FFF67F72-B29A-4353-A959-5E4BD82314B0}" srcOrd="0" destOrd="0" parTransId="{6B8F24A2-D911-4007-A81E-9A658DCA82C3}" sibTransId="{D1739DB5-D8C4-43D7-81AD-109A884984C1}"/>
    <dgm:cxn modelId="{D0712CDB-CFBA-4357-A5EC-C0FF6EF35351}" srcId="{50F99CA0-555A-42C8-95ED-B317594A3449}" destId="{5C12E7AE-DB01-410F-AE22-4A4BD38C6503}" srcOrd="2" destOrd="0" parTransId="{49EF9850-DF89-474B-943A-5D810DEA08AE}" sibTransId="{1DD9D82C-3A8D-43C6-B8B8-3F7E793A5D30}"/>
    <dgm:cxn modelId="{9BAF4BDE-B127-44DB-A28D-E2670C3E93B9}" type="presOf" srcId="{5C12E7AE-DB01-410F-AE22-4A4BD38C6503}" destId="{F0A798B5-9608-409B-8C25-F041F02A413C}" srcOrd="0" destOrd="0" presId="urn:microsoft.com/office/officeart/2005/8/layout/vList2"/>
    <dgm:cxn modelId="{5014BDF2-FB4A-4928-B49E-F60A349E0CD4}" type="presParOf" srcId="{B3938E44-0346-46C0-968B-95BDA0D355AD}" destId="{B8963110-FC17-484E-9D3D-7450DB34D526}" srcOrd="0" destOrd="0" presId="urn:microsoft.com/office/officeart/2005/8/layout/vList2"/>
    <dgm:cxn modelId="{192B41AB-8816-4E3B-883C-26C155332173}" type="presParOf" srcId="{B3938E44-0346-46C0-968B-95BDA0D355AD}" destId="{6EE29654-A719-4BC0-922E-FF2383F98BA0}" srcOrd="1" destOrd="0" presId="urn:microsoft.com/office/officeart/2005/8/layout/vList2"/>
    <dgm:cxn modelId="{AAF30550-F730-4E8B-AF54-B7EC353D3A34}" type="presParOf" srcId="{B3938E44-0346-46C0-968B-95BDA0D355AD}" destId="{43A7D8BD-6C5B-4434-9A70-90DF3C2DC63F}" srcOrd="2" destOrd="0" presId="urn:microsoft.com/office/officeart/2005/8/layout/vList2"/>
    <dgm:cxn modelId="{B8C80650-6327-4F0F-BE60-529A3C279960}" type="presParOf" srcId="{B3938E44-0346-46C0-968B-95BDA0D355AD}" destId="{C54D29E0-94BF-4F45-BB16-9E93B183E249}" srcOrd="3" destOrd="0" presId="urn:microsoft.com/office/officeart/2005/8/layout/vList2"/>
    <dgm:cxn modelId="{5D769384-4683-4E43-9E7C-A09777D7873D}" type="presParOf" srcId="{B3938E44-0346-46C0-968B-95BDA0D355AD}" destId="{F0A798B5-9608-409B-8C25-F041F02A413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9DB345-5D44-4119-BD35-6E349B9399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B001DD-FE6A-4618-8D29-1C255949E2C2}">
      <dgm:prSet/>
      <dgm:spPr/>
      <dgm:t>
        <a:bodyPr/>
        <a:lstStyle/>
        <a:p>
          <a:r>
            <a:rPr lang="en-US"/>
            <a:t>Maximum # of surveys you can publish: </a:t>
          </a:r>
          <a:r>
            <a:rPr lang="en-US" b="1"/>
            <a:t>200</a:t>
          </a:r>
          <a:endParaRPr lang="en-US"/>
        </a:p>
      </dgm:t>
    </dgm:pt>
    <dgm:pt modelId="{A12C4441-4E8D-4CC1-836C-A5F2F1D35F43}" type="parTrans" cxnId="{5DE0E068-D28D-48DB-88B4-0E60A2ADFF5C}">
      <dgm:prSet/>
      <dgm:spPr/>
      <dgm:t>
        <a:bodyPr/>
        <a:lstStyle/>
        <a:p>
          <a:endParaRPr lang="en-US"/>
        </a:p>
      </dgm:t>
    </dgm:pt>
    <dgm:pt modelId="{520AF885-E245-4FD6-9DFA-A360DD56FB28}" type="sibTrans" cxnId="{5DE0E068-D28D-48DB-88B4-0E60A2ADFF5C}">
      <dgm:prSet/>
      <dgm:spPr/>
      <dgm:t>
        <a:bodyPr/>
        <a:lstStyle/>
        <a:p>
          <a:endParaRPr lang="en-US"/>
        </a:p>
      </dgm:t>
    </dgm:pt>
    <dgm:pt modelId="{01CC5EE4-5218-4D8F-A10F-7D5DA96C103A}">
      <dgm:prSet/>
      <dgm:spPr/>
      <dgm:t>
        <a:bodyPr/>
        <a:lstStyle/>
        <a:p>
          <a:r>
            <a:rPr lang="en-US"/>
            <a:t>Maximum # of questions on a survey: </a:t>
          </a:r>
          <a:r>
            <a:rPr lang="en-US" b="1"/>
            <a:t>250</a:t>
          </a:r>
          <a:endParaRPr lang="en-US"/>
        </a:p>
      </dgm:t>
    </dgm:pt>
    <dgm:pt modelId="{1657F767-3C59-44F7-A2CF-CBF5D1810902}" type="parTrans" cxnId="{2C09C319-E361-437F-9538-D378015D1181}">
      <dgm:prSet/>
      <dgm:spPr/>
      <dgm:t>
        <a:bodyPr/>
        <a:lstStyle/>
        <a:p>
          <a:endParaRPr lang="en-US"/>
        </a:p>
      </dgm:t>
    </dgm:pt>
    <dgm:pt modelId="{47B145E6-DACC-4842-A974-879C7E603CF8}" type="sibTrans" cxnId="{2C09C319-E361-437F-9538-D378015D1181}">
      <dgm:prSet/>
      <dgm:spPr/>
      <dgm:t>
        <a:bodyPr/>
        <a:lstStyle/>
        <a:p>
          <a:endParaRPr lang="en-US"/>
        </a:p>
      </dgm:t>
    </dgm:pt>
    <dgm:pt modelId="{20742C74-8746-4421-B6F5-AA7B97D80C5D}">
      <dgm:prSet/>
      <dgm:spPr/>
      <dgm:t>
        <a:bodyPr/>
        <a:lstStyle/>
        <a:p>
          <a:r>
            <a:rPr lang="en-US"/>
            <a:t>If you've enabled feedback for a survey, you can include a maximum of 40 questions.</a:t>
          </a:r>
        </a:p>
      </dgm:t>
    </dgm:pt>
    <dgm:pt modelId="{E6392D86-D07C-4A8B-B3C4-6AF12A546889}" type="parTrans" cxnId="{BE17B1F6-A133-4E6B-A236-65460DB4C028}">
      <dgm:prSet/>
      <dgm:spPr/>
      <dgm:t>
        <a:bodyPr/>
        <a:lstStyle/>
        <a:p>
          <a:endParaRPr lang="en-US"/>
        </a:p>
      </dgm:t>
    </dgm:pt>
    <dgm:pt modelId="{827C3626-EEF2-4314-965C-A3DFF6EAB856}" type="sibTrans" cxnId="{BE17B1F6-A133-4E6B-A236-65460DB4C028}">
      <dgm:prSet/>
      <dgm:spPr/>
      <dgm:t>
        <a:bodyPr/>
        <a:lstStyle/>
        <a:p>
          <a:endParaRPr lang="en-US"/>
        </a:p>
      </dgm:t>
    </dgm:pt>
    <dgm:pt modelId="{65261BF1-F373-45D9-829E-EC6813090081}">
      <dgm:prSet/>
      <dgm:spPr/>
      <dgm:t>
        <a:bodyPr/>
        <a:lstStyle/>
        <a:p>
          <a:r>
            <a:rPr lang="en-US"/>
            <a:t>Maximum # of pages per survey: </a:t>
          </a:r>
          <a:r>
            <a:rPr lang="en-US" b="1"/>
            <a:t>25</a:t>
          </a:r>
          <a:endParaRPr lang="en-US"/>
        </a:p>
      </dgm:t>
    </dgm:pt>
    <dgm:pt modelId="{3218CD64-4F9E-4623-8450-0D8C46046B30}" type="parTrans" cxnId="{5BACFBBB-8A2E-4CE7-8548-CFE0BD65600B}">
      <dgm:prSet/>
      <dgm:spPr/>
      <dgm:t>
        <a:bodyPr/>
        <a:lstStyle/>
        <a:p>
          <a:endParaRPr lang="en-US"/>
        </a:p>
      </dgm:t>
    </dgm:pt>
    <dgm:pt modelId="{902349C0-FCBA-4D7C-8972-593496349468}" type="sibTrans" cxnId="{5BACFBBB-8A2E-4CE7-8548-CFE0BD65600B}">
      <dgm:prSet/>
      <dgm:spPr/>
      <dgm:t>
        <a:bodyPr/>
        <a:lstStyle/>
        <a:p>
          <a:endParaRPr lang="en-US"/>
        </a:p>
      </dgm:t>
    </dgm:pt>
    <dgm:pt modelId="{60D9895F-BEAB-4D3D-940D-3CDB5098E83C}">
      <dgm:prSet/>
      <dgm:spPr/>
      <dgm:t>
        <a:bodyPr/>
        <a:lstStyle/>
        <a:p>
          <a:r>
            <a:rPr lang="en-US"/>
            <a:t>Maximum # of survey responses that Voice of the Customer will store: </a:t>
          </a:r>
          <a:r>
            <a:rPr lang="en-US" b="1"/>
            <a:t>1,000,000</a:t>
          </a:r>
          <a:endParaRPr lang="en-US"/>
        </a:p>
      </dgm:t>
    </dgm:pt>
    <dgm:pt modelId="{82168FD1-E2FE-4E08-B72C-AEE145441AB4}" type="parTrans" cxnId="{639133F0-9ED1-490E-8858-67D7EA63B3CD}">
      <dgm:prSet/>
      <dgm:spPr/>
      <dgm:t>
        <a:bodyPr/>
        <a:lstStyle/>
        <a:p>
          <a:endParaRPr lang="en-US"/>
        </a:p>
      </dgm:t>
    </dgm:pt>
    <dgm:pt modelId="{61D23720-FEB1-4561-AEE4-78379F54C07C}" type="sibTrans" cxnId="{639133F0-9ED1-490E-8858-67D7EA63B3CD}">
      <dgm:prSet/>
      <dgm:spPr/>
      <dgm:t>
        <a:bodyPr/>
        <a:lstStyle/>
        <a:p>
          <a:endParaRPr lang="en-US"/>
        </a:p>
      </dgm:t>
    </dgm:pt>
    <dgm:pt modelId="{12C315A9-C352-473B-AD54-A6E23F58A264}" type="pres">
      <dgm:prSet presAssocID="{529DB345-5D44-4119-BD35-6E349B939938}" presName="linear" presStyleCnt="0">
        <dgm:presLayoutVars>
          <dgm:animLvl val="lvl"/>
          <dgm:resizeHandles val="exact"/>
        </dgm:presLayoutVars>
      </dgm:prSet>
      <dgm:spPr/>
    </dgm:pt>
    <dgm:pt modelId="{1833AB52-A7F8-4240-96C7-919389D55EFA}" type="pres">
      <dgm:prSet presAssocID="{33B001DD-FE6A-4618-8D29-1C255949E2C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C8921B-5EC0-43F2-83A4-8CA493DE072F}" type="pres">
      <dgm:prSet presAssocID="{520AF885-E245-4FD6-9DFA-A360DD56FB28}" presName="spacer" presStyleCnt="0"/>
      <dgm:spPr/>
    </dgm:pt>
    <dgm:pt modelId="{B5991564-4BC7-4F57-9A0B-3F4EBD331784}" type="pres">
      <dgm:prSet presAssocID="{01CC5EE4-5218-4D8F-A10F-7D5DA96C103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497FF7-A933-4EB8-B877-47E41A8AA4F8}" type="pres">
      <dgm:prSet presAssocID="{01CC5EE4-5218-4D8F-A10F-7D5DA96C103A}" presName="childText" presStyleLbl="revTx" presStyleIdx="0" presStyleCnt="1">
        <dgm:presLayoutVars>
          <dgm:bulletEnabled val="1"/>
        </dgm:presLayoutVars>
      </dgm:prSet>
      <dgm:spPr/>
    </dgm:pt>
    <dgm:pt modelId="{A085BDC8-9CDA-482F-BA48-AFE6E2BD3AD1}" type="pres">
      <dgm:prSet presAssocID="{65261BF1-F373-45D9-829E-EC681309008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017DD1C-D129-48DF-B17D-B533C59EDEB2}" type="pres">
      <dgm:prSet presAssocID="{902349C0-FCBA-4D7C-8972-593496349468}" presName="spacer" presStyleCnt="0"/>
      <dgm:spPr/>
    </dgm:pt>
    <dgm:pt modelId="{62F9A77F-5DB5-4846-9AC1-F518420BD878}" type="pres">
      <dgm:prSet presAssocID="{60D9895F-BEAB-4D3D-940D-3CDB5098E83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FC5A802-5DDB-454A-9735-6921ABECCE22}" type="presOf" srcId="{529DB345-5D44-4119-BD35-6E349B939938}" destId="{12C315A9-C352-473B-AD54-A6E23F58A264}" srcOrd="0" destOrd="0" presId="urn:microsoft.com/office/officeart/2005/8/layout/vList2"/>
    <dgm:cxn modelId="{96A85D06-FCA2-4723-BC57-D349825049E9}" type="presOf" srcId="{65261BF1-F373-45D9-829E-EC6813090081}" destId="{A085BDC8-9CDA-482F-BA48-AFE6E2BD3AD1}" srcOrd="0" destOrd="0" presId="urn:microsoft.com/office/officeart/2005/8/layout/vList2"/>
    <dgm:cxn modelId="{2C09C319-E361-437F-9538-D378015D1181}" srcId="{529DB345-5D44-4119-BD35-6E349B939938}" destId="{01CC5EE4-5218-4D8F-A10F-7D5DA96C103A}" srcOrd="1" destOrd="0" parTransId="{1657F767-3C59-44F7-A2CF-CBF5D1810902}" sibTransId="{47B145E6-DACC-4842-A974-879C7E603CF8}"/>
    <dgm:cxn modelId="{5DE0E068-D28D-48DB-88B4-0E60A2ADFF5C}" srcId="{529DB345-5D44-4119-BD35-6E349B939938}" destId="{33B001DD-FE6A-4618-8D29-1C255949E2C2}" srcOrd="0" destOrd="0" parTransId="{A12C4441-4E8D-4CC1-836C-A5F2F1D35F43}" sibTransId="{520AF885-E245-4FD6-9DFA-A360DD56FB28}"/>
    <dgm:cxn modelId="{4DECCDB9-1600-4F8A-874F-E30B4637E77E}" type="presOf" srcId="{60D9895F-BEAB-4D3D-940D-3CDB5098E83C}" destId="{62F9A77F-5DB5-4846-9AC1-F518420BD878}" srcOrd="0" destOrd="0" presId="urn:microsoft.com/office/officeart/2005/8/layout/vList2"/>
    <dgm:cxn modelId="{CC75B8BB-2E7C-4A11-909A-CE7378C7320A}" type="presOf" srcId="{01CC5EE4-5218-4D8F-A10F-7D5DA96C103A}" destId="{B5991564-4BC7-4F57-9A0B-3F4EBD331784}" srcOrd="0" destOrd="0" presId="urn:microsoft.com/office/officeart/2005/8/layout/vList2"/>
    <dgm:cxn modelId="{5BACFBBB-8A2E-4CE7-8548-CFE0BD65600B}" srcId="{529DB345-5D44-4119-BD35-6E349B939938}" destId="{65261BF1-F373-45D9-829E-EC6813090081}" srcOrd="2" destOrd="0" parTransId="{3218CD64-4F9E-4623-8450-0D8C46046B30}" sibTransId="{902349C0-FCBA-4D7C-8972-593496349468}"/>
    <dgm:cxn modelId="{12BA5FD6-F609-4C41-A033-C0C6B6D1ABEB}" type="presOf" srcId="{33B001DD-FE6A-4618-8D29-1C255949E2C2}" destId="{1833AB52-A7F8-4240-96C7-919389D55EFA}" srcOrd="0" destOrd="0" presId="urn:microsoft.com/office/officeart/2005/8/layout/vList2"/>
    <dgm:cxn modelId="{639133F0-9ED1-490E-8858-67D7EA63B3CD}" srcId="{529DB345-5D44-4119-BD35-6E349B939938}" destId="{60D9895F-BEAB-4D3D-940D-3CDB5098E83C}" srcOrd="3" destOrd="0" parTransId="{82168FD1-E2FE-4E08-B72C-AEE145441AB4}" sibTransId="{61D23720-FEB1-4561-AEE4-78379F54C07C}"/>
    <dgm:cxn modelId="{BE17B1F6-A133-4E6B-A236-65460DB4C028}" srcId="{01CC5EE4-5218-4D8F-A10F-7D5DA96C103A}" destId="{20742C74-8746-4421-B6F5-AA7B97D80C5D}" srcOrd="0" destOrd="0" parTransId="{E6392D86-D07C-4A8B-B3C4-6AF12A546889}" sibTransId="{827C3626-EEF2-4314-965C-A3DFF6EAB856}"/>
    <dgm:cxn modelId="{AE7CCBFD-0E39-4EA5-AC62-5BA54AA0C695}" type="presOf" srcId="{20742C74-8746-4421-B6F5-AA7B97D80C5D}" destId="{B4497FF7-A933-4EB8-B877-47E41A8AA4F8}" srcOrd="0" destOrd="0" presId="urn:microsoft.com/office/officeart/2005/8/layout/vList2"/>
    <dgm:cxn modelId="{007777EA-FB29-4654-A33E-F5E757D60209}" type="presParOf" srcId="{12C315A9-C352-473B-AD54-A6E23F58A264}" destId="{1833AB52-A7F8-4240-96C7-919389D55EFA}" srcOrd="0" destOrd="0" presId="urn:microsoft.com/office/officeart/2005/8/layout/vList2"/>
    <dgm:cxn modelId="{7CBCFC5C-1844-4BE1-B464-AAC4790A4DDD}" type="presParOf" srcId="{12C315A9-C352-473B-AD54-A6E23F58A264}" destId="{22C8921B-5EC0-43F2-83A4-8CA493DE072F}" srcOrd="1" destOrd="0" presId="urn:microsoft.com/office/officeart/2005/8/layout/vList2"/>
    <dgm:cxn modelId="{AD5D9E6E-EE7B-4F0A-9B48-723CD2EAA9B3}" type="presParOf" srcId="{12C315A9-C352-473B-AD54-A6E23F58A264}" destId="{B5991564-4BC7-4F57-9A0B-3F4EBD331784}" srcOrd="2" destOrd="0" presId="urn:microsoft.com/office/officeart/2005/8/layout/vList2"/>
    <dgm:cxn modelId="{A29ED7D7-E755-4C96-9284-32A34ABAACBB}" type="presParOf" srcId="{12C315A9-C352-473B-AD54-A6E23F58A264}" destId="{B4497FF7-A933-4EB8-B877-47E41A8AA4F8}" srcOrd="3" destOrd="0" presId="urn:microsoft.com/office/officeart/2005/8/layout/vList2"/>
    <dgm:cxn modelId="{14DD2670-E5BD-4BC3-AC05-C5392E3F0EC7}" type="presParOf" srcId="{12C315A9-C352-473B-AD54-A6E23F58A264}" destId="{A085BDC8-9CDA-482F-BA48-AFE6E2BD3AD1}" srcOrd="4" destOrd="0" presId="urn:microsoft.com/office/officeart/2005/8/layout/vList2"/>
    <dgm:cxn modelId="{DF30AE8C-BA44-42CC-BC24-D7EA5A58C48F}" type="presParOf" srcId="{12C315A9-C352-473B-AD54-A6E23F58A264}" destId="{C017DD1C-D129-48DF-B17D-B533C59EDEB2}" srcOrd="5" destOrd="0" presId="urn:microsoft.com/office/officeart/2005/8/layout/vList2"/>
    <dgm:cxn modelId="{C53BD4ED-490D-4BDD-AFB8-97ADA1BD5C88}" type="presParOf" srcId="{12C315A9-C352-473B-AD54-A6E23F58A264}" destId="{62F9A77F-5DB5-4846-9AC1-F518420BD87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478E45-3EEF-4C20-9BC4-7FCEADC70E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CB0C32-0DB9-4D0B-9098-6C3432C76FEC}">
      <dgm:prSet/>
      <dgm:spPr/>
      <dgm:t>
        <a:bodyPr/>
        <a:lstStyle/>
        <a:p>
          <a:r>
            <a:rPr lang="en-US"/>
            <a:t>Maximum # of email invitations that you can send that include piped data in a 24-hour period: </a:t>
          </a:r>
          <a:r>
            <a:rPr lang="en-US" b="1"/>
            <a:t>10,000</a:t>
          </a:r>
          <a:r>
            <a:rPr lang="en-US"/>
            <a:t>. </a:t>
          </a:r>
        </a:p>
      </dgm:t>
    </dgm:pt>
    <dgm:pt modelId="{EAB6602C-E7E0-453B-A250-74F776A8D2E0}" type="parTrans" cxnId="{7ACEFE02-9271-4244-9A41-D3884B0994BE}">
      <dgm:prSet/>
      <dgm:spPr/>
      <dgm:t>
        <a:bodyPr/>
        <a:lstStyle/>
        <a:p>
          <a:endParaRPr lang="en-US"/>
        </a:p>
      </dgm:t>
    </dgm:pt>
    <dgm:pt modelId="{984927DE-C891-4888-978D-A3C8C352AC8F}" type="sibTrans" cxnId="{7ACEFE02-9271-4244-9A41-D3884B0994BE}">
      <dgm:prSet/>
      <dgm:spPr/>
      <dgm:t>
        <a:bodyPr/>
        <a:lstStyle/>
        <a:p>
          <a:endParaRPr lang="en-US"/>
        </a:p>
      </dgm:t>
    </dgm:pt>
    <dgm:pt modelId="{440EA1DD-AA73-4EA0-8B80-5136B0F2C598}">
      <dgm:prSet/>
      <dgm:spPr/>
      <dgm:t>
        <a:bodyPr/>
        <a:lstStyle/>
        <a:p>
          <a:r>
            <a:rPr lang="en-US"/>
            <a:t>Any emails that exceed that amount will remain pending during that time and will automatically start sending when the time limit is over.</a:t>
          </a:r>
        </a:p>
      </dgm:t>
    </dgm:pt>
    <dgm:pt modelId="{D42DC914-D8C1-45E9-AC86-8F617C29A99D}" type="parTrans" cxnId="{B927726A-BE5C-47FF-9B7C-93DA4DD3A80C}">
      <dgm:prSet/>
      <dgm:spPr/>
      <dgm:t>
        <a:bodyPr/>
        <a:lstStyle/>
        <a:p>
          <a:endParaRPr lang="en-US"/>
        </a:p>
      </dgm:t>
    </dgm:pt>
    <dgm:pt modelId="{492A72B8-A7F5-4387-AF61-18DFC9E2CF53}" type="sibTrans" cxnId="{B927726A-BE5C-47FF-9B7C-93DA4DD3A80C}">
      <dgm:prSet/>
      <dgm:spPr/>
      <dgm:t>
        <a:bodyPr/>
        <a:lstStyle/>
        <a:p>
          <a:endParaRPr lang="en-US"/>
        </a:p>
      </dgm:t>
    </dgm:pt>
    <dgm:pt modelId="{F36CAF1F-2D2C-4A89-9844-259033376B8D}">
      <dgm:prSet/>
      <dgm:spPr/>
      <dgm:t>
        <a:bodyPr/>
        <a:lstStyle/>
        <a:p>
          <a:r>
            <a:rPr lang="en-US"/>
            <a:t>Maximum # of survey responses you can pull per day: </a:t>
          </a:r>
          <a:r>
            <a:rPr lang="en-US" b="1"/>
            <a:t>2400</a:t>
          </a:r>
          <a:endParaRPr lang="en-US"/>
        </a:p>
      </dgm:t>
    </dgm:pt>
    <dgm:pt modelId="{D5575FBC-C46A-42B9-8356-47F9B7DD32F2}" type="parTrans" cxnId="{FE0B97B2-E133-48C6-BDC6-CC98E672B028}">
      <dgm:prSet/>
      <dgm:spPr/>
      <dgm:t>
        <a:bodyPr/>
        <a:lstStyle/>
        <a:p>
          <a:endParaRPr lang="en-US"/>
        </a:p>
      </dgm:t>
    </dgm:pt>
    <dgm:pt modelId="{AFA1CA8F-8994-42F6-8B74-149128ED9563}" type="sibTrans" cxnId="{FE0B97B2-E133-48C6-BDC6-CC98E672B028}">
      <dgm:prSet/>
      <dgm:spPr/>
      <dgm:t>
        <a:bodyPr/>
        <a:lstStyle/>
        <a:p>
          <a:endParaRPr lang="en-US"/>
        </a:p>
      </dgm:t>
    </dgm:pt>
    <dgm:pt modelId="{8984A8E0-D0C2-49C3-957A-0B8ABE498915}" type="pres">
      <dgm:prSet presAssocID="{82478E45-3EEF-4C20-9BC4-7FCEADC70E1B}" presName="linear" presStyleCnt="0">
        <dgm:presLayoutVars>
          <dgm:animLvl val="lvl"/>
          <dgm:resizeHandles val="exact"/>
        </dgm:presLayoutVars>
      </dgm:prSet>
      <dgm:spPr/>
    </dgm:pt>
    <dgm:pt modelId="{682F18AF-A523-4C88-A1DB-0213BE95FF84}" type="pres">
      <dgm:prSet presAssocID="{AACB0C32-0DB9-4D0B-9098-6C3432C76FE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5CBBE58-FDB8-4F66-AAD3-B9F245E65B86}" type="pres">
      <dgm:prSet presAssocID="{AACB0C32-0DB9-4D0B-9098-6C3432C76FEC}" presName="childText" presStyleLbl="revTx" presStyleIdx="0" presStyleCnt="1">
        <dgm:presLayoutVars>
          <dgm:bulletEnabled val="1"/>
        </dgm:presLayoutVars>
      </dgm:prSet>
      <dgm:spPr/>
    </dgm:pt>
    <dgm:pt modelId="{C8308C19-D81E-44F4-9F09-BF15FAD803E6}" type="pres">
      <dgm:prSet presAssocID="{F36CAF1F-2D2C-4A89-9844-259033376B8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1CB4B00-25AE-402E-BF6D-48E0BDCEB1B9}" type="presOf" srcId="{F36CAF1F-2D2C-4A89-9844-259033376B8D}" destId="{C8308C19-D81E-44F4-9F09-BF15FAD803E6}" srcOrd="0" destOrd="0" presId="urn:microsoft.com/office/officeart/2005/8/layout/vList2"/>
    <dgm:cxn modelId="{7ACEFE02-9271-4244-9A41-D3884B0994BE}" srcId="{82478E45-3EEF-4C20-9BC4-7FCEADC70E1B}" destId="{AACB0C32-0DB9-4D0B-9098-6C3432C76FEC}" srcOrd="0" destOrd="0" parTransId="{EAB6602C-E7E0-453B-A250-74F776A8D2E0}" sibTransId="{984927DE-C891-4888-978D-A3C8C352AC8F}"/>
    <dgm:cxn modelId="{A1E09F08-45B7-4131-BFF2-11B84DDF8164}" type="presOf" srcId="{AACB0C32-0DB9-4D0B-9098-6C3432C76FEC}" destId="{682F18AF-A523-4C88-A1DB-0213BE95FF84}" srcOrd="0" destOrd="0" presId="urn:microsoft.com/office/officeart/2005/8/layout/vList2"/>
    <dgm:cxn modelId="{B927726A-BE5C-47FF-9B7C-93DA4DD3A80C}" srcId="{AACB0C32-0DB9-4D0B-9098-6C3432C76FEC}" destId="{440EA1DD-AA73-4EA0-8B80-5136B0F2C598}" srcOrd="0" destOrd="0" parTransId="{D42DC914-D8C1-45E9-AC86-8F617C29A99D}" sibTransId="{492A72B8-A7F5-4387-AF61-18DFC9E2CF53}"/>
    <dgm:cxn modelId="{73619390-A828-4FBC-B8F7-BC3592CB98CB}" type="presOf" srcId="{440EA1DD-AA73-4EA0-8B80-5136B0F2C598}" destId="{85CBBE58-FDB8-4F66-AAD3-B9F245E65B86}" srcOrd="0" destOrd="0" presId="urn:microsoft.com/office/officeart/2005/8/layout/vList2"/>
    <dgm:cxn modelId="{FE0B97B2-E133-48C6-BDC6-CC98E672B028}" srcId="{82478E45-3EEF-4C20-9BC4-7FCEADC70E1B}" destId="{F36CAF1F-2D2C-4A89-9844-259033376B8D}" srcOrd="1" destOrd="0" parTransId="{D5575FBC-C46A-42B9-8356-47F9B7DD32F2}" sibTransId="{AFA1CA8F-8994-42F6-8B74-149128ED9563}"/>
    <dgm:cxn modelId="{4D047CC4-0914-4482-8588-4798BD7522D6}" type="presOf" srcId="{82478E45-3EEF-4C20-9BC4-7FCEADC70E1B}" destId="{8984A8E0-D0C2-49C3-957A-0B8ABE498915}" srcOrd="0" destOrd="0" presId="urn:microsoft.com/office/officeart/2005/8/layout/vList2"/>
    <dgm:cxn modelId="{2EF50A36-B8F5-4874-9331-6106A4976A46}" type="presParOf" srcId="{8984A8E0-D0C2-49C3-957A-0B8ABE498915}" destId="{682F18AF-A523-4C88-A1DB-0213BE95FF84}" srcOrd="0" destOrd="0" presId="urn:microsoft.com/office/officeart/2005/8/layout/vList2"/>
    <dgm:cxn modelId="{42224FC6-9A35-403C-BA72-C3505EA1692E}" type="presParOf" srcId="{8984A8E0-D0C2-49C3-957A-0B8ABE498915}" destId="{85CBBE58-FDB8-4F66-AAD3-B9F245E65B86}" srcOrd="1" destOrd="0" presId="urn:microsoft.com/office/officeart/2005/8/layout/vList2"/>
    <dgm:cxn modelId="{7E220EBB-C37A-4FE6-8218-BDA574771654}" type="presParOf" srcId="{8984A8E0-D0C2-49C3-957A-0B8ABE498915}" destId="{C8308C19-D81E-44F4-9F09-BF15FAD803E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379B27-AE80-402A-80CA-FE9C4F7887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8CDBA7-D8CE-4318-8192-0BA16D92DFB1}">
      <dgm:prSet/>
      <dgm:spPr/>
      <dgm:t>
        <a:bodyPr/>
        <a:lstStyle/>
        <a:p>
          <a:r>
            <a:rPr lang="en-US" b="1"/>
            <a:t>NPS</a:t>
          </a:r>
          <a:r>
            <a:rPr lang="en-US"/>
            <a:t> is Net Promoter Score</a:t>
          </a:r>
        </a:p>
      </dgm:t>
    </dgm:pt>
    <dgm:pt modelId="{BA15C3FF-CD03-444B-B1B0-0209A7536C85}" type="parTrans" cxnId="{6F1A9F0C-8049-4F6D-93F0-F10308636B2B}">
      <dgm:prSet/>
      <dgm:spPr/>
      <dgm:t>
        <a:bodyPr/>
        <a:lstStyle/>
        <a:p>
          <a:endParaRPr lang="en-US"/>
        </a:p>
      </dgm:t>
    </dgm:pt>
    <dgm:pt modelId="{CBF2E259-9F49-4F7B-B217-1CFB537F0573}" type="sibTrans" cxnId="{6F1A9F0C-8049-4F6D-93F0-F10308636B2B}">
      <dgm:prSet/>
      <dgm:spPr/>
      <dgm:t>
        <a:bodyPr/>
        <a:lstStyle/>
        <a:p>
          <a:endParaRPr lang="en-US"/>
        </a:p>
      </dgm:t>
    </dgm:pt>
    <dgm:pt modelId="{369EF3C9-D2E7-4E7A-BB95-004204C61896}">
      <dgm:prSet/>
      <dgm:spPr/>
      <dgm:t>
        <a:bodyPr/>
        <a:lstStyle/>
        <a:p>
          <a:r>
            <a:rPr lang="en-US" b="1"/>
            <a:t>Face</a:t>
          </a:r>
          <a:r>
            <a:rPr lang="en-US"/>
            <a:t> is Smiley Face</a:t>
          </a:r>
        </a:p>
      </dgm:t>
    </dgm:pt>
    <dgm:pt modelId="{21CCC4CF-B6B2-470A-AF4A-E492198BE36F}" type="parTrans" cxnId="{5EC7047C-5B60-4F18-A053-86CAEEDB5B43}">
      <dgm:prSet/>
      <dgm:spPr/>
      <dgm:t>
        <a:bodyPr/>
        <a:lstStyle/>
        <a:p>
          <a:endParaRPr lang="en-US"/>
        </a:p>
      </dgm:t>
    </dgm:pt>
    <dgm:pt modelId="{1ACFD381-C6B7-4E4B-A9DA-E607D0EA5A6D}" type="sibTrans" cxnId="{5EC7047C-5B60-4F18-A053-86CAEEDB5B43}">
      <dgm:prSet/>
      <dgm:spPr/>
      <dgm:t>
        <a:bodyPr/>
        <a:lstStyle/>
        <a:p>
          <a:endParaRPr lang="en-US"/>
        </a:p>
      </dgm:t>
    </dgm:pt>
    <dgm:pt modelId="{2B821ABD-85A0-428B-B365-68E1C972B4DC}" type="pres">
      <dgm:prSet presAssocID="{1C379B27-AE80-402A-80CA-FE9C4F788775}" presName="linear" presStyleCnt="0">
        <dgm:presLayoutVars>
          <dgm:animLvl val="lvl"/>
          <dgm:resizeHandles val="exact"/>
        </dgm:presLayoutVars>
      </dgm:prSet>
      <dgm:spPr/>
    </dgm:pt>
    <dgm:pt modelId="{DFD52093-128C-46BE-8FF5-CF590F1A649E}" type="pres">
      <dgm:prSet presAssocID="{A68CDBA7-D8CE-4318-8192-0BA16D92DFB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9535D75-AD36-4C6F-AA75-3359A6B47439}" type="pres">
      <dgm:prSet presAssocID="{CBF2E259-9F49-4F7B-B217-1CFB537F0573}" presName="spacer" presStyleCnt="0"/>
      <dgm:spPr/>
    </dgm:pt>
    <dgm:pt modelId="{29DF5BDF-3B9D-490B-86B5-26C8CBE9CFB5}" type="pres">
      <dgm:prSet presAssocID="{369EF3C9-D2E7-4E7A-BB95-004204C6189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F1A9F0C-8049-4F6D-93F0-F10308636B2B}" srcId="{1C379B27-AE80-402A-80CA-FE9C4F788775}" destId="{A68CDBA7-D8CE-4318-8192-0BA16D92DFB1}" srcOrd="0" destOrd="0" parTransId="{BA15C3FF-CD03-444B-B1B0-0209A7536C85}" sibTransId="{CBF2E259-9F49-4F7B-B217-1CFB537F0573}"/>
    <dgm:cxn modelId="{4221A34F-D388-47A4-B0BA-D3974CA29BC0}" type="presOf" srcId="{369EF3C9-D2E7-4E7A-BB95-004204C61896}" destId="{29DF5BDF-3B9D-490B-86B5-26C8CBE9CFB5}" srcOrd="0" destOrd="0" presId="urn:microsoft.com/office/officeart/2005/8/layout/vList2"/>
    <dgm:cxn modelId="{62AE5556-8C67-4E5B-A35A-C7B4946F8B7C}" type="presOf" srcId="{1C379B27-AE80-402A-80CA-FE9C4F788775}" destId="{2B821ABD-85A0-428B-B365-68E1C972B4DC}" srcOrd="0" destOrd="0" presId="urn:microsoft.com/office/officeart/2005/8/layout/vList2"/>
    <dgm:cxn modelId="{5EC7047C-5B60-4F18-A053-86CAEEDB5B43}" srcId="{1C379B27-AE80-402A-80CA-FE9C4F788775}" destId="{369EF3C9-D2E7-4E7A-BB95-004204C61896}" srcOrd="1" destOrd="0" parTransId="{21CCC4CF-B6B2-470A-AF4A-E492198BE36F}" sibTransId="{1ACFD381-C6B7-4E4B-A9DA-E607D0EA5A6D}"/>
    <dgm:cxn modelId="{4E5DA3FE-51EB-400F-B29C-5008A097EA70}" type="presOf" srcId="{A68CDBA7-D8CE-4318-8192-0BA16D92DFB1}" destId="{DFD52093-128C-46BE-8FF5-CF590F1A649E}" srcOrd="0" destOrd="0" presId="urn:microsoft.com/office/officeart/2005/8/layout/vList2"/>
    <dgm:cxn modelId="{5EB65173-0D7B-45B8-A2D7-D466A734F559}" type="presParOf" srcId="{2B821ABD-85A0-428B-B365-68E1C972B4DC}" destId="{DFD52093-128C-46BE-8FF5-CF590F1A649E}" srcOrd="0" destOrd="0" presId="urn:microsoft.com/office/officeart/2005/8/layout/vList2"/>
    <dgm:cxn modelId="{737C9C16-2FF2-4437-B5F4-0891B2A62391}" type="presParOf" srcId="{2B821ABD-85A0-428B-B365-68E1C972B4DC}" destId="{D9535D75-AD36-4C6F-AA75-3359A6B47439}" srcOrd="1" destOrd="0" presId="urn:microsoft.com/office/officeart/2005/8/layout/vList2"/>
    <dgm:cxn modelId="{1AEA15BA-F39A-4F73-A554-D3EF2133B83A}" type="presParOf" srcId="{2B821ABD-85A0-428B-B365-68E1C972B4DC}" destId="{29DF5BDF-3B9D-490B-86B5-26C8CBE9CFB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C5F9EF-F19D-4BB0-8770-1955FAA2B0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4941C7C-3ABA-48B8-B838-034D34FD6658}">
      <dgm:prSet/>
      <dgm:spPr/>
      <dgm:t>
        <a:bodyPr/>
        <a:lstStyle/>
        <a:p>
          <a:r>
            <a:rPr lang="en-US"/>
            <a:t>Settings, Voice of the Customer Configuration</a:t>
          </a:r>
        </a:p>
      </dgm:t>
    </dgm:pt>
    <dgm:pt modelId="{A5E15FFB-F840-4045-892C-435654EC504C}" type="parTrans" cxnId="{989E5962-0362-48CA-A628-6243C8910628}">
      <dgm:prSet/>
      <dgm:spPr/>
      <dgm:t>
        <a:bodyPr/>
        <a:lstStyle/>
        <a:p>
          <a:endParaRPr lang="en-US"/>
        </a:p>
      </dgm:t>
    </dgm:pt>
    <dgm:pt modelId="{C3092B24-4AF1-4807-8E1B-1030544A5864}" type="sibTrans" cxnId="{989E5962-0362-48CA-A628-6243C8910628}">
      <dgm:prSet/>
      <dgm:spPr/>
      <dgm:t>
        <a:bodyPr/>
        <a:lstStyle/>
        <a:p>
          <a:endParaRPr lang="en-US"/>
        </a:p>
      </dgm:t>
    </dgm:pt>
    <dgm:pt modelId="{3156421E-575A-4A25-A136-162C87A68168}" type="pres">
      <dgm:prSet presAssocID="{76C5F9EF-F19D-4BB0-8770-1955FAA2B003}" presName="linear" presStyleCnt="0">
        <dgm:presLayoutVars>
          <dgm:animLvl val="lvl"/>
          <dgm:resizeHandles val="exact"/>
        </dgm:presLayoutVars>
      </dgm:prSet>
      <dgm:spPr/>
    </dgm:pt>
    <dgm:pt modelId="{1564FFF5-383A-495C-B843-FD54432830A5}" type="pres">
      <dgm:prSet presAssocID="{A4941C7C-3ABA-48B8-B838-034D34FD665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89E5962-0362-48CA-A628-6243C8910628}" srcId="{76C5F9EF-F19D-4BB0-8770-1955FAA2B003}" destId="{A4941C7C-3ABA-48B8-B838-034D34FD6658}" srcOrd="0" destOrd="0" parTransId="{A5E15FFB-F840-4045-892C-435654EC504C}" sibTransId="{C3092B24-4AF1-4807-8E1B-1030544A5864}"/>
    <dgm:cxn modelId="{8EB29CA1-65F6-45BE-AF69-E5B7EC7D3CDA}" type="presOf" srcId="{76C5F9EF-F19D-4BB0-8770-1955FAA2B003}" destId="{3156421E-575A-4A25-A136-162C87A68168}" srcOrd="0" destOrd="0" presId="urn:microsoft.com/office/officeart/2005/8/layout/vList2"/>
    <dgm:cxn modelId="{6BB76DD9-9EDF-4BD1-9611-2FCDA3A72882}" type="presOf" srcId="{A4941C7C-3ABA-48B8-B838-034D34FD6658}" destId="{1564FFF5-383A-495C-B843-FD54432830A5}" srcOrd="0" destOrd="0" presId="urn:microsoft.com/office/officeart/2005/8/layout/vList2"/>
    <dgm:cxn modelId="{B7181950-2343-43AB-9CD2-18885CD6D5CD}" type="presParOf" srcId="{3156421E-575A-4A25-A136-162C87A68168}" destId="{1564FFF5-383A-495C-B843-FD54432830A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82F52EA-3CC7-477E-9270-C6B66A3674B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8983FC-8A23-4329-BF1B-857AD0C2A91A}">
      <dgm:prSet/>
      <dgm:spPr/>
      <dgm:t>
        <a:bodyPr/>
        <a:lstStyle/>
        <a:p>
          <a:r>
            <a:rPr lang="en-US"/>
            <a:t>Email Face Template</a:t>
          </a:r>
        </a:p>
      </dgm:t>
    </dgm:pt>
    <dgm:pt modelId="{A488F107-0C61-4270-B7F1-3E57158033CE}" type="parTrans" cxnId="{21693971-EC54-46B9-A929-1A0E0533F5F7}">
      <dgm:prSet/>
      <dgm:spPr/>
      <dgm:t>
        <a:bodyPr/>
        <a:lstStyle/>
        <a:p>
          <a:endParaRPr lang="en-US"/>
        </a:p>
      </dgm:t>
    </dgm:pt>
    <dgm:pt modelId="{DCC8CE9C-F9D4-472C-8146-BEAC6FFE633A}" type="sibTrans" cxnId="{21693971-EC54-46B9-A929-1A0E0533F5F7}">
      <dgm:prSet/>
      <dgm:spPr/>
      <dgm:t>
        <a:bodyPr/>
        <a:lstStyle/>
        <a:p>
          <a:endParaRPr lang="en-US"/>
        </a:p>
      </dgm:t>
    </dgm:pt>
    <dgm:pt modelId="{3FDBBFF3-2CE5-40C8-A37E-469EEF6BC341}">
      <dgm:prSet/>
      <dgm:spPr/>
      <dgm:t>
        <a:bodyPr/>
        <a:lstStyle/>
        <a:p>
          <a:r>
            <a:rPr lang="en-US"/>
            <a:t>Email NPS Template</a:t>
          </a:r>
        </a:p>
      </dgm:t>
    </dgm:pt>
    <dgm:pt modelId="{51E182A1-7341-43E4-BB48-E6C97363601F}" type="parTrans" cxnId="{170B36BB-33E9-4AB4-AB03-D2CF4D48B88C}">
      <dgm:prSet/>
      <dgm:spPr/>
      <dgm:t>
        <a:bodyPr/>
        <a:lstStyle/>
        <a:p>
          <a:endParaRPr lang="en-US"/>
        </a:p>
      </dgm:t>
    </dgm:pt>
    <dgm:pt modelId="{6B7A6A08-262D-4983-8A36-D9520A889FF2}" type="sibTrans" cxnId="{170B36BB-33E9-4AB4-AB03-D2CF4D48B88C}">
      <dgm:prSet/>
      <dgm:spPr/>
      <dgm:t>
        <a:bodyPr/>
        <a:lstStyle/>
        <a:p>
          <a:endParaRPr lang="en-US"/>
        </a:p>
      </dgm:t>
    </dgm:pt>
    <dgm:pt modelId="{3571D47B-A99D-4A18-B966-6AC2AABE983E}">
      <dgm:prSet/>
      <dgm:spPr/>
      <dgm:t>
        <a:bodyPr/>
        <a:lstStyle/>
        <a:p>
          <a:r>
            <a:rPr lang="en-US"/>
            <a:t>Email Rating Template</a:t>
          </a:r>
        </a:p>
      </dgm:t>
    </dgm:pt>
    <dgm:pt modelId="{1797A873-28F5-477D-8625-461D4B21F1C6}" type="parTrans" cxnId="{12BA207A-2035-4960-8E65-5BE70310D0B1}">
      <dgm:prSet/>
      <dgm:spPr/>
      <dgm:t>
        <a:bodyPr/>
        <a:lstStyle/>
        <a:p>
          <a:endParaRPr lang="en-US"/>
        </a:p>
      </dgm:t>
    </dgm:pt>
    <dgm:pt modelId="{9ADD1033-84B3-45C7-8058-6D22099268EA}" type="sibTrans" cxnId="{12BA207A-2035-4960-8E65-5BE70310D0B1}">
      <dgm:prSet/>
      <dgm:spPr/>
      <dgm:t>
        <a:bodyPr/>
        <a:lstStyle/>
        <a:p>
          <a:endParaRPr lang="en-US"/>
        </a:p>
      </dgm:t>
    </dgm:pt>
    <dgm:pt modelId="{41512C4B-DAC4-4F45-910F-E3A7C0D83B3C}">
      <dgm:prSet/>
      <dgm:spPr/>
      <dgm:t>
        <a:bodyPr/>
        <a:lstStyle/>
        <a:p>
          <a:r>
            <a:rPr lang="en-US"/>
            <a:t>Feedback Charts</a:t>
          </a:r>
        </a:p>
      </dgm:t>
    </dgm:pt>
    <dgm:pt modelId="{81BF880B-91D2-4231-B45D-197E7BFCE2E5}" type="parTrans" cxnId="{8AE61DC0-020C-4B37-9A6A-7D168927D7D4}">
      <dgm:prSet/>
      <dgm:spPr/>
      <dgm:t>
        <a:bodyPr/>
        <a:lstStyle/>
        <a:p>
          <a:endParaRPr lang="en-US"/>
        </a:p>
      </dgm:t>
    </dgm:pt>
    <dgm:pt modelId="{9C4D1054-6F0C-4394-92A1-351D42D343BF}" type="sibTrans" cxnId="{8AE61DC0-020C-4B37-9A6A-7D168927D7D4}">
      <dgm:prSet/>
      <dgm:spPr/>
      <dgm:t>
        <a:bodyPr/>
        <a:lstStyle/>
        <a:p>
          <a:endParaRPr lang="en-US"/>
        </a:p>
      </dgm:t>
    </dgm:pt>
    <dgm:pt modelId="{0A2EB00F-90C1-42BB-A0C2-1269BCAE8D52}">
      <dgm:prSet/>
      <dgm:spPr/>
      <dgm:t>
        <a:bodyPr/>
        <a:lstStyle/>
        <a:p>
          <a:r>
            <a:rPr lang="en-US"/>
            <a:t>Feedback Dashboards</a:t>
          </a:r>
        </a:p>
      </dgm:t>
    </dgm:pt>
    <dgm:pt modelId="{87089C55-1222-4D62-BDC4-E2FA083D2F92}" type="parTrans" cxnId="{BEBA3853-0B34-4027-9F94-895E422894F6}">
      <dgm:prSet/>
      <dgm:spPr/>
      <dgm:t>
        <a:bodyPr/>
        <a:lstStyle/>
        <a:p>
          <a:endParaRPr lang="en-US"/>
        </a:p>
      </dgm:t>
    </dgm:pt>
    <dgm:pt modelId="{2EF80E2D-587B-44AA-BEBE-191A59279722}" type="sibTrans" cxnId="{BEBA3853-0B34-4027-9F94-895E422894F6}">
      <dgm:prSet/>
      <dgm:spPr/>
      <dgm:t>
        <a:bodyPr/>
        <a:lstStyle/>
        <a:p>
          <a:endParaRPr lang="en-US"/>
        </a:p>
      </dgm:t>
    </dgm:pt>
    <dgm:pt modelId="{FA3F5094-EB91-47B2-B698-FC0CC2684791}">
      <dgm:prSet/>
      <dgm:spPr/>
      <dgm:t>
        <a:bodyPr/>
        <a:lstStyle/>
        <a:p>
          <a:r>
            <a:rPr lang="en-US"/>
            <a:t>Feedback Form - Actions Tab</a:t>
          </a:r>
        </a:p>
      </dgm:t>
    </dgm:pt>
    <dgm:pt modelId="{71BD233D-4DBE-48EB-B680-3FBCA3C631BD}" type="parTrans" cxnId="{9DBD22D0-AF30-4D22-90B8-0368CE7932E8}">
      <dgm:prSet/>
      <dgm:spPr/>
      <dgm:t>
        <a:bodyPr/>
        <a:lstStyle/>
        <a:p>
          <a:endParaRPr lang="en-US"/>
        </a:p>
      </dgm:t>
    </dgm:pt>
    <dgm:pt modelId="{A293F287-2313-4280-B197-C059D454FE62}" type="sibTrans" cxnId="{9DBD22D0-AF30-4D22-90B8-0368CE7932E8}">
      <dgm:prSet/>
      <dgm:spPr/>
      <dgm:t>
        <a:bodyPr/>
        <a:lstStyle/>
        <a:p>
          <a:endParaRPr lang="en-US"/>
        </a:p>
      </dgm:t>
    </dgm:pt>
    <dgm:pt modelId="{84D891F7-7DF3-4A9B-A307-C33498A0D60F}">
      <dgm:prSet/>
      <dgm:spPr/>
      <dgm:t>
        <a:bodyPr/>
        <a:lstStyle/>
        <a:p>
          <a:r>
            <a:rPr lang="en-US"/>
            <a:t>Feedback Form - Empty Response Section</a:t>
          </a:r>
        </a:p>
      </dgm:t>
    </dgm:pt>
    <dgm:pt modelId="{EA059119-1E0C-40E2-B4A1-A8CD8710B746}" type="parTrans" cxnId="{A439992D-60AB-4206-8AF3-D1679451F4A8}">
      <dgm:prSet/>
      <dgm:spPr/>
      <dgm:t>
        <a:bodyPr/>
        <a:lstStyle/>
        <a:p>
          <a:endParaRPr lang="en-US"/>
        </a:p>
      </dgm:t>
    </dgm:pt>
    <dgm:pt modelId="{FA971758-7FDE-483D-897E-5B1BFA5CA510}" type="sibTrans" cxnId="{A439992D-60AB-4206-8AF3-D1679451F4A8}">
      <dgm:prSet/>
      <dgm:spPr/>
      <dgm:t>
        <a:bodyPr/>
        <a:lstStyle/>
        <a:p>
          <a:endParaRPr lang="en-US"/>
        </a:p>
      </dgm:t>
    </dgm:pt>
    <dgm:pt modelId="{0CE97FA6-7955-41F2-97F5-F422F6DC698E}">
      <dgm:prSet/>
      <dgm:spPr/>
      <dgm:t>
        <a:bodyPr/>
        <a:lstStyle/>
        <a:p>
          <a:endParaRPr lang="en-US"/>
        </a:p>
      </dgm:t>
    </dgm:pt>
    <dgm:pt modelId="{5C542AC1-8E90-4C59-AA8F-007F23279260}" type="parTrans" cxnId="{1DDA1B39-38E5-43C9-8E1D-F36ABC2441AE}">
      <dgm:prSet/>
      <dgm:spPr/>
      <dgm:t>
        <a:bodyPr/>
        <a:lstStyle/>
        <a:p>
          <a:endParaRPr lang="en-US"/>
        </a:p>
      </dgm:t>
    </dgm:pt>
    <dgm:pt modelId="{34AC7184-BAB2-4038-9C30-09CD9B881965}" type="sibTrans" cxnId="{1DDA1B39-38E5-43C9-8E1D-F36ABC2441AE}">
      <dgm:prSet/>
      <dgm:spPr/>
      <dgm:t>
        <a:bodyPr/>
        <a:lstStyle/>
        <a:p>
          <a:endParaRPr lang="en-US"/>
        </a:p>
      </dgm:t>
    </dgm:pt>
    <dgm:pt modelId="{BAB10ECA-EC05-4E20-9C6D-71BB6B9D8DA1}">
      <dgm:prSet/>
      <dgm:spPr/>
      <dgm:t>
        <a:bodyPr/>
        <a:lstStyle/>
        <a:p>
          <a:endParaRPr lang="en-US"/>
        </a:p>
      </dgm:t>
    </dgm:pt>
    <dgm:pt modelId="{CE145283-9E8F-45B8-92B2-6F1BEC5AF5DD}" type="parTrans" cxnId="{5E1370CA-817C-4196-AA0E-69651381A0F3}">
      <dgm:prSet/>
      <dgm:spPr/>
      <dgm:t>
        <a:bodyPr/>
        <a:lstStyle/>
        <a:p>
          <a:endParaRPr lang="en-US"/>
        </a:p>
      </dgm:t>
    </dgm:pt>
    <dgm:pt modelId="{15ED8AB0-1D73-41BD-8360-4087F1176E12}" type="sibTrans" cxnId="{5E1370CA-817C-4196-AA0E-69651381A0F3}">
      <dgm:prSet/>
      <dgm:spPr/>
      <dgm:t>
        <a:bodyPr/>
        <a:lstStyle/>
        <a:p>
          <a:endParaRPr lang="en-US"/>
        </a:p>
      </dgm:t>
    </dgm:pt>
    <dgm:pt modelId="{2FEF37D4-FF99-4D6C-82D1-7376C5F03723}">
      <dgm:prSet/>
      <dgm:spPr/>
      <dgm:t>
        <a:bodyPr/>
        <a:lstStyle/>
        <a:p>
          <a:endParaRPr lang="en-US"/>
        </a:p>
      </dgm:t>
    </dgm:pt>
    <dgm:pt modelId="{884134E9-7AE0-47C3-8E0C-0E46810F0C2B}" type="parTrans" cxnId="{1CA54671-68A1-44DC-868A-303C6CB9AE71}">
      <dgm:prSet/>
      <dgm:spPr/>
      <dgm:t>
        <a:bodyPr/>
        <a:lstStyle/>
        <a:p>
          <a:endParaRPr lang="en-US"/>
        </a:p>
      </dgm:t>
    </dgm:pt>
    <dgm:pt modelId="{190152C1-0A26-4BBE-A13B-0823E0359FA8}" type="sibTrans" cxnId="{1CA54671-68A1-44DC-868A-303C6CB9AE71}">
      <dgm:prSet/>
      <dgm:spPr/>
      <dgm:t>
        <a:bodyPr/>
        <a:lstStyle/>
        <a:p>
          <a:endParaRPr lang="en-US"/>
        </a:p>
      </dgm:t>
    </dgm:pt>
    <dgm:pt modelId="{F0527CC8-8BDD-49CE-8142-4273FC94407E}">
      <dgm:prSet/>
      <dgm:spPr/>
      <dgm:t>
        <a:bodyPr/>
        <a:lstStyle/>
        <a:p>
          <a:endParaRPr lang="en-US"/>
        </a:p>
      </dgm:t>
    </dgm:pt>
    <dgm:pt modelId="{6F8DC96E-0622-4AA2-BE69-8A056C8206AB}" type="parTrans" cxnId="{B1B9D63D-626E-47BC-8010-A315A17A7E4D}">
      <dgm:prSet/>
      <dgm:spPr/>
      <dgm:t>
        <a:bodyPr/>
        <a:lstStyle/>
        <a:p>
          <a:endParaRPr lang="en-US"/>
        </a:p>
      </dgm:t>
    </dgm:pt>
    <dgm:pt modelId="{F68CFD49-8F53-4DD8-8091-810389BD6838}" type="sibTrans" cxnId="{B1B9D63D-626E-47BC-8010-A315A17A7E4D}">
      <dgm:prSet/>
      <dgm:spPr/>
      <dgm:t>
        <a:bodyPr/>
        <a:lstStyle/>
        <a:p>
          <a:endParaRPr lang="en-US"/>
        </a:p>
      </dgm:t>
    </dgm:pt>
    <dgm:pt modelId="{DB8DD73C-ECBC-4625-9CB1-79E110390B7D}" type="pres">
      <dgm:prSet presAssocID="{982F52EA-3CC7-477E-9270-C6B66A3674B3}" presName="Name0" presStyleCnt="0">
        <dgm:presLayoutVars>
          <dgm:chMax val="7"/>
          <dgm:chPref val="7"/>
          <dgm:dir/>
        </dgm:presLayoutVars>
      </dgm:prSet>
      <dgm:spPr/>
    </dgm:pt>
    <dgm:pt modelId="{6CBAFE39-93FB-40C7-A80F-E08FAC61F301}" type="pres">
      <dgm:prSet presAssocID="{982F52EA-3CC7-477E-9270-C6B66A3674B3}" presName="Name1" presStyleCnt="0"/>
      <dgm:spPr/>
    </dgm:pt>
    <dgm:pt modelId="{09D48945-CDD3-46E2-8F7A-3B0CB4AAE7CE}" type="pres">
      <dgm:prSet presAssocID="{982F52EA-3CC7-477E-9270-C6B66A3674B3}" presName="cycle" presStyleCnt="0"/>
      <dgm:spPr/>
    </dgm:pt>
    <dgm:pt modelId="{4A3CBB2D-E1FE-4931-B076-0B6397009009}" type="pres">
      <dgm:prSet presAssocID="{982F52EA-3CC7-477E-9270-C6B66A3674B3}" presName="srcNode" presStyleLbl="node1" presStyleIdx="0" presStyleCnt="7"/>
      <dgm:spPr/>
    </dgm:pt>
    <dgm:pt modelId="{190B6BEC-4082-47EE-9F41-24A65576B69F}" type="pres">
      <dgm:prSet presAssocID="{982F52EA-3CC7-477E-9270-C6B66A3674B3}" presName="conn" presStyleLbl="parChTrans1D2" presStyleIdx="0" presStyleCnt="1"/>
      <dgm:spPr/>
    </dgm:pt>
    <dgm:pt modelId="{AC523D4A-800E-4EB1-B437-D21F0A5FE8F4}" type="pres">
      <dgm:prSet presAssocID="{982F52EA-3CC7-477E-9270-C6B66A3674B3}" presName="extraNode" presStyleLbl="node1" presStyleIdx="0" presStyleCnt="7"/>
      <dgm:spPr/>
    </dgm:pt>
    <dgm:pt modelId="{64174BA9-1B03-4312-A2BE-E4D5BC83D13E}" type="pres">
      <dgm:prSet presAssocID="{982F52EA-3CC7-477E-9270-C6B66A3674B3}" presName="dstNode" presStyleLbl="node1" presStyleIdx="0" presStyleCnt="7"/>
      <dgm:spPr/>
    </dgm:pt>
    <dgm:pt modelId="{E5815B4C-0BD0-4016-AC71-63741D7855A3}" type="pres">
      <dgm:prSet presAssocID="{1C8983FC-8A23-4329-BF1B-857AD0C2A91A}" presName="text_1" presStyleLbl="node1" presStyleIdx="0" presStyleCnt="7">
        <dgm:presLayoutVars>
          <dgm:bulletEnabled val="1"/>
        </dgm:presLayoutVars>
      </dgm:prSet>
      <dgm:spPr/>
    </dgm:pt>
    <dgm:pt modelId="{9A94A244-0ECC-4107-96C2-AAF6C4C99183}" type="pres">
      <dgm:prSet presAssocID="{1C8983FC-8A23-4329-BF1B-857AD0C2A91A}" presName="accent_1" presStyleCnt="0"/>
      <dgm:spPr/>
    </dgm:pt>
    <dgm:pt modelId="{5B3B8992-A244-48C0-898D-16FC698356C3}" type="pres">
      <dgm:prSet presAssocID="{1C8983FC-8A23-4329-BF1B-857AD0C2A91A}" presName="accentRepeatNode" presStyleLbl="solidFgAcc1" presStyleIdx="0" presStyleCnt="7"/>
      <dgm:spPr/>
    </dgm:pt>
    <dgm:pt modelId="{339769CB-44D8-47F5-8F7A-669D60C56243}" type="pres">
      <dgm:prSet presAssocID="{3FDBBFF3-2CE5-40C8-A37E-469EEF6BC341}" presName="text_2" presStyleLbl="node1" presStyleIdx="1" presStyleCnt="7">
        <dgm:presLayoutVars>
          <dgm:bulletEnabled val="1"/>
        </dgm:presLayoutVars>
      </dgm:prSet>
      <dgm:spPr/>
    </dgm:pt>
    <dgm:pt modelId="{14743DFD-5EFC-4794-AFE2-FF225A04800E}" type="pres">
      <dgm:prSet presAssocID="{3FDBBFF3-2CE5-40C8-A37E-469EEF6BC341}" presName="accent_2" presStyleCnt="0"/>
      <dgm:spPr/>
    </dgm:pt>
    <dgm:pt modelId="{3444CADE-18BE-490A-9E65-455376707415}" type="pres">
      <dgm:prSet presAssocID="{3FDBBFF3-2CE5-40C8-A37E-469EEF6BC341}" presName="accentRepeatNode" presStyleLbl="solidFgAcc1" presStyleIdx="1" presStyleCnt="7"/>
      <dgm:spPr/>
    </dgm:pt>
    <dgm:pt modelId="{C4248EFD-D89A-4267-B93B-76F1435F6B71}" type="pres">
      <dgm:prSet presAssocID="{3571D47B-A99D-4A18-B966-6AC2AABE983E}" presName="text_3" presStyleLbl="node1" presStyleIdx="2" presStyleCnt="7">
        <dgm:presLayoutVars>
          <dgm:bulletEnabled val="1"/>
        </dgm:presLayoutVars>
      </dgm:prSet>
      <dgm:spPr/>
    </dgm:pt>
    <dgm:pt modelId="{41FF8916-1368-4A57-829E-EA2EC5619BA8}" type="pres">
      <dgm:prSet presAssocID="{3571D47B-A99D-4A18-B966-6AC2AABE983E}" presName="accent_3" presStyleCnt="0"/>
      <dgm:spPr/>
    </dgm:pt>
    <dgm:pt modelId="{D50F3A05-515D-40A9-ABF0-FAF1A7D92F53}" type="pres">
      <dgm:prSet presAssocID="{3571D47B-A99D-4A18-B966-6AC2AABE983E}" presName="accentRepeatNode" presStyleLbl="solidFgAcc1" presStyleIdx="2" presStyleCnt="7"/>
      <dgm:spPr/>
    </dgm:pt>
    <dgm:pt modelId="{0F2A9E5B-0E58-4EC1-874E-61DD2C3D67CB}" type="pres">
      <dgm:prSet presAssocID="{41512C4B-DAC4-4F45-910F-E3A7C0D83B3C}" presName="text_4" presStyleLbl="node1" presStyleIdx="3" presStyleCnt="7">
        <dgm:presLayoutVars>
          <dgm:bulletEnabled val="1"/>
        </dgm:presLayoutVars>
      </dgm:prSet>
      <dgm:spPr/>
    </dgm:pt>
    <dgm:pt modelId="{0648DA8F-D630-4040-B579-01C5DA8CF9CE}" type="pres">
      <dgm:prSet presAssocID="{41512C4B-DAC4-4F45-910F-E3A7C0D83B3C}" presName="accent_4" presStyleCnt="0"/>
      <dgm:spPr/>
    </dgm:pt>
    <dgm:pt modelId="{2CB2A704-C4E1-4749-A789-9111D51E0374}" type="pres">
      <dgm:prSet presAssocID="{41512C4B-DAC4-4F45-910F-E3A7C0D83B3C}" presName="accentRepeatNode" presStyleLbl="solidFgAcc1" presStyleIdx="3" presStyleCnt="7"/>
      <dgm:spPr/>
    </dgm:pt>
    <dgm:pt modelId="{4B2370F4-E58E-4FDC-B656-DD145B0D4DE0}" type="pres">
      <dgm:prSet presAssocID="{0A2EB00F-90C1-42BB-A0C2-1269BCAE8D52}" presName="text_5" presStyleLbl="node1" presStyleIdx="4" presStyleCnt="7">
        <dgm:presLayoutVars>
          <dgm:bulletEnabled val="1"/>
        </dgm:presLayoutVars>
      </dgm:prSet>
      <dgm:spPr/>
    </dgm:pt>
    <dgm:pt modelId="{507A7924-815B-4A6A-A03A-85A189975A0E}" type="pres">
      <dgm:prSet presAssocID="{0A2EB00F-90C1-42BB-A0C2-1269BCAE8D52}" presName="accent_5" presStyleCnt="0"/>
      <dgm:spPr/>
    </dgm:pt>
    <dgm:pt modelId="{96E2443F-B22B-46AE-AEB7-95B4756AB509}" type="pres">
      <dgm:prSet presAssocID="{0A2EB00F-90C1-42BB-A0C2-1269BCAE8D52}" presName="accentRepeatNode" presStyleLbl="solidFgAcc1" presStyleIdx="4" presStyleCnt="7"/>
      <dgm:spPr/>
    </dgm:pt>
    <dgm:pt modelId="{FA9C43DB-1DD2-43BC-901D-FC81B8FE0177}" type="pres">
      <dgm:prSet presAssocID="{FA3F5094-EB91-47B2-B698-FC0CC2684791}" presName="text_6" presStyleLbl="node1" presStyleIdx="5" presStyleCnt="7">
        <dgm:presLayoutVars>
          <dgm:bulletEnabled val="1"/>
        </dgm:presLayoutVars>
      </dgm:prSet>
      <dgm:spPr/>
    </dgm:pt>
    <dgm:pt modelId="{DD225A4A-69DB-48AE-BAF8-1DC4D4347AB1}" type="pres">
      <dgm:prSet presAssocID="{FA3F5094-EB91-47B2-B698-FC0CC2684791}" presName="accent_6" presStyleCnt="0"/>
      <dgm:spPr/>
    </dgm:pt>
    <dgm:pt modelId="{586DD449-4650-4114-9DB8-3F090835EAB0}" type="pres">
      <dgm:prSet presAssocID="{FA3F5094-EB91-47B2-B698-FC0CC2684791}" presName="accentRepeatNode" presStyleLbl="solidFgAcc1" presStyleIdx="5" presStyleCnt="7"/>
      <dgm:spPr/>
    </dgm:pt>
    <dgm:pt modelId="{533CC668-E8FC-4D9E-A2BD-401C210B5C3B}" type="pres">
      <dgm:prSet presAssocID="{84D891F7-7DF3-4A9B-A307-C33498A0D60F}" presName="text_7" presStyleLbl="node1" presStyleIdx="6" presStyleCnt="7">
        <dgm:presLayoutVars>
          <dgm:bulletEnabled val="1"/>
        </dgm:presLayoutVars>
      </dgm:prSet>
      <dgm:spPr/>
    </dgm:pt>
    <dgm:pt modelId="{127F0B2B-0F59-44A8-9C7D-46D82F13931E}" type="pres">
      <dgm:prSet presAssocID="{84D891F7-7DF3-4A9B-A307-C33498A0D60F}" presName="accent_7" presStyleCnt="0"/>
      <dgm:spPr/>
    </dgm:pt>
    <dgm:pt modelId="{DCEEFFBA-2606-480B-B952-83953D790E47}" type="pres">
      <dgm:prSet presAssocID="{84D891F7-7DF3-4A9B-A307-C33498A0D60F}" presName="accentRepeatNode" presStyleLbl="solidFgAcc1" presStyleIdx="6" presStyleCnt="7"/>
      <dgm:spPr/>
    </dgm:pt>
  </dgm:ptLst>
  <dgm:cxnLst>
    <dgm:cxn modelId="{EBC7B600-2C5F-4025-A330-01B973A21E56}" type="presOf" srcId="{84D891F7-7DF3-4A9B-A307-C33498A0D60F}" destId="{533CC668-E8FC-4D9E-A2BD-401C210B5C3B}" srcOrd="0" destOrd="0" presId="urn:microsoft.com/office/officeart/2008/layout/VerticalCurvedList"/>
    <dgm:cxn modelId="{AE75F400-E2F9-45B2-8209-793A14CF5DF3}" type="presOf" srcId="{3FDBBFF3-2CE5-40C8-A37E-469EEF6BC341}" destId="{339769CB-44D8-47F5-8F7A-669D60C56243}" srcOrd="0" destOrd="0" presId="urn:microsoft.com/office/officeart/2008/layout/VerticalCurvedList"/>
    <dgm:cxn modelId="{50462107-2BFB-480A-B125-AE73118C1F56}" type="presOf" srcId="{0A2EB00F-90C1-42BB-A0C2-1269BCAE8D52}" destId="{4B2370F4-E58E-4FDC-B656-DD145B0D4DE0}" srcOrd="0" destOrd="0" presId="urn:microsoft.com/office/officeart/2008/layout/VerticalCurvedList"/>
    <dgm:cxn modelId="{B7565725-BB07-4E51-BF0B-402737FBDF43}" type="presOf" srcId="{3571D47B-A99D-4A18-B966-6AC2AABE983E}" destId="{C4248EFD-D89A-4267-B93B-76F1435F6B71}" srcOrd="0" destOrd="0" presId="urn:microsoft.com/office/officeart/2008/layout/VerticalCurvedList"/>
    <dgm:cxn modelId="{90F9F826-2FD2-4162-9BB0-B666A8D43D06}" type="presOf" srcId="{982F52EA-3CC7-477E-9270-C6B66A3674B3}" destId="{DB8DD73C-ECBC-4625-9CB1-79E110390B7D}" srcOrd="0" destOrd="0" presId="urn:microsoft.com/office/officeart/2008/layout/VerticalCurvedList"/>
    <dgm:cxn modelId="{A439992D-60AB-4206-8AF3-D1679451F4A8}" srcId="{982F52EA-3CC7-477E-9270-C6B66A3674B3}" destId="{84D891F7-7DF3-4A9B-A307-C33498A0D60F}" srcOrd="6" destOrd="0" parTransId="{EA059119-1E0C-40E2-B4A1-A8CD8710B746}" sibTransId="{FA971758-7FDE-483D-897E-5B1BFA5CA510}"/>
    <dgm:cxn modelId="{1DDA1B39-38E5-43C9-8E1D-F36ABC2441AE}" srcId="{982F52EA-3CC7-477E-9270-C6B66A3674B3}" destId="{0CE97FA6-7955-41F2-97F5-F422F6DC698E}" srcOrd="7" destOrd="0" parTransId="{5C542AC1-8E90-4C59-AA8F-007F23279260}" sibTransId="{34AC7184-BAB2-4038-9C30-09CD9B881965}"/>
    <dgm:cxn modelId="{B1B9D63D-626E-47BC-8010-A315A17A7E4D}" srcId="{982F52EA-3CC7-477E-9270-C6B66A3674B3}" destId="{F0527CC8-8BDD-49CE-8142-4273FC94407E}" srcOrd="10" destOrd="0" parTransId="{6F8DC96E-0622-4AA2-BE69-8A056C8206AB}" sibTransId="{F68CFD49-8F53-4DD8-8091-810389BD6838}"/>
    <dgm:cxn modelId="{21693971-EC54-46B9-A929-1A0E0533F5F7}" srcId="{982F52EA-3CC7-477E-9270-C6B66A3674B3}" destId="{1C8983FC-8A23-4329-BF1B-857AD0C2A91A}" srcOrd="0" destOrd="0" parTransId="{A488F107-0C61-4270-B7F1-3E57158033CE}" sibTransId="{DCC8CE9C-F9D4-472C-8146-BEAC6FFE633A}"/>
    <dgm:cxn modelId="{1CA54671-68A1-44DC-868A-303C6CB9AE71}" srcId="{982F52EA-3CC7-477E-9270-C6B66A3674B3}" destId="{2FEF37D4-FF99-4D6C-82D1-7376C5F03723}" srcOrd="9" destOrd="0" parTransId="{884134E9-7AE0-47C3-8E0C-0E46810F0C2B}" sibTransId="{190152C1-0A26-4BBE-A13B-0823E0359FA8}"/>
    <dgm:cxn modelId="{BEBA3853-0B34-4027-9F94-895E422894F6}" srcId="{982F52EA-3CC7-477E-9270-C6B66A3674B3}" destId="{0A2EB00F-90C1-42BB-A0C2-1269BCAE8D52}" srcOrd="4" destOrd="0" parTransId="{87089C55-1222-4D62-BDC4-E2FA083D2F92}" sibTransId="{2EF80E2D-587B-44AA-BEBE-191A59279722}"/>
    <dgm:cxn modelId="{12BA207A-2035-4960-8E65-5BE70310D0B1}" srcId="{982F52EA-3CC7-477E-9270-C6B66A3674B3}" destId="{3571D47B-A99D-4A18-B966-6AC2AABE983E}" srcOrd="2" destOrd="0" parTransId="{1797A873-28F5-477D-8625-461D4B21F1C6}" sibTransId="{9ADD1033-84B3-45C7-8058-6D22099268EA}"/>
    <dgm:cxn modelId="{170B36BB-33E9-4AB4-AB03-D2CF4D48B88C}" srcId="{982F52EA-3CC7-477E-9270-C6B66A3674B3}" destId="{3FDBBFF3-2CE5-40C8-A37E-469EEF6BC341}" srcOrd="1" destOrd="0" parTransId="{51E182A1-7341-43E4-BB48-E6C97363601F}" sibTransId="{6B7A6A08-262D-4983-8A36-D9520A889FF2}"/>
    <dgm:cxn modelId="{8AE61DC0-020C-4B37-9A6A-7D168927D7D4}" srcId="{982F52EA-3CC7-477E-9270-C6B66A3674B3}" destId="{41512C4B-DAC4-4F45-910F-E3A7C0D83B3C}" srcOrd="3" destOrd="0" parTransId="{81BF880B-91D2-4231-B45D-197E7BFCE2E5}" sibTransId="{9C4D1054-6F0C-4394-92A1-351D42D343BF}"/>
    <dgm:cxn modelId="{A83222C5-6E5A-4BAD-8258-5A62DA04B23F}" type="presOf" srcId="{DCC8CE9C-F9D4-472C-8146-BEAC6FFE633A}" destId="{190B6BEC-4082-47EE-9F41-24A65576B69F}" srcOrd="0" destOrd="0" presId="urn:microsoft.com/office/officeart/2008/layout/VerticalCurvedList"/>
    <dgm:cxn modelId="{5E1370CA-817C-4196-AA0E-69651381A0F3}" srcId="{982F52EA-3CC7-477E-9270-C6B66A3674B3}" destId="{BAB10ECA-EC05-4E20-9C6D-71BB6B9D8DA1}" srcOrd="8" destOrd="0" parTransId="{CE145283-9E8F-45B8-92B2-6F1BEC5AF5DD}" sibTransId="{15ED8AB0-1D73-41BD-8360-4087F1176E12}"/>
    <dgm:cxn modelId="{5FD7C3CE-4825-4B5A-8E05-7C0CD4008F09}" type="presOf" srcId="{1C8983FC-8A23-4329-BF1B-857AD0C2A91A}" destId="{E5815B4C-0BD0-4016-AC71-63741D7855A3}" srcOrd="0" destOrd="0" presId="urn:microsoft.com/office/officeart/2008/layout/VerticalCurvedList"/>
    <dgm:cxn modelId="{9DBD22D0-AF30-4D22-90B8-0368CE7932E8}" srcId="{982F52EA-3CC7-477E-9270-C6B66A3674B3}" destId="{FA3F5094-EB91-47B2-B698-FC0CC2684791}" srcOrd="5" destOrd="0" parTransId="{71BD233D-4DBE-48EB-B680-3FBCA3C631BD}" sibTransId="{A293F287-2313-4280-B197-C059D454FE62}"/>
    <dgm:cxn modelId="{09CF96D2-9ADB-4F34-8CCA-517EDF08CE77}" type="presOf" srcId="{FA3F5094-EB91-47B2-B698-FC0CC2684791}" destId="{FA9C43DB-1DD2-43BC-901D-FC81B8FE0177}" srcOrd="0" destOrd="0" presId="urn:microsoft.com/office/officeart/2008/layout/VerticalCurvedList"/>
    <dgm:cxn modelId="{D0720CEC-A96A-47B7-8237-EB0C6B1C9961}" type="presOf" srcId="{41512C4B-DAC4-4F45-910F-E3A7C0D83B3C}" destId="{0F2A9E5B-0E58-4EC1-874E-61DD2C3D67CB}" srcOrd="0" destOrd="0" presId="urn:microsoft.com/office/officeart/2008/layout/VerticalCurvedList"/>
    <dgm:cxn modelId="{FC030DF0-F6E2-4BB1-B5DA-56B4D79D7366}" type="presParOf" srcId="{DB8DD73C-ECBC-4625-9CB1-79E110390B7D}" destId="{6CBAFE39-93FB-40C7-A80F-E08FAC61F301}" srcOrd="0" destOrd="0" presId="urn:microsoft.com/office/officeart/2008/layout/VerticalCurvedList"/>
    <dgm:cxn modelId="{8ABB53BA-9B86-4B1F-A9CC-CBA29B9959FC}" type="presParOf" srcId="{6CBAFE39-93FB-40C7-A80F-E08FAC61F301}" destId="{09D48945-CDD3-46E2-8F7A-3B0CB4AAE7CE}" srcOrd="0" destOrd="0" presId="urn:microsoft.com/office/officeart/2008/layout/VerticalCurvedList"/>
    <dgm:cxn modelId="{D7B729C8-060B-42DF-8F6E-11A3D26FB13D}" type="presParOf" srcId="{09D48945-CDD3-46E2-8F7A-3B0CB4AAE7CE}" destId="{4A3CBB2D-E1FE-4931-B076-0B6397009009}" srcOrd="0" destOrd="0" presId="urn:microsoft.com/office/officeart/2008/layout/VerticalCurvedList"/>
    <dgm:cxn modelId="{89C12918-CE8F-4E20-94AF-77DE70018B6A}" type="presParOf" srcId="{09D48945-CDD3-46E2-8F7A-3B0CB4AAE7CE}" destId="{190B6BEC-4082-47EE-9F41-24A65576B69F}" srcOrd="1" destOrd="0" presId="urn:microsoft.com/office/officeart/2008/layout/VerticalCurvedList"/>
    <dgm:cxn modelId="{737219FE-0258-4B1A-B390-4BA6821C5846}" type="presParOf" srcId="{09D48945-CDD3-46E2-8F7A-3B0CB4AAE7CE}" destId="{AC523D4A-800E-4EB1-B437-D21F0A5FE8F4}" srcOrd="2" destOrd="0" presId="urn:microsoft.com/office/officeart/2008/layout/VerticalCurvedList"/>
    <dgm:cxn modelId="{5875AA3F-0BF1-417E-BC53-DF0BBF45E6B7}" type="presParOf" srcId="{09D48945-CDD3-46E2-8F7A-3B0CB4AAE7CE}" destId="{64174BA9-1B03-4312-A2BE-E4D5BC83D13E}" srcOrd="3" destOrd="0" presId="urn:microsoft.com/office/officeart/2008/layout/VerticalCurvedList"/>
    <dgm:cxn modelId="{4F5B6DE6-5DA3-48C4-A544-20A5C8727539}" type="presParOf" srcId="{6CBAFE39-93FB-40C7-A80F-E08FAC61F301}" destId="{E5815B4C-0BD0-4016-AC71-63741D7855A3}" srcOrd="1" destOrd="0" presId="urn:microsoft.com/office/officeart/2008/layout/VerticalCurvedList"/>
    <dgm:cxn modelId="{400F3300-78DB-417B-829A-EC9EC57F66E6}" type="presParOf" srcId="{6CBAFE39-93FB-40C7-A80F-E08FAC61F301}" destId="{9A94A244-0ECC-4107-96C2-AAF6C4C99183}" srcOrd="2" destOrd="0" presId="urn:microsoft.com/office/officeart/2008/layout/VerticalCurvedList"/>
    <dgm:cxn modelId="{196804B5-BCC4-474F-AE2D-F7D76C90BFF7}" type="presParOf" srcId="{9A94A244-0ECC-4107-96C2-AAF6C4C99183}" destId="{5B3B8992-A244-48C0-898D-16FC698356C3}" srcOrd="0" destOrd="0" presId="urn:microsoft.com/office/officeart/2008/layout/VerticalCurvedList"/>
    <dgm:cxn modelId="{F3F2440D-5164-46C3-B2EE-5159FA1F64B1}" type="presParOf" srcId="{6CBAFE39-93FB-40C7-A80F-E08FAC61F301}" destId="{339769CB-44D8-47F5-8F7A-669D60C56243}" srcOrd="3" destOrd="0" presId="urn:microsoft.com/office/officeart/2008/layout/VerticalCurvedList"/>
    <dgm:cxn modelId="{EB94966D-8983-4408-ADCD-C22C636DBDAA}" type="presParOf" srcId="{6CBAFE39-93FB-40C7-A80F-E08FAC61F301}" destId="{14743DFD-5EFC-4794-AFE2-FF225A04800E}" srcOrd="4" destOrd="0" presId="urn:microsoft.com/office/officeart/2008/layout/VerticalCurvedList"/>
    <dgm:cxn modelId="{B6F73463-BCF6-4686-AF01-A59BC4152746}" type="presParOf" srcId="{14743DFD-5EFC-4794-AFE2-FF225A04800E}" destId="{3444CADE-18BE-490A-9E65-455376707415}" srcOrd="0" destOrd="0" presId="urn:microsoft.com/office/officeart/2008/layout/VerticalCurvedList"/>
    <dgm:cxn modelId="{E3D6A816-154C-4ECA-8D8E-70AC8A19D5B1}" type="presParOf" srcId="{6CBAFE39-93FB-40C7-A80F-E08FAC61F301}" destId="{C4248EFD-D89A-4267-B93B-76F1435F6B71}" srcOrd="5" destOrd="0" presId="urn:microsoft.com/office/officeart/2008/layout/VerticalCurvedList"/>
    <dgm:cxn modelId="{57593C0B-033A-42E4-8DEC-276965BA4A39}" type="presParOf" srcId="{6CBAFE39-93FB-40C7-A80F-E08FAC61F301}" destId="{41FF8916-1368-4A57-829E-EA2EC5619BA8}" srcOrd="6" destOrd="0" presId="urn:microsoft.com/office/officeart/2008/layout/VerticalCurvedList"/>
    <dgm:cxn modelId="{AB4F33BB-9FFA-4AF9-AFFC-A3598064F958}" type="presParOf" srcId="{41FF8916-1368-4A57-829E-EA2EC5619BA8}" destId="{D50F3A05-515D-40A9-ABF0-FAF1A7D92F53}" srcOrd="0" destOrd="0" presId="urn:microsoft.com/office/officeart/2008/layout/VerticalCurvedList"/>
    <dgm:cxn modelId="{49D02600-8589-4F1A-B2EB-087E5DF08057}" type="presParOf" srcId="{6CBAFE39-93FB-40C7-A80F-E08FAC61F301}" destId="{0F2A9E5B-0E58-4EC1-874E-61DD2C3D67CB}" srcOrd="7" destOrd="0" presId="urn:microsoft.com/office/officeart/2008/layout/VerticalCurvedList"/>
    <dgm:cxn modelId="{197B6A30-8AF1-4C7A-AD4F-BBE9791E0B2A}" type="presParOf" srcId="{6CBAFE39-93FB-40C7-A80F-E08FAC61F301}" destId="{0648DA8F-D630-4040-B579-01C5DA8CF9CE}" srcOrd="8" destOrd="0" presId="urn:microsoft.com/office/officeart/2008/layout/VerticalCurvedList"/>
    <dgm:cxn modelId="{9E11CF25-1698-41EF-86FB-CD70958BF202}" type="presParOf" srcId="{0648DA8F-D630-4040-B579-01C5DA8CF9CE}" destId="{2CB2A704-C4E1-4749-A789-9111D51E0374}" srcOrd="0" destOrd="0" presId="urn:microsoft.com/office/officeart/2008/layout/VerticalCurvedList"/>
    <dgm:cxn modelId="{BEF0068E-0A1D-4B49-87A5-85972654F9E4}" type="presParOf" srcId="{6CBAFE39-93FB-40C7-A80F-E08FAC61F301}" destId="{4B2370F4-E58E-4FDC-B656-DD145B0D4DE0}" srcOrd="9" destOrd="0" presId="urn:microsoft.com/office/officeart/2008/layout/VerticalCurvedList"/>
    <dgm:cxn modelId="{37419FAB-85EB-4BAE-AA6B-16A55C88AEFA}" type="presParOf" srcId="{6CBAFE39-93FB-40C7-A80F-E08FAC61F301}" destId="{507A7924-815B-4A6A-A03A-85A189975A0E}" srcOrd="10" destOrd="0" presId="urn:microsoft.com/office/officeart/2008/layout/VerticalCurvedList"/>
    <dgm:cxn modelId="{5BAB5821-0419-4E81-B085-85D0616528F8}" type="presParOf" srcId="{507A7924-815B-4A6A-A03A-85A189975A0E}" destId="{96E2443F-B22B-46AE-AEB7-95B4756AB509}" srcOrd="0" destOrd="0" presId="urn:microsoft.com/office/officeart/2008/layout/VerticalCurvedList"/>
    <dgm:cxn modelId="{7F53854E-5DB4-4584-88B1-D260E313D4C1}" type="presParOf" srcId="{6CBAFE39-93FB-40C7-A80F-E08FAC61F301}" destId="{FA9C43DB-1DD2-43BC-901D-FC81B8FE0177}" srcOrd="11" destOrd="0" presId="urn:microsoft.com/office/officeart/2008/layout/VerticalCurvedList"/>
    <dgm:cxn modelId="{A35C922F-FB14-4237-B66A-747F7FF8B5A3}" type="presParOf" srcId="{6CBAFE39-93FB-40C7-A80F-E08FAC61F301}" destId="{DD225A4A-69DB-48AE-BAF8-1DC4D4347AB1}" srcOrd="12" destOrd="0" presId="urn:microsoft.com/office/officeart/2008/layout/VerticalCurvedList"/>
    <dgm:cxn modelId="{19170338-1969-4ECB-A87F-A0BE746E2D4B}" type="presParOf" srcId="{DD225A4A-69DB-48AE-BAF8-1DC4D4347AB1}" destId="{586DD449-4650-4114-9DB8-3F090835EAB0}" srcOrd="0" destOrd="0" presId="urn:microsoft.com/office/officeart/2008/layout/VerticalCurvedList"/>
    <dgm:cxn modelId="{AE2F2905-BEC2-4505-8D17-0C138DA02DA4}" type="presParOf" srcId="{6CBAFE39-93FB-40C7-A80F-E08FAC61F301}" destId="{533CC668-E8FC-4D9E-A2BD-401C210B5C3B}" srcOrd="13" destOrd="0" presId="urn:microsoft.com/office/officeart/2008/layout/VerticalCurvedList"/>
    <dgm:cxn modelId="{F7268B9C-4B99-4C82-A0EC-B7851ADBF99B}" type="presParOf" srcId="{6CBAFE39-93FB-40C7-A80F-E08FAC61F301}" destId="{127F0B2B-0F59-44A8-9C7D-46D82F13931E}" srcOrd="14" destOrd="0" presId="urn:microsoft.com/office/officeart/2008/layout/VerticalCurvedList"/>
    <dgm:cxn modelId="{C12D0971-2C1B-44DE-8200-65C88DD84437}" type="presParOf" srcId="{127F0B2B-0F59-44A8-9C7D-46D82F13931E}" destId="{DCEEFFBA-2606-480B-B952-83953D790E4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28E6B-88E4-434B-8FFD-E197112A7822}">
      <dsp:nvSpPr>
        <dsp:cNvPr id="0" name=""/>
        <dsp:cNvSpPr/>
      </dsp:nvSpPr>
      <dsp:spPr>
        <a:xfrm>
          <a:off x="529485" y="1205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mitch@xrmcoaches.com</a:t>
          </a:r>
        </a:p>
      </dsp:txBody>
      <dsp:txXfrm>
        <a:off x="529485" y="1205"/>
        <a:ext cx="2108299" cy="1264979"/>
      </dsp:txXfrm>
    </dsp:sp>
    <dsp:sp modelId="{98CA834C-EA1B-4EDD-A975-C3553746A0BB}">
      <dsp:nvSpPr>
        <dsp:cNvPr id="0" name=""/>
        <dsp:cNvSpPr/>
      </dsp:nvSpPr>
      <dsp:spPr>
        <a:xfrm>
          <a:off x="2848614" y="1205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@</a:t>
          </a:r>
          <a:r>
            <a:rPr lang="en-US" sz="1300" b="1" kern="1200" dirty="0" err="1"/>
            <a:t>mitchmilam</a:t>
          </a:r>
          <a:endParaRPr lang="en-US" sz="1300" b="1" kern="1200" dirty="0"/>
        </a:p>
      </dsp:txBody>
      <dsp:txXfrm>
        <a:off x="2848614" y="1205"/>
        <a:ext cx="2108299" cy="1264979"/>
      </dsp:txXfrm>
    </dsp:sp>
    <dsp:sp modelId="{044371A1-A917-4243-8E08-67FDE3AD59BB}">
      <dsp:nvSpPr>
        <dsp:cNvPr id="0" name=""/>
        <dsp:cNvSpPr/>
      </dsp:nvSpPr>
      <dsp:spPr>
        <a:xfrm>
          <a:off x="529485" y="1477014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linkedin.com/in/mitchmilam</a:t>
          </a:r>
        </a:p>
      </dsp:txBody>
      <dsp:txXfrm>
        <a:off x="529485" y="1477014"/>
        <a:ext cx="2108299" cy="1264979"/>
      </dsp:txXfrm>
    </dsp:sp>
    <dsp:sp modelId="{10CD7BE3-4F34-455A-9576-1B2E7AECE308}">
      <dsp:nvSpPr>
        <dsp:cNvPr id="0" name=""/>
        <dsp:cNvSpPr/>
      </dsp:nvSpPr>
      <dsp:spPr>
        <a:xfrm>
          <a:off x="2848614" y="1477014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youtube.com/xRMCoaches</a:t>
          </a:r>
        </a:p>
      </dsp:txBody>
      <dsp:txXfrm>
        <a:off x="2848614" y="1477014"/>
        <a:ext cx="2108299" cy="12649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82F74-5B0D-43D6-A092-5C7434678398}">
      <dsp:nvSpPr>
        <dsp:cNvPr id="0" name=""/>
        <dsp:cNvSpPr/>
      </dsp:nvSpPr>
      <dsp:spPr>
        <a:xfrm>
          <a:off x="617219" y="0"/>
          <a:ext cx="6995160" cy="339447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2F094-7045-4877-BBD7-D5C3DFAFB199}">
      <dsp:nvSpPr>
        <dsp:cNvPr id="0" name=""/>
        <dsp:cNvSpPr/>
      </dsp:nvSpPr>
      <dsp:spPr>
        <a:xfrm>
          <a:off x="2260" y="1018341"/>
          <a:ext cx="1316012" cy="1357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Plan</a:t>
          </a:r>
        </a:p>
      </dsp:txBody>
      <dsp:txXfrm>
        <a:off x="66502" y="1082583"/>
        <a:ext cx="1187528" cy="1229304"/>
      </dsp:txXfrm>
    </dsp:sp>
    <dsp:sp modelId="{6B5EF01D-34B2-49F5-8CC3-0C447B411294}">
      <dsp:nvSpPr>
        <dsp:cNvPr id="0" name=""/>
        <dsp:cNvSpPr/>
      </dsp:nvSpPr>
      <dsp:spPr>
        <a:xfrm>
          <a:off x="1384073" y="1018341"/>
          <a:ext cx="1316012" cy="1357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Design</a:t>
          </a:r>
        </a:p>
      </dsp:txBody>
      <dsp:txXfrm>
        <a:off x="1448315" y="1082583"/>
        <a:ext cx="1187528" cy="1229304"/>
      </dsp:txXfrm>
    </dsp:sp>
    <dsp:sp modelId="{854A5B70-0418-4DCE-8AF7-B5A8BFBBD277}">
      <dsp:nvSpPr>
        <dsp:cNvPr id="0" name=""/>
        <dsp:cNvSpPr/>
      </dsp:nvSpPr>
      <dsp:spPr>
        <a:xfrm>
          <a:off x="2765886" y="1018341"/>
          <a:ext cx="1316012" cy="1357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Personalize</a:t>
          </a:r>
        </a:p>
      </dsp:txBody>
      <dsp:txXfrm>
        <a:off x="2830128" y="1082583"/>
        <a:ext cx="1187528" cy="1229304"/>
      </dsp:txXfrm>
    </dsp:sp>
    <dsp:sp modelId="{DD112260-EA80-4385-A9F3-178317568DDC}">
      <dsp:nvSpPr>
        <dsp:cNvPr id="0" name=""/>
        <dsp:cNvSpPr/>
      </dsp:nvSpPr>
      <dsp:spPr>
        <a:xfrm>
          <a:off x="4147700" y="1018341"/>
          <a:ext cx="1316012" cy="1357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Response Routing Rules</a:t>
          </a:r>
        </a:p>
      </dsp:txBody>
      <dsp:txXfrm>
        <a:off x="4211942" y="1082583"/>
        <a:ext cx="1187528" cy="1229304"/>
      </dsp:txXfrm>
    </dsp:sp>
    <dsp:sp modelId="{EF8ECF49-75FB-46E3-BAEE-BAE6F8EFC1CF}">
      <dsp:nvSpPr>
        <dsp:cNvPr id="0" name=""/>
        <dsp:cNvSpPr/>
      </dsp:nvSpPr>
      <dsp:spPr>
        <a:xfrm>
          <a:off x="5529513" y="1018341"/>
          <a:ext cx="1316012" cy="1357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Distribute the Survey</a:t>
          </a:r>
        </a:p>
      </dsp:txBody>
      <dsp:txXfrm>
        <a:off x="5593755" y="1082583"/>
        <a:ext cx="1187528" cy="1229304"/>
      </dsp:txXfrm>
    </dsp:sp>
    <dsp:sp modelId="{6995083A-E042-4F66-A54A-1B56F2328E18}">
      <dsp:nvSpPr>
        <dsp:cNvPr id="0" name=""/>
        <dsp:cNvSpPr/>
      </dsp:nvSpPr>
      <dsp:spPr>
        <a:xfrm>
          <a:off x="6911326" y="1018341"/>
          <a:ext cx="1316012" cy="1357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Analytics</a:t>
          </a:r>
        </a:p>
      </dsp:txBody>
      <dsp:txXfrm>
        <a:off x="6975568" y="1082583"/>
        <a:ext cx="1187528" cy="122930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AABBC-DEB2-4643-B020-8D8F9F6D7301}">
      <dsp:nvSpPr>
        <dsp:cNvPr id="0" name=""/>
        <dsp:cNvSpPr/>
      </dsp:nvSpPr>
      <dsp:spPr>
        <a:xfrm>
          <a:off x="0" y="2395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Less than 5 minutes</a:t>
          </a:r>
        </a:p>
      </dsp:txBody>
      <dsp:txXfrm>
        <a:off x="37467" y="61422"/>
        <a:ext cx="8154666" cy="692586"/>
      </dsp:txXfrm>
    </dsp:sp>
    <dsp:sp modelId="{B26CD26C-DABE-457C-8B67-7BB026093260}">
      <dsp:nvSpPr>
        <dsp:cNvPr id="0" name=""/>
        <dsp:cNvSpPr/>
      </dsp:nvSpPr>
      <dsp:spPr>
        <a:xfrm>
          <a:off x="0" y="88363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Less than 10 questions</a:t>
          </a:r>
        </a:p>
      </dsp:txBody>
      <dsp:txXfrm>
        <a:off x="37467" y="921102"/>
        <a:ext cx="8154666" cy="692586"/>
      </dsp:txXfrm>
    </dsp:sp>
    <dsp:sp modelId="{E6A9E85F-DC08-437F-A96D-875CA0F2FE23}">
      <dsp:nvSpPr>
        <dsp:cNvPr id="0" name=""/>
        <dsp:cNvSpPr/>
      </dsp:nvSpPr>
      <dsp:spPr>
        <a:xfrm>
          <a:off x="0" y="174331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 questions are required</a:t>
          </a:r>
        </a:p>
      </dsp:txBody>
      <dsp:txXfrm>
        <a:off x="37467" y="1780782"/>
        <a:ext cx="8154666" cy="692586"/>
      </dsp:txXfrm>
    </dsp:sp>
    <dsp:sp modelId="{D5E01751-07F5-4685-8812-4952C510CEFD}">
      <dsp:nvSpPr>
        <dsp:cNvPr id="0" name=""/>
        <dsp:cNvSpPr/>
      </dsp:nvSpPr>
      <dsp:spPr>
        <a:xfrm>
          <a:off x="0" y="2602996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Distribution method (email vs web)</a:t>
          </a:r>
        </a:p>
      </dsp:txBody>
      <dsp:txXfrm>
        <a:off x="37467" y="2640463"/>
        <a:ext cx="8154666" cy="6925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28B69-509F-4200-A7D6-775F98073DE9}">
      <dsp:nvSpPr>
        <dsp:cNvPr id="0" name=""/>
        <dsp:cNvSpPr/>
      </dsp:nvSpPr>
      <dsp:spPr>
        <a:xfrm>
          <a:off x="0" y="28365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You may add data from:</a:t>
          </a:r>
        </a:p>
      </dsp:txBody>
      <dsp:txXfrm>
        <a:off x="32784" y="61149"/>
        <a:ext cx="8164032" cy="606012"/>
      </dsp:txXfrm>
    </dsp:sp>
    <dsp:sp modelId="{691FF6B6-2941-4255-B6FD-F925CF545483}">
      <dsp:nvSpPr>
        <dsp:cNvPr id="0" name=""/>
        <dsp:cNvSpPr/>
      </dsp:nvSpPr>
      <dsp:spPr>
        <a:xfrm>
          <a:off x="0" y="699945"/>
          <a:ext cx="8229600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User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Product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Service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Customer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Location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Date/Time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Other</a:t>
          </a:r>
        </a:p>
      </dsp:txBody>
      <dsp:txXfrm>
        <a:off x="0" y="699945"/>
        <a:ext cx="8229600" cy="266616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27FC3-1CC1-4C93-917C-976665D61F85}">
      <dsp:nvSpPr>
        <dsp:cNvPr id="0" name=""/>
        <dsp:cNvSpPr/>
      </dsp:nvSpPr>
      <dsp:spPr>
        <a:xfrm>
          <a:off x="0" y="1669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Survey Types</a:t>
          </a:r>
        </a:p>
      </dsp:txBody>
      <dsp:txXfrm>
        <a:off x="24588" y="26257"/>
        <a:ext cx="8180424" cy="454509"/>
      </dsp:txXfrm>
    </dsp:sp>
    <dsp:sp modelId="{0FF48EFF-123B-432D-B8C8-4ED29F2B6BD8}">
      <dsp:nvSpPr>
        <dsp:cNvPr id="0" name=""/>
        <dsp:cNvSpPr/>
      </dsp:nvSpPr>
      <dsp:spPr>
        <a:xfrm>
          <a:off x="0" y="505354"/>
          <a:ext cx="822960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Anonymous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Non-Anonymous</a:t>
          </a:r>
        </a:p>
      </dsp:txBody>
      <dsp:txXfrm>
        <a:off x="0" y="505354"/>
        <a:ext cx="8229600" cy="554242"/>
      </dsp:txXfrm>
    </dsp:sp>
    <dsp:sp modelId="{ED0D4D34-ADB6-41C2-9D9E-DBD4E8768F65}">
      <dsp:nvSpPr>
        <dsp:cNvPr id="0" name=""/>
        <dsp:cNvSpPr/>
      </dsp:nvSpPr>
      <dsp:spPr>
        <a:xfrm>
          <a:off x="0" y="1059597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Media</a:t>
          </a:r>
        </a:p>
      </dsp:txBody>
      <dsp:txXfrm>
        <a:off x="24588" y="1084185"/>
        <a:ext cx="8180424" cy="454509"/>
      </dsp:txXfrm>
    </dsp:sp>
    <dsp:sp modelId="{F233F920-F096-446A-BF14-C37EF9BAD59A}">
      <dsp:nvSpPr>
        <dsp:cNvPr id="0" name=""/>
        <dsp:cNvSpPr/>
      </dsp:nvSpPr>
      <dsp:spPr>
        <a:xfrm>
          <a:off x="0" y="1563282"/>
          <a:ext cx="8229600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Email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Web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Other</a:t>
          </a:r>
        </a:p>
      </dsp:txBody>
      <dsp:txXfrm>
        <a:off x="0" y="1563282"/>
        <a:ext cx="8229600" cy="825930"/>
      </dsp:txXfrm>
    </dsp:sp>
    <dsp:sp modelId="{334EF161-7084-49A8-AA5A-A1CC160FA9BE}">
      <dsp:nvSpPr>
        <dsp:cNvPr id="0" name=""/>
        <dsp:cNvSpPr/>
      </dsp:nvSpPr>
      <dsp:spPr>
        <a:xfrm>
          <a:off x="0" y="2389212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Piped Data</a:t>
          </a:r>
        </a:p>
      </dsp:txBody>
      <dsp:txXfrm>
        <a:off x="24588" y="2413800"/>
        <a:ext cx="8180424" cy="454509"/>
      </dsp:txXfrm>
    </dsp:sp>
    <dsp:sp modelId="{31D1869C-F16E-4709-B210-4607E5017770}">
      <dsp:nvSpPr>
        <dsp:cNvPr id="0" name=""/>
        <dsp:cNvSpPr/>
      </dsp:nvSpPr>
      <dsp:spPr>
        <a:xfrm>
          <a:off x="0" y="2892897"/>
          <a:ext cx="822960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[Survey-Snippet-Start]ce4d36ac-1584-e711-8137-e0071b72a7d1|customer=Bob[Survey-Snippet-End]</a:t>
          </a:r>
        </a:p>
      </dsp:txBody>
      <dsp:txXfrm>
        <a:off x="0" y="2892897"/>
        <a:ext cx="8229600" cy="49990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43B5C-1526-4019-859B-D6C22329E1C6}">
      <dsp:nvSpPr>
        <dsp:cNvPr id="0" name=""/>
        <dsp:cNvSpPr/>
      </dsp:nvSpPr>
      <dsp:spPr>
        <a:xfrm>
          <a:off x="0" y="24749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Dashboards</a:t>
          </a:r>
        </a:p>
      </dsp:txBody>
      <dsp:txXfrm>
        <a:off x="30442" y="55191"/>
        <a:ext cx="8168716" cy="562726"/>
      </dsp:txXfrm>
    </dsp:sp>
    <dsp:sp modelId="{BA60E52B-BC67-43FD-AF6F-75CA42FBFB2D}">
      <dsp:nvSpPr>
        <dsp:cNvPr id="0" name=""/>
        <dsp:cNvSpPr/>
      </dsp:nvSpPr>
      <dsp:spPr>
        <a:xfrm>
          <a:off x="0" y="723239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Reports</a:t>
          </a:r>
        </a:p>
      </dsp:txBody>
      <dsp:txXfrm>
        <a:off x="30442" y="753681"/>
        <a:ext cx="8168716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BBFCB-10CE-4AB1-9F97-531CA6FA095C}">
      <dsp:nvSpPr>
        <dsp:cNvPr id="0" name=""/>
        <dsp:cNvSpPr/>
      </dsp:nvSpPr>
      <dsp:spPr>
        <a:xfrm>
          <a:off x="0" y="48404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New Online Course Offerings</a:t>
          </a:r>
        </a:p>
      </dsp:txBody>
      <dsp:txXfrm>
        <a:off x="30442" y="78846"/>
        <a:ext cx="8168716" cy="562726"/>
      </dsp:txXfrm>
    </dsp:sp>
    <dsp:sp modelId="{A49AF2EF-4055-4B09-B688-99679EFF0CE2}">
      <dsp:nvSpPr>
        <dsp:cNvPr id="0" name=""/>
        <dsp:cNvSpPr/>
      </dsp:nvSpPr>
      <dsp:spPr>
        <a:xfrm>
          <a:off x="0" y="672014"/>
          <a:ext cx="8229600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Dynamics 365 JavaScript Development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Go-Live on Monday, August 21st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Dynamics 365 Plug-In Development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Go-Live on Monday, August 28th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Dynamics 365 Maintenance and Troubleshooting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Go-Live on Monday, September 4th</a:t>
          </a:r>
        </a:p>
      </dsp:txBody>
      <dsp:txXfrm>
        <a:off x="0" y="672014"/>
        <a:ext cx="8229600" cy="20989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F3A63-18A0-4702-A868-BFB110DB6602}">
      <dsp:nvSpPr>
        <dsp:cNvPr id="0" name=""/>
        <dsp:cNvSpPr/>
      </dsp:nvSpPr>
      <dsp:spPr>
        <a:xfrm>
          <a:off x="0" y="546855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 integrated survey tool</a:t>
          </a:r>
        </a:p>
      </dsp:txBody>
      <dsp:txXfrm>
        <a:off x="25759" y="572614"/>
        <a:ext cx="8178082" cy="476152"/>
      </dsp:txXfrm>
    </dsp:sp>
    <dsp:sp modelId="{CC5B8C50-F916-4FD4-A573-B68EC365516D}">
      <dsp:nvSpPr>
        <dsp:cNvPr id="0" name=""/>
        <dsp:cNvSpPr/>
      </dsp:nvSpPr>
      <dsp:spPr>
        <a:xfrm>
          <a:off x="0" y="1137885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Respondents can take your surveys on a phone, tablet, or computer</a:t>
          </a:r>
        </a:p>
      </dsp:txBody>
      <dsp:txXfrm>
        <a:off x="25759" y="1163644"/>
        <a:ext cx="8178082" cy="476152"/>
      </dsp:txXfrm>
    </dsp:sp>
    <dsp:sp modelId="{D490FE66-2957-4C99-B0FA-280C604C9670}">
      <dsp:nvSpPr>
        <dsp:cNvPr id="0" name=""/>
        <dsp:cNvSpPr/>
      </dsp:nvSpPr>
      <dsp:spPr>
        <a:xfrm>
          <a:off x="0" y="1728916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Can use rules to trigger follow-up actions</a:t>
          </a:r>
        </a:p>
      </dsp:txBody>
      <dsp:txXfrm>
        <a:off x="25759" y="1754675"/>
        <a:ext cx="8178082" cy="476152"/>
      </dsp:txXfrm>
    </dsp:sp>
    <dsp:sp modelId="{D2DB1DBB-54CF-493A-8386-CCF23E9D2F7E}">
      <dsp:nvSpPr>
        <dsp:cNvPr id="0" name=""/>
        <dsp:cNvSpPr/>
      </dsp:nvSpPr>
      <dsp:spPr>
        <a:xfrm>
          <a:off x="0" y="2319946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Survey analytics included</a:t>
          </a:r>
        </a:p>
      </dsp:txBody>
      <dsp:txXfrm>
        <a:off x="25759" y="2345705"/>
        <a:ext cx="8178082" cy="4761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63110-FC17-484E-9D3D-7450DB34D526}">
      <dsp:nvSpPr>
        <dsp:cNvPr id="0" name=""/>
        <dsp:cNvSpPr/>
      </dsp:nvSpPr>
      <dsp:spPr>
        <a:xfrm>
          <a:off x="0" y="10607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VOC mostly exists inside of Azure assets</a:t>
          </a:r>
        </a:p>
      </dsp:txBody>
      <dsp:txXfrm>
        <a:off x="52359" y="62966"/>
        <a:ext cx="8124882" cy="967861"/>
      </dsp:txXfrm>
    </dsp:sp>
    <dsp:sp modelId="{43A7D8BD-6C5B-4434-9A70-90DF3C2DC63F}">
      <dsp:nvSpPr>
        <dsp:cNvPr id="0" name=""/>
        <dsp:cNvSpPr/>
      </dsp:nvSpPr>
      <dsp:spPr>
        <a:xfrm>
          <a:off x="0" y="1160946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VOC is configured and managed inside of Dynamics 365</a:t>
          </a:r>
        </a:p>
      </dsp:txBody>
      <dsp:txXfrm>
        <a:off x="52359" y="1213305"/>
        <a:ext cx="8124882" cy="967861"/>
      </dsp:txXfrm>
    </dsp:sp>
    <dsp:sp modelId="{F0A798B5-9608-409B-8C25-F041F02A413C}">
      <dsp:nvSpPr>
        <dsp:cNvPr id="0" name=""/>
        <dsp:cNvSpPr/>
      </dsp:nvSpPr>
      <dsp:spPr>
        <a:xfrm>
          <a:off x="0" y="2311285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Respondent data is automatically synced back to Dynamics 365</a:t>
          </a:r>
        </a:p>
      </dsp:txBody>
      <dsp:txXfrm>
        <a:off x="52359" y="2363644"/>
        <a:ext cx="8124882" cy="9678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3AB52-A7F8-4240-96C7-919389D55EFA}">
      <dsp:nvSpPr>
        <dsp:cNvPr id="0" name=""/>
        <dsp:cNvSpPr/>
      </dsp:nvSpPr>
      <dsp:spPr>
        <a:xfrm>
          <a:off x="0" y="573766"/>
          <a:ext cx="8229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Maximum # of surveys you can publish: </a:t>
          </a:r>
          <a:r>
            <a:rPr lang="en-US" sz="1900" b="1" kern="1200"/>
            <a:t>200</a:t>
          </a:r>
          <a:endParaRPr lang="en-US" sz="1900" kern="1200"/>
        </a:p>
      </dsp:txBody>
      <dsp:txXfrm>
        <a:off x="22246" y="596012"/>
        <a:ext cx="8185108" cy="411223"/>
      </dsp:txXfrm>
    </dsp:sp>
    <dsp:sp modelId="{B5991564-4BC7-4F57-9A0B-3F4EBD331784}">
      <dsp:nvSpPr>
        <dsp:cNvPr id="0" name=""/>
        <dsp:cNvSpPr/>
      </dsp:nvSpPr>
      <dsp:spPr>
        <a:xfrm>
          <a:off x="0" y="1084200"/>
          <a:ext cx="8229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Maximum # of questions on a survey: </a:t>
          </a:r>
          <a:r>
            <a:rPr lang="en-US" sz="1900" b="1" kern="1200"/>
            <a:t>250</a:t>
          </a:r>
          <a:endParaRPr lang="en-US" sz="1900" kern="1200"/>
        </a:p>
      </dsp:txBody>
      <dsp:txXfrm>
        <a:off x="22246" y="1106446"/>
        <a:ext cx="8185108" cy="411223"/>
      </dsp:txXfrm>
    </dsp:sp>
    <dsp:sp modelId="{B4497FF7-A933-4EB8-B877-47E41A8AA4F8}">
      <dsp:nvSpPr>
        <dsp:cNvPr id="0" name=""/>
        <dsp:cNvSpPr/>
      </dsp:nvSpPr>
      <dsp:spPr>
        <a:xfrm>
          <a:off x="0" y="1539916"/>
          <a:ext cx="82296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If you've enabled feedback for a survey, you can include a maximum of 40 questions.</a:t>
          </a:r>
        </a:p>
      </dsp:txBody>
      <dsp:txXfrm>
        <a:off x="0" y="1539916"/>
        <a:ext cx="8229600" cy="314640"/>
      </dsp:txXfrm>
    </dsp:sp>
    <dsp:sp modelId="{A085BDC8-9CDA-482F-BA48-AFE6E2BD3AD1}">
      <dsp:nvSpPr>
        <dsp:cNvPr id="0" name=""/>
        <dsp:cNvSpPr/>
      </dsp:nvSpPr>
      <dsp:spPr>
        <a:xfrm>
          <a:off x="0" y="1854556"/>
          <a:ext cx="8229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Maximum # of pages per survey: </a:t>
          </a:r>
          <a:r>
            <a:rPr lang="en-US" sz="1900" b="1" kern="1200"/>
            <a:t>25</a:t>
          </a:r>
          <a:endParaRPr lang="en-US" sz="1900" kern="1200"/>
        </a:p>
      </dsp:txBody>
      <dsp:txXfrm>
        <a:off x="22246" y="1876802"/>
        <a:ext cx="8185108" cy="411223"/>
      </dsp:txXfrm>
    </dsp:sp>
    <dsp:sp modelId="{62F9A77F-5DB5-4846-9AC1-F518420BD878}">
      <dsp:nvSpPr>
        <dsp:cNvPr id="0" name=""/>
        <dsp:cNvSpPr/>
      </dsp:nvSpPr>
      <dsp:spPr>
        <a:xfrm>
          <a:off x="0" y="2364991"/>
          <a:ext cx="8229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Maximum # of survey responses that Voice of the Customer will store: </a:t>
          </a:r>
          <a:r>
            <a:rPr lang="en-US" sz="1900" b="1" kern="1200"/>
            <a:t>1,000,000</a:t>
          </a:r>
          <a:endParaRPr lang="en-US" sz="1900" kern="1200"/>
        </a:p>
      </dsp:txBody>
      <dsp:txXfrm>
        <a:off x="22246" y="2387237"/>
        <a:ext cx="8185108" cy="4112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F18AF-A523-4C88-A1DB-0213BE95FF84}">
      <dsp:nvSpPr>
        <dsp:cNvPr id="0" name=""/>
        <dsp:cNvSpPr/>
      </dsp:nvSpPr>
      <dsp:spPr>
        <a:xfrm>
          <a:off x="0" y="18353"/>
          <a:ext cx="822960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Maximum # of email invitations that you can send that include piped data in a 24-hour period: </a:t>
          </a:r>
          <a:r>
            <a:rPr lang="en-US" sz="2900" b="1" kern="1200"/>
            <a:t>10,000</a:t>
          </a:r>
          <a:r>
            <a:rPr lang="en-US" sz="2900" kern="1200"/>
            <a:t>. </a:t>
          </a:r>
        </a:p>
      </dsp:txBody>
      <dsp:txXfrm>
        <a:off x="56315" y="74668"/>
        <a:ext cx="8116970" cy="1040990"/>
      </dsp:txXfrm>
    </dsp:sp>
    <dsp:sp modelId="{85CBBE58-FDB8-4F66-AAD3-B9F245E65B86}">
      <dsp:nvSpPr>
        <dsp:cNvPr id="0" name=""/>
        <dsp:cNvSpPr/>
      </dsp:nvSpPr>
      <dsp:spPr>
        <a:xfrm>
          <a:off x="0" y="1171973"/>
          <a:ext cx="8229600" cy="1050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Any emails that exceed that amount will remain pending during that time and will automatically start sending when the time limit is over.</a:t>
          </a:r>
        </a:p>
      </dsp:txBody>
      <dsp:txXfrm>
        <a:off x="0" y="1171973"/>
        <a:ext cx="8229600" cy="1050524"/>
      </dsp:txXfrm>
    </dsp:sp>
    <dsp:sp modelId="{C8308C19-D81E-44F4-9F09-BF15FAD803E6}">
      <dsp:nvSpPr>
        <dsp:cNvPr id="0" name=""/>
        <dsp:cNvSpPr/>
      </dsp:nvSpPr>
      <dsp:spPr>
        <a:xfrm>
          <a:off x="0" y="2222498"/>
          <a:ext cx="822960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Maximum # of survey responses you can pull per day: </a:t>
          </a:r>
          <a:r>
            <a:rPr lang="en-US" sz="2900" b="1" kern="1200"/>
            <a:t>2400</a:t>
          </a:r>
          <a:endParaRPr lang="en-US" sz="2900" kern="1200"/>
        </a:p>
      </dsp:txBody>
      <dsp:txXfrm>
        <a:off x="56315" y="2278813"/>
        <a:ext cx="8116970" cy="10409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52093-128C-46BE-8FF5-CF590F1A649E}">
      <dsp:nvSpPr>
        <dsp:cNvPr id="0" name=""/>
        <dsp:cNvSpPr/>
      </dsp:nvSpPr>
      <dsp:spPr>
        <a:xfrm>
          <a:off x="0" y="12074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NPS</a:t>
          </a:r>
          <a:r>
            <a:rPr lang="en-US" sz="2500" kern="1200"/>
            <a:t> is Net Promoter Score</a:t>
          </a:r>
        </a:p>
      </dsp:txBody>
      <dsp:txXfrm>
        <a:off x="29271" y="41345"/>
        <a:ext cx="8171058" cy="541083"/>
      </dsp:txXfrm>
    </dsp:sp>
    <dsp:sp modelId="{29DF5BDF-3B9D-490B-86B5-26C8CBE9CFB5}">
      <dsp:nvSpPr>
        <dsp:cNvPr id="0" name=""/>
        <dsp:cNvSpPr/>
      </dsp:nvSpPr>
      <dsp:spPr>
        <a:xfrm>
          <a:off x="0" y="683699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Face</a:t>
          </a:r>
          <a:r>
            <a:rPr lang="en-US" sz="2500" kern="1200"/>
            <a:t> is Smiley Face</a:t>
          </a:r>
        </a:p>
      </dsp:txBody>
      <dsp:txXfrm>
        <a:off x="29271" y="712970"/>
        <a:ext cx="8171058" cy="5410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4FFF5-383A-495C-B843-FD54432830A5}">
      <dsp:nvSpPr>
        <dsp:cNvPr id="0" name=""/>
        <dsp:cNvSpPr/>
      </dsp:nvSpPr>
      <dsp:spPr>
        <a:xfrm>
          <a:off x="0" y="23346"/>
          <a:ext cx="8229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Settings, Voice of the Customer Configuration</a:t>
          </a:r>
        </a:p>
      </dsp:txBody>
      <dsp:txXfrm>
        <a:off x="38638" y="61984"/>
        <a:ext cx="8152324" cy="71422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B6BEC-4082-47EE-9F41-24A65576B69F}">
      <dsp:nvSpPr>
        <dsp:cNvPr id="0" name=""/>
        <dsp:cNvSpPr/>
      </dsp:nvSpPr>
      <dsp:spPr>
        <a:xfrm>
          <a:off x="-3836843" y="-589249"/>
          <a:ext cx="4572970" cy="4572970"/>
        </a:xfrm>
        <a:prstGeom prst="blockArc">
          <a:avLst>
            <a:gd name="adj1" fmla="val 18900000"/>
            <a:gd name="adj2" fmla="val 2700000"/>
            <a:gd name="adj3" fmla="val 47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815B4C-0BD0-4016-AC71-63741D7855A3}">
      <dsp:nvSpPr>
        <dsp:cNvPr id="0" name=""/>
        <dsp:cNvSpPr/>
      </dsp:nvSpPr>
      <dsp:spPr>
        <a:xfrm>
          <a:off x="238826" y="154312"/>
          <a:ext cx="4821961" cy="3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86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Email Face Template</a:t>
          </a:r>
        </a:p>
      </dsp:txBody>
      <dsp:txXfrm>
        <a:off x="238826" y="154312"/>
        <a:ext cx="4821961" cy="308489"/>
      </dsp:txXfrm>
    </dsp:sp>
    <dsp:sp modelId="{5B3B8992-A244-48C0-898D-16FC698356C3}">
      <dsp:nvSpPr>
        <dsp:cNvPr id="0" name=""/>
        <dsp:cNvSpPr/>
      </dsp:nvSpPr>
      <dsp:spPr>
        <a:xfrm>
          <a:off x="46020" y="115751"/>
          <a:ext cx="385612" cy="3856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9769CB-44D8-47F5-8F7A-669D60C56243}">
      <dsp:nvSpPr>
        <dsp:cNvPr id="0" name=""/>
        <dsp:cNvSpPr/>
      </dsp:nvSpPr>
      <dsp:spPr>
        <a:xfrm>
          <a:off x="518191" y="617318"/>
          <a:ext cx="4542596" cy="3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86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Email NPS Template</a:t>
          </a:r>
        </a:p>
      </dsp:txBody>
      <dsp:txXfrm>
        <a:off x="518191" y="617318"/>
        <a:ext cx="4542596" cy="308489"/>
      </dsp:txXfrm>
    </dsp:sp>
    <dsp:sp modelId="{3444CADE-18BE-490A-9E65-455376707415}">
      <dsp:nvSpPr>
        <dsp:cNvPr id="0" name=""/>
        <dsp:cNvSpPr/>
      </dsp:nvSpPr>
      <dsp:spPr>
        <a:xfrm>
          <a:off x="325385" y="578757"/>
          <a:ext cx="385612" cy="3856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48EFD-D89A-4267-B93B-76F1435F6B71}">
      <dsp:nvSpPr>
        <dsp:cNvPr id="0" name=""/>
        <dsp:cNvSpPr/>
      </dsp:nvSpPr>
      <dsp:spPr>
        <a:xfrm>
          <a:off x="671282" y="1079985"/>
          <a:ext cx="4389505" cy="3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86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Email Rating Template</a:t>
          </a:r>
        </a:p>
      </dsp:txBody>
      <dsp:txXfrm>
        <a:off x="671282" y="1079985"/>
        <a:ext cx="4389505" cy="308489"/>
      </dsp:txXfrm>
    </dsp:sp>
    <dsp:sp modelId="{D50F3A05-515D-40A9-ABF0-FAF1A7D92F53}">
      <dsp:nvSpPr>
        <dsp:cNvPr id="0" name=""/>
        <dsp:cNvSpPr/>
      </dsp:nvSpPr>
      <dsp:spPr>
        <a:xfrm>
          <a:off x="478476" y="1041424"/>
          <a:ext cx="385612" cy="3856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2A9E5B-0E58-4EC1-874E-61DD2C3D67CB}">
      <dsp:nvSpPr>
        <dsp:cNvPr id="0" name=""/>
        <dsp:cNvSpPr/>
      </dsp:nvSpPr>
      <dsp:spPr>
        <a:xfrm>
          <a:off x="720162" y="1542991"/>
          <a:ext cx="4340625" cy="3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86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Feedback Charts</a:t>
          </a:r>
        </a:p>
      </dsp:txBody>
      <dsp:txXfrm>
        <a:off x="720162" y="1542991"/>
        <a:ext cx="4340625" cy="308489"/>
      </dsp:txXfrm>
    </dsp:sp>
    <dsp:sp modelId="{2CB2A704-C4E1-4749-A789-9111D51E0374}">
      <dsp:nvSpPr>
        <dsp:cNvPr id="0" name=""/>
        <dsp:cNvSpPr/>
      </dsp:nvSpPr>
      <dsp:spPr>
        <a:xfrm>
          <a:off x="527356" y="1504429"/>
          <a:ext cx="385612" cy="3856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370F4-E58E-4FDC-B656-DD145B0D4DE0}">
      <dsp:nvSpPr>
        <dsp:cNvPr id="0" name=""/>
        <dsp:cNvSpPr/>
      </dsp:nvSpPr>
      <dsp:spPr>
        <a:xfrm>
          <a:off x="671282" y="2005997"/>
          <a:ext cx="4389505" cy="3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86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Feedback Dashboards</a:t>
          </a:r>
        </a:p>
      </dsp:txBody>
      <dsp:txXfrm>
        <a:off x="671282" y="2005997"/>
        <a:ext cx="4389505" cy="308489"/>
      </dsp:txXfrm>
    </dsp:sp>
    <dsp:sp modelId="{96E2443F-B22B-46AE-AEB7-95B4756AB509}">
      <dsp:nvSpPr>
        <dsp:cNvPr id="0" name=""/>
        <dsp:cNvSpPr/>
      </dsp:nvSpPr>
      <dsp:spPr>
        <a:xfrm>
          <a:off x="478476" y="1967435"/>
          <a:ext cx="385612" cy="3856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C43DB-1DD2-43BC-901D-FC81B8FE0177}">
      <dsp:nvSpPr>
        <dsp:cNvPr id="0" name=""/>
        <dsp:cNvSpPr/>
      </dsp:nvSpPr>
      <dsp:spPr>
        <a:xfrm>
          <a:off x="518191" y="2468663"/>
          <a:ext cx="4542596" cy="3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86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Feedback Form - Actions Tab</a:t>
          </a:r>
        </a:p>
      </dsp:txBody>
      <dsp:txXfrm>
        <a:off x="518191" y="2468663"/>
        <a:ext cx="4542596" cy="308489"/>
      </dsp:txXfrm>
    </dsp:sp>
    <dsp:sp modelId="{586DD449-4650-4114-9DB8-3F090835EAB0}">
      <dsp:nvSpPr>
        <dsp:cNvPr id="0" name=""/>
        <dsp:cNvSpPr/>
      </dsp:nvSpPr>
      <dsp:spPr>
        <a:xfrm>
          <a:off x="325385" y="2430102"/>
          <a:ext cx="385612" cy="3856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CC668-E8FC-4D9E-A2BD-401C210B5C3B}">
      <dsp:nvSpPr>
        <dsp:cNvPr id="0" name=""/>
        <dsp:cNvSpPr/>
      </dsp:nvSpPr>
      <dsp:spPr>
        <a:xfrm>
          <a:off x="238826" y="2931669"/>
          <a:ext cx="4821961" cy="3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86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Feedback Form - Empty Response Section</a:t>
          </a:r>
        </a:p>
      </dsp:txBody>
      <dsp:txXfrm>
        <a:off x="238826" y="2931669"/>
        <a:ext cx="4821961" cy="308489"/>
      </dsp:txXfrm>
    </dsp:sp>
    <dsp:sp modelId="{DCEEFFBA-2606-480B-B952-83953D790E47}">
      <dsp:nvSpPr>
        <dsp:cNvPr id="0" name=""/>
        <dsp:cNvSpPr/>
      </dsp:nvSpPr>
      <dsp:spPr>
        <a:xfrm>
          <a:off x="46020" y="2893108"/>
          <a:ext cx="385612" cy="3856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89945-85CD-4111-AE1D-ACCACD429808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DAF8-CADA-4CCD-8AA9-F346CFA7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9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4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03640"/>
            <a:ext cx="7772400" cy="757907"/>
          </a:xfrm>
        </p:spPr>
        <p:txBody>
          <a:bodyPr>
            <a:noAutofit/>
          </a:bodyPr>
          <a:lstStyle/>
          <a:p>
            <a:r>
              <a:rPr lang="en-US" sz="8000" b="1" dirty="0"/>
              <a:t>Voice of the Customer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57150"/>
            <a:ext cx="8991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DYNAMICS 365</a:t>
            </a:r>
          </a:p>
        </p:txBody>
      </p:sp>
    </p:spTree>
    <p:extLst>
      <p:ext uri="{BB962C8B-B14F-4D97-AF65-F5344CB8AC3E}">
        <p14:creationId xmlns:p14="http://schemas.microsoft.com/office/powerpoint/2010/main" val="405887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042855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844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604133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443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594936"/>
              </p:ext>
            </p:extLst>
          </p:nvPr>
        </p:nvGraphicFramePr>
        <p:xfrm>
          <a:off x="457200" y="1200151"/>
          <a:ext cx="822960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183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Installation and Setup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655173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242" y="1200150"/>
            <a:ext cx="5979516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953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066" y="1276350"/>
            <a:ext cx="6573868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2851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138" y="1200150"/>
            <a:ext cx="36257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36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998937"/>
              </p:ext>
            </p:extLst>
          </p:nvPr>
        </p:nvGraphicFramePr>
        <p:xfrm>
          <a:off x="457200" y="1200151"/>
          <a:ext cx="8229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990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Collateral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66" y="1371979"/>
            <a:ext cx="7666667" cy="3028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9855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788" y="1276350"/>
            <a:ext cx="5336425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448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Mitch Milam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599135"/>
              </p:ext>
            </p:extLst>
          </p:nvPr>
        </p:nvGraphicFramePr>
        <p:xfrm>
          <a:off x="457200" y="1400175"/>
          <a:ext cx="5486400" cy="2743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2615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Points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170579"/>
              </p:ext>
            </p:extLst>
          </p:nvPr>
        </p:nvGraphicFramePr>
        <p:xfrm>
          <a:off x="2019300" y="1200151"/>
          <a:ext cx="51054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2105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Using VOC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1230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 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458031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178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363307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3629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85950"/>
            <a:ext cx="7863840" cy="23940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0994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9692"/>
            <a:ext cx="8229600" cy="34356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2982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2288"/>
            <a:ext cx="8229600" cy="18600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790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Designer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19370"/>
            <a:ext cx="8229600" cy="19726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7177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Designer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60" y="1200150"/>
            <a:ext cx="526288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762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Parts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42950"/>
            <a:ext cx="1130083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23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Webinar Housekeeping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1" y="1093470"/>
            <a:ext cx="4031139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857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Personalize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395777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50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Routing Rules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629" y="1123950"/>
            <a:ext cx="5516742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1740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47122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531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285720"/>
              </p:ext>
            </p:extLst>
          </p:nvPr>
        </p:nvGraphicFramePr>
        <p:xfrm>
          <a:off x="457200" y="1200151"/>
          <a:ext cx="8229600" cy="1371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3860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504950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3456236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When</a:t>
            </a:r>
          </a:p>
          <a:p>
            <a:pPr lvl="0"/>
            <a:r>
              <a:rPr lang="en-US" dirty="0"/>
              <a:t>Where</a:t>
            </a:r>
          </a:p>
          <a:p>
            <a:pPr lvl="0"/>
            <a:r>
              <a:rPr lang="en-US" dirty="0"/>
              <a:t>Why</a:t>
            </a:r>
          </a:p>
          <a:p>
            <a:pPr lvl="0"/>
            <a:r>
              <a:rPr lang="en-US" dirty="0"/>
              <a:t>Technology</a:t>
            </a:r>
          </a:p>
          <a:p>
            <a:pPr lvl="0"/>
            <a:r>
              <a:rPr lang="en-US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309" y="1200150"/>
            <a:ext cx="6647382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614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803312"/>
              </p:ext>
            </p:extLst>
          </p:nvPr>
        </p:nvGraphicFramePr>
        <p:xfrm>
          <a:off x="457200" y="1200151"/>
          <a:ext cx="8229600" cy="281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22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Introduction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99879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VOC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512181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92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VOC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079942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859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8630</TotalTime>
  <Words>395</Words>
  <Application>Microsoft Office PowerPoint</Application>
  <PresentationFormat>On-screen Show (16:9)</PresentationFormat>
  <Paragraphs>108</Paragraphs>
  <Slides>35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Voice of the Customer</vt:lpstr>
      <vt:lpstr>Mitch Milam</vt:lpstr>
      <vt:lpstr>Webinar Housekeeping</vt:lpstr>
      <vt:lpstr>Agenda</vt:lpstr>
      <vt:lpstr>Announcements</vt:lpstr>
      <vt:lpstr>Announcements</vt:lpstr>
      <vt:lpstr>PowerPoint Presentation</vt:lpstr>
      <vt:lpstr>What is VOC</vt:lpstr>
      <vt:lpstr>Where is VOC</vt:lpstr>
      <vt:lpstr>Limitations</vt:lpstr>
      <vt:lpstr>Limitations</vt:lpstr>
      <vt:lpstr>Terminology</vt:lpstr>
      <vt:lpstr>PowerPoint Presentation</vt:lpstr>
      <vt:lpstr>Step 1</vt:lpstr>
      <vt:lpstr>Step 2</vt:lpstr>
      <vt:lpstr>Step 3</vt:lpstr>
      <vt:lpstr>Configuration</vt:lpstr>
      <vt:lpstr>Collateral Configuration</vt:lpstr>
      <vt:lpstr>Themes</vt:lpstr>
      <vt:lpstr>Customization Points</vt:lpstr>
      <vt:lpstr>PowerPoint Presentation</vt:lpstr>
      <vt:lpstr>VOC Flow</vt:lpstr>
      <vt:lpstr>Planning</vt:lpstr>
      <vt:lpstr>Design: Data</vt:lpstr>
      <vt:lpstr>Design: Data</vt:lpstr>
      <vt:lpstr>Design: Data</vt:lpstr>
      <vt:lpstr>Survey Designer</vt:lpstr>
      <vt:lpstr>Survey Designer</vt:lpstr>
      <vt:lpstr>Survey Parts</vt:lpstr>
      <vt:lpstr>Personalize</vt:lpstr>
      <vt:lpstr>Response Routing Rules</vt:lpstr>
      <vt:lpstr>Distribution</vt:lpstr>
      <vt:lpstr>Analytics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428</cp:revision>
  <cp:lastPrinted>2014-08-04T20:14:51Z</cp:lastPrinted>
  <dcterms:created xsi:type="dcterms:W3CDTF">2014-08-03T21:50:47Z</dcterms:created>
  <dcterms:modified xsi:type="dcterms:W3CDTF">2017-09-10T15:05:54Z</dcterms:modified>
</cp:coreProperties>
</file>