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1" r:id="rId2"/>
    <p:sldId id="412" r:id="rId3"/>
    <p:sldId id="413" r:id="rId4"/>
    <p:sldId id="517" r:id="rId5"/>
    <p:sldId id="257" r:id="rId6"/>
    <p:sldId id="519" r:id="rId7"/>
    <p:sldId id="518" r:id="rId8"/>
    <p:sldId id="504" r:id="rId9"/>
    <p:sldId id="505" r:id="rId10"/>
    <p:sldId id="506" r:id="rId11"/>
    <p:sldId id="502" r:id="rId12"/>
    <p:sldId id="507" r:id="rId13"/>
    <p:sldId id="508" r:id="rId14"/>
    <p:sldId id="503" r:id="rId15"/>
    <p:sldId id="432" r:id="rId16"/>
    <p:sldId id="497" r:id="rId17"/>
    <p:sldId id="496" r:id="rId18"/>
    <p:sldId id="509" r:id="rId19"/>
    <p:sldId id="498" r:id="rId20"/>
    <p:sldId id="499" r:id="rId21"/>
    <p:sldId id="500" r:id="rId22"/>
    <p:sldId id="501" r:id="rId23"/>
    <p:sldId id="495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303" r:id="rId32"/>
    <p:sldId id="302" r:id="rId3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608AD2-7F20-42ED-AB3D-6238467A11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12C10B-E37F-4539-898D-C35FB19A5268}">
      <dgm:prSet/>
      <dgm:spPr/>
      <dgm:t>
        <a:bodyPr/>
        <a:lstStyle/>
        <a:p>
          <a:r>
            <a:rPr lang="en-US"/>
            <a:t>Xrm.Device</a:t>
          </a:r>
        </a:p>
      </dgm:t>
    </dgm:pt>
    <dgm:pt modelId="{BB36EF85-90B8-4679-9D54-49CC2B5633F6}" type="parTrans" cxnId="{0117DE7A-8A94-4A2D-816E-739BC72AB21B}">
      <dgm:prSet/>
      <dgm:spPr/>
      <dgm:t>
        <a:bodyPr/>
        <a:lstStyle/>
        <a:p>
          <a:endParaRPr lang="en-US"/>
        </a:p>
      </dgm:t>
    </dgm:pt>
    <dgm:pt modelId="{2B4B8539-588F-4861-B256-7C3226613C03}" type="sibTrans" cxnId="{0117DE7A-8A94-4A2D-816E-739BC72AB21B}">
      <dgm:prSet/>
      <dgm:spPr/>
      <dgm:t>
        <a:bodyPr/>
        <a:lstStyle/>
        <a:p>
          <a:endParaRPr lang="en-US"/>
        </a:p>
      </dgm:t>
    </dgm:pt>
    <dgm:pt modelId="{A16DEE2A-434F-4FFE-9472-9E716BED6B4B}" type="pres">
      <dgm:prSet presAssocID="{93608AD2-7F20-42ED-AB3D-6238467A1198}" presName="linear" presStyleCnt="0">
        <dgm:presLayoutVars>
          <dgm:animLvl val="lvl"/>
          <dgm:resizeHandles val="exact"/>
        </dgm:presLayoutVars>
      </dgm:prSet>
      <dgm:spPr/>
    </dgm:pt>
    <dgm:pt modelId="{20B9FC2C-DC05-4EE3-8C2C-C0ABF26E2D96}" type="pres">
      <dgm:prSet presAssocID="{4512C10B-E37F-4539-898D-C35FB19A526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617D08-0F81-486C-929A-647A532D85DD}" type="presOf" srcId="{4512C10B-E37F-4539-898D-C35FB19A5268}" destId="{20B9FC2C-DC05-4EE3-8C2C-C0ABF26E2D96}" srcOrd="0" destOrd="0" presId="urn:microsoft.com/office/officeart/2005/8/layout/vList2"/>
    <dgm:cxn modelId="{5F092A5B-E959-459D-A0B3-BA79BABC8DE8}" type="presOf" srcId="{93608AD2-7F20-42ED-AB3D-6238467A1198}" destId="{A16DEE2A-434F-4FFE-9472-9E716BED6B4B}" srcOrd="0" destOrd="0" presId="urn:microsoft.com/office/officeart/2005/8/layout/vList2"/>
    <dgm:cxn modelId="{0117DE7A-8A94-4A2D-816E-739BC72AB21B}" srcId="{93608AD2-7F20-42ED-AB3D-6238467A1198}" destId="{4512C10B-E37F-4539-898D-C35FB19A5268}" srcOrd="0" destOrd="0" parTransId="{BB36EF85-90B8-4679-9D54-49CC2B5633F6}" sibTransId="{2B4B8539-588F-4861-B256-7C3226613C03}"/>
    <dgm:cxn modelId="{54252D7F-7B5E-4CFC-A515-9D24D11D38B7}" type="presParOf" srcId="{A16DEE2A-434F-4FFE-9472-9E716BED6B4B}" destId="{20B9FC2C-DC05-4EE3-8C2C-C0ABF26E2D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835FB-3D4B-4941-83CD-A275301AF3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BF9365-C3DB-4002-8DAC-311D66E77765}">
      <dgm:prSet/>
      <dgm:spPr/>
      <dgm:t>
        <a:bodyPr/>
        <a:lstStyle/>
        <a:p>
          <a:r>
            <a:rPr lang="en-US"/>
            <a:t>The new object model will be added to my Dynamics 365 JavaScript Development course</a:t>
          </a:r>
        </a:p>
      </dgm:t>
    </dgm:pt>
    <dgm:pt modelId="{1D821DBC-9E73-4F60-BFD9-47ADA0DB5F9F}" type="parTrans" cxnId="{E2EF1EF3-003A-4736-BF00-C5FAAC9D2790}">
      <dgm:prSet/>
      <dgm:spPr/>
      <dgm:t>
        <a:bodyPr/>
        <a:lstStyle/>
        <a:p>
          <a:endParaRPr lang="en-US"/>
        </a:p>
      </dgm:t>
    </dgm:pt>
    <dgm:pt modelId="{A741172D-00CD-4329-AF64-45DC48E880A5}" type="sibTrans" cxnId="{E2EF1EF3-003A-4736-BF00-C5FAAC9D2790}">
      <dgm:prSet/>
      <dgm:spPr/>
      <dgm:t>
        <a:bodyPr/>
        <a:lstStyle/>
        <a:p>
          <a:endParaRPr lang="en-US"/>
        </a:p>
      </dgm:t>
    </dgm:pt>
    <dgm:pt modelId="{9F755A75-7599-4E24-85CF-4A8208B933AD}">
      <dgm:prSet/>
      <dgm:spPr/>
      <dgm:t>
        <a:bodyPr/>
        <a:lstStyle/>
        <a:p>
          <a:r>
            <a:rPr lang="en-US"/>
            <a:t>learn.xrmcoaches.com</a:t>
          </a:r>
        </a:p>
      </dgm:t>
    </dgm:pt>
    <dgm:pt modelId="{F1CDF263-FBF2-410B-AA87-F3AF54BDF741}" type="parTrans" cxnId="{E672FC6F-FC64-4A94-A379-E793CD792E7A}">
      <dgm:prSet/>
      <dgm:spPr/>
      <dgm:t>
        <a:bodyPr/>
        <a:lstStyle/>
        <a:p>
          <a:endParaRPr lang="en-US"/>
        </a:p>
      </dgm:t>
    </dgm:pt>
    <dgm:pt modelId="{2BBF651A-4904-40A9-BDBF-FD628D855991}" type="sibTrans" cxnId="{E672FC6F-FC64-4A94-A379-E793CD792E7A}">
      <dgm:prSet/>
      <dgm:spPr/>
      <dgm:t>
        <a:bodyPr/>
        <a:lstStyle/>
        <a:p>
          <a:endParaRPr lang="en-US"/>
        </a:p>
      </dgm:t>
    </dgm:pt>
    <dgm:pt modelId="{D286DCC0-6585-43D1-B4CE-F2B5E5872643}" type="pres">
      <dgm:prSet presAssocID="{AA4835FB-3D4B-4941-83CD-A275301AF3BA}" presName="linear" presStyleCnt="0">
        <dgm:presLayoutVars>
          <dgm:animLvl val="lvl"/>
          <dgm:resizeHandles val="exact"/>
        </dgm:presLayoutVars>
      </dgm:prSet>
      <dgm:spPr/>
    </dgm:pt>
    <dgm:pt modelId="{8B6E46FA-CE22-492B-8FB8-4F95FC4A334B}" type="pres">
      <dgm:prSet presAssocID="{64BF9365-C3DB-4002-8DAC-311D66E777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9C6A0D-B0E9-4E69-9BCA-EBC8C54F9001}" type="pres">
      <dgm:prSet presAssocID="{64BF9365-C3DB-4002-8DAC-311D66E777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BD21606-4A6A-40A6-A6DC-617E8CB831DA}" type="presOf" srcId="{64BF9365-C3DB-4002-8DAC-311D66E77765}" destId="{8B6E46FA-CE22-492B-8FB8-4F95FC4A334B}" srcOrd="0" destOrd="0" presId="urn:microsoft.com/office/officeart/2005/8/layout/vList2"/>
    <dgm:cxn modelId="{6A453B0E-FA20-40B3-8586-85814F48AF0A}" type="presOf" srcId="{AA4835FB-3D4B-4941-83CD-A275301AF3BA}" destId="{D286DCC0-6585-43D1-B4CE-F2B5E5872643}" srcOrd="0" destOrd="0" presId="urn:microsoft.com/office/officeart/2005/8/layout/vList2"/>
    <dgm:cxn modelId="{98A6295F-0F94-4737-836F-0A49D27C8732}" type="presOf" srcId="{9F755A75-7599-4E24-85CF-4A8208B933AD}" destId="{109C6A0D-B0E9-4E69-9BCA-EBC8C54F9001}" srcOrd="0" destOrd="0" presId="urn:microsoft.com/office/officeart/2005/8/layout/vList2"/>
    <dgm:cxn modelId="{E672FC6F-FC64-4A94-A379-E793CD792E7A}" srcId="{64BF9365-C3DB-4002-8DAC-311D66E77765}" destId="{9F755A75-7599-4E24-85CF-4A8208B933AD}" srcOrd="0" destOrd="0" parTransId="{F1CDF263-FBF2-410B-AA87-F3AF54BDF741}" sibTransId="{2BBF651A-4904-40A9-BDBF-FD628D855991}"/>
    <dgm:cxn modelId="{E2EF1EF3-003A-4736-BF00-C5FAAC9D2790}" srcId="{AA4835FB-3D4B-4941-83CD-A275301AF3BA}" destId="{64BF9365-C3DB-4002-8DAC-311D66E77765}" srcOrd="0" destOrd="0" parTransId="{1D821DBC-9E73-4F60-BFD9-47ADA0DB5F9F}" sibTransId="{A741172D-00CD-4329-AF64-45DC48E880A5}"/>
    <dgm:cxn modelId="{6CBF64A1-E7FF-4643-85CC-C860C2F0FF72}" type="presParOf" srcId="{D286DCC0-6585-43D1-B4CE-F2B5E5872643}" destId="{8B6E46FA-CE22-492B-8FB8-4F95FC4A334B}" srcOrd="0" destOrd="0" presId="urn:microsoft.com/office/officeart/2005/8/layout/vList2"/>
    <dgm:cxn modelId="{655ADD13-22A6-4AFD-983E-00EA79BF072E}" type="presParOf" srcId="{D286DCC0-6585-43D1-B4CE-F2B5E5872643}" destId="{109C6A0D-B0E9-4E69-9BCA-EBC8C54F90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9C9BF-BA52-48B1-B49A-BDB4457B89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73EB76-851C-4185-9805-61BCACA7CCE8}">
      <dgm:prSet/>
      <dgm:spPr/>
      <dgm:t>
        <a:bodyPr/>
        <a:lstStyle/>
        <a:p>
          <a:r>
            <a:rPr lang="en-US"/>
            <a:t>Depricated Client APIs</a:t>
          </a:r>
        </a:p>
      </dgm:t>
    </dgm:pt>
    <dgm:pt modelId="{D30BB3AD-D454-402B-BE38-E41BA65E92F3}" type="parTrans" cxnId="{BDE6E0A1-481C-4903-934D-8E5644D4E31E}">
      <dgm:prSet/>
      <dgm:spPr/>
      <dgm:t>
        <a:bodyPr/>
        <a:lstStyle/>
        <a:p>
          <a:endParaRPr lang="en-US"/>
        </a:p>
      </dgm:t>
    </dgm:pt>
    <dgm:pt modelId="{1F96AC30-7858-4EE8-AE68-552D08B1A74A}" type="sibTrans" cxnId="{BDE6E0A1-481C-4903-934D-8E5644D4E31E}">
      <dgm:prSet/>
      <dgm:spPr/>
      <dgm:t>
        <a:bodyPr/>
        <a:lstStyle/>
        <a:p>
          <a:endParaRPr lang="en-US"/>
        </a:p>
      </dgm:t>
    </dgm:pt>
    <dgm:pt modelId="{FD395DF8-EC4B-4203-AB96-229A6F43FE12}">
      <dgm:prSet/>
      <dgm:spPr/>
      <dgm:t>
        <a:bodyPr/>
        <a:lstStyle/>
        <a:p>
          <a:r>
            <a:rPr lang="en-US"/>
            <a:t>New Client APIs</a:t>
          </a:r>
        </a:p>
      </dgm:t>
    </dgm:pt>
    <dgm:pt modelId="{676ABF8A-C36D-4074-BA8B-BCF0EDFECA8C}" type="parTrans" cxnId="{D33B436E-7E31-4943-9B58-BDB5D89CA96C}">
      <dgm:prSet/>
      <dgm:spPr/>
      <dgm:t>
        <a:bodyPr/>
        <a:lstStyle/>
        <a:p>
          <a:endParaRPr lang="en-US"/>
        </a:p>
      </dgm:t>
    </dgm:pt>
    <dgm:pt modelId="{B17613FD-8C36-4740-B758-DB2D77393C62}" type="sibTrans" cxnId="{D33B436E-7E31-4943-9B58-BDB5D89CA96C}">
      <dgm:prSet/>
      <dgm:spPr/>
      <dgm:t>
        <a:bodyPr/>
        <a:lstStyle/>
        <a:p>
          <a:endParaRPr lang="en-US"/>
        </a:p>
      </dgm:t>
    </dgm:pt>
    <dgm:pt modelId="{C1A972DC-014D-4546-8DB9-2BF0AA200ABA}">
      <dgm:prSet/>
      <dgm:spPr/>
      <dgm:t>
        <a:bodyPr/>
        <a:lstStyle/>
        <a:p>
          <a:r>
            <a:rPr lang="en-US"/>
            <a:t>What does it all mean?</a:t>
          </a:r>
        </a:p>
      </dgm:t>
    </dgm:pt>
    <dgm:pt modelId="{B8717562-F788-4F9B-8A3F-E5026F1C9286}" type="parTrans" cxnId="{FBAE7B1C-A0CB-455C-8FCC-3F64F0DF249E}">
      <dgm:prSet/>
      <dgm:spPr/>
      <dgm:t>
        <a:bodyPr/>
        <a:lstStyle/>
        <a:p>
          <a:endParaRPr lang="en-US"/>
        </a:p>
      </dgm:t>
    </dgm:pt>
    <dgm:pt modelId="{7CE646A1-66EC-4C4F-B63A-817DD8209C09}" type="sibTrans" cxnId="{FBAE7B1C-A0CB-455C-8FCC-3F64F0DF249E}">
      <dgm:prSet/>
      <dgm:spPr/>
      <dgm:t>
        <a:bodyPr/>
        <a:lstStyle/>
        <a:p>
          <a:endParaRPr lang="en-US"/>
        </a:p>
      </dgm:t>
    </dgm:pt>
    <dgm:pt modelId="{06AFABE5-2139-4E63-A6AB-050BE28A8808}">
      <dgm:prSet/>
      <dgm:spPr/>
      <dgm:t>
        <a:bodyPr/>
        <a:lstStyle/>
        <a:p>
          <a:r>
            <a:rPr lang="en-US"/>
            <a:t>Q&amp;A</a:t>
          </a:r>
        </a:p>
      </dgm:t>
    </dgm:pt>
    <dgm:pt modelId="{34CA41DC-219E-466A-BEBF-3845A6785C72}" type="parTrans" cxnId="{51FB0048-C603-4541-A608-1E7B49800B41}">
      <dgm:prSet/>
      <dgm:spPr/>
      <dgm:t>
        <a:bodyPr/>
        <a:lstStyle/>
        <a:p>
          <a:endParaRPr lang="en-US"/>
        </a:p>
      </dgm:t>
    </dgm:pt>
    <dgm:pt modelId="{123B0A78-7B34-40A2-BE62-1869E621929E}" type="sibTrans" cxnId="{51FB0048-C603-4541-A608-1E7B49800B41}">
      <dgm:prSet/>
      <dgm:spPr/>
      <dgm:t>
        <a:bodyPr/>
        <a:lstStyle/>
        <a:p>
          <a:endParaRPr lang="en-US"/>
        </a:p>
      </dgm:t>
    </dgm:pt>
    <dgm:pt modelId="{1AA219BE-8155-499D-AC96-9D1375129994}" type="pres">
      <dgm:prSet presAssocID="{8A39C9BF-BA52-48B1-B49A-BDB4457B89C4}" presName="linear" presStyleCnt="0">
        <dgm:presLayoutVars>
          <dgm:animLvl val="lvl"/>
          <dgm:resizeHandles val="exact"/>
        </dgm:presLayoutVars>
      </dgm:prSet>
      <dgm:spPr/>
    </dgm:pt>
    <dgm:pt modelId="{F7A70AD8-78C1-486E-A219-0A7BF4F8E47A}" type="pres">
      <dgm:prSet presAssocID="{5A73EB76-851C-4185-9805-61BCACA7CC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E4D91F-9802-4008-B198-2C447592BB20}" type="pres">
      <dgm:prSet presAssocID="{1F96AC30-7858-4EE8-AE68-552D08B1A74A}" presName="spacer" presStyleCnt="0"/>
      <dgm:spPr/>
    </dgm:pt>
    <dgm:pt modelId="{8C014161-FD69-497C-A5D1-24AB1023B5E1}" type="pres">
      <dgm:prSet presAssocID="{FD395DF8-EC4B-4203-AB96-229A6F43FE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1D7EA2-0669-46A9-BE78-3794AC443743}" type="pres">
      <dgm:prSet presAssocID="{B17613FD-8C36-4740-B758-DB2D77393C62}" presName="spacer" presStyleCnt="0"/>
      <dgm:spPr/>
    </dgm:pt>
    <dgm:pt modelId="{67D33B3D-6CD3-4E06-AA6D-749780BFB104}" type="pres">
      <dgm:prSet presAssocID="{C1A972DC-014D-4546-8DB9-2BF0AA200A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930ED2-1693-4974-97A4-96C00C3871A1}" type="pres">
      <dgm:prSet presAssocID="{7CE646A1-66EC-4C4F-B63A-817DD8209C09}" presName="spacer" presStyleCnt="0"/>
      <dgm:spPr/>
    </dgm:pt>
    <dgm:pt modelId="{AB0383CB-9563-4C92-854F-1ECA6BC1233D}" type="pres">
      <dgm:prSet presAssocID="{06AFABE5-2139-4E63-A6AB-050BE28A88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AE7B1C-A0CB-455C-8FCC-3F64F0DF249E}" srcId="{8A39C9BF-BA52-48B1-B49A-BDB4457B89C4}" destId="{C1A972DC-014D-4546-8DB9-2BF0AA200ABA}" srcOrd="2" destOrd="0" parTransId="{B8717562-F788-4F9B-8A3F-E5026F1C9286}" sibTransId="{7CE646A1-66EC-4C4F-B63A-817DD8209C09}"/>
    <dgm:cxn modelId="{51FB0048-C603-4541-A608-1E7B49800B41}" srcId="{8A39C9BF-BA52-48B1-B49A-BDB4457B89C4}" destId="{06AFABE5-2139-4E63-A6AB-050BE28A8808}" srcOrd="3" destOrd="0" parTransId="{34CA41DC-219E-466A-BEBF-3845A6785C72}" sibTransId="{123B0A78-7B34-40A2-BE62-1869E621929E}"/>
    <dgm:cxn modelId="{BFB5A76D-0B4D-4BC7-8C51-10027EF56177}" type="presOf" srcId="{8A39C9BF-BA52-48B1-B49A-BDB4457B89C4}" destId="{1AA219BE-8155-499D-AC96-9D1375129994}" srcOrd="0" destOrd="0" presId="urn:microsoft.com/office/officeart/2005/8/layout/vList2"/>
    <dgm:cxn modelId="{D33B436E-7E31-4943-9B58-BDB5D89CA96C}" srcId="{8A39C9BF-BA52-48B1-B49A-BDB4457B89C4}" destId="{FD395DF8-EC4B-4203-AB96-229A6F43FE12}" srcOrd="1" destOrd="0" parTransId="{676ABF8A-C36D-4074-BA8B-BCF0EDFECA8C}" sibTransId="{B17613FD-8C36-4740-B758-DB2D77393C62}"/>
    <dgm:cxn modelId="{48E90E6F-B890-4A92-A711-D824EA8D7A0D}" type="presOf" srcId="{5A73EB76-851C-4185-9805-61BCACA7CCE8}" destId="{F7A70AD8-78C1-486E-A219-0A7BF4F8E47A}" srcOrd="0" destOrd="0" presId="urn:microsoft.com/office/officeart/2005/8/layout/vList2"/>
    <dgm:cxn modelId="{3DA9C85A-394A-4036-810C-1A4571B7B344}" type="presOf" srcId="{06AFABE5-2139-4E63-A6AB-050BE28A8808}" destId="{AB0383CB-9563-4C92-854F-1ECA6BC1233D}" srcOrd="0" destOrd="0" presId="urn:microsoft.com/office/officeart/2005/8/layout/vList2"/>
    <dgm:cxn modelId="{B9ED597D-FD46-44BE-82BE-814E73D9F78D}" type="presOf" srcId="{C1A972DC-014D-4546-8DB9-2BF0AA200ABA}" destId="{67D33B3D-6CD3-4E06-AA6D-749780BFB104}" srcOrd="0" destOrd="0" presId="urn:microsoft.com/office/officeart/2005/8/layout/vList2"/>
    <dgm:cxn modelId="{BDE6E0A1-481C-4903-934D-8E5644D4E31E}" srcId="{8A39C9BF-BA52-48B1-B49A-BDB4457B89C4}" destId="{5A73EB76-851C-4185-9805-61BCACA7CCE8}" srcOrd="0" destOrd="0" parTransId="{D30BB3AD-D454-402B-BE38-E41BA65E92F3}" sibTransId="{1F96AC30-7858-4EE8-AE68-552D08B1A74A}"/>
    <dgm:cxn modelId="{2E7E18D7-FD23-4031-918B-6E1E1363C508}" type="presOf" srcId="{FD395DF8-EC4B-4203-AB96-229A6F43FE12}" destId="{8C014161-FD69-497C-A5D1-24AB1023B5E1}" srcOrd="0" destOrd="0" presId="urn:microsoft.com/office/officeart/2005/8/layout/vList2"/>
    <dgm:cxn modelId="{C6F70B5A-C8BB-4F1B-9B02-957A98792CC4}" type="presParOf" srcId="{1AA219BE-8155-499D-AC96-9D1375129994}" destId="{F7A70AD8-78C1-486E-A219-0A7BF4F8E47A}" srcOrd="0" destOrd="0" presId="urn:microsoft.com/office/officeart/2005/8/layout/vList2"/>
    <dgm:cxn modelId="{C10A0959-3E2B-464C-A0CE-87F113FF5A15}" type="presParOf" srcId="{1AA219BE-8155-499D-AC96-9D1375129994}" destId="{5CE4D91F-9802-4008-B198-2C447592BB20}" srcOrd="1" destOrd="0" presId="urn:microsoft.com/office/officeart/2005/8/layout/vList2"/>
    <dgm:cxn modelId="{B1B68BC5-11E5-484F-A208-E4D376D0E6F5}" type="presParOf" srcId="{1AA219BE-8155-499D-AC96-9D1375129994}" destId="{8C014161-FD69-497C-A5D1-24AB1023B5E1}" srcOrd="2" destOrd="0" presId="urn:microsoft.com/office/officeart/2005/8/layout/vList2"/>
    <dgm:cxn modelId="{F664206D-E3C9-4780-BBBF-65187744F5D1}" type="presParOf" srcId="{1AA219BE-8155-499D-AC96-9D1375129994}" destId="{4A1D7EA2-0669-46A9-BE78-3794AC443743}" srcOrd="3" destOrd="0" presId="urn:microsoft.com/office/officeart/2005/8/layout/vList2"/>
    <dgm:cxn modelId="{33A9765A-413F-4687-BD94-7E28D7E9D9A4}" type="presParOf" srcId="{1AA219BE-8155-499D-AC96-9D1375129994}" destId="{67D33B3D-6CD3-4E06-AA6D-749780BFB104}" srcOrd="4" destOrd="0" presId="urn:microsoft.com/office/officeart/2005/8/layout/vList2"/>
    <dgm:cxn modelId="{BDE045E5-87ED-41BF-88F2-20C64C8EB3B1}" type="presParOf" srcId="{1AA219BE-8155-499D-AC96-9D1375129994}" destId="{12930ED2-1693-4974-97A4-96C00C3871A1}" srcOrd="5" destOrd="0" presId="urn:microsoft.com/office/officeart/2005/8/layout/vList2"/>
    <dgm:cxn modelId="{446C1C47-71A9-4989-8165-BFD41B4A6F4D}" type="presParOf" srcId="{1AA219BE-8155-499D-AC96-9D1375129994}" destId="{AB0383CB-9563-4C92-854F-1ECA6BC123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7B8D0C-1CFA-4E18-A00E-65060AF78F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C6DC5D-384C-4C1A-982E-EDC6C0A5902B}">
      <dgm:prSet/>
      <dgm:spPr/>
      <dgm:t>
        <a:bodyPr/>
        <a:lstStyle/>
        <a:p>
          <a:r>
            <a:rPr lang="en-US"/>
            <a:t>Was:</a:t>
          </a:r>
        </a:p>
      </dgm:t>
    </dgm:pt>
    <dgm:pt modelId="{E264BEBA-7E44-41AE-BF4D-227B7D61445C}" type="parTrans" cxnId="{0C7E06D3-CD7A-4C73-865C-919DD1CAD2E3}">
      <dgm:prSet/>
      <dgm:spPr/>
      <dgm:t>
        <a:bodyPr/>
        <a:lstStyle/>
        <a:p>
          <a:endParaRPr lang="en-US"/>
        </a:p>
      </dgm:t>
    </dgm:pt>
    <dgm:pt modelId="{CFC552FF-DDB9-44D0-9AC9-656128AA955C}" type="sibTrans" cxnId="{0C7E06D3-CD7A-4C73-865C-919DD1CAD2E3}">
      <dgm:prSet/>
      <dgm:spPr/>
      <dgm:t>
        <a:bodyPr/>
        <a:lstStyle/>
        <a:p>
          <a:endParaRPr lang="en-US"/>
        </a:p>
      </dgm:t>
    </dgm:pt>
    <dgm:pt modelId="{4DBDA1FB-046B-4383-B3A3-EA3D8C152A44}">
      <dgm:prSet/>
      <dgm:spPr/>
      <dgm:t>
        <a:bodyPr/>
        <a:lstStyle/>
        <a:p>
          <a:r>
            <a:rPr lang="en-US" dirty="0"/>
            <a:t>An HTML web resource may interact with the </a:t>
          </a:r>
          <a:r>
            <a:rPr lang="en-US" b="1" dirty="0" err="1"/>
            <a:t>Xrm.Page</a:t>
          </a:r>
          <a:r>
            <a:rPr lang="en-US" dirty="0"/>
            <a:t> or </a:t>
          </a:r>
          <a:r>
            <a:rPr lang="en-US" b="1" dirty="0" err="1"/>
            <a:t>Xrm.Utility</a:t>
          </a:r>
          <a:r>
            <a:rPr lang="en-US" dirty="0"/>
            <a:t> objects within the form by using </a:t>
          </a:r>
          <a:r>
            <a:rPr lang="en-US" dirty="0" err="1"/>
            <a:t>parent.Xrm.Page</a:t>
          </a:r>
          <a:r>
            <a:rPr lang="en-US" dirty="0"/>
            <a:t> or </a:t>
          </a:r>
          <a:r>
            <a:rPr lang="en-US" dirty="0" err="1"/>
            <a:t>parent.Xrm.Utility</a:t>
          </a:r>
          <a:r>
            <a:rPr lang="en-US" dirty="0"/>
            <a:t>. </a:t>
          </a:r>
        </a:p>
      </dgm:t>
    </dgm:pt>
    <dgm:pt modelId="{744E1A98-1826-49A2-BBD2-CE5BFC2EBEFF}" type="parTrans" cxnId="{6D7F7657-7FC6-4C17-A3BF-677F0741D357}">
      <dgm:prSet/>
      <dgm:spPr/>
      <dgm:t>
        <a:bodyPr/>
        <a:lstStyle/>
        <a:p>
          <a:endParaRPr lang="en-US"/>
        </a:p>
      </dgm:t>
    </dgm:pt>
    <dgm:pt modelId="{91D2298A-7E19-4F8C-806B-E0ED8F213B4A}" type="sibTrans" cxnId="{6D7F7657-7FC6-4C17-A3BF-677F0741D357}">
      <dgm:prSet/>
      <dgm:spPr/>
      <dgm:t>
        <a:bodyPr/>
        <a:lstStyle/>
        <a:p>
          <a:endParaRPr lang="en-US"/>
        </a:p>
      </dgm:t>
    </dgm:pt>
    <dgm:pt modelId="{B41736BD-9081-4FA0-AFDD-D7F432866512}">
      <dgm:prSet/>
      <dgm:spPr/>
      <dgm:t>
        <a:bodyPr/>
        <a:lstStyle/>
        <a:p>
          <a:r>
            <a:rPr lang="en-US" b="1"/>
            <a:t>Now</a:t>
          </a:r>
          <a:r>
            <a:rPr lang="en-US"/>
            <a:t>:</a:t>
          </a:r>
        </a:p>
      </dgm:t>
    </dgm:pt>
    <dgm:pt modelId="{B434F819-4D41-4D1D-BE82-2136B091D94F}" type="parTrans" cxnId="{A049C3FF-BFAB-4696-A1C2-49B4500F8A73}">
      <dgm:prSet/>
      <dgm:spPr/>
      <dgm:t>
        <a:bodyPr/>
        <a:lstStyle/>
        <a:p>
          <a:endParaRPr lang="en-US"/>
        </a:p>
      </dgm:t>
    </dgm:pt>
    <dgm:pt modelId="{B2F7ED56-2E38-4BF2-B8E8-168B06BECF76}" type="sibTrans" cxnId="{A049C3FF-BFAB-4696-A1C2-49B4500F8A73}">
      <dgm:prSet/>
      <dgm:spPr/>
      <dgm:t>
        <a:bodyPr/>
        <a:lstStyle/>
        <a:p>
          <a:endParaRPr lang="en-US"/>
        </a:p>
      </dgm:t>
    </dgm:pt>
    <dgm:pt modelId="{D79090C6-77E0-4C32-99AA-7A8E9F696806}">
      <dgm:prSet/>
      <dgm:spPr/>
      <dgm:t>
        <a:bodyPr/>
        <a:lstStyle/>
        <a:p>
          <a:r>
            <a:rPr lang="en-US"/>
            <a:t>parent.Xrm.* will work if the HTML web resource is loaded in a form container. For other places, such as loading an HTML web resource as part of the SiteMap, parent.Xrm.* won’t work.</a:t>
          </a:r>
        </a:p>
      </dgm:t>
    </dgm:pt>
    <dgm:pt modelId="{518D58DA-76F4-40C2-90B6-4C5486FCEA94}" type="parTrans" cxnId="{8BA58DE9-B256-4F06-B529-9F4D458095B0}">
      <dgm:prSet/>
      <dgm:spPr/>
      <dgm:t>
        <a:bodyPr/>
        <a:lstStyle/>
        <a:p>
          <a:endParaRPr lang="en-US"/>
        </a:p>
      </dgm:t>
    </dgm:pt>
    <dgm:pt modelId="{6815D497-CA12-4A47-B77C-5FF1CB37737C}" type="sibTrans" cxnId="{8BA58DE9-B256-4F06-B529-9F4D458095B0}">
      <dgm:prSet/>
      <dgm:spPr/>
      <dgm:t>
        <a:bodyPr/>
        <a:lstStyle/>
        <a:p>
          <a:endParaRPr lang="en-US"/>
        </a:p>
      </dgm:t>
    </dgm:pt>
    <dgm:pt modelId="{68C5CF96-FABA-4E48-962D-D49A37267F38}" type="pres">
      <dgm:prSet presAssocID="{5B7B8D0C-1CFA-4E18-A00E-65060AF78FBF}" presName="linear" presStyleCnt="0">
        <dgm:presLayoutVars>
          <dgm:animLvl val="lvl"/>
          <dgm:resizeHandles val="exact"/>
        </dgm:presLayoutVars>
      </dgm:prSet>
      <dgm:spPr/>
    </dgm:pt>
    <dgm:pt modelId="{BD261D0D-1B32-4D87-A531-8BDBDC051A93}" type="pres">
      <dgm:prSet presAssocID="{BFC6DC5D-384C-4C1A-982E-EDC6C0A590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CDD958-D5AF-484D-BFEB-A938B9909FC8}" type="pres">
      <dgm:prSet presAssocID="{BFC6DC5D-384C-4C1A-982E-EDC6C0A5902B}" presName="childText" presStyleLbl="revTx" presStyleIdx="0" presStyleCnt="2">
        <dgm:presLayoutVars>
          <dgm:bulletEnabled val="1"/>
        </dgm:presLayoutVars>
      </dgm:prSet>
      <dgm:spPr/>
    </dgm:pt>
    <dgm:pt modelId="{FEDB324E-6D66-4A80-87E9-CF79BBCAD28A}" type="pres">
      <dgm:prSet presAssocID="{B41736BD-9081-4FA0-AFDD-D7F4328665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FC3CC6-CD98-4A3F-822E-C7EEEAB0D0E6}" type="pres">
      <dgm:prSet presAssocID="{B41736BD-9081-4FA0-AFDD-D7F4328665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C5A8E0A-F144-4D0B-B8CE-05E4BDDA230B}" type="presOf" srcId="{BFC6DC5D-384C-4C1A-982E-EDC6C0A5902B}" destId="{BD261D0D-1B32-4D87-A531-8BDBDC051A93}" srcOrd="0" destOrd="0" presId="urn:microsoft.com/office/officeart/2005/8/layout/vList2"/>
    <dgm:cxn modelId="{92C12D25-447B-4255-9154-D57F218E007B}" type="presOf" srcId="{B41736BD-9081-4FA0-AFDD-D7F432866512}" destId="{FEDB324E-6D66-4A80-87E9-CF79BBCAD28A}" srcOrd="0" destOrd="0" presId="urn:microsoft.com/office/officeart/2005/8/layout/vList2"/>
    <dgm:cxn modelId="{4E852645-5689-4E24-9B92-6AE44046F45D}" type="presOf" srcId="{D79090C6-77E0-4C32-99AA-7A8E9F696806}" destId="{6CFC3CC6-CD98-4A3F-822E-C7EEEAB0D0E6}" srcOrd="0" destOrd="0" presId="urn:microsoft.com/office/officeart/2005/8/layout/vList2"/>
    <dgm:cxn modelId="{47F84350-8DFF-4DE4-8BC9-9E52F56D7FAD}" type="presOf" srcId="{5B7B8D0C-1CFA-4E18-A00E-65060AF78FBF}" destId="{68C5CF96-FABA-4E48-962D-D49A37267F38}" srcOrd="0" destOrd="0" presId="urn:microsoft.com/office/officeart/2005/8/layout/vList2"/>
    <dgm:cxn modelId="{6D7F7657-7FC6-4C17-A3BF-677F0741D357}" srcId="{BFC6DC5D-384C-4C1A-982E-EDC6C0A5902B}" destId="{4DBDA1FB-046B-4383-B3A3-EA3D8C152A44}" srcOrd="0" destOrd="0" parTransId="{744E1A98-1826-49A2-BBD2-CE5BFC2EBEFF}" sibTransId="{91D2298A-7E19-4F8C-806B-E0ED8F213B4A}"/>
    <dgm:cxn modelId="{C4D55881-696B-4C9A-8D3A-3F06F7115DBE}" type="presOf" srcId="{4DBDA1FB-046B-4383-B3A3-EA3D8C152A44}" destId="{8FCDD958-D5AF-484D-BFEB-A938B9909FC8}" srcOrd="0" destOrd="0" presId="urn:microsoft.com/office/officeart/2005/8/layout/vList2"/>
    <dgm:cxn modelId="{0C7E06D3-CD7A-4C73-865C-919DD1CAD2E3}" srcId="{5B7B8D0C-1CFA-4E18-A00E-65060AF78FBF}" destId="{BFC6DC5D-384C-4C1A-982E-EDC6C0A5902B}" srcOrd="0" destOrd="0" parTransId="{E264BEBA-7E44-41AE-BF4D-227B7D61445C}" sibTransId="{CFC552FF-DDB9-44D0-9AC9-656128AA955C}"/>
    <dgm:cxn modelId="{8BA58DE9-B256-4F06-B529-9F4D458095B0}" srcId="{B41736BD-9081-4FA0-AFDD-D7F432866512}" destId="{D79090C6-77E0-4C32-99AA-7A8E9F696806}" srcOrd="0" destOrd="0" parTransId="{518D58DA-76F4-40C2-90B6-4C5486FCEA94}" sibTransId="{6815D497-CA12-4A47-B77C-5FF1CB37737C}"/>
    <dgm:cxn modelId="{A049C3FF-BFAB-4696-A1C2-49B4500F8A73}" srcId="{5B7B8D0C-1CFA-4E18-A00E-65060AF78FBF}" destId="{B41736BD-9081-4FA0-AFDD-D7F432866512}" srcOrd="1" destOrd="0" parTransId="{B434F819-4D41-4D1D-BE82-2136B091D94F}" sibTransId="{B2F7ED56-2E38-4BF2-B8E8-168B06BECF76}"/>
    <dgm:cxn modelId="{1BDDCCB8-6622-484F-B28E-FD24662AC980}" type="presParOf" srcId="{68C5CF96-FABA-4E48-962D-D49A37267F38}" destId="{BD261D0D-1B32-4D87-A531-8BDBDC051A93}" srcOrd="0" destOrd="0" presId="urn:microsoft.com/office/officeart/2005/8/layout/vList2"/>
    <dgm:cxn modelId="{22DB8833-9BAD-4875-B622-30D4412E59C1}" type="presParOf" srcId="{68C5CF96-FABA-4E48-962D-D49A37267F38}" destId="{8FCDD958-D5AF-484D-BFEB-A938B9909FC8}" srcOrd="1" destOrd="0" presId="urn:microsoft.com/office/officeart/2005/8/layout/vList2"/>
    <dgm:cxn modelId="{D098A6C3-0FB1-4441-8C4E-B9BB27174BBE}" type="presParOf" srcId="{68C5CF96-FABA-4E48-962D-D49A37267F38}" destId="{FEDB324E-6D66-4A80-87E9-CF79BBCAD28A}" srcOrd="2" destOrd="0" presId="urn:microsoft.com/office/officeart/2005/8/layout/vList2"/>
    <dgm:cxn modelId="{6DBF0AC6-A302-4CDE-BCC4-FE63AB50A712}" type="presParOf" srcId="{68C5CF96-FABA-4E48-962D-D49A37267F38}" destId="{6CFC3CC6-CD98-4A3F-822E-C7EEEAB0D0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989D46-3D03-4B66-9AE5-19B950CDF5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9FCD9E-E2C4-4AED-ACEC-1B15199A8185}">
      <dgm:prSet/>
      <dgm:spPr/>
      <dgm:t>
        <a:bodyPr/>
        <a:lstStyle/>
        <a:p>
          <a:r>
            <a:rPr lang="en-US"/>
            <a:t>Contains information about the environment</a:t>
          </a:r>
        </a:p>
      </dgm:t>
    </dgm:pt>
    <dgm:pt modelId="{7FA5E01C-1C67-48BE-B0AC-C373F8249FAF}" type="parTrans" cxnId="{9D851395-D004-4C89-B576-335D76934214}">
      <dgm:prSet/>
      <dgm:spPr/>
      <dgm:t>
        <a:bodyPr/>
        <a:lstStyle/>
        <a:p>
          <a:endParaRPr lang="en-US"/>
        </a:p>
      </dgm:t>
    </dgm:pt>
    <dgm:pt modelId="{C78D00CE-66B5-4E29-A8A7-E3F83BED68A7}" type="sibTrans" cxnId="{9D851395-D004-4C89-B576-335D76934214}">
      <dgm:prSet/>
      <dgm:spPr/>
      <dgm:t>
        <a:bodyPr/>
        <a:lstStyle/>
        <a:p>
          <a:endParaRPr lang="en-US"/>
        </a:p>
      </dgm:t>
    </dgm:pt>
    <dgm:pt modelId="{06346B40-7B69-4F71-B035-9DF8FF49DCE2}">
      <dgm:prSet/>
      <dgm:spPr/>
      <dgm:t>
        <a:bodyPr/>
        <a:lstStyle/>
        <a:p>
          <a:r>
            <a:rPr lang="en-US"/>
            <a:t>Was: </a:t>
          </a:r>
        </a:p>
      </dgm:t>
    </dgm:pt>
    <dgm:pt modelId="{CAE756D8-154A-47AB-AD4A-0F3CC158E016}" type="parTrans" cxnId="{8551C9FB-1901-4CB9-AE1B-1377DD05A016}">
      <dgm:prSet/>
      <dgm:spPr/>
      <dgm:t>
        <a:bodyPr/>
        <a:lstStyle/>
        <a:p>
          <a:endParaRPr lang="en-US"/>
        </a:p>
      </dgm:t>
    </dgm:pt>
    <dgm:pt modelId="{4DCEEAC4-C11B-4845-BB72-5491BF2DE929}" type="sibTrans" cxnId="{8551C9FB-1901-4CB9-AE1B-1377DD05A016}">
      <dgm:prSet/>
      <dgm:spPr/>
      <dgm:t>
        <a:bodyPr/>
        <a:lstStyle/>
        <a:p>
          <a:endParaRPr lang="en-US"/>
        </a:p>
      </dgm:t>
    </dgm:pt>
    <dgm:pt modelId="{4210EDDE-118C-4F43-B155-680EED8CB96F}">
      <dgm:prSet/>
      <dgm:spPr/>
      <dgm:t>
        <a:bodyPr/>
        <a:lstStyle/>
        <a:p>
          <a:r>
            <a:rPr lang="en-US"/>
            <a:t>Xrm.Page.context</a:t>
          </a:r>
        </a:p>
      </dgm:t>
    </dgm:pt>
    <dgm:pt modelId="{8CDF6A5B-A72D-457B-BA97-30654055FDE7}" type="parTrans" cxnId="{1DF83BC1-0E04-404E-9C0D-357AD224940D}">
      <dgm:prSet/>
      <dgm:spPr/>
      <dgm:t>
        <a:bodyPr/>
        <a:lstStyle/>
        <a:p>
          <a:endParaRPr lang="en-US"/>
        </a:p>
      </dgm:t>
    </dgm:pt>
    <dgm:pt modelId="{D0A1285F-B17F-49F7-9F4E-7143293F0F26}" type="sibTrans" cxnId="{1DF83BC1-0E04-404E-9C0D-357AD224940D}">
      <dgm:prSet/>
      <dgm:spPr/>
      <dgm:t>
        <a:bodyPr/>
        <a:lstStyle/>
        <a:p>
          <a:endParaRPr lang="en-US"/>
        </a:p>
      </dgm:t>
    </dgm:pt>
    <dgm:pt modelId="{7F105D55-71D9-439A-88BE-DEFA06EB6A58}">
      <dgm:prSet/>
      <dgm:spPr/>
      <dgm:t>
        <a:bodyPr/>
        <a:lstStyle/>
        <a:p>
          <a:r>
            <a:rPr lang="en-US"/>
            <a:t>Now: </a:t>
          </a:r>
        </a:p>
      </dgm:t>
    </dgm:pt>
    <dgm:pt modelId="{918A20AA-8F3D-46D4-9F21-9DCAAAB1D517}" type="parTrans" cxnId="{85E5B9EC-23D4-4883-9938-DB3835642154}">
      <dgm:prSet/>
      <dgm:spPr/>
      <dgm:t>
        <a:bodyPr/>
        <a:lstStyle/>
        <a:p>
          <a:endParaRPr lang="en-US"/>
        </a:p>
      </dgm:t>
    </dgm:pt>
    <dgm:pt modelId="{D8A2DE1E-28C7-4F6E-B560-4022297A89F3}" type="sibTrans" cxnId="{85E5B9EC-23D4-4883-9938-DB3835642154}">
      <dgm:prSet/>
      <dgm:spPr/>
      <dgm:t>
        <a:bodyPr/>
        <a:lstStyle/>
        <a:p>
          <a:endParaRPr lang="en-US"/>
        </a:p>
      </dgm:t>
    </dgm:pt>
    <dgm:pt modelId="{F86AE063-37AD-43FA-8B06-E4E52F28F264}">
      <dgm:prSet/>
      <dgm:spPr/>
      <dgm:t>
        <a:bodyPr/>
        <a:lstStyle/>
        <a:p>
          <a:r>
            <a:rPr lang="en-US"/>
            <a:t>Xrm.Utility.getGlobalContext</a:t>
          </a:r>
        </a:p>
      </dgm:t>
    </dgm:pt>
    <dgm:pt modelId="{573A4EA8-B41B-423E-A618-2C10EDE1DE3E}" type="parTrans" cxnId="{C84D2640-B104-42EE-9E63-EF66AB58B657}">
      <dgm:prSet/>
      <dgm:spPr/>
      <dgm:t>
        <a:bodyPr/>
        <a:lstStyle/>
        <a:p>
          <a:endParaRPr lang="en-US"/>
        </a:p>
      </dgm:t>
    </dgm:pt>
    <dgm:pt modelId="{10EAF7A7-EF0C-40BB-861B-908EF931BEFF}" type="sibTrans" cxnId="{C84D2640-B104-42EE-9E63-EF66AB58B657}">
      <dgm:prSet/>
      <dgm:spPr/>
      <dgm:t>
        <a:bodyPr/>
        <a:lstStyle/>
        <a:p>
          <a:endParaRPr lang="en-US"/>
        </a:p>
      </dgm:t>
    </dgm:pt>
    <dgm:pt modelId="{69D08860-48D4-4E95-8CF1-FDA211A2E79C}" type="pres">
      <dgm:prSet presAssocID="{05989D46-3D03-4B66-9AE5-19B950CDF5E5}" presName="linear" presStyleCnt="0">
        <dgm:presLayoutVars>
          <dgm:animLvl val="lvl"/>
          <dgm:resizeHandles val="exact"/>
        </dgm:presLayoutVars>
      </dgm:prSet>
      <dgm:spPr/>
    </dgm:pt>
    <dgm:pt modelId="{BE896A78-FB53-4906-90DB-FC8ED1AF9D5E}" type="pres">
      <dgm:prSet presAssocID="{FD9FCD9E-E2C4-4AED-ACEC-1B15199A81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10C68F-8749-4596-8552-A800646FDD0F}" type="pres">
      <dgm:prSet presAssocID="{C78D00CE-66B5-4E29-A8A7-E3F83BED68A7}" presName="spacer" presStyleCnt="0"/>
      <dgm:spPr/>
    </dgm:pt>
    <dgm:pt modelId="{ED53FC45-512C-4E1F-B1A3-ACB35F41EA5C}" type="pres">
      <dgm:prSet presAssocID="{06346B40-7B69-4F71-B035-9DF8FF49DC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41C159-35CB-4A12-873E-930292D96001}" type="pres">
      <dgm:prSet presAssocID="{06346B40-7B69-4F71-B035-9DF8FF49DCE2}" presName="childText" presStyleLbl="revTx" presStyleIdx="0" presStyleCnt="2">
        <dgm:presLayoutVars>
          <dgm:bulletEnabled val="1"/>
        </dgm:presLayoutVars>
      </dgm:prSet>
      <dgm:spPr/>
    </dgm:pt>
    <dgm:pt modelId="{AE6CF976-0D9C-45DA-B122-27F3C182AC3C}" type="pres">
      <dgm:prSet presAssocID="{7F105D55-71D9-439A-88BE-DEFA06EB6A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A62A68-A3B5-409A-85F6-828548AC1FCF}" type="pres">
      <dgm:prSet presAssocID="{7F105D55-71D9-439A-88BE-DEFA06EB6A5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E88BB28-61B5-4377-A5E2-1B91793BA1AE}" type="presOf" srcId="{F86AE063-37AD-43FA-8B06-E4E52F28F264}" destId="{B6A62A68-A3B5-409A-85F6-828548AC1FCF}" srcOrd="0" destOrd="0" presId="urn:microsoft.com/office/officeart/2005/8/layout/vList2"/>
    <dgm:cxn modelId="{E043812C-B5C1-4F71-B6ED-087F4EF6ECB9}" type="presOf" srcId="{7F105D55-71D9-439A-88BE-DEFA06EB6A58}" destId="{AE6CF976-0D9C-45DA-B122-27F3C182AC3C}" srcOrd="0" destOrd="0" presId="urn:microsoft.com/office/officeart/2005/8/layout/vList2"/>
    <dgm:cxn modelId="{C84D2640-B104-42EE-9E63-EF66AB58B657}" srcId="{7F105D55-71D9-439A-88BE-DEFA06EB6A58}" destId="{F86AE063-37AD-43FA-8B06-E4E52F28F264}" srcOrd="0" destOrd="0" parTransId="{573A4EA8-B41B-423E-A618-2C10EDE1DE3E}" sibTransId="{10EAF7A7-EF0C-40BB-861B-908EF931BEFF}"/>
    <dgm:cxn modelId="{2D293388-3F7F-412E-9ECA-68634860DF99}" type="presOf" srcId="{4210EDDE-118C-4F43-B155-680EED8CB96F}" destId="{5741C159-35CB-4A12-873E-930292D96001}" srcOrd="0" destOrd="0" presId="urn:microsoft.com/office/officeart/2005/8/layout/vList2"/>
    <dgm:cxn modelId="{7CAC228D-3B24-4706-BBB4-95D2D4B2D98F}" type="presOf" srcId="{05989D46-3D03-4B66-9AE5-19B950CDF5E5}" destId="{69D08860-48D4-4E95-8CF1-FDA211A2E79C}" srcOrd="0" destOrd="0" presId="urn:microsoft.com/office/officeart/2005/8/layout/vList2"/>
    <dgm:cxn modelId="{9D851395-D004-4C89-B576-335D76934214}" srcId="{05989D46-3D03-4B66-9AE5-19B950CDF5E5}" destId="{FD9FCD9E-E2C4-4AED-ACEC-1B15199A8185}" srcOrd="0" destOrd="0" parTransId="{7FA5E01C-1C67-48BE-B0AC-C373F8249FAF}" sibTransId="{C78D00CE-66B5-4E29-A8A7-E3F83BED68A7}"/>
    <dgm:cxn modelId="{1DF83BC1-0E04-404E-9C0D-357AD224940D}" srcId="{06346B40-7B69-4F71-B035-9DF8FF49DCE2}" destId="{4210EDDE-118C-4F43-B155-680EED8CB96F}" srcOrd="0" destOrd="0" parTransId="{8CDF6A5B-A72D-457B-BA97-30654055FDE7}" sibTransId="{D0A1285F-B17F-49F7-9F4E-7143293F0F26}"/>
    <dgm:cxn modelId="{AAD151C6-D49A-4F5F-92DA-830E0C038E26}" type="presOf" srcId="{FD9FCD9E-E2C4-4AED-ACEC-1B15199A8185}" destId="{BE896A78-FB53-4906-90DB-FC8ED1AF9D5E}" srcOrd="0" destOrd="0" presId="urn:microsoft.com/office/officeart/2005/8/layout/vList2"/>
    <dgm:cxn modelId="{732B35DE-F4E2-4D9B-A2D8-8D2FB18A05EA}" type="presOf" srcId="{06346B40-7B69-4F71-B035-9DF8FF49DCE2}" destId="{ED53FC45-512C-4E1F-B1A3-ACB35F41EA5C}" srcOrd="0" destOrd="0" presId="urn:microsoft.com/office/officeart/2005/8/layout/vList2"/>
    <dgm:cxn modelId="{85E5B9EC-23D4-4883-9938-DB3835642154}" srcId="{05989D46-3D03-4B66-9AE5-19B950CDF5E5}" destId="{7F105D55-71D9-439A-88BE-DEFA06EB6A58}" srcOrd="2" destOrd="0" parTransId="{918A20AA-8F3D-46D4-9F21-9DCAAAB1D517}" sibTransId="{D8A2DE1E-28C7-4F6E-B560-4022297A89F3}"/>
    <dgm:cxn modelId="{8551C9FB-1901-4CB9-AE1B-1377DD05A016}" srcId="{05989D46-3D03-4B66-9AE5-19B950CDF5E5}" destId="{06346B40-7B69-4F71-B035-9DF8FF49DCE2}" srcOrd="1" destOrd="0" parTransId="{CAE756D8-154A-47AB-AD4A-0F3CC158E016}" sibTransId="{4DCEEAC4-C11B-4845-BB72-5491BF2DE929}"/>
    <dgm:cxn modelId="{6F91E785-42E6-4DA1-BA32-F5D2A2F5E184}" type="presParOf" srcId="{69D08860-48D4-4E95-8CF1-FDA211A2E79C}" destId="{BE896A78-FB53-4906-90DB-FC8ED1AF9D5E}" srcOrd="0" destOrd="0" presId="urn:microsoft.com/office/officeart/2005/8/layout/vList2"/>
    <dgm:cxn modelId="{D869275B-027D-451B-B7E7-10FAB2595CB6}" type="presParOf" srcId="{69D08860-48D4-4E95-8CF1-FDA211A2E79C}" destId="{EE10C68F-8749-4596-8552-A800646FDD0F}" srcOrd="1" destOrd="0" presId="urn:microsoft.com/office/officeart/2005/8/layout/vList2"/>
    <dgm:cxn modelId="{19BD458C-44C0-49C1-9887-97406C7A8242}" type="presParOf" srcId="{69D08860-48D4-4E95-8CF1-FDA211A2E79C}" destId="{ED53FC45-512C-4E1F-B1A3-ACB35F41EA5C}" srcOrd="2" destOrd="0" presId="urn:microsoft.com/office/officeart/2005/8/layout/vList2"/>
    <dgm:cxn modelId="{317FA8D0-C757-49A3-B2CB-A1B00AD93F65}" type="presParOf" srcId="{69D08860-48D4-4E95-8CF1-FDA211A2E79C}" destId="{5741C159-35CB-4A12-873E-930292D96001}" srcOrd="3" destOrd="0" presId="urn:microsoft.com/office/officeart/2005/8/layout/vList2"/>
    <dgm:cxn modelId="{78592736-6EAE-4CFC-92E5-19FC6555C3CA}" type="presParOf" srcId="{69D08860-48D4-4E95-8CF1-FDA211A2E79C}" destId="{AE6CF976-0D9C-45DA-B122-27F3C182AC3C}" srcOrd="4" destOrd="0" presId="urn:microsoft.com/office/officeart/2005/8/layout/vList2"/>
    <dgm:cxn modelId="{F7F3D2DA-98B7-41C1-B8F9-596D835AB455}" type="presParOf" srcId="{69D08860-48D4-4E95-8CF1-FDA211A2E79C}" destId="{B6A62A68-A3B5-409A-85F6-828548AC1FC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575AD-3E8D-4D1B-8496-287D608F56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84ADDA-AECA-4619-8AA9-93877448B2E7}">
      <dgm:prSet/>
      <dgm:spPr/>
      <dgm:t>
        <a:bodyPr/>
        <a:lstStyle/>
        <a:p>
          <a:r>
            <a:rPr lang="en-US"/>
            <a:t>New methods</a:t>
          </a:r>
        </a:p>
      </dgm:t>
    </dgm:pt>
    <dgm:pt modelId="{DF630915-79DF-4BB0-8A3C-0815A43C84A1}" type="parTrans" cxnId="{0934F70B-59C5-4279-B5F6-0201E2554531}">
      <dgm:prSet/>
      <dgm:spPr/>
      <dgm:t>
        <a:bodyPr/>
        <a:lstStyle/>
        <a:p>
          <a:endParaRPr lang="en-US"/>
        </a:p>
      </dgm:t>
    </dgm:pt>
    <dgm:pt modelId="{1FFD3464-E8F9-4AB3-8653-F2F46A473DE0}" type="sibTrans" cxnId="{0934F70B-59C5-4279-B5F6-0201E2554531}">
      <dgm:prSet/>
      <dgm:spPr/>
      <dgm:t>
        <a:bodyPr/>
        <a:lstStyle/>
        <a:p>
          <a:endParaRPr lang="en-US"/>
        </a:p>
      </dgm:t>
    </dgm:pt>
    <dgm:pt modelId="{6A6FC8EF-62DF-4F32-AA23-79C13804363A}">
      <dgm:prSet/>
      <dgm:spPr/>
      <dgm:t>
        <a:bodyPr/>
        <a:lstStyle/>
        <a:p>
          <a:r>
            <a:rPr lang="en-US"/>
            <a:t>getEntityReference</a:t>
          </a:r>
        </a:p>
      </dgm:t>
    </dgm:pt>
    <dgm:pt modelId="{C934F53A-30FE-4C3C-B856-032482B76734}" type="parTrans" cxnId="{A1FC4C41-ECE0-4C52-B82F-6CBFA90381B6}">
      <dgm:prSet/>
      <dgm:spPr/>
      <dgm:t>
        <a:bodyPr/>
        <a:lstStyle/>
        <a:p>
          <a:endParaRPr lang="en-US"/>
        </a:p>
      </dgm:t>
    </dgm:pt>
    <dgm:pt modelId="{74C4D965-07F2-402C-8DDF-52C303861DD3}" type="sibTrans" cxnId="{A1FC4C41-ECE0-4C52-B82F-6CBFA90381B6}">
      <dgm:prSet/>
      <dgm:spPr/>
      <dgm:t>
        <a:bodyPr/>
        <a:lstStyle/>
        <a:p>
          <a:endParaRPr lang="en-US"/>
        </a:p>
      </dgm:t>
    </dgm:pt>
    <dgm:pt modelId="{AAD8654B-06DE-474F-ABBF-A459053F6066}">
      <dgm:prSet/>
      <dgm:spPr/>
      <dgm:t>
        <a:bodyPr/>
        <a:lstStyle/>
        <a:p>
          <a:r>
            <a:rPr lang="en-US"/>
            <a:t>isValid</a:t>
          </a:r>
        </a:p>
      </dgm:t>
    </dgm:pt>
    <dgm:pt modelId="{B2D6E33B-4DC5-47C1-9BA7-03B8BAA43734}" type="parTrans" cxnId="{4F63E293-4690-4899-87A9-79C08F31D235}">
      <dgm:prSet/>
      <dgm:spPr/>
      <dgm:t>
        <a:bodyPr/>
        <a:lstStyle/>
        <a:p>
          <a:endParaRPr lang="en-US"/>
        </a:p>
      </dgm:t>
    </dgm:pt>
    <dgm:pt modelId="{91E2DAE1-79F4-4850-8431-6564F916CB18}" type="sibTrans" cxnId="{4F63E293-4690-4899-87A9-79C08F31D235}">
      <dgm:prSet/>
      <dgm:spPr/>
      <dgm:t>
        <a:bodyPr/>
        <a:lstStyle/>
        <a:p>
          <a:endParaRPr lang="en-US"/>
        </a:p>
      </dgm:t>
    </dgm:pt>
    <dgm:pt modelId="{EB8E3E54-4147-4A2D-BBEF-AE5691D04A06}" type="pres">
      <dgm:prSet presAssocID="{14F575AD-3E8D-4D1B-8496-287D608F5612}" presName="linear" presStyleCnt="0">
        <dgm:presLayoutVars>
          <dgm:animLvl val="lvl"/>
          <dgm:resizeHandles val="exact"/>
        </dgm:presLayoutVars>
      </dgm:prSet>
      <dgm:spPr/>
    </dgm:pt>
    <dgm:pt modelId="{0F537A02-2281-43EE-97C6-4060ED97D66F}" type="pres">
      <dgm:prSet presAssocID="{8184ADDA-AECA-4619-8AA9-93877448B2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F5ED590-2E69-4174-AD69-39F6BC781A20}" type="pres">
      <dgm:prSet presAssocID="{8184ADDA-AECA-4619-8AA9-93877448B2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34F70B-59C5-4279-B5F6-0201E2554531}" srcId="{14F575AD-3E8D-4D1B-8496-287D608F5612}" destId="{8184ADDA-AECA-4619-8AA9-93877448B2E7}" srcOrd="0" destOrd="0" parTransId="{DF630915-79DF-4BB0-8A3C-0815A43C84A1}" sibTransId="{1FFD3464-E8F9-4AB3-8653-F2F46A473DE0}"/>
    <dgm:cxn modelId="{F3F81D12-B852-491C-AC39-C075AFA18D52}" type="presOf" srcId="{6A6FC8EF-62DF-4F32-AA23-79C13804363A}" destId="{0F5ED590-2E69-4174-AD69-39F6BC781A20}" srcOrd="0" destOrd="0" presId="urn:microsoft.com/office/officeart/2005/8/layout/vList2"/>
    <dgm:cxn modelId="{A1FC4C41-ECE0-4C52-B82F-6CBFA90381B6}" srcId="{8184ADDA-AECA-4619-8AA9-93877448B2E7}" destId="{6A6FC8EF-62DF-4F32-AA23-79C13804363A}" srcOrd="0" destOrd="0" parTransId="{C934F53A-30FE-4C3C-B856-032482B76734}" sibTransId="{74C4D965-07F2-402C-8DDF-52C303861DD3}"/>
    <dgm:cxn modelId="{3F57C666-8701-49B9-9381-422A45110707}" type="presOf" srcId="{14F575AD-3E8D-4D1B-8496-287D608F5612}" destId="{EB8E3E54-4147-4A2D-BBEF-AE5691D04A06}" srcOrd="0" destOrd="0" presId="urn:microsoft.com/office/officeart/2005/8/layout/vList2"/>
    <dgm:cxn modelId="{A2321E7A-C2C9-4824-B8DC-67BAD014D8DE}" type="presOf" srcId="{AAD8654B-06DE-474F-ABBF-A459053F6066}" destId="{0F5ED590-2E69-4174-AD69-39F6BC781A20}" srcOrd="0" destOrd="1" presId="urn:microsoft.com/office/officeart/2005/8/layout/vList2"/>
    <dgm:cxn modelId="{4F63E293-4690-4899-87A9-79C08F31D235}" srcId="{8184ADDA-AECA-4619-8AA9-93877448B2E7}" destId="{AAD8654B-06DE-474F-ABBF-A459053F6066}" srcOrd="1" destOrd="0" parTransId="{B2D6E33B-4DC5-47C1-9BA7-03B8BAA43734}" sibTransId="{91E2DAE1-79F4-4850-8431-6564F916CB18}"/>
    <dgm:cxn modelId="{404FCDD0-0879-49E3-A665-92C851539B83}" type="presOf" srcId="{8184ADDA-AECA-4619-8AA9-93877448B2E7}" destId="{0F537A02-2281-43EE-97C6-4060ED97D66F}" srcOrd="0" destOrd="0" presId="urn:microsoft.com/office/officeart/2005/8/layout/vList2"/>
    <dgm:cxn modelId="{62EB7F95-C3A8-4AD0-B235-41639B15A3B6}" type="presParOf" srcId="{EB8E3E54-4147-4A2D-BBEF-AE5691D04A06}" destId="{0F537A02-2281-43EE-97C6-4060ED97D66F}" srcOrd="0" destOrd="0" presId="urn:microsoft.com/office/officeart/2005/8/layout/vList2"/>
    <dgm:cxn modelId="{3F0DCBCF-661E-4ADE-A06E-505059E6D8D8}" type="presParOf" srcId="{EB8E3E54-4147-4A2D-BBEF-AE5691D04A06}" destId="{0F5ED590-2E69-4174-AD69-39F6BC781A2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B4A04A-C9F8-4130-BC6B-FC9AC80E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D13F89-DBE2-4419-9AB1-54B8D4A16ABC}">
      <dgm:prSet/>
      <dgm:spPr/>
      <dgm:t>
        <a:bodyPr/>
        <a:lstStyle/>
        <a:p>
          <a:r>
            <a:rPr lang="en-US"/>
            <a:t>New methods</a:t>
          </a:r>
        </a:p>
      </dgm:t>
    </dgm:pt>
    <dgm:pt modelId="{D0596697-B4EE-45E3-BEBF-6C15163DD9A8}" type="parTrans" cxnId="{343D76DE-12FA-4236-975A-B7E13569B627}">
      <dgm:prSet/>
      <dgm:spPr/>
      <dgm:t>
        <a:bodyPr/>
        <a:lstStyle/>
        <a:p>
          <a:endParaRPr lang="en-US"/>
        </a:p>
      </dgm:t>
    </dgm:pt>
    <dgm:pt modelId="{4320478A-DEDD-4119-90DC-7D0A40C73B7B}" type="sibTrans" cxnId="{343D76DE-12FA-4236-975A-B7E13569B627}">
      <dgm:prSet/>
      <dgm:spPr/>
      <dgm:t>
        <a:bodyPr/>
        <a:lstStyle/>
        <a:p>
          <a:endParaRPr lang="en-US"/>
        </a:p>
      </dgm:t>
    </dgm:pt>
    <dgm:pt modelId="{9A28EB76-19A6-4FF8-B063-78CA822FD299}">
      <dgm:prSet/>
      <dgm:spPr/>
      <dgm:t>
        <a:bodyPr/>
        <a:lstStyle/>
        <a:p>
          <a:r>
            <a:rPr lang="en-US"/>
            <a:t>isValid</a:t>
          </a:r>
        </a:p>
      </dgm:t>
    </dgm:pt>
    <dgm:pt modelId="{AF60F211-A89F-4205-995A-81D28C24D668}" type="parTrans" cxnId="{D3322355-B203-485C-A5E3-EA8E35A5ABC7}">
      <dgm:prSet/>
      <dgm:spPr/>
      <dgm:t>
        <a:bodyPr/>
        <a:lstStyle/>
        <a:p>
          <a:endParaRPr lang="en-US"/>
        </a:p>
      </dgm:t>
    </dgm:pt>
    <dgm:pt modelId="{A95DDC0B-0CDD-44D3-9D9E-F722F8A4171F}" type="sibTrans" cxnId="{D3322355-B203-485C-A5E3-EA8E35A5ABC7}">
      <dgm:prSet/>
      <dgm:spPr/>
      <dgm:t>
        <a:bodyPr/>
        <a:lstStyle/>
        <a:p>
          <a:endParaRPr lang="en-US"/>
        </a:p>
      </dgm:t>
    </dgm:pt>
    <dgm:pt modelId="{B61CDAED-3E4B-4A0F-8A3A-88E699E90F18}">
      <dgm:prSet/>
      <dgm:spPr/>
      <dgm:t>
        <a:bodyPr/>
        <a:lstStyle/>
        <a:p>
          <a:r>
            <a:rPr lang="en-US"/>
            <a:t>setPrecision</a:t>
          </a:r>
        </a:p>
      </dgm:t>
    </dgm:pt>
    <dgm:pt modelId="{F64B149A-E4B2-4AA0-8F2A-1CBD70280BEA}" type="parTrans" cxnId="{7BC57765-8514-46BB-9496-F61027E80863}">
      <dgm:prSet/>
      <dgm:spPr/>
      <dgm:t>
        <a:bodyPr/>
        <a:lstStyle/>
        <a:p>
          <a:endParaRPr lang="en-US"/>
        </a:p>
      </dgm:t>
    </dgm:pt>
    <dgm:pt modelId="{62411CFA-1080-4FC1-83FC-36B5B8C1416F}" type="sibTrans" cxnId="{7BC57765-8514-46BB-9496-F61027E80863}">
      <dgm:prSet/>
      <dgm:spPr/>
      <dgm:t>
        <a:bodyPr/>
        <a:lstStyle/>
        <a:p>
          <a:endParaRPr lang="en-US"/>
        </a:p>
      </dgm:t>
    </dgm:pt>
    <dgm:pt modelId="{0F28396B-5131-4605-958B-F996616BA0B3}" type="pres">
      <dgm:prSet presAssocID="{DEB4A04A-C9F8-4130-BC6B-FC9AC80E8B34}" presName="linear" presStyleCnt="0">
        <dgm:presLayoutVars>
          <dgm:animLvl val="lvl"/>
          <dgm:resizeHandles val="exact"/>
        </dgm:presLayoutVars>
      </dgm:prSet>
      <dgm:spPr/>
    </dgm:pt>
    <dgm:pt modelId="{34531909-35F0-4505-B9B6-73179D8C3F67}" type="pres">
      <dgm:prSet presAssocID="{50D13F89-DBE2-4419-9AB1-54B8D4A16AB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11CE88-037B-4529-BA6E-CE104407DC5D}" type="pres">
      <dgm:prSet presAssocID="{50D13F89-DBE2-4419-9AB1-54B8D4A16AB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34FDE1D-288B-4E73-8A45-7C59E8BCCFA9}" type="presOf" srcId="{DEB4A04A-C9F8-4130-BC6B-FC9AC80E8B34}" destId="{0F28396B-5131-4605-958B-F996616BA0B3}" srcOrd="0" destOrd="0" presId="urn:microsoft.com/office/officeart/2005/8/layout/vList2"/>
    <dgm:cxn modelId="{CB5D0C29-E6C1-4233-AF34-87ECC2A90344}" type="presOf" srcId="{50D13F89-DBE2-4419-9AB1-54B8D4A16ABC}" destId="{34531909-35F0-4505-B9B6-73179D8C3F67}" srcOrd="0" destOrd="0" presId="urn:microsoft.com/office/officeart/2005/8/layout/vList2"/>
    <dgm:cxn modelId="{7BC57765-8514-46BB-9496-F61027E80863}" srcId="{50D13F89-DBE2-4419-9AB1-54B8D4A16ABC}" destId="{B61CDAED-3E4B-4A0F-8A3A-88E699E90F18}" srcOrd="1" destOrd="0" parTransId="{F64B149A-E4B2-4AA0-8F2A-1CBD70280BEA}" sibTransId="{62411CFA-1080-4FC1-83FC-36B5B8C1416F}"/>
    <dgm:cxn modelId="{D3322355-B203-485C-A5E3-EA8E35A5ABC7}" srcId="{50D13F89-DBE2-4419-9AB1-54B8D4A16ABC}" destId="{9A28EB76-19A6-4FF8-B063-78CA822FD299}" srcOrd="0" destOrd="0" parTransId="{AF60F211-A89F-4205-995A-81D28C24D668}" sibTransId="{A95DDC0B-0CDD-44D3-9D9E-F722F8A4171F}"/>
    <dgm:cxn modelId="{EC80EFA0-0058-44ED-B01A-39AFAD2C8253}" type="presOf" srcId="{B61CDAED-3E4B-4A0F-8A3A-88E699E90F18}" destId="{6C11CE88-037B-4529-BA6E-CE104407DC5D}" srcOrd="0" destOrd="1" presId="urn:microsoft.com/office/officeart/2005/8/layout/vList2"/>
    <dgm:cxn modelId="{7B77E1A5-767C-455F-8D36-1872CBEA338F}" type="presOf" srcId="{9A28EB76-19A6-4FF8-B063-78CA822FD299}" destId="{6C11CE88-037B-4529-BA6E-CE104407DC5D}" srcOrd="0" destOrd="0" presId="urn:microsoft.com/office/officeart/2005/8/layout/vList2"/>
    <dgm:cxn modelId="{343D76DE-12FA-4236-975A-B7E13569B627}" srcId="{DEB4A04A-C9F8-4130-BC6B-FC9AC80E8B34}" destId="{50D13F89-DBE2-4419-9AB1-54B8D4A16ABC}" srcOrd="0" destOrd="0" parTransId="{D0596697-B4EE-45E3-BEBF-6C15163DD9A8}" sibTransId="{4320478A-DEDD-4119-90DC-7D0A40C73B7B}"/>
    <dgm:cxn modelId="{FB58FB11-F546-4177-8360-4145443199F3}" type="presParOf" srcId="{0F28396B-5131-4605-958B-F996616BA0B3}" destId="{34531909-35F0-4505-B9B6-73179D8C3F67}" srcOrd="0" destOrd="0" presId="urn:microsoft.com/office/officeart/2005/8/layout/vList2"/>
    <dgm:cxn modelId="{A67E622D-E3FC-4551-8C09-264A1D063097}" type="presParOf" srcId="{0F28396B-5131-4605-958B-F996616BA0B3}" destId="{6C11CE88-037B-4529-BA6E-CE104407DC5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007408-FF25-47F0-9136-A6CA38160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A1FB7C-7D6E-43C7-B385-B529822DF0B8}">
      <dgm:prSet/>
      <dgm:spPr/>
      <dgm:t>
        <a:bodyPr/>
        <a:lstStyle/>
        <a:p>
          <a:r>
            <a:rPr lang="en-US"/>
            <a:t>Xrm.WebApi</a:t>
          </a:r>
        </a:p>
      </dgm:t>
    </dgm:pt>
    <dgm:pt modelId="{13649BC4-195C-476D-A5CE-B19345F0B080}" type="parTrans" cxnId="{7EBF7759-5379-4222-BC3E-45D2A4FA43EA}">
      <dgm:prSet/>
      <dgm:spPr/>
      <dgm:t>
        <a:bodyPr/>
        <a:lstStyle/>
        <a:p>
          <a:endParaRPr lang="en-US"/>
        </a:p>
      </dgm:t>
    </dgm:pt>
    <dgm:pt modelId="{E99E1578-B2A9-42A2-9865-C121713D1770}" type="sibTrans" cxnId="{7EBF7759-5379-4222-BC3E-45D2A4FA43EA}">
      <dgm:prSet/>
      <dgm:spPr/>
      <dgm:t>
        <a:bodyPr/>
        <a:lstStyle/>
        <a:p>
          <a:endParaRPr lang="en-US"/>
        </a:p>
      </dgm:t>
    </dgm:pt>
    <dgm:pt modelId="{E1A7493F-4B56-4446-A087-4123B8D6207C}" type="pres">
      <dgm:prSet presAssocID="{73007408-FF25-47F0-9136-A6CA381608E2}" presName="linear" presStyleCnt="0">
        <dgm:presLayoutVars>
          <dgm:animLvl val="lvl"/>
          <dgm:resizeHandles val="exact"/>
        </dgm:presLayoutVars>
      </dgm:prSet>
      <dgm:spPr/>
    </dgm:pt>
    <dgm:pt modelId="{8728D3E6-B313-47AD-99A0-41FBFFA797E7}" type="pres">
      <dgm:prSet presAssocID="{46A1FB7C-7D6E-43C7-B385-B529822DF0B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6938A19-FB95-4287-BDB3-E6728B0CD6D0}" type="presOf" srcId="{46A1FB7C-7D6E-43C7-B385-B529822DF0B8}" destId="{8728D3E6-B313-47AD-99A0-41FBFFA797E7}" srcOrd="0" destOrd="0" presId="urn:microsoft.com/office/officeart/2005/8/layout/vList2"/>
    <dgm:cxn modelId="{7EBF7759-5379-4222-BC3E-45D2A4FA43EA}" srcId="{73007408-FF25-47F0-9136-A6CA381608E2}" destId="{46A1FB7C-7D6E-43C7-B385-B529822DF0B8}" srcOrd="0" destOrd="0" parTransId="{13649BC4-195C-476D-A5CE-B19345F0B080}" sibTransId="{E99E1578-B2A9-42A2-9865-C121713D1770}"/>
    <dgm:cxn modelId="{C47FD959-3D01-4916-A05C-1DDFD59BE17E}" type="presOf" srcId="{73007408-FF25-47F0-9136-A6CA381608E2}" destId="{E1A7493F-4B56-4446-A087-4123B8D6207C}" srcOrd="0" destOrd="0" presId="urn:microsoft.com/office/officeart/2005/8/layout/vList2"/>
    <dgm:cxn modelId="{6AAF86A4-4398-4CFE-B7CD-B5212E3EA3EC}" type="presParOf" srcId="{E1A7493F-4B56-4446-A087-4123B8D6207C}" destId="{8728D3E6-B313-47AD-99A0-41FBFFA797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C4515C-6C92-4AD2-8F7F-4FDAB1270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FB31C1-10C9-46B4-8F6E-1BD576906702}">
      <dgm:prSet/>
      <dgm:spPr/>
      <dgm:t>
        <a:bodyPr/>
        <a:lstStyle/>
        <a:p>
          <a:r>
            <a:rPr lang="en-US"/>
            <a:t>Xrm.Navigation</a:t>
          </a:r>
        </a:p>
      </dgm:t>
    </dgm:pt>
    <dgm:pt modelId="{178B430E-97AD-4650-B60A-751DE904898E}" type="parTrans" cxnId="{B92FD366-20FE-4A54-8799-646E6A2F8D15}">
      <dgm:prSet/>
      <dgm:spPr/>
      <dgm:t>
        <a:bodyPr/>
        <a:lstStyle/>
        <a:p>
          <a:endParaRPr lang="en-US"/>
        </a:p>
      </dgm:t>
    </dgm:pt>
    <dgm:pt modelId="{E19F3136-1B64-43A2-B804-AC3EC1D8E9CF}" type="sibTrans" cxnId="{B92FD366-20FE-4A54-8799-646E6A2F8D15}">
      <dgm:prSet/>
      <dgm:spPr/>
      <dgm:t>
        <a:bodyPr/>
        <a:lstStyle/>
        <a:p>
          <a:endParaRPr lang="en-US"/>
        </a:p>
      </dgm:t>
    </dgm:pt>
    <dgm:pt modelId="{AF3BF043-A78C-4049-929D-4663C74429C4}" type="pres">
      <dgm:prSet presAssocID="{62C4515C-6C92-4AD2-8F7F-4FDAB1270227}" presName="linear" presStyleCnt="0">
        <dgm:presLayoutVars>
          <dgm:animLvl val="lvl"/>
          <dgm:resizeHandles val="exact"/>
        </dgm:presLayoutVars>
      </dgm:prSet>
      <dgm:spPr/>
    </dgm:pt>
    <dgm:pt modelId="{E111A51D-800D-40A4-8A59-834C39938BA0}" type="pres">
      <dgm:prSet presAssocID="{41FB31C1-10C9-46B4-8F6E-1BD57690670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B9D70B-5D13-45ED-B100-79EC58CE14FB}" type="presOf" srcId="{41FB31C1-10C9-46B4-8F6E-1BD576906702}" destId="{E111A51D-800D-40A4-8A59-834C39938BA0}" srcOrd="0" destOrd="0" presId="urn:microsoft.com/office/officeart/2005/8/layout/vList2"/>
    <dgm:cxn modelId="{4A8CE338-C71B-40EF-B977-B6657F0E026F}" type="presOf" srcId="{62C4515C-6C92-4AD2-8F7F-4FDAB1270227}" destId="{AF3BF043-A78C-4049-929D-4663C74429C4}" srcOrd="0" destOrd="0" presId="urn:microsoft.com/office/officeart/2005/8/layout/vList2"/>
    <dgm:cxn modelId="{B92FD366-20FE-4A54-8799-646E6A2F8D15}" srcId="{62C4515C-6C92-4AD2-8F7F-4FDAB1270227}" destId="{41FB31C1-10C9-46B4-8F6E-1BD576906702}" srcOrd="0" destOrd="0" parTransId="{178B430E-97AD-4650-B60A-751DE904898E}" sibTransId="{E19F3136-1B64-43A2-B804-AC3EC1D8E9CF}"/>
    <dgm:cxn modelId="{37E35A72-B129-4B4E-8CCD-B2ACDDF2F004}" type="presParOf" srcId="{AF3BF043-A78C-4049-929D-4663C74429C4}" destId="{E111A51D-800D-40A4-8A59-834C39938B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9FC2C-DC05-4EE3-8C2C-C0ABF26E2D96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Xrm.Device</a:t>
          </a:r>
        </a:p>
      </dsp:txBody>
      <dsp:txXfrm>
        <a:off x="32784" y="39893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E46FA-CE22-492B-8FB8-4F95FC4A334B}">
      <dsp:nvSpPr>
        <dsp:cNvPr id="0" name=""/>
        <dsp:cNvSpPr/>
      </dsp:nvSpPr>
      <dsp:spPr>
        <a:xfrm>
          <a:off x="0" y="21269"/>
          <a:ext cx="8229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new object model will be added to my Dynamics 365 JavaScript Development course</a:t>
          </a:r>
        </a:p>
      </dsp:txBody>
      <dsp:txXfrm>
        <a:off x="56315" y="77584"/>
        <a:ext cx="8116970" cy="1040990"/>
      </dsp:txXfrm>
    </dsp:sp>
    <dsp:sp modelId="{109C6A0D-B0E9-4E69-9BCA-EBC8C54F9001}">
      <dsp:nvSpPr>
        <dsp:cNvPr id="0" name=""/>
        <dsp:cNvSpPr/>
      </dsp:nvSpPr>
      <dsp:spPr>
        <a:xfrm>
          <a:off x="0" y="1174889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learn.xrmcoaches.com</a:t>
          </a:r>
        </a:p>
      </dsp:txBody>
      <dsp:txXfrm>
        <a:off x="0" y="1174889"/>
        <a:ext cx="8229600" cy="480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70AD8-78C1-486E-A219-0A7BF4F8E47A}">
      <dsp:nvSpPr>
        <dsp:cNvPr id="0" name=""/>
        <dsp:cNvSpPr/>
      </dsp:nvSpPr>
      <dsp:spPr>
        <a:xfrm>
          <a:off x="0" y="49379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Depricated Client APIs</a:t>
          </a:r>
        </a:p>
      </dsp:txBody>
      <dsp:txXfrm>
        <a:off x="21075" y="70454"/>
        <a:ext cx="8187450" cy="389580"/>
      </dsp:txXfrm>
    </dsp:sp>
    <dsp:sp modelId="{8C014161-FD69-497C-A5D1-24AB1023B5E1}">
      <dsp:nvSpPr>
        <dsp:cNvPr id="0" name=""/>
        <dsp:cNvSpPr/>
      </dsp:nvSpPr>
      <dsp:spPr>
        <a:xfrm>
          <a:off x="0" y="532949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New Client APIs</a:t>
          </a:r>
        </a:p>
      </dsp:txBody>
      <dsp:txXfrm>
        <a:off x="21075" y="554024"/>
        <a:ext cx="8187450" cy="389580"/>
      </dsp:txXfrm>
    </dsp:sp>
    <dsp:sp modelId="{67D33B3D-6CD3-4E06-AA6D-749780BFB104}">
      <dsp:nvSpPr>
        <dsp:cNvPr id="0" name=""/>
        <dsp:cNvSpPr/>
      </dsp:nvSpPr>
      <dsp:spPr>
        <a:xfrm>
          <a:off x="0" y="1016519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does it all mean?</a:t>
          </a:r>
        </a:p>
      </dsp:txBody>
      <dsp:txXfrm>
        <a:off x="21075" y="1037594"/>
        <a:ext cx="8187450" cy="389580"/>
      </dsp:txXfrm>
    </dsp:sp>
    <dsp:sp modelId="{AB0383CB-9563-4C92-854F-1ECA6BC1233D}">
      <dsp:nvSpPr>
        <dsp:cNvPr id="0" name=""/>
        <dsp:cNvSpPr/>
      </dsp:nvSpPr>
      <dsp:spPr>
        <a:xfrm>
          <a:off x="0" y="1500089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Q&amp;A</a:t>
          </a:r>
        </a:p>
      </dsp:txBody>
      <dsp:txXfrm>
        <a:off x="21075" y="1521164"/>
        <a:ext cx="81874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61D0D-1B32-4D87-A531-8BDBDC051A93}">
      <dsp:nvSpPr>
        <dsp:cNvPr id="0" name=""/>
        <dsp:cNvSpPr/>
      </dsp:nvSpPr>
      <dsp:spPr>
        <a:xfrm>
          <a:off x="0" y="11355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Was:</a:t>
          </a:r>
        </a:p>
      </dsp:txBody>
      <dsp:txXfrm>
        <a:off x="32784" y="44139"/>
        <a:ext cx="8164032" cy="606012"/>
      </dsp:txXfrm>
    </dsp:sp>
    <dsp:sp modelId="{8FCDD958-D5AF-484D-BFEB-A938B9909FC8}">
      <dsp:nvSpPr>
        <dsp:cNvPr id="0" name=""/>
        <dsp:cNvSpPr/>
      </dsp:nvSpPr>
      <dsp:spPr>
        <a:xfrm>
          <a:off x="0" y="682935"/>
          <a:ext cx="822960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An HTML web resource may interact with the </a:t>
          </a:r>
          <a:r>
            <a:rPr lang="en-US" sz="2200" b="1" kern="1200" dirty="0" err="1"/>
            <a:t>Xrm.Page</a:t>
          </a:r>
          <a:r>
            <a:rPr lang="en-US" sz="2200" kern="1200" dirty="0"/>
            <a:t> or </a:t>
          </a:r>
          <a:r>
            <a:rPr lang="en-US" sz="2200" b="1" kern="1200" dirty="0" err="1"/>
            <a:t>Xrm.Utility</a:t>
          </a:r>
          <a:r>
            <a:rPr lang="en-US" sz="2200" kern="1200" dirty="0"/>
            <a:t> objects within the form by using </a:t>
          </a:r>
          <a:r>
            <a:rPr lang="en-US" sz="2200" kern="1200" dirty="0" err="1"/>
            <a:t>parent.Xrm.Page</a:t>
          </a:r>
          <a:r>
            <a:rPr lang="en-US" sz="2200" kern="1200" dirty="0"/>
            <a:t> or </a:t>
          </a:r>
          <a:r>
            <a:rPr lang="en-US" sz="2200" kern="1200" dirty="0" err="1"/>
            <a:t>parent.Xrm.Utility</a:t>
          </a:r>
          <a:r>
            <a:rPr lang="en-US" sz="2200" kern="1200" dirty="0"/>
            <a:t>. </a:t>
          </a:r>
        </a:p>
      </dsp:txBody>
      <dsp:txXfrm>
        <a:off x="0" y="682935"/>
        <a:ext cx="8229600" cy="1014300"/>
      </dsp:txXfrm>
    </dsp:sp>
    <dsp:sp modelId="{FEDB324E-6D66-4A80-87E9-CF79BBCAD28A}">
      <dsp:nvSpPr>
        <dsp:cNvPr id="0" name=""/>
        <dsp:cNvSpPr/>
      </dsp:nvSpPr>
      <dsp:spPr>
        <a:xfrm>
          <a:off x="0" y="1697235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Now</a:t>
          </a:r>
          <a:r>
            <a:rPr lang="en-US" sz="2800" kern="1200"/>
            <a:t>:</a:t>
          </a:r>
        </a:p>
      </dsp:txBody>
      <dsp:txXfrm>
        <a:off x="32784" y="1730019"/>
        <a:ext cx="8164032" cy="606012"/>
      </dsp:txXfrm>
    </dsp:sp>
    <dsp:sp modelId="{6CFC3CC6-CD98-4A3F-822E-C7EEEAB0D0E6}">
      <dsp:nvSpPr>
        <dsp:cNvPr id="0" name=""/>
        <dsp:cNvSpPr/>
      </dsp:nvSpPr>
      <dsp:spPr>
        <a:xfrm>
          <a:off x="0" y="2368816"/>
          <a:ext cx="822960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parent.Xrm.* will work if the HTML web resource is loaded in a form container. For other places, such as loading an HTML web resource as part of the SiteMap, parent.Xrm.* won’t work.</a:t>
          </a:r>
        </a:p>
      </dsp:txBody>
      <dsp:txXfrm>
        <a:off x="0" y="2368816"/>
        <a:ext cx="8229600" cy="1014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6A78-FB53-4906-90DB-FC8ED1AF9D5E}">
      <dsp:nvSpPr>
        <dsp:cNvPr id="0" name=""/>
        <dsp:cNvSpPr/>
      </dsp:nvSpPr>
      <dsp:spPr>
        <a:xfrm>
          <a:off x="0" y="2850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Contains information about the environment</a:t>
          </a:r>
        </a:p>
      </dsp:txBody>
      <dsp:txXfrm>
        <a:off x="31613" y="60119"/>
        <a:ext cx="8166374" cy="584369"/>
      </dsp:txXfrm>
    </dsp:sp>
    <dsp:sp modelId="{ED53FC45-512C-4E1F-B1A3-ACB35F41EA5C}">
      <dsp:nvSpPr>
        <dsp:cNvPr id="0" name=""/>
        <dsp:cNvSpPr/>
      </dsp:nvSpPr>
      <dsp:spPr>
        <a:xfrm>
          <a:off x="0" y="753862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Was: </a:t>
          </a:r>
        </a:p>
      </dsp:txBody>
      <dsp:txXfrm>
        <a:off x="31613" y="785475"/>
        <a:ext cx="8166374" cy="584369"/>
      </dsp:txXfrm>
    </dsp:sp>
    <dsp:sp modelId="{5741C159-35CB-4A12-873E-930292D96001}">
      <dsp:nvSpPr>
        <dsp:cNvPr id="0" name=""/>
        <dsp:cNvSpPr/>
      </dsp:nvSpPr>
      <dsp:spPr>
        <a:xfrm>
          <a:off x="0" y="1401457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Xrm.Page.context</a:t>
          </a:r>
        </a:p>
      </dsp:txBody>
      <dsp:txXfrm>
        <a:off x="0" y="1401457"/>
        <a:ext cx="8229600" cy="447120"/>
      </dsp:txXfrm>
    </dsp:sp>
    <dsp:sp modelId="{AE6CF976-0D9C-45DA-B122-27F3C182AC3C}">
      <dsp:nvSpPr>
        <dsp:cNvPr id="0" name=""/>
        <dsp:cNvSpPr/>
      </dsp:nvSpPr>
      <dsp:spPr>
        <a:xfrm>
          <a:off x="0" y="1848577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Now: </a:t>
          </a:r>
        </a:p>
      </dsp:txBody>
      <dsp:txXfrm>
        <a:off x="31613" y="1880190"/>
        <a:ext cx="8166374" cy="584369"/>
      </dsp:txXfrm>
    </dsp:sp>
    <dsp:sp modelId="{B6A62A68-A3B5-409A-85F6-828548AC1FCF}">
      <dsp:nvSpPr>
        <dsp:cNvPr id="0" name=""/>
        <dsp:cNvSpPr/>
      </dsp:nvSpPr>
      <dsp:spPr>
        <a:xfrm>
          <a:off x="0" y="2496172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Xrm.Utility.getGlobalContext</a:t>
          </a:r>
        </a:p>
      </dsp:txBody>
      <dsp:txXfrm>
        <a:off x="0" y="2496172"/>
        <a:ext cx="82296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37A02-2281-43EE-97C6-4060ED97D66F}">
      <dsp:nvSpPr>
        <dsp:cNvPr id="0" name=""/>
        <dsp:cNvSpPr/>
      </dsp:nvSpPr>
      <dsp:spPr>
        <a:xfrm>
          <a:off x="0" y="2387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New methods</a:t>
          </a:r>
        </a:p>
      </dsp:txBody>
      <dsp:txXfrm>
        <a:off x="37467" y="61346"/>
        <a:ext cx="8154666" cy="692586"/>
      </dsp:txXfrm>
    </dsp:sp>
    <dsp:sp modelId="{0F5ED590-2E69-4174-AD69-39F6BC781A20}">
      <dsp:nvSpPr>
        <dsp:cNvPr id="0" name=""/>
        <dsp:cNvSpPr/>
      </dsp:nvSpPr>
      <dsp:spPr>
        <a:xfrm>
          <a:off x="0" y="791399"/>
          <a:ext cx="8229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getEntityReference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isValid</a:t>
          </a:r>
        </a:p>
      </dsp:txBody>
      <dsp:txXfrm>
        <a:off x="0" y="791399"/>
        <a:ext cx="8229600" cy="86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1909-35F0-4505-B9B6-73179D8C3F67}">
      <dsp:nvSpPr>
        <dsp:cNvPr id="0" name=""/>
        <dsp:cNvSpPr/>
      </dsp:nvSpPr>
      <dsp:spPr>
        <a:xfrm>
          <a:off x="0" y="2387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New methods</a:t>
          </a:r>
        </a:p>
      </dsp:txBody>
      <dsp:txXfrm>
        <a:off x="37467" y="61346"/>
        <a:ext cx="8154666" cy="692586"/>
      </dsp:txXfrm>
    </dsp:sp>
    <dsp:sp modelId="{6C11CE88-037B-4529-BA6E-CE104407DC5D}">
      <dsp:nvSpPr>
        <dsp:cNvPr id="0" name=""/>
        <dsp:cNvSpPr/>
      </dsp:nvSpPr>
      <dsp:spPr>
        <a:xfrm>
          <a:off x="0" y="791399"/>
          <a:ext cx="8229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isValid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setPrecision</a:t>
          </a:r>
        </a:p>
      </dsp:txBody>
      <dsp:txXfrm>
        <a:off x="0" y="791399"/>
        <a:ext cx="8229600" cy="861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D3E6-B313-47AD-99A0-41FBFFA797E7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Xrm.WebApi</a:t>
          </a:r>
        </a:p>
      </dsp:txBody>
      <dsp:txXfrm>
        <a:off x="29271" y="34258"/>
        <a:ext cx="8171058" cy="541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A51D-800D-40A4-8A59-834C39938BA0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Xrm.Navigation</a:t>
          </a:r>
        </a:p>
      </dsp:txBody>
      <dsp:txXfrm>
        <a:off x="32784" y="39893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0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9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00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0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4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1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47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5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9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3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7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3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2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0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46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2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932126.aspx#GridRowGet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dn932126.aspx#BKMK_GridRowDataGetEntity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ynamics365/customer-engagement/developer/clientapi/reference/xrm-device/getbarcodevalue" TargetMode="External"/><Relationship Id="rId13" Type="http://schemas.openxmlformats.org/officeDocument/2006/relationships/hyperlink" Target="https://msdn.microsoft.com/library/jj602956.aspx#BKMK_openQuickCreate" TargetMode="External"/><Relationship Id="rId3" Type="http://schemas.openxmlformats.org/officeDocument/2006/relationships/hyperlink" Target="https://msdn.microsoft.com/library/jj602956.aspx#BKMK_alertDialog" TargetMode="External"/><Relationship Id="rId7" Type="http://schemas.openxmlformats.org/officeDocument/2006/relationships/hyperlink" Target="https://msdn.microsoft.com/library/jj602956.aspx#BKMK_getBarcodeValue" TargetMode="External"/><Relationship Id="rId12" Type="http://schemas.openxmlformats.org/officeDocument/2006/relationships/hyperlink" Target="https://docs.microsoft.com/en-us/dynamics365/customer-engagement/developer/clientapi/reference/xrm-navigation/openfor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ynamics365/customer-engagement/developer/clientapi/reference/xrm-navigation/openconfirmdialog" TargetMode="External"/><Relationship Id="rId11" Type="http://schemas.openxmlformats.org/officeDocument/2006/relationships/hyperlink" Target="https://msdn.microsoft.com/library/jj602956.aspx#BKMK_OpenEntityForm" TargetMode="External"/><Relationship Id="rId5" Type="http://schemas.openxmlformats.org/officeDocument/2006/relationships/hyperlink" Target="https://msdn.microsoft.com/library/jj602956.aspx#BKMK_confirmDialog" TargetMode="External"/><Relationship Id="rId15" Type="http://schemas.openxmlformats.org/officeDocument/2006/relationships/hyperlink" Target="https://docs.microsoft.com/en-us/dynamics365/customer-engagement/developer/clientapi/reference/xrm-navigation/openwebresource" TargetMode="External"/><Relationship Id="rId10" Type="http://schemas.openxmlformats.org/officeDocument/2006/relationships/hyperlink" Target="https://docs.microsoft.com/en-us/dynamics365/customer-engagement/developer/clientapi/reference/xrm-device/getcurrentposition" TargetMode="External"/><Relationship Id="rId4" Type="http://schemas.openxmlformats.org/officeDocument/2006/relationships/hyperlink" Target="https://docs.microsoft.com/en-us/dynamics365/customer-engagement/developer/clientapi/reference/xrm-navigation/openalertdialog" TargetMode="External"/><Relationship Id="rId9" Type="http://schemas.openxmlformats.org/officeDocument/2006/relationships/hyperlink" Target="https://msdn.microsoft.com/library/jj602956.aspx#BKMK_getCurrentPosition" TargetMode="External"/><Relationship Id="rId14" Type="http://schemas.openxmlformats.org/officeDocument/2006/relationships/hyperlink" Target="https://msdn.microsoft.com/library/jj602956.aspx#BKMK_OpenWebResour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787123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ynamics365/customer-engagement/developer/clientapi/reference/xrm-webapi/offli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gg334266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gg334266.aspx#BKMK_hideAutoComplete" TargetMode="External"/><Relationship Id="rId5" Type="http://schemas.openxmlformats.org/officeDocument/2006/relationships/hyperlink" Target="https://msdn.microsoft.com/en-us/library/gg334266.aspx#BKMK_showAutoComplete" TargetMode="External"/><Relationship Id="rId4" Type="http://schemas.openxmlformats.org/officeDocument/2006/relationships/hyperlink" Target="https://msdn.microsoft.com/en-us/library/gg334266.aspx#BKMK_removeOnKeyPres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customer-engagement/developer/clientapi/reference/xrm-devi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ynamics365/customer-engagement/developer/clientapi/reference/xrm-webapi" TargetMode="External"/><Relationship Id="rId5" Type="http://schemas.openxmlformats.org/officeDocument/2006/relationships/hyperlink" Target="https://docs.microsoft.com/en-us/dynamics365/customer-engagement/developer/clientapi/reference/xrm-navigation" TargetMode="External"/><Relationship Id="rId4" Type="http://schemas.openxmlformats.org/officeDocument/2006/relationships/hyperlink" Target="https://docs.microsoft.com/en-us/dynamics365/customer-engagement/developer/clientapi/reference/xrm-encod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ynamics365/customer-engagement/developer/clientapi/reference/xrm-webapi/createrecord" TargetMode="External"/><Relationship Id="rId13" Type="http://schemas.openxmlformats.org/officeDocument/2006/relationships/hyperlink" Target="https://docs.microsoft.com/en-us/dynamics365/customer-engagement/developer/clientapi/reference/xrm-webapi/execute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hyperlink" Target="https://docs.microsoft.com/en-us/dynamics365/customer-engagement/developer/clientapi/reference/xrm-webapi/retrievemultiplerecor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hyperlink" Target="https://docs.microsoft.com/en-us/dynamics365/customer-engagement/developer/clientapi/reference/xrm-webapi/retrieverecord" TargetMode="External"/><Relationship Id="rId5" Type="http://schemas.openxmlformats.org/officeDocument/2006/relationships/diagramQuickStyle" Target="../diagrams/quickStyle8.xml"/><Relationship Id="rId10" Type="http://schemas.openxmlformats.org/officeDocument/2006/relationships/hyperlink" Target="https://docs.microsoft.com/en-us/dynamics365/customer-engagement/developer/clientapi/reference/xrm-webapi/isavailableoffline" TargetMode="External"/><Relationship Id="rId4" Type="http://schemas.openxmlformats.org/officeDocument/2006/relationships/diagramLayout" Target="../diagrams/layout8.xml"/><Relationship Id="rId9" Type="http://schemas.openxmlformats.org/officeDocument/2006/relationships/hyperlink" Target="https://docs.microsoft.com/en-us/dynamics365/customer-engagement/developer/clientapi/reference/xrm-webapi/deleterecord" TargetMode="External"/><Relationship Id="rId14" Type="http://schemas.openxmlformats.org/officeDocument/2006/relationships/hyperlink" Target="https://docs.microsoft.com/en-us/dynamics365/customer-engagement/developer/clientapi/reference/xrm-webapi/executemultipl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ynamics365/customer-engagement/developer/clientapi/reference/xrm-navigation/openalertdialog" TargetMode="External"/><Relationship Id="rId13" Type="http://schemas.openxmlformats.org/officeDocument/2006/relationships/hyperlink" Target="https://docs.microsoft.com/en-us/dynamics365/customer-engagement/developer/clientapi/reference/xrm-navigation/openurl" TargetMode="Externa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hyperlink" Target="https://docs.microsoft.com/en-us/dynamics365/customer-engagement/developer/clientapi/reference/xrm-navigation/openfor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hyperlink" Target="https://docs.microsoft.com/en-us/dynamics365/customer-engagement/developer/clientapi/reference/xrm-navigation/openfile" TargetMode="External"/><Relationship Id="rId5" Type="http://schemas.openxmlformats.org/officeDocument/2006/relationships/diagramQuickStyle" Target="../diagrams/quickStyle9.xml"/><Relationship Id="rId10" Type="http://schemas.openxmlformats.org/officeDocument/2006/relationships/hyperlink" Target="https://docs.microsoft.com/en-us/dynamics365/customer-engagement/developer/clientapi/reference/xrm-navigation/openerrordialog" TargetMode="External"/><Relationship Id="rId4" Type="http://schemas.openxmlformats.org/officeDocument/2006/relationships/diagramLayout" Target="../diagrams/layout9.xml"/><Relationship Id="rId9" Type="http://schemas.openxmlformats.org/officeDocument/2006/relationships/hyperlink" Target="https://docs.microsoft.com/en-us/dynamics365/customer-engagement/developer/clientapi/reference/xrm-navigation/openconfirmdialog" TargetMode="External"/><Relationship Id="rId14" Type="http://schemas.openxmlformats.org/officeDocument/2006/relationships/hyperlink" Target="https://docs.microsoft.com/en-us/dynamics365/customer-engagement/developer/clientapi/reference/xrm-navigation/openwebresourc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ynamics365/customer-engagement/developer/clientapi/reference/xrm-device/captureaudio" TargetMode="External"/><Relationship Id="rId13" Type="http://schemas.openxmlformats.org/officeDocument/2006/relationships/hyperlink" Target="https://docs.microsoft.com/en-us/dynamics365/customer-engagement/developer/clientapi/reference/xrm-device/pickfile" TargetMode="Externa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hyperlink" Target="https://docs.microsoft.com/en-us/dynamics365/customer-engagement/developer/clientapi/reference/xrm-device/getcurrentposi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hyperlink" Target="https://docs.microsoft.com/en-us/dynamics365/customer-engagement/developer/clientapi/reference/xrm-device/getbarcodevalue" TargetMode="External"/><Relationship Id="rId5" Type="http://schemas.openxmlformats.org/officeDocument/2006/relationships/diagramQuickStyle" Target="../diagrams/quickStyle10.xml"/><Relationship Id="rId10" Type="http://schemas.openxmlformats.org/officeDocument/2006/relationships/hyperlink" Target="https://docs.microsoft.com/en-us/dynamics365/customer-engagement/developer/clientapi/reference/xrm-device/capturevideo" TargetMode="External"/><Relationship Id="rId4" Type="http://schemas.openxmlformats.org/officeDocument/2006/relationships/diagramLayout" Target="../diagrams/layout10.xml"/><Relationship Id="rId9" Type="http://schemas.openxmlformats.org/officeDocument/2006/relationships/hyperlink" Target="https://docs.microsoft.com/en-us/dynamics365/customer-engagement/developer/clientapi/reference/xrm-device/captureim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gg334511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6600" b="1" dirty="0"/>
              <a:t>v9 JavaScript Object Model Changes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13F3-C56B-4C71-877A-70AD2E75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Methods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7471C10-484C-4596-9396-420F3C236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358182"/>
              </p:ext>
            </p:extLst>
          </p:nvPr>
        </p:nvGraphicFramePr>
        <p:xfrm>
          <a:off x="457200" y="1296987"/>
          <a:ext cx="8153400" cy="23926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51503458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174629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Deprecated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Replacement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6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 err="1">
                          <a:effectLst/>
                          <a:hlinkClick r:id="rId3"/>
                        </a:rPr>
                        <a:t>GridRow.getData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GridRow.data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53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 err="1">
                          <a:effectLst/>
                          <a:hlinkClick r:id="rId4"/>
                        </a:rPr>
                        <a:t>GridRowData.getEntity</a:t>
                      </a:r>
                      <a:r>
                        <a:rPr lang="en-US" sz="1100" u="sng" strike="noStrike" dirty="0">
                          <a:effectLst/>
                          <a:hlinkClick r:id="rId4"/>
                        </a:rPr>
                        <a:t> 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GridRowData.entity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7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5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4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1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84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3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24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A3B3-6661-4FEB-9820-01B5A44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Xrm.Utility</a:t>
            </a:r>
            <a:r>
              <a:rPr lang="en-US" dirty="0"/>
              <a:t> changes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3E7434-EBA0-48E7-9020-15698833C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730503"/>
              </p:ext>
            </p:extLst>
          </p:nvPr>
        </p:nvGraphicFramePr>
        <p:xfrm>
          <a:off x="457200" y="1434147"/>
          <a:ext cx="8229600" cy="29260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443199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5639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b="1" dirty="0"/>
                        <a:t>Deprecated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 dirty="0"/>
                        <a:t>New method to be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51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3"/>
                        </a:rPr>
                        <a:t>alertDialog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Xrm.Navigation.</a:t>
                      </a:r>
                      <a:r>
                        <a:rPr lang="en-US">
                          <a:hlinkClick r:id="rId4"/>
                        </a:rPr>
                        <a:t>openAlertDialog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1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5"/>
                        </a:rPr>
                        <a:t>confirmDialog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Xrm.Navigation.</a:t>
                      </a:r>
                      <a:r>
                        <a:rPr lang="en-US">
                          <a:hlinkClick r:id="rId6"/>
                        </a:rPr>
                        <a:t>openConfirmDialog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7"/>
                        </a:rPr>
                        <a:t>getBarcodeValue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Xrm.Device.</a:t>
                      </a:r>
                      <a:r>
                        <a:rPr lang="en-US">
                          <a:hlinkClick r:id="rId8"/>
                        </a:rPr>
                        <a:t>getBarcodeValue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8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9"/>
                        </a:rPr>
                        <a:t>getCurrentPosition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Xrm.Device.</a:t>
                      </a:r>
                      <a:r>
                        <a:rPr lang="en-US">
                          <a:hlinkClick r:id="rId10"/>
                        </a:rPr>
                        <a:t>getCurrentPosition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7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11"/>
                        </a:rPr>
                        <a:t>openEntityForm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Xrm.Navigation.</a:t>
                      </a:r>
                      <a:r>
                        <a:rPr lang="en-US">
                          <a:hlinkClick r:id="rId12"/>
                        </a:rPr>
                        <a:t>openForm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453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13"/>
                        </a:rPr>
                        <a:t>openQuickCreate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Xrm.Navigation.</a:t>
                      </a:r>
                      <a:r>
                        <a:rPr lang="en-US">
                          <a:hlinkClick r:id="rId12"/>
                        </a:rPr>
                        <a:t>openForm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77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14"/>
                        </a:rPr>
                        <a:t>openWebResource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/>
                        <a:t>Xrm.Navigation.</a:t>
                      </a:r>
                      <a:r>
                        <a:rPr lang="en-US" dirty="0" err="1">
                          <a:hlinkClick r:id="rId15"/>
                        </a:rPr>
                        <a:t>openWebResource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26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1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1F35-2AE1-4B20-9ABF-A093B1A6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Xrm.Mobile.offline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DA65B8-701E-49E5-AE00-78D6169C1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468530"/>
              </p:ext>
            </p:extLst>
          </p:nvPr>
        </p:nvGraphicFramePr>
        <p:xfrm>
          <a:off x="457200" y="1296987"/>
          <a:ext cx="8153400" cy="24384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51503458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174629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Deprecated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Replacement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6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>
                          <a:hlinkClick r:id="rId3"/>
                        </a:rPr>
                        <a:t>Xrm.Mobile.offline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>
                          <a:hlinkClick r:id="rId4"/>
                        </a:rPr>
                        <a:t>Xrm.WebApi.offline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53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7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5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4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1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84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3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2909-CD03-4415-90ED-9DB9FA5F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Parent.Xrm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E8F79C-407D-44C6-96F8-4C7F1CBD4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67895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773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AB32-257D-4809-8B98-8F2926BC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Controls Anyone?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56076-31D4-4399-A8E3-37D49FFE8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000662"/>
              </p:ext>
            </p:extLst>
          </p:nvPr>
        </p:nvGraphicFramePr>
        <p:xfrm>
          <a:off x="457200" y="1891347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2846653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7115307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99387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/>
                        <a:t>Deprecated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/>
                        <a:t>Replacement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0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dirty="0" err="1">
                          <a:hlinkClick r:id="rId3"/>
                        </a:rPr>
                        <a:t>addOnKeyPress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Use a custom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4"/>
                        </a:rPr>
                        <a:t>removeOnKeyPress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Use a custom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3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5"/>
                        </a:rPr>
                        <a:t>showAutoComplete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Use a custom control and corresponding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616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6"/>
                        </a:rPr>
                        <a:t>hideAutoComplete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Use a custom control and corresponding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484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2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New and Changed</a:t>
            </a:r>
          </a:p>
          <a:p>
            <a:pPr marL="0" indent="0" algn="ctr">
              <a:buNone/>
            </a:pPr>
            <a:r>
              <a:rPr lang="en-US" sz="6600" i="1" dirty="0"/>
              <a:t>Client APIs</a:t>
            </a:r>
            <a:br>
              <a:rPr lang="en-US" sz="6600" i="1" dirty="0"/>
            </a:b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9879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CFF9-0E36-4868-94ED-BD31953A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836BD-284D-4271-994B-7561A361F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474401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6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Client APIs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370224-1AE7-4C4D-A05F-9CF1E2671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56510"/>
              </p:ext>
            </p:extLst>
          </p:nvPr>
        </p:nvGraphicFramePr>
        <p:xfrm>
          <a:off x="457200" y="1434147"/>
          <a:ext cx="8229600" cy="265176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129447356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714427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New Namespace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043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3"/>
                        </a:rPr>
                        <a:t>Xrm.Device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Provides methods to use native device capabilities of mobile devices.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7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dirty="0" err="1">
                          <a:hlinkClick r:id="rId4"/>
                        </a:rPr>
                        <a:t>Xrm.Encoding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Provides methods to encode strings.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5"/>
                        </a:rPr>
                        <a:t>Xrm.Navigation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Provides navigation-related methods.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9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hlinkClick r:id="rId6"/>
                        </a:rPr>
                        <a:t>Xrm.WebApi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Provides properties and methods to use Web API to create and manage records and execute Web API actions and functions.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5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5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CDA9-DC58-43C9-BC72-EE98E6C6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formContext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A01FD-9FED-4BCC-8DEE-C14536A70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5" y="1139190"/>
            <a:ext cx="717239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2B43-121B-4E85-BE7E-B0D7B3E7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formContext.data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4A3ED-C302-498A-BA22-31D2B5624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28" y="1200150"/>
            <a:ext cx="2570344" cy="3394075"/>
          </a:xfrm>
        </p:spPr>
      </p:pic>
    </p:spTree>
    <p:extLst>
      <p:ext uri="{BB962C8B-B14F-4D97-AF65-F5344CB8AC3E}">
        <p14:creationId xmlns:p14="http://schemas.microsoft.com/office/powerpoint/2010/main" val="15638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AFAA-F042-4B3A-B862-7A4E5500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formContext.data.entity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55CC36-5407-4630-A9B9-F59B67C97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32925"/>
              </p:ext>
            </p:extLst>
          </p:nvPr>
        </p:nvGraphicFramePr>
        <p:xfrm>
          <a:off x="457200" y="1200151"/>
          <a:ext cx="82296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00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B162-8A1E-43F1-9021-2BBB140C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formContext.data.entity</a:t>
            </a:r>
            <a:r>
              <a:rPr lang="en-US" dirty="0"/>
              <a:t> attribute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7ECCC1-7D71-48A7-9795-2C16F9C38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90354"/>
              </p:ext>
            </p:extLst>
          </p:nvPr>
        </p:nvGraphicFramePr>
        <p:xfrm>
          <a:off x="457200" y="1200151"/>
          <a:ext cx="82296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0905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A7A7-E725-48A3-B9F4-0DF77A6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formContext.ui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C4A07-5309-437B-9A55-7471E796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26" y="1200150"/>
            <a:ext cx="5304948" cy="3394075"/>
          </a:xfrm>
        </p:spPr>
      </p:pic>
    </p:spTree>
    <p:extLst>
      <p:ext uri="{BB962C8B-B14F-4D97-AF65-F5344CB8AC3E}">
        <p14:creationId xmlns:p14="http://schemas.microsoft.com/office/powerpoint/2010/main" val="44546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What does this all mean?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14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B79-1CA1-484F-A6E8-C5578B46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Change #1: Use </a:t>
            </a:r>
            <a:r>
              <a:rPr lang="en-US" sz="2800" dirty="0" err="1"/>
              <a:t>formContext</a:t>
            </a:r>
            <a:r>
              <a:rPr lang="en-US" sz="2800" dirty="0"/>
              <a:t> instead of </a:t>
            </a:r>
            <a:r>
              <a:rPr lang="en-US" sz="2800" dirty="0" err="1"/>
              <a:t>Xrm.Page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092A-06BE-4140-94B8-DF8FA17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Current (&lt; Dynamics 365)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 (&gt;= v9)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executionContext.getFormContext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formContext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formContext.getAttribute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addOnChange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firstName_onChange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formContext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instead of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Xrm.Page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formContext.getAttribute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formContext.getAttribute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2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A776-A185-4B61-91B5-7ECFE6A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9EE7F-8099-4EF1-A51D-2FC762F3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0" y="1371124"/>
            <a:ext cx="547763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979E-C011-4D58-AF2E-F4ABC8F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#2: New </a:t>
            </a:r>
            <a:r>
              <a:rPr lang="en-US" dirty="0" err="1"/>
              <a:t>Xrm</a:t>
            </a:r>
            <a:r>
              <a:rPr lang="en-US" dirty="0"/>
              <a:t>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AFDFF-CB82-4030-B2B0-CE123169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6" y="1366669"/>
            <a:ext cx="600158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F9DA-2252-43D8-B701-A713BE22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#3: Enjoy the new stuff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33AEFF-C22C-4C09-A72C-F50054488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259274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CCC431-C95C-4060-95DB-F31B879B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55706"/>
              </p:ext>
            </p:extLst>
          </p:nvPr>
        </p:nvGraphicFramePr>
        <p:xfrm>
          <a:off x="846796" y="1924734"/>
          <a:ext cx="7450408" cy="2369136"/>
        </p:xfrm>
        <a:graphic>
          <a:graphicData uri="http://schemas.openxmlformats.org/drawingml/2006/table">
            <a:tbl>
              <a:tblPr/>
              <a:tblGrid>
                <a:gridCol w="2125004">
                  <a:extLst>
                    <a:ext uri="{9D8B030D-6E8A-4147-A177-3AD203B41FA5}">
                      <a16:colId xmlns:a16="http://schemas.microsoft.com/office/drawing/2014/main" val="420581291"/>
                    </a:ext>
                  </a:extLst>
                </a:gridCol>
                <a:gridCol w="5325404">
                  <a:extLst>
                    <a:ext uri="{9D8B030D-6E8A-4147-A177-3AD203B41FA5}">
                      <a16:colId xmlns:a16="http://schemas.microsoft.com/office/drawing/2014/main" val="2353354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/>
                        <a:t>Method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/>
                        <a:t>Description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7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>
                          <a:hlinkClick r:id="rId8"/>
                        </a:rPr>
                        <a:t>createRecord</a:t>
                      </a:r>
                      <a:endParaRPr lang="en-US" sz="1400" dirty="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/>
                        <a:t>Creates an entity record.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132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hlinkClick r:id="rId9"/>
                        </a:rPr>
                        <a:t>deleteRecord</a:t>
                      </a:r>
                      <a:endParaRPr lang="en-US" sz="140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/>
                        <a:t>Deletes an entity record.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10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hlinkClick r:id="rId10"/>
                        </a:rPr>
                        <a:t>isAvailableOffline</a:t>
                      </a:r>
                      <a:endParaRPr lang="en-US" sz="140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/>
                        <a:t>Returns a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value indicating whether an entity is offline enabled.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2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hlinkClick r:id="rId11"/>
                        </a:rPr>
                        <a:t>retrieveRecord</a:t>
                      </a:r>
                      <a:endParaRPr lang="en-US" sz="140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/>
                        <a:t>Retrieves an entity record.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53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hlinkClick r:id="rId12"/>
                        </a:rPr>
                        <a:t>retrieveMultipleRecords</a:t>
                      </a:r>
                      <a:endParaRPr lang="en-US" sz="140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/>
                        <a:t>Retrieves a collection of entity records.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81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hlinkClick r:id="rId13"/>
                        </a:rPr>
                        <a:t>execute</a:t>
                      </a:r>
                      <a:endParaRPr lang="en-US" sz="140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/>
                        <a:t>Execute a single action, function, or CRUD operation.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9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hlinkClick r:id="rId14"/>
                        </a:rPr>
                        <a:t>executeMultiple</a:t>
                      </a:r>
                      <a:endParaRPr lang="en-US" sz="1400"/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/>
                        <a:t>Execute a collection of action, function, or CRUD operations.</a:t>
                      </a:r>
                    </a:p>
                  </a:txBody>
                  <a:tcPr marL="82782" marR="82782" marT="41391" marB="41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70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2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57E6-252B-4428-A153-00C1795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#3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EECB46-DB28-493F-AC0B-7C73485A0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70752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5FA4D2-53BA-42BE-BFCA-1235CEA2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05359"/>
              </p:ext>
            </p:extLst>
          </p:nvPr>
        </p:nvGraphicFramePr>
        <p:xfrm>
          <a:off x="846796" y="1962150"/>
          <a:ext cx="7450408" cy="2194560"/>
        </p:xfrm>
        <a:graphic>
          <a:graphicData uri="http://schemas.openxmlformats.org/drawingml/2006/table">
            <a:tbl>
              <a:tblPr/>
              <a:tblGrid>
                <a:gridCol w="2201204">
                  <a:extLst>
                    <a:ext uri="{9D8B030D-6E8A-4147-A177-3AD203B41FA5}">
                      <a16:colId xmlns:a16="http://schemas.microsoft.com/office/drawing/2014/main" val="944717487"/>
                    </a:ext>
                  </a:extLst>
                </a:gridCol>
                <a:gridCol w="5249204">
                  <a:extLst>
                    <a:ext uri="{9D8B030D-6E8A-4147-A177-3AD203B41FA5}">
                      <a16:colId xmlns:a16="http://schemas.microsoft.com/office/drawing/2014/main" val="1415677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28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dirty="0" err="1">
                          <a:hlinkClick r:id="rId8"/>
                        </a:rPr>
                        <a:t>openAlertDialog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dirty="0"/>
                        <a:t>Displays an alert dialog containing a message and a button.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5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>
                          <a:hlinkClick r:id="rId9"/>
                        </a:rPr>
                        <a:t>openConfirmDialog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dirty="0"/>
                        <a:t>Displays a confirmation dialog box containing a message and two buttons.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37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>
                          <a:hlinkClick r:id="rId10"/>
                        </a:rPr>
                        <a:t>openErrorDialog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/>
                        <a:t>Displays an error dialog.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2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>
                          <a:hlinkClick r:id="rId11"/>
                        </a:rPr>
                        <a:t>openFile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/>
                        <a:t>Opens a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82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>
                          <a:hlinkClick r:id="rId12"/>
                        </a:rPr>
                        <a:t>openForm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/>
                        <a:t>Opens an entity form or a quick create form.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1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>
                          <a:hlinkClick r:id="rId13"/>
                        </a:rPr>
                        <a:t>openUrl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/>
                        <a:t>Opens a URL, including file URLs.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5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>
                          <a:hlinkClick r:id="rId14"/>
                        </a:rPr>
                        <a:t>openWebResource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dirty="0"/>
                        <a:t>Opens an HTML web resource.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52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83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45BF-CCE0-49A5-945A-6DE5F0A9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#3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35813C-B735-41DA-B845-688AC4714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94480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3F0928-08D5-4624-8AB0-8938DCCD4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46029"/>
              </p:ext>
            </p:extLst>
          </p:nvPr>
        </p:nvGraphicFramePr>
        <p:xfrm>
          <a:off x="914400" y="1962150"/>
          <a:ext cx="7543800" cy="2239970"/>
        </p:xfrm>
        <a:graphic>
          <a:graphicData uri="http://schemas.openxmlformats.org/drawingml/2006/table">
            <a:tbl>
              <a:tblPr/>
              <a:tblGrid>
                <a:gridCol w="2004807">
                  <a:extLst>
                    <a:ext uri="{9D8B030D-6E8A-4147-A177-3AD203B41FA5}">
                      <a16:colId xmlns:a16="http://schemas.microsoft.com/office/drawing/2014/main" val="1788593658"/>
                    </a:ext>
                  </a:extLst>
                </a:gridCol>
                <a:gridCol w="5538993">
                  <a:extLst>
                    <a:ext uri="{9D8B030D-6E8A-4147-A177-3AD203B41FA5}">
                      <a16:colId xmlns:a16="http://schemas.microsoft.com/office/drawing/2014/main" val="1626221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 b="1" dirty="0"/>
                        <a:t>Method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b="1" dirty="0"/>
                        <a:t>Description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932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hlinkClick r:id="rId8"/>
                        </a:rPr>
                        <a:t>captureAudio</a:t>
                      </a:r>
                      <a:endParaRPr lang="en-US" sz="1300"/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/>
                        <a:t>Invokes the device microphone to record audio.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9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hlinkClick r:id="rId9"/>
                        </a:rPr>
                        <a:t>captureImage</a:t>
                      </a:r>
                      <a:endParaRPr lang="en-US" sz="1300"/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/>
                        <a:t>Invokes the device camera to capture an image.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4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hlinkClick r:id="rId10"/>
                        </a:rPr>
                        <a:t>captureVideo</a:t>
                      </a:r>
                      <a:endParaRPr lang="en-US" sz="1300"/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/>
                        <a:t>Invokes the device camera to record video.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9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hlinkClick r:id="rId11"/>
                        </a:rPr>
                        <a:t>getBarcodeValue</a:t>
                      </a:r>
                      <a:endParaRPr lang="en-US" sz="1300"/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/>
                        <a:t>Invokes the device camera to scan the barcode information, such as a product number.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7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hlinkClick r:id="rId12"/>
                        </a:rPr>
                        <a:t>getCurrentPosition</a:t>
                      </a:r>
                      <a:endParaRPr lang="en-US" sz="1300"/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/>
                        <a:t>Returns the current location using the device geolocation capability.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6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hlinkClick r:id="rId13"/>
                        </a:rPr>
                        <a:t>pickFile</a:t>
                      </a:r>
                      <a:endParaRPr lang="en-US" sz="1300"/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/>
                        <a:t>Opens a dialog box to select files from your computer (web client) or mobile device (mobile clients).</a:t>
                      </a:r>
                    </a:p>
                  </a:txBody>
                  <a:tcPr marL="65271" marR="65271" marT="32635" marB="32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47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46BF-30A5-495C-9ED1-9AC7A3E2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#4: Object Model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BD43-6F3F-47C5-B2DA-4B686339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Xrm.Utility.lookupObjects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lookupOptions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).then(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Xrm.Navigation.openAlertDialog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alertStrings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).then(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Xrm.Navigation.openForm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entityFormOptions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formParameters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).then(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errorCallback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0080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78D-EC80-4200-931C-EADC92D8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CBD5A2-D0D9-4419-AB78-6EF5908D6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97238"/>
              </p:ext>
            </p:extLst>
          </p:nvPr>
        </p:nvGraphicFramePr>
        <p:xfrm>
          <a:off x="457200" y="1200151"/>
          <a:ext cx="82296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74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3880943-7656-4BED-BEE2-F4009045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376711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Before We Begin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8084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23985-63CB-4597-91F6-EFFBFB79C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4" y="194310"/>
            <a:ext cx="4075612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8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Deprecated</a:t>
            </a:r>
          </a:p>
          <a:p>
            <a:pPr marL="0" indent="0" algn="ctr">
              <a:buNone/>
            </a:pPr>
            <a:r>
              <a:rPr lang="en-US" sz="6600" i="1" dirty="0"/>
              <a:t>Client APIs</a:t>
            </a:r>
            <a:br>
              <a:rPr lang="en-US" sz="6600" i="1" dirty="0"/>
            </a:b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3512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8CA8-C814-496A-A73B-AD5FCF4E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Xrm.Page.context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B96F51-DC79-4427-B3EE-20873CC10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29677"/>
              </p:ext>
            </p:extLst>
          </p:nvPr>
        </p:nvGraphicFramePr>
        <p:xfrm>
          <a:off x="457200" y="1296987"/>
          <a:ext cx="8153400" cy="242316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51503458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174629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Deprecated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/>
                        <a:t>Replacement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6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Xrm.Page.context.getTimeZoneOffsetMinutes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globalContext.userSettings.getTimeZoneOffsetMinutes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53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Xrm.Page.context.getUserId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globalContext.userSettings.userId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7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Xrm.Page.context.getUserLcid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globalContext.userSetings.languageId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5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Xrm.Page.context.getUserName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globalContext.userSettings.userName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4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Xrm.Page.context.getUserRoles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globalContext.userSettings.securityRoles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1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Xrm.Page.context.getIsAutoSaveEnabled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222222"/>
                          </a:solidFill>
                          <a:effectLst/>
                          <a:latin typeface="Segoe UI" panose="020B0502040204020203" pitchFamily="34" charset="0"/>
                        </a:rPr>
                        <a:t>globalContext.organizationSettings.isAutoSaveEnabled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84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Xrm.Page.context.getOrgLcid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222222"/>
                          </a:solidFill>
                          <a:effectLst/>
                          <a:latin typeface="Segoe UI" panose="020B0502040204020203" pitchFamily="34" charset="0"/>
                        </a:rPr>
                        <a:t>globalContext.organizationSettings.languageId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Xrm.Page.context.getOrgUniqueName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Segoe UI" panose="020B0502040204020203" pitchFamily="34" charset="0"/>
                        </a:rPr>
                        <a:t>globalContext.organizationSettings.uniqueName</a:t>
                      </a:r>
                      <a:r>
                        <a:rPr lang="en-US" sz="1100" b="0" i="0" u="none" strike="noStrike" dirty="0">
                          <a:solidFill>
                            <a:srgbClr val="222222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3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9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15068</TotalTime>
  <Words>977</Words>
  <Application>Microsoft Office PowerPoint</Application>
  <PresentationFormat>On-screen Show (16:9)</PresentationFormat>
  <Paragraphs>227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Office Theme</vt:lpstr>
      <vt:lpstr>v9 JavaScript Object Model Changes</vt:lpstr>
      <vt:lpstr>Mitch Milam</vt:lpstr>
      <vt:lpstr>Webinar Housekeeping</vt:lpstr>
      <vt:lpstr>Announcements</vt:lpstr>
      <vt:lpstr>Agenda</vt:lpstr>
      <vt:lpstr>PowerPoint Presentation</vt:lpstr>
      <vt:lpstr>PowerPoint Presentation</vt:lpstr>
      <vt:lpstr>PowerPoint Presentation</vt:lpstr>
      <vt:lpstr>Xrm.Page.context</vt:lpstr>
      <vt:lpstr>Grid Methods</vt:lpstr>
      <vt:lpstr>Xrm.Utility changes</vt:lpstr>
      <vt:lpstr>Xrm.Mobile.offline</vt:lpstr>
      <vt:lpstr>Parent.Xrm</vt:lpstr>
      <vt:lpstr>Custom Controls Anyone?</vt:lpstr>
      <vt:lpstr>PowerPoint Presentation</vt:lpstr>
      <vt:lpstr>Global Context</vt:lpstr>
      <vt:lpstr>New Client APIs</vt:lpstr>
      <vt:lpstr>formContext</vt:lpstr>
      <vt:lpstr>formContext.data</vt:lpstr>
      <vt:lpstr>formContext.data.entity</vt:lpstr>
      <vt:lpstr>formContext.data.entity attribute</vt:lpstr>
      <vt:lpstr>formContext.ui</vt:lpstr>
      <vt:lpstr>PowerPoint Presentation</vt:lpstr>
      <vt:lpstr>Change #1: Use formContext instead of Xrm.Page</vt:lpstr>
      <vt:lpstr>Change #1</vt:lpstr>
      <vt:lpstr>Change #2: New Xrm Object</vt:lpstr>
      <vt:lpstr>Change #3: Enjoy the new stuff</vt:lpstr>
      <vt:lpstr>Change #3</vt:lpstr>
      <vt:lpstr>Change #3</vt:lpstr>
      <vt:lpstr>Change #4: Object Model Maturity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475</cp:revision>
  <cp:lastPrinted>2014-08-04T20:14:51Z</cp:lastPrinted>
  <dcterms:created xsi:type="dcterms:W3CDTF">2014-08-03T21:50:47Z</dcterms:created>
  <dcterms:modified xsi:type="dcterms:W3CDTF">2017-11-21T12:06:43Z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mimilam@microsoft.com</vt:lpwstr>
  </property>
  <property fmtid="{D5CDD505-2E9C-101B-9397-08002B2CF9AE}" pid="5" name="MSIP_Label_f42aa342-8706-4288-bd11-ebb85995028c_SetDate">
    <vt:lpwstr>2017-11-17T01:23:24.7077656Z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