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11" r:id="rId2"/>
    <p:sldId id="412" r:id="rId3"/>
    <p:sldId id="413" r:id="rId4"/>
    <p:sldId id="257" r:id="rId5"/>
    <p:sldId id="496" r:id="rId6"/>
    <p:sldId id="432" r:id="rId7"/>
    <p:sldId id="497" r:id="rId8"/>
    <p:sldId id="501" r:id="rId9"/>
    <p:sldId id="498" r:id="rId10"/>
    <p:sldId id="499" r:id="rId11"/>
    <p:sldId id="500" r:id="rId12"/>
    <p:sldId id="502" r:id="rId13"/>
    <p:sldId id="503" r:id="rId14"/>
    <p:sldId id="504" r:id="rId15"/>
    <p:sldId id="506" r:id="rId16"/>
    <p:sldId id="507" r:id="rId17"/>
    <p:sldId id="505" r:id="rId18"/>
    <p:sldId id="508" r:id="rId19"/>
    <p:sldId id="509" r:id="rId20"/>
    <p:sldId id="510" r:id="rId21"/>
    <p:sldId id="495" r:id="rId22"/>
    <p:sldId id="303" r:id="rId23"/>
    <p:sldId id="302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05CC7-46F9-4F46-973F-D33395975F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DF8096-C77A-4428-9A3B-26846C49A45D}">
      <dgm:prSet/>
      <dgm:spPr/>
      <dgm:t>
        <a:bodyPr/>
        <a:lstStyle/>
        <a:p>
          <a:r>
            <a:rPr lang="en-US"/>
            <a:t>Let’s talk about apps</a:t>
          </a:r>
        </a:p>
      </dgm:t>
    </dgm:pt>
    <dgm:pt modelId="{81314773-EABA-4A5A-B38A-EA830F01B0A4}" type="parTrans" cxnId="{410CF55F-0D11-4433-9FB3-AAB83C323395}">
      <dgm:prSet/>
      <dgm:spPr/>
      <dgm:t>
        <a:bodyPr/>
        <a:lstStyle/>
        <a:p>
          <a:endParaRPr lang="en-US"/>
        </a:p>
      </dgm:t>
    </dgm:pt>
    <dgm:pt modelId="{8FF5F88C-1F90-4E39-992E-A3413A8160BF}" type="sibTrans" cxnId="{410CF55F-0D11-4433-9FB3-AAB83C323395}">
      <dgm:prSet/>
      <dgm:spPr/>
      <dgm:t>
        <a:bodyPr/>
        <a:lstStyle/>
        <a:p>
          <a:endParaRPr lang="en-US"/>
        </a:p>
      </dgm:t>
    </dgm:pt>
    <dgm:pt modelId="{625174A6-3671-4A26-84F6-0AC27FCAF802}" type="pres">
      <dgm:prSet presAssocID="{E8005CC7-46F9-4F46-973F-D33395975F3E}" presName="linear" presStyleCnt="0">
        <dgm:presLayoutVars>
          <dgm:animLvl val="lvl"/>
          <dgm:resizeHandles val="exact"/>
        </dgm:presLayoutVars>
      </dgm:prSet>
      <dgm:spPr/>
    </dgm:pt>
    <dgm:pt modelId="{C6F51038-436B-4853-8794-DDD474AC6C83}" type="pres">
      <dgm:prSet presAssocID="{AFDF8096-C77A-4428-9A3B-26846C49A4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0CF55F-0D11-4433-9FB3-AAB83C323395}" srcId="{E8005CC7-46F9-4F46-973F-D33395975F3E}" destId="{AFDF8096-C77A-4428-9A3B-26846C49A45D}" srcOrd="0" destOrd="0" parTransId="{81314773-EABA-4A5A-B38A-EA830F01B0A4}" sibTransId="{8FF5F88C-1F90-4E39-992E-A3413A8160BF}"/>
    <dgm:cxn modelId="{AF8C8C99-767A-42A6-8592-472113421512}" type="presOf" srcId="{E8005CC7-46F9-4F46-973F-D33395975F3E}" destId="{625174A6-3671-4A26-84F6-0AC27FCAF802}" srcOrd="0" destOrd="0" presId="urn:microsoft.com/office/officeart/2005/8/layout/vList2"/>
    <dgm:cxn modelId="{5FAA72DB-AF85-431D-BB04-20B44D35E8B8}" type="presOf" srcId="{AFDF8096-C77A-4428-9A3B-26846C49A45D}" destId="{C6F51038-436B-4853-8794-DDD474AC6C83}" srcOrd="0" destOrd="0" presId="urn:microsoft.com/office/officeart/2005/8/layout/vList2"/>
    <dgm:cxn modelId="{F7C7B0FE-2D55-4342-9148-CD0933D49293}" type="presParOf" srcId="{625174A6-3671-4A26-84F6-0AC27FCAF802}" destId="{C6F51038-436B-4853-8794-DDD474AC6C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A302F-4FBE-4F77-9823-654CFB2C57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40E63E-95B1-4FFB-BFA9-09633C7BB21C}">
      <dgm:prSet/>
      <dgm:spPr/>
      <dgm:t>
        <a:bodyPr/>
        <a:lstStyle/>
        <a:p>
          <a:r>
            <a:rPr lang="en-US"/>
            <a:t>Updates to:</a:t>
          </a:r>
        </a:p>
      </dgm:t>
    </dgm:pt>
    <dgm:pt modelId="{19B1A54B-DA5E-40BC-9DCF-96DFE3FD42A2}" type="parTrans" cxnId="{0FB415C0-CF57-4F5B-B3E9-848A7305EDFE}">
      <dgm:prSet/>
      <dgm:spPr/>
      <dgm:t>
        <a:bodyPr/>
        <a:lstStyle/>
        <a:p>
          <a:endParaRPr lang="en-US"/>
        </a:p>
      </dgm:t>
    </dgm:pt>
    <dgm:pt modelId="{0D719B55-FFE9-483E-AB1C-F3312ACCF9BD}" type="sibTrans" cxnId="{0FB415C0-CF57-4F5B-B3E9-848A7305EDFE}">
      <dgm:prSet/>
      <dgm:spPr/>
      <dgm:t>
        <a:bodyPr/>
        <a:lstStyle/>
        <a:p>
          <a:endParaRPr lang="en-US"/>
        </a:p>
      </dgm:t>
    </dgm:pt>
    <dgm:pt modelId="{0D3BCB21-4374-4080-9FE4-EB9CF4184020}">
      <dgm:prSet/>
      <dgm:spPr/>
      <dgm:t>
        <a:bodyPr/>
        <a:lstStyle/>
        <a:p>
          <a:r>
            <a:rPr lang="en-US"/>
            <a:t>App Designer</a:t>
          </a:r>
        </a:p>
      </dgm:t>
    </dgm:pt>
    <dgm:pt modelId="{54CFC066-D9D8-4725-8808-D41EB4E9F9FC}" type="parTrans" cxnId="{5E8F3B6C-B3B2-494B-BA18-B6A398E7185E}">
      <dgm:prSet/>
      <dgm:spPr/>
      <dgm:t>
        <a:bodyPr/>
        <a:lstStyle/>
        <a:p>
          <a:endParaRPr lang="en-US"/>
        </a:p>
      </dgm:t>
    </dgm:pt>
    <dgm:pt modelId="{F98489C6-A664-4324-9F38-0A667994B221}" type="sibTrans" cxnId="{5E8F3B6C-B3B2-494B-BA18-B6A398E7185E}">
      <dgm:prSet/>
      <dgm:spPr/>
      <dgm:t>
        <a:bodyPr/>
        <a:lstStyle/>
        <a:p>
          <a:endParaRPr lang="en-US"/>
        </a:p>
      </dgm:t>
    </dgm:pt>
    <dgm:pt modelId="{5C3C9749-D6ED-405D-835F-EDA81CCA8FD8}">
      <dgm:prSet/>
      <dgm:spPr/>
      <dgm:t>
        <a:bodyPr/>
        <a:lstStyle/>
        <a:p>
          <a:r>
            <a:rPr lang="en-US"/>
            <a:t>Site Map Designer</a:t>
          </a:r>
        </a:p>
      </dgm:t>
    </dgm:pt>
    <dgm:pt modelId="{21A99B10-39E1-4864-ACF9-53F7436FCE74}" type="parTrans" cxnId="{23DBC303-5B24-422F-80FC-C1A08414A334}">
      <dgm:prSet/>
      <dgm:spPr/>
      <dgm:t>
        <a:bodyPr/>
        <a:lstStyle/>
        <a:p>
          <a:endParaRPr lang="en-US"/>
        </a:p>
      </dgm:t>
    </dgm:pt>
    <dgm:pt modelId="{5A73A506-78CE-4238-87BC-04FCD06DFCD8}" type="sibTrans" cxnId="{23DBC303-5B24-422F-80FC-C1A08414A334}">
      <dgm:prSet/>
      <dgm:spPr/>
      <dgm:t>
        <a:bodyPr/>
        <a:lstStyle/>
        <a:p>
          <a:endParaRPr lang="en-US"/>
        </a:p>
      </dgm:t>
    </dgm:pt>
    <dgm:pt modelId="{07F56A56-9933-4307-80E8-601E34D6CDAB}">
      <dgm:prSet/>
      <dgm:spPr/>
      <dgm:t>
        <a:bodyPr/>
        <a:lstStyle/>
        <a:p>
          <a:r>
            <a:rPr lang="en-US"/>
            <a:t>Business Process Flow Designer</a:t>
          </a:r>
        </a:p>
      </dgm:t>
    </dgm:pt>
    <dgm:pt modelId="{E45BB3BB-9B66-4E5F-8102-CB233D83B0B9}" type="parTrans" cxnId="{468C4005-B41B-4408-8B9D-5A802EE877E7}">
      <dgm:prSet/>
      <dgm:spPr/>
      <dgm:t>
        <a:bodyPr/>
        <a:lstStyle/>
        <a:p>
          <a:endParaRPr lang="en-US"/>
        </a:p>
      </dgm:t>
    </dgm:pt>
    <dgm:pt modelId="{92E397AC-6609-426B-AABC-47E8F3988437}" type="sibTrans" cxnId="{468C4005-B41B-4408-8B9D-5A802EE877E7}">
      <dgm:prSet/>
      <dgm:spPr/>
      <dgm:t>
        <a:bodyPr/>
        <a:lstStyle/>
        <a:p>
          <a:endParaRPr lang="en-US"/>
        </a:p>
      </dgm:t>
    </dgm:pt>
    <dgm:pt modelId="{9E14927B-48EE-4FBC-9E16-CD29E0176C0A}">
      <dgm:prSet/>
      <dgm:spPr/>
      <dgm:t>
        <a:bodyPr/>
        <a:lstStyle/>
        <a:p>
          <a:r>
            <a:rPr lang="en-US"/>
            <a:t>New Themes</a:t>
          </a:r>
        </a:p>
      </dgm:t>
    </dgm:pt>
    <dgm:pt modelId="{61B03633-68E5-428F-9AFA-BAEA9EA81FA7}" type="parTrans" cxnId="{E46F1BF5-A726-4F82-88F5-5B9CBE6B0B41}">
      <dgm:prSet/>
      <dgm:spPr/>
      <dgm:t>
        <a:bodyPr/>
        <a:lstStyle/>
        <a:p>
          <a:endParaRPr lang="en-US"/>
        </a:p>
      </dgm:t>
    </dgm:pt>
    <dgm:pt modelId="{F4A6339A-5D22-44E4-9684-0AB0692EFD27}" type="sibTrans" cxnId="{E46F1BF5-A726-4F82-88F5-5B9CBE6B0B41}">
      <dgm:prSet/>
      <dgm:spPr/>
      <dgm:t>
        <a:bodyPr/>
        <a:lstStyle/>
        <a:p>
          <a:endParaRPr lang="en-US"/>
        </a:p>
      </dgm:t>
    </dgm:pt>
    <dgm:pt modelId="{E8A0BC57-88B6-40E8-886A-D1A4974DAEEF}">
      <dgm:prSet/>
      <dgm:spPr/>
      <dgm:t>
        <a:bodyPr/>
        <a:lstStyle/>
        <a:p>
          <a:r>
            <a:rPr lang="en-US"/>
            <a:t>NOT IN query in Advanced Find</a:t>
          </a:r>
        </a:p>
      </dgm:t>
    </dgm:pt>
    <dgm:pt modelId="{55B7974D-A2C7-4E91-B7BA-AE2AF34E95B3}" type="parTrans" cxnId="{592A2BF5-4BEB-4914-AC71-EDEEACA175E9}">
      <dgm:prSet/>
      <dgm:spPr/>
      <dgm:t>
        <a:bodyPr/>
        <a:lstStyle/>
        <a:p>
          <a:endParaRPr lang="en-US"/>
        </a:p>
      </dgm:t>
    </dgm:pt>
    <dgm:pt modelId="{269E849E-0D90-48C6-BFB4-6205ADFF1CB9}" type="sibTrans" cxnId="{592A2BF5-4BEB-4914-AC71-EDEEACA175E9}">
      <dgm:prSet/>
      <dgm:spPr/>
      <dgm:t>
        <a:bodyPr/>
        <a:lstStyle/>
        <a:p>
          <a:endParaRPr lang="en-US"/>
        </a:p>
      </dgm:t>
    </dgm:pt>
    <dgm:pt modelId="{C4548A1E-856A-40F0-B0D5-551BD4B130DF}" type="pres">
      <dgm:prSet presAssocID="{25BA302F-4FBE-4F77-9823-654CFB2C575E}" presName="linear" presStyleCnt="0">
        <dgm:presLayoutVars>
          <dgm:animLvl val="lvl"/>
          <dgm:resizeHandles val="exact"/>
        </dgm:presLayoutVars>
      </dgm:prSet>
      <dgm:spPr/>
    </dgm:pt>
    <dgm:pt modelId="{A8859212-E040-48B1-90E7-D9C508ACC012}" type="pres">
      <dgm:prSet presAssocID="{6740E63E-95B1-4FFB-BFA9-09633C7BB2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88F0DF-2D36-40E4-A71A-D3088FAFDB78}" type="pres">
      <dgm:prSet presAssocID="{6740E63E-95B1-4FFB-BFA9-09633C7BB21C}" presName="childText" presStyleLbl="revTx" presStyleIdx="0" presStyleCnt="1">
        <dgm:presLayoutVars>
          <dgm:bulletEnabled val="1"/>
        </dgm:presLayoutVars>
      </dgm:prSet>
      <dgm:spPr/>
    </dgm:pt>
    <dgm:pt modelId="{65C6298C-94C4-4225-8019-354A485FD0A7}" type="pres">
      <dgm:prSet presAssocID="{9E14927B-48EE-4FBC-9E16-CD29E0176C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5EFB9-5A85-415E-A0CA-9A660D6100E7}" type="pres">
      <dgm:prSet presAssocID="{F4A6339A-5D22-44E4-9684-0AB0692EFD27}" presName="spacer" presStyleCnt="0"/>
      <dgm:spPr/>
    </dgm:pt>
    <dgm:pt modelId="{21A50A22-E982-409E-BE41-7E666EB8DAAE}" type="pres">
      <dgm:prSet presAssocID="{E8A0BC57-88B6-40E8-886A-D1A4974DAE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DBC303-5B24-422F-80FC-C1A08414A334}" srcId="{6740E63E-95B1-4FFB-BFA9-09633C7BB21C}" destId="{5C3C9749-D6ED-405D-835F-EDA81CCA8FD8}" srcOrd="1" destOrd="0" parTransId="{21A99B10-39E1-4864-ACF9-53F7436FCE74}" sibTransId="{5A73A506-78CE-4238-87BC-04FCD06DFCD8}"/>
    <dgm:cxn modelId="{468C4005-B41B-4408-8B9D-5A802EE877E7}" srcId="{6740E63E-95B1-4FFB-BFA9-09633C7BB21C}" destId="{07F56A56-9933-4307-80E8-601E34D6CDAB}" srcOrd="2" destOrd="0" parTransId="{E45BB3BB-9B66-4E5F-8102-CB233D83B0B9}" sibTransId="{92E397AC-6609-426B-AABC-47E8F3988437}"/>
    <dgm:cxn modelId="{1068C162-47B4-454E-9D35-3568D5654736}" type="presOf" srcId="{6740E63E-95B1-4FFB-BFA9-09633C7BB21C}" destId="{A8859212-E040-48B1-90E7-D9C508ACC012}" srcOrd="0" destOrd="0" presId="urn:microsoft.com/office/officeart/2005/8/layout/vList2"/>
    <dgm:cxn modelId="{5E8F3B6C-B3B2-494B-BA18-B6A398E7185E}" srcId="{6740E63E-95B1-4FFB-BFA9-09633C7BB21C}" destId="{0D3BCB21-4374-4080-9FE4-EB9CF4184020}" srcOrd="0" destOrd="0" parTransId="{54CFC066-D9D8-4725-8808-D41EB4E9F9FC}" sibTransId="{F98489C6-A664-4324-9F38-0A667994B221}"/>
    <dgm:cxn modelId="{E1317B4C-F2C8-44BC-AF07-3F20A4F293DF}" type="presOf" srcId="{25BA302F-4FBE-4F77-9823-654CFB2C575E}" destId="{C4548A1E-856A-40F0-B0D5-551BD4B130DF}" srcOrd="0" destOrd="0" presId="urn:microsoft.com/office/officeart/2005/8/layout/vList2"/>
    <dgm:cxn modelId="{862D938B-69D1-4B2C-B0E8-B4B11E3586F0}" type="presOf" srcId="{07F56A56-9933-4307-80E8-601E34D6CDAB}" destId="{E888F0DF-2D36-40E4-A71A-D3088FAFDB78}" srcOrd="0" destOrd="2" presId="urn:microsoft.com/office/officeart/2005/8/layout/vList2"/>
    <dgm:cxn modelId="{526192AE-98A3-4A93-804B-89E135E7A320}" type="presOf" srcId="{0D3BCB21-4374-4080-9FE4-EB9CF4184020}" destId="{E888F0DF-2D36-40E4-A71A-D3088FAFDB78}" srcOrd="0" destOrd="0" presId="urn:microsoft.com/office/officeart/2005/8/layout/vList2"/>
    <dgm:cxn modelId="{0FB415C0-CF57-4F5B-B3E9-848A7305EDFE}" srcId="{25BA302F-4FBE-4F77-9823-654CFB2C575E}" destId="{6740E63E-95B1-4FFB-BFA9-09633C7BB21C}" srcOrd="0" destOrd="0" parTransId="{19B1A54B-DA5E-40BC-9DCF-96DFE3FD42A2}" sibTransId="{0D719B55-FFE9-483E-AB1C-F3312ACCF9BD}"/>
    <dgm:cxn modelId="{12B92EC9-55E3-4E28-8958-8A0D5C1EB16F}" type="presOf" srcId="{5C3C9749-D6ED-405D-835F-EDA81CCA8FD8}" destId="{E888F0DF-2D36-40E4-A71A-D3088FAFDB78}" srcOrd="0" destOrd="1" presId="urn:microsoft.com/office/officeart/2005/8/layout/vList2"/>
    <dgm:cxn modelId="{5D4C8EE4-104D-423D-81C0-868ABBAB8C41}" type="presOf" srcId="{9E14927B-48EE-4FBC-9E16-CD29E0176C0A}" destId="{65C6298C-94C4-4225-8019-354A485FD0A7}" srcOrd="0" destOrd="0" presId="urn:microsoft.com/office/officeart/2005/8/layout/vList2"/>
    <dgm:cxn modelId="{E46F1BF5-A726-4F82-88F5-5B9CBE6B0B41}" srcId="{25BA302F-4FBE-4F77-9823-654CFB2C575E}" destId="{9E14927B-48EE-4FBC-9E16-CD29E0176C0A}" srcOrd="1" destOrd="0" parTransId="{61B03633-68E5-428F-9AFA-BAEA9EA81FA7}" sibTransId="{F4A6339A-5D22-44E4-9684-0AB0692EFD27}"/>
    <dgm:cxn modelId="{592A2BF5-4BEB-4914-AC71-EDEEACA175E9}" srcId="{25BA302F-4FBE-4F77-9823-654CFB2C575E}" destId="{E8A0BC57-88B6-40E8-886A-D1A4974DAEEF}" srcOrd="2" destOrd="0" parTransId="{55B7974D-A2C7-4E91-B7BA-AE2AF34E95B3}" sibTransId="{269E849E-0D90-48C6-BFB4-6205ADFF1CB9}"/>
    <dgm:cxn modelId="{E116BAFD-26D9-4D40-8825-CD47C93AE352}" type="presOf" srcId="{E8A0BC57-88B6-40E8-886A-D1A4974DAEEF}" destId="{21A50A22-E982-409E-BE41-7E666EB8DAAE}" srcOrd="0" destOrd="0" presId="urn:microsoft.com/office/officeart/2005/8/layout/vList2"/>
    <dgm:cxn modelId="{79832537-A5B7-4F96-91BF-EC0478DF8671}" type="presParOf" srcId="{C4548A1E-856A-40F0-B0D5-551BD4B130DF}" destId="{A8859212-E040-48B1-90E7-D9C508ACC012}" srcOrd="0" destOrd="0" presId="urn:microsoft.com/office/officeart/2005/8/layout/vList2"/>
    <dgm:cxn modelId="{1615F3F0-D40D-4F65-8D6D-7A366088A8A0}" type="presParOf" srcId="{C4548A1E-856A-40F0-B0D5-551BD4B130DF}" destId="{E888F0DF-2D36-40E4-A71A-D3088FAFDB78}" srcOrd="1" destOrd="0" presId="urn:microsoft.com/office/officeart/2005/8/layout/vList2"/>
    <dgm:cxn modelId="{FE9A8D10-AA15-403B-805F-A04F2F23A75C}" type="presParOf" srcId="{C4548A1E-856A-40F0-B0D5-551BD4B130DF}" destId="{65C6298C-94C4-4225-8019-354A485FD0A7}" srcOrd="2" destOrd="0" presId="urn:microsoft.com/office/officeart/2005/8/layout/vList2"/>
    <dgm:cxn modelId="{76AE6EF9-5D9A-45F9-B4A9-D3DD7F9F948A}" type="presParOf" srcId="{C4548A1E-856A-40F0-B0D5-551BD4B130DF}" destId="{0395EFB9-5A85-415E-A0CA-9A660D6100E7}" srcOrd="3" destOrd="0" presId="urn:microsoft.com/office/officeart/2005/8/layout/vList2"/>
    <dgm:cxn modelId="{1DF33D9B-18F7-4919-AC05-CD72873AECEA}" type="presParOf" srcId="{C4548A1E-856A-40F0-B0D5-551BD4B130DF}" destId="{21A50A22-E982-409E-BE41-7E666EB8DA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67DF7-45B3-44BC-AED6-1ACE1A2349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126CD7-CC29-412F-941E-1F5589D90474}">
      <dgm:prSet/>
      <dgm:spPr/>
      <dgm:t>
        <a:bodyPr/>
        <a:lstStyle/>
        <a:p>
          <a:r>
            <a:rPr lang="en-US"/>
            <a:t>New LinkedIn Connector</a:t>
          </a:r>
        </a:p>
      </dgm:t>
    </dgm:pt>
    <dgm:pt modelId="{378F7E18-36C1-4B8B-88E3-4F25D0F5772D}" type="parTrans" cxnId="{B9053FCE-4340-4632-863C-24AB34C2D6A1}">
      <dgm:prSet/>
      <dgm:spPr/>
      <dgm:t>
        <a:bodyPr/>
        <a:lstStyle/>
        <a:p>
          <a:endParaRPr lang="en-US"/>
        </a:p>
      </dgm:t>
    </dgm:pt>
    <dgm:pt modelId="{F8EE3C27-6CE1-49AE-9701-686D11498FCC}" type="sibTrans" cxnId="{B9053FCE-4340-4632-863C-24AB34C2D6A1}">
      <dgm:prSet/>
      <dgm:spPr/>
      <dgm:t>
        <a:bodyPr/>
        <a:lstStyle/>
        <a:p>
          <a:endParaRPr lang="en-US"/>
        </a:p>
      </dgm:t>
    </dgm:pt>
    <dgm:pt modelId="{862F894B-9791-4CBD-B1F6-EA70FA3D9436}">
      <dgm:prSet/>
      <dgm:spPr/>
      <dgm:t>
        <a:bodyPr/>
        <a:lstStyle/>
        <a:p>
          <a:r>
            <a:rPr lang="en-US"/>
            <a:t>Addition of “Hubs”</a:t>
          </a:r>
        </a:p>
      </dgm:t>
    </dgm:pt>
    <dgm:pt modelId="{F020D0D4-1284-4CB6-A180-5D81ADCEE6A5}" type="parTrans" cxnId="{4056648D-5B4D-48E5-B52D-3AD7160BE7A5}">
      <dgm:prSet/>
      <dgm:spPr/>
      <dgm:t>
        <a:bodyPr/>
        <a:lstStyle/>
        <a:p>
          <a:endParaRPr lang="en-US"/>
        </a:p>
      </dgm:t>
    </dgm:pt>
    <dgm:pt modelId="{CCDA16F4-0783-4254-918A-143260F5970F}" type="sibTrans" cxnId="{4056648D-5B4D-48E5-B52D-3AD7160BE7A5}">
      <dgm:prSet/>
      <dgm:spPr/>
      <dgm:t>
        <a:bodyPr/>
        <a:lstStyle/>
        <a:p>
          <a:endParaRPr lang="en-US"/>
        </a:p>
      </dgm:t>
    </dgm:pt>
    <dgm:pt modelId="{C6D05449-D4F1-48E2-B94D-87C2CFDE5428}">
      <dgm:prSet/>
      <dgm:spPr/>
      <dgm:t>
        <a:bodyPr/>
        <a:lstStyle/>
        <a:p>
          <a:r>
            <a:rPr lang="en-US"/>
            <a:t>Sales Hub</a:t>
          </a:r>
        </a:p>
      </dgm:t>
    </dgm:pt>
    <dgm:pt modelId="{169AC5DC-0F55-4377-AAB7-0B47F7D1E6D7}" type="parTrans" cxnId="{DC5A1B64-918B-44F6-AD10-4BA930475E3C}">
      <dgm:prSet/>
      <dgm:spPr/>
      <dgm:t>
        <a:bodyPr/>
        <a:lstStyle/>
        <a:p>
          <a:endParaRPr lang="en-US"/>
        </a:p>
      </dgm:t>
    </dgm:pt>
    <dgm:pt modelId="{A7EE28CC-3ECE-475B-BAB5-5D5A128BF686}" type="sibTrans" cxnId="{DC5A1B64-918B-44F6-AD10-4BA930475E3C}">
      <dgm:prSet/>
      <dgm:spPr/>
      <dgm:t>
        <a:bodyPr/>
        <a:lstStyle/>
        <a:p>
          <a:endParaRPr lang="en-US"/>
        </a:p>
      </dgm:t>
    </dgm:pt>
    <dgm:pt modelId="{8D2AA94C-A795-4A4A-BB11-2511F862374C}">
      <dgm:prSet/>
      <dgm:spPr/>
      <dgm:t>
        <a:bodyPr/>
        <a:lstStyle/>
        <a:p>
          <a:r>
            <a:rPr lang="en-US"/>
            <a:t>Customer Service Hub</a:t>
          </a:r>
        </a:p>
      </dgm:t>
    </dgm:pt>
    <dgm:pt modelId="{FE0C1BBA-B43D-46F7-8664-5D9EA88F2493}" type="parTrans" cxnId="{DB46D46E-0479-42AE-BEEE-554EB17F61A5}">
      <dgm:prSet/>
      <dgm:spPr/>
      <dgm:t>
        <a:bodyPr/>
        <a:lstStyle/>
        <a:p>
          <a:endParaRPr lang="en-US"/>
        </a:p>
      </dgm:t>
    </dgm:pt>
    <dgm:pt modelId="{8C3CDE7E-85CB-492D-BFF0-5FFF342A2EE1}" type="sibTrans" cxnId="{DB46D46E-0479-42AE-BEEE-554EB17F61A5}">
      <dgm:prSet/>
      <dgm:spPr/>
      <dgm:t>
        <a:bodyPr/>
        <a:lstStyle/>
        <a:p>
          <a:endParaRPr lang="en-US"/>
        </a:p>
      </dgm:t>
    </dgm:pt>
    <dgm:pt modelId="{EFCD7568-C0AD-4D2D-8C1D-20BEC67D78C5}" type="pres">
      <dgm:prSet presAssocID="{91C67DF7-45B3-44BC-AED6-1ACE1A234951}" presName="linear" presStyleCnt="0">
        <dgm:presLayoutVars>
          <dgm:animLvl val="lvl"/>
          <dgm:resizeHandles val="exact"/>
        </dgm:presLayoutVars>
      </dgm:prSet>
      <dgm:spPr/>
    </dgm:pt>
    <dgm:pt modelId="{3766643C-1FFC-42A4-A5AA-882DE97CB221}" type="pres">
      <dgm:prSet presAssocID="{A8126CD7-CC29-412F-941E-1F5589D904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F58774-1BD7-440A-A4E0-D20135451514}" type="pres">
      <dgm:prSet presAssocID="{F8EE3C27-6CE1-49AE-9701-686D11498FCC}" presName="spacer" presStyleCnt="0"/>
      <dgm:spPr/>
    </dgm:pt>
    <dgm:pt modelId="{01FB004E-7072-44BF-B8CB-A1A957781F78}" type="pres">
      <dgm:prSet presAssocID="{862F894B-9791-4CBD-B1F6-EA70FA3D94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8B127E-C5D3-4878-B715-194D8AFCCF57}" type="pres">
      <dgm:prSet presAssocID="{862F894B-9791-4CBD-B1F6-EA70FA3D94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9AC311-10C1-480B-A625-B501037D00E3}" type="presOf" srcId="{C6D05449-D4F1-48E2-B94D-87C2CFDE5428}" destId="{088B127E-C5D3-4878-B715-194D8AFCCF57}" srcOrd="0" destOrd="0" presId="urn:microsoft.com/office/officeart/2005/8/layout/vList2"/>
    <dgm:cxn modelId="{1763F22A-4F6F-46F4-AE14-ADF1DED5DCE1}" type="presOf" srcId="{862F894B-9791-4CBD-B1F6-EA70FA3D9436}" destId="{01FB004E-7072-44BF-B8CB-A1A957781F78}" srcOrd="0" destOrd="0" presId="urn:microsoft.com/office/officeart/2005/8/layout/vList2"/>
    <dgm:cxn modelId="{DC5A1B64-918B-44F6-AD10-4BA930475E3C}" srcId="{862F894B-9791-4CBD-B1F6-EA70FA3D9436}" destId="{C6D05449-D4F1-48E2-B94D-87C2CFDE5428}" srcOrd="0" destOrd="0" parTransId="{169AC5DC-0F55-4377-AAB7-0B47F7D1E6D7}" sibTransId="{A7EE28CC-3ECE-475B-BAB5-5D5A128BF686}"/>
    <dgm:cxn modelId="{DB46D46E-0479-42AE-BEEE-554EB17F61A5}" srcId="{862F894B-9791-4CBD-B1F6-EA70FA3D9436}" destId="{8D2AA94C-A795-4A4A-BB11-2511F862374C}" srcOrd="1" destOrd="0" parTransId="{FE0C1BBA-B43D-46F7-8664-5D9EA88F2493}" sibTransId="{8C3CDE7E-85CB-492D-BFF0-5FFF342A2EE1}"/>
    <dgm:cxn modelId="{0D34B887-FCB8-4BD2-84C3-BEEFAC6CE34B}" type="presOf" srcId="{A8126CD7-CC29-412F-941E-1F5589D90474}" destId="{3766643C-1FFC-42A4-A5AA-882DE97CB221}" srcOrd="0" destOrd="0" presId="urn:microsoft.com/office/officeart/2005/8/layout/vList2"/>
    <dgm:cxn modelId="{525E2E8C-2396-4BB7-A949-BA2D67BE144D}" type="presOf" srcId="{8D2AA94C-A795-4A4A-BB11-2511F862374C}" destId="{088B127E-C5D3-4878-B715-194D8AFCCF57}" srcOrd="0" destOrd="1" presId="urn:microsoft.com/office/officeart/2005/8/layout/vList2"/>
    <dgm:cxn modelId="{4056648D-5B4D-48E5-B52D-3AD7160BE7A5}" srcId="{91C67DF7-45B3-44BC-AED6-1ACE1A234951}" destId="{862F894B-9791-4CBD-B1F6-EA70FA3D9436}" srcOrd="1" destOrd="0" parTransId="{F020D0D4-1284-4CB6-A180-5D81ADCEE6A5}" sibTransId="{CCDA16F4-0783-4254-918A-143260F5970F}"/>
    <dgm:cxn modelId="{4D6E85C4-87BE-48B7-B59B-C1089C21C9FE}" type="presOf" srcId="{91C67DF7-45B3-44BC-AED6-1ACE1A234951}" destId="{EFCD7568-C0AD-4D2D-8C1D-20BEC67D78C5}" srcOrd="0" destOrd="0" presId="urn:microsoft.com/office/officeart/2005/8/layout/vList2"/>
    <dgm:cxn modelId="{B9053FCE-4340-4632-863C-24AB34C2D6A1}" srcId="{91C67DF7-45B3-44BC-AED6-1ACE1A234951}" destId="{A8126CD7-CC29-412F-941E-1F5589D90474}" srcOrd="0" destOrd="0" parTransId="{378F7E18-36C1-4B8B-88E3-4F25D0F5772D}" sibTransId="{F8EE3C27-6CE1-49AE-9701-686D11498FCC}"/>
    <dgm:cxn modelId="{4613B995-B7AE-46A7-A981-BBDC76E8612F}" type="presParOf" srcId="{EFCD7568-C0AD-4D2D-8C1D-20BEC67D78C5}" destId="{3766643C-1FFC-42A4-A5AA-882DE97CB221}" srcOrd="0" destOrd="0" presId="urn:microsoft.com/office/officeart/2005/8/layout/vList2"/>
    <dgm:cxn modelId="{498C585E-34F2-4393-9619-FA835273003D}" type="presParOf" srcId="{EFCD7568-C0AD-4D2D-8C1D-20BEC67D78C5}" destId="{95F58774-1BD7-440A-A4E0-D20135451514}" srcOrd="1" destOrd="0" presId="urn:microsoft.com/office/officeart/2005/8/layout/vList2"/>
    <dgm:cxn modelId="{F022B8FD-81E4-466E-A60C-C9752AE8B645}" type="presParOf" srcId="{EFCD7568-C0AD-4D2D-8C1D-20BEC67D78C5}" destId="{01FB004E-7072-44BF-B8CB-A1A957781F78}" srcOrd="2" destOrd="0" presId="urn:microsoft.com/office/officeart/2005/8/layout/vList2"/>
    <dgm:cxn modelId="{A5B275B6-D272-4C20-BE8A-C40DA8006DD2}" type="presParOf" srcId="{EFCD7568-C0AD-4D2D-8C1D-20BEC67D78C5}" destId="{088B127E-C5D3-4878-B715-194D8AFCCF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8785E-C0B1-4673-AD2D-2D1E8502F2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146CEA-9E8F-4852-9AF3-D2831FC7A155}">
      <dgm:prSet/>
      <dgm:spPr/>
      <dgm:t>
        <a:bodyPr/>
        <a:lstStyle/>
        <a:p>
          <a:r>
            <a:rPr lang="en-US"/>
            <a:t>Outlook App update</a:t>
          </a:r>
        </a:p>
      </dgm:t>
    </dgm:pt>
    <dgm:pt modelId="{FE92FDA5-6EB3-47CE-93D9-DABE3F87B0A9}" type="parTrans" cxnId="{C44CAC52-75B3-4E49-AC5D-356C88D40C04}">
      <dgm:prSet/>
      <dgm:spPr/>
      <dgm:t>
        <a:bodyPr/>
        <a:lstStyle/>
        <a:p>
          <a:endParaRPr lang="en-US"/>
        </a:p>
      </dgm:t>
    </dgm:pt>
    <dgm:pt modelId="{58937528-B42B-45CD-B1B2-733549E5C720}" type="sibTrans" cxnId="{C44CAC52-75B3-4E49-AC5D-356C88D40C04}">
      <dgm:prSet/>
      <dgm:spPr/>
      <dgm:t>
        <a:bodyPr/>
        <a:lstStyle/>
        <a:p>
          <a:endParaRPr lang="en-US"/>
        </a:p>
      </dgm:t>
    </dgm:pt>
    <dgm:pt modelId="{657E7324-150D-4FB3-B888-92107D066100}" type="pres">
      <dgm:prSet presAssocID="{D3A8785E-C0B1-4673-AD2D-2D1E8502F2B9}" presName="linear" presStyleCnt="0">
        <dgm:presLayoutVars>
          <dgm:animLvl val="lvl"/>
          <dgm:resizeHandles val="exact"/>
        </dgm:presLayoutVars>
      </dgm:prSet>
      <dgm:spPr/>
    </dgm:pt>
    <dgm:pt modelId="{4DEF3F2E-00A0-41BE-BECA-1CFBD6E2A4FF}" type="pres">
      <dgm:prSet presAssocID="{EA146CEA-9E8F-4852-9AF3-D2831FC7A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E9B25D-889D-46A9-A27B-A33D784FBEE9}" type="presOf" srcId="{EA146CEA-9E8F-4852-9AF3-D2831FC7A155}" destId="{4DEF3F2E-00A0-41BE-BECA-1CFBD6E2A4FF}" srcOrd="0" destOrd="0" presId="urn:microsoft.com/office/officeart/2005/8/layout/vList2"/>
    <dgm:cxn modelId="{BDB06D63-3D9F-4627-AD10-83F9BC125628}" type="presOf" srcId="{D3A8785E-C0B1-4673-AD2D-2D1E8502F2B9}" destId="{657E7324-150D-4FB3-B888-92107D066100}" srcOrd="0" destOrd="0" presId="urn:microsoft.com/office/officeart/2005/8/layout/vList2"/>
    <dgm:cxn modelId="{C44CAC52-75B3-4E49-AC5D-356C88D40C04}" srcId="{D3A8785E-C0B1-4673-AD2D-2D1E8502F2B9}" destId="{EA146CEA-9E8F-4852-9AF3-D2831FC7A155}" srcOrd="0" destOrd="0" parTransId="{FE92FDA5-6EB3-47CE-93D9-DABE3F87B0A9}" sibTransId="{58937528-B42B-45CD-B1B2-733549E5C720}"/>
    <dgm:cxn modelId="{06E56333-506A-443D-A543-4D174E6CEE40}" type="presParOf" srcId="{657E7324-150D-4FB3-B888-92107D066100}" destId="{4DEF3F2E-00A0-41BE-BECA-1CFBD6E2A4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C6B10-DAF0-4F7C-85E9-752F42D7B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5CFE3-77DD-4B76-BD55-39C03592AC22}">
      <dgm:prSet/>
      <dgm:spPr/>
      <dgm:t>
        <a:bodyPr/>
        <a:lstStyle/>
        <a:p>
          <a:r>
            <a:rPr lang="en-US" b="1"/>
            <a:t>Outlook Client</a:t>
          </a:r>
          <a:r>
            <a:rPr lang="en-US"/>
            <a:t> - replaced by the Dynamics 365 App for Outlook</a:t>
          </a:r>
        </a:p>
      </dgm:t>
    </dgm:pt>
    <dgm:pt modelId="{27A2537F-4663-4D99-9C66-559421F21EC2}" type="parTrans" cxnId="{EAC67488-5ADF-4768-B02A-AD310B994768}">
      <dgm:prSet/>
      <dgm:spPr/>
      <dgm:t>
        <a:bodyPr/>
        <a:lstStyle/>
        <a:p>
          <a:endParaRPr lang="en-US"/>
        </a:p>
      </dgm:t>
    </dgm:pt>
    <dgm:pt modelId="{07777279-4DB7-4E03-88FB-831C6850B7B6}" type="sibTrans" cxnId="{EAC67488-5ADF-4768-B02A-AD310B994768}">
      <dgm:prSet/>
      <dgm:spPr/>
      <dgm:t>
        <a:bodyPr/>
        <a:lstStyle/>
        <a:p>
          <a:endParaRPr lang="en-US"/>
        </a:p>
      </dgm:t>
    </dgm:pt>
    <dgm:pt modelId="{A0049293-937D-459D-BE1E-1AE4358B800C}">
      <dgm:prSet/>
      <dgm:spPr/>
      <dgm:t>
        <a:bodyPr/>
        <a:lstStyle/>
        <a:p>
          <a:r>
            <a:rPr lang="en-US" b="1"/>
            <a:t>Service scheduling in Dynamics 365 for Customer Service</a:t>
          </a:r>
          <a:r>
            <a:rPr lang="en-US"/>
            <a:t> - now included with Dynamics 365 Field Service that works with Customer Service</a:t>
          </a:r>
        </a:p>
      </dgm:t>
    </dgm:pt>
    <dgm:pt modelId="{FB061BBF-F025-4A64-9ED5-A9A9C0431281}" type="parTrans" cxnId="{52BD080C-DE3E-49F5-8C76-A80857AB7417}">
      <dgm:prSet/>
      <dgm:spPr/>
      <dgm:t>
        <a:bodyPr/>
        <a:lstStyle/>
        <a:p>
          <a:endParaRPr lang="en-US"/>
        </a:p>
      </dgm:t>
    </dgm:pt>
    <dgm:pt modelId="{C9349CA3-F81E-42A0-B199-63A068A3FE94}" type="sibTrans" cxnId="{52BD080C-DE3E-49F5-8C76-A80857AB7417}">
      <dgm:prSet/>
      <dgm:spPr/>
      <dgm:t>
        <a:bodyPr/>
        <a:lstStyle/>
        <a:p>
          <a:endParaRPr lang="en-US"/>
        </a:p>
      </dgm:t>
    </dgm:pt>
    <dgm:pt modelId="{F8AA19A0-529E-42C8-B382-5D99801C613B}">
      <dgm:prSet/>
      <dgm:spPr/>
      <dgm:t>
        <a:bodyPr/>
        <a:lstStyle/>
        <a:p>
          <a:r>
            <a:rPr lang="en-US" b="1"/>
            <a:t>Dialogs</a:t>
          </a:r>
          <a:r>
            <a:rPr lang="en-US"/>
            <a:t> - replaced by business process flows and mobile task flows</a:t>
          </a:r>
        </a:p>
      </dgm:t>
    </dgm:pt>
    <dgm:pt modelId="{6E3D660C-0A8B-49FF-ACC5-C86CABC500EF}" type="parTrans" cxnId="{5D367DE1-8280-464C-95FB-9FE98DCDCB31}">
      <dgm:prSet/>
      <dgm:spPr/>
      <dgm:t>
        <a:bodyPr/>
        <a:lstStyle/>
        <a:p>
          <a:endParaRPr lang="en-US"/>
        </a:p>
      </dgm:t>
    </dgm:pt>
    <dgm:pt modelId="{A6F8AE68-6A16-48C8-9867-3CC41B7A230B}" type="sibTrans" cxnId="{5D367DE1-8280-464C-95FB-9FE98DCDCB31}">
      <dgm:prSet/>
      <dgm:spPr/>
      <dgm:t>
        <a:bodyPr/>
        <a:lstStyle/>
        <a:p>
          <a:endParaRPr lang="en-US"/>
        </a:p>
      </dgm:t>
    </dgm:pt>
    <dgm:pt modelId="{D8203419-FF8A-4EC8-A869-8F8E72F55F2B}">
      <dgm:prSet/>
      <dgm:spPr/>
      <dgm:t>
        <a:bodyPr/>
        <a:lstStyle/>
        <a:p>
          <a:r>
            <a:rPr lang="en-US" b="1"/>
            <a:t>Parature knowledge base as the Dynamics 365 knowledge solution</a:t>
          </a:r>
          <a:r>
            <a:rPr lang="en-US"/>
            <a:t> - replaced by Knowledge Management features in Dynamics 365</a:t>
          </a:r>
        </a:p>
      </dgm:t>
    </dgm:pt>
    <dgm:pt modelId="{9827392E-434E-4160-B003-5D5DF08158B0}" type="parTrans" cxnId="{9D54FD02-5852-4D52-9C4A-22A8484A7929}">
      <dgm:prSet/>
      <dgm:spPr/>
      <dgm:t>
        <a:bodyPr/>
        <a:lstStyle/>
        <a:p>
          <a:endParaRPr lang="en-US"/>
        </a:p>
      </dgm:t>
    </dgm:pt>
    <dgm:pt modelId="{163E79B4-FDB7-4FE8-8E6B-51AE6F556842}" type="sibTrans" cxnId="{9D54FD02-5852-4D52-9C4A-22A8484A7929}">
      <dgm:prSet/>
      <dgm:spPr/>
      <dgm:t>
        <a:bodyPr/>
        <a:lstStyle/>
        <a:p>
          <a:endParaRPr lang="en-US"/>
        </a:p>
      </dgm:t>
    </dgm:pt>
    <dgm:pt modelId="{05A49BD5-9DF9-4E6D-90F3-86F9E0CBC3A8}">
      <dgm:prSet/>
      <dgm:spPr/>
      <dgm:t>
        <a:bodyPr/>
        <a:lstStyle/>
        <a:p>
          <a:r>
            <a:rPr lang="en-US" b="1"/>
            <a:t>Contracts, Contract Line Items, and Contract Templates</a:t>
          </a:r>
          <a:r>
            <a:rPr lang="en-US"/>
            <a:t> - replaced by Entitlements in Dynamics 365 for Customer Service.</a:t>
          </a:r>
        </a:p>
      </dgm:t>
    </dgm:pt>
    <dgm:pt modelId="{27EC21D5-3839-4924-9098-852901DC27FC}" type="parTrans" cxnId="{5A49C8C4-5A46-48F8-9E44-14F514C20065}">
      <dgm:prSet/>
      <dgm:spPr/>
      <dgm:t>
        <a:bodyPr/>
        <a:lstStyle/>
        <a:p>
          <a:endParaRPr lang="en-US"/>
        </a:p>
      </dgm:t>
    </dgm:pt>
    <dgm:pt modelId="{4ED8D281-FFA4-41A6-9521-DC9898A220AC}" type="sibTrans" cxnId="{5A49C8C4-5A46-48F8-9E44-14F514C20065}">
      <dgm:prSet/>
      <dgm:spPr/>
      <dgm:t>
        <a:bodyPr/>
        <a:lstStyle/>
        <a:p>
          <a:endParaRPr lang="en-US"/>
        </a:p>
      </dgm:t>
    </dgm:pt>
    <dgm:pt modelId="{EDE3E176-6563-4909-BCDB-7EE103908ADF}">
      <dgm:prSet/>
      <dgm:spPr/>
      <dgm:t>
        <a:bodyPr/>
        <a:lstStyle/>
        <a:p>
          <a:r>
            <a:rPr lang="en-US" b="1"/>
            <a:t>Standard SLA Type</a:t>
          </a:r>
          <a:r>
            <a:rPr lang="en-US"/>
            <a:t> - Standard SLA's are replaced by Enhanced SLA's</a:t>
          </a:r>
        </a:p>
      </dgm:t>
    </dgm:pt>
    <dgm:pt modelId="{CE405BA4-3B12-412C-8F78-6E2C689E1F9D}" type="parTrans" cxnId="{F1D43CF5-A585-4BBD-8DFC-4CD5065CCA99}">
      <dgm:prSet/>
      <dgm:spPr/>
      <dgm:t>
        <a:bodyPr/>
        <a:lstStyle/>
        <a:p>
          <a:endParaRPr lang="en-US"/>
        </a:p>
      </dgm:t>
    </dgm:pt>
    <dgm:pt modelId="{A4B53DE5-8491-4C84-9338-AB5F40D33469}" type="sibTrans" cxnId="{F1D43CF5-A585-4BBD-8DFC-4CD5065CCA99}">
      <dgm:prSet/>
      <dgm:spPr/>
      <dgm:t>
        <a:bodyPr/>
        <a:lstStyle/>
        <a:p>
          <a:endParaRPr lang="en-US"/>
        </a:p>
      </dgm:t>
    </dgm:pt>
    <dgm:pt modelId="{5FFDD526-2448-4185-9D0D-F6B594895E13}">
      <dgm:prSet/>
      <dgm:spPr/>
      <dgm:t>
        <a:bodyPr/>
        <a:lstStyle/>
        <a:p>
          <a:r>
            <a:rPr lang="en-US" b="1"/>
            <a:t>Relationship Roles</a:t>
          </a:r>
          <a:r>
            <a:rPr lang="en-US"/>
            <a:t> - replaced by Connection Roles</a:t>
          </a:r>
        </a:p>
      </dgm:t>
    </dgm:pt>
    <dgm:pt modelId="{AFDD86F9-0BC3-4BED-B12B-CF4FD9127390}" type="parTrans" cxnId="{22A6D8EC-673B-47D7-99A1-E8C0825DCD54}">
      <dgm:prSet/>
      <dgm:spPr/>
      <dgm:t>
        <a:bodyPr/>
        <a:lstStyle/>
        <a:p>
          <a:endParaRPr lang="en-US"/>
        </a:p>
      </dgm:t>
    </dgm:pt>
    <dgm:pt modelId="{F8750758-1875-4E47-BC89-DFDD43EA7FE6}" type="sibTrans" cxnId="{22A6D8EC-673B-47D7-99A1-E8C0825DCD54}">
      <dgm:prSet/>
      <dgm:spPr/>
      <dgm:t>
        <a:bodyPr/>
        <a:lstStyle/>
        <a:p>
          <a:endParaRPr lang="en-US"/>
        </a:p>
      </dgm:t>
    </dgm:pt>
    <dgm:pt modelId="{8E9CF43C-00FB-4C0C-9CB7-48822857EDA5}">
      <dgm:prSet/>
      <dgm:spPr/>
      <dgm:t>
        <a:bodyPr/>
        <a:lstStyle/>
        <a:p>
          <a:r>
            <a:rPr lang="en-US" b="1"/>
            <a:t>Mail Merge</a:t>
          </a:r>
          <a:r>
            <a:rPr lang="en-US"/>
            <a:t> - replaced by server-side document generation using Word and Excel templates</a:t>
          </a:r>
        </a:p>
      </dgm:t>
    </dgm:pt>
    <dgm:pt modelId="{31879557-8A3E-48D6-A1FC-ED17E7247D7D}" type="parTrans" cxnId="{D09DED1A-77AD-4B7B-B906-2D54445FF118}">
      <dgm:prSet/>
      <dgm:spPr/>
      <dgm:t>
        <a:bodyPr/>
        <a:lstStyle/>
        <a:p>
          <a:endParaRPr lang="en-US"/>
        </a:p>
      </dgm:t>
    </dgm:pt>
    <dgm:pt modelId="{84F82F96-AF37-4A99-9A3B-49D6BA2F0442}" type="sibTrans" cxnId="{D09DED1A-77AD-4B7B-B906-2D54445FF118}">
      <dgm:prSet/>
      <dgm:spPr/>
      <dgm:t>
        <a:bodyPr/>
        <a:lstStyle/>
        <a:p>
          <a:endParaRPr lang="en-US"/>
        </a:p>
      </dgm:t>
    </dgm:pt>
    <dgm:pt modelId="{1D4348DB-60A9-435C-8055-B528DA966385}" type="pres">
      <dgm:prSet presAssocID="{FC2C6B10-DAF0-4F7C-85E9-752F42D7B6FC}" presName="linear" presStyleCnt="0">
        <dgm:presLayoutVars>
          <dgm:animLvl val="lvl"/>
          <dgm:resizeHandles val="exact"/>
        </dgm:presLayoutVars>
      </dgm:prSet>
      <dgm:spPr/>
    </dgm:pt>
    <dgm:pt modelId="{C427A2FE-EE27-4F0D-8DB4-B640CA5FE370}" type="pres">
      <dgm:prSet presAssocID="{6F15CFE3-77DD-4B76-BD55-39C03592A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0CB705A-A3B6-4F4A-BB01-85C9CA05DD00}" type="pres">
      <dgm:prSet presAssocID="{07777279-4DB7-4E03-88FB-831C6850B7B6}" presName="spacer" presStyleCnt="0"/>
      <dgm:spPr/>
    </dgm:pt>
    <dgm:pt modelId="{EF27A76C-588B-4E5C-836B-622F8E22010E}" type="pres">
      <dgm:prSet presAssocID="{A0049293-937D-459D-BE1E-1AE4358B800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7C7A362-A518-447C-A9BF-98B14F30692E}" type="pres">
      <dgm:prSet presAssocID="{C9349CA3-F81E-42A0-B199-63A068A3FE94}" presName="spacer" presStyleCnt="0"/>
      <dgm:spPr/>
    </dgm:pt>
    <dgm:pt modelId="{227FF99F-92EB-43FC-974D-6853D9617BE7}" type="pres">
      <dgm:prSet presAssocID="{F8AA19A0-529E-42C8-B382-5D99801C613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93342EB-8428-48AA-9017-28DCF0633FEA}" type="pres">
      <dgm:prSet presAssocID="{A6F8AE68-6A16-48C8-9867-3CC41B7A230B}" presName="spacer" presStyleCnt="0"/>
      <dgm:spPr/>
    </dgm:pt>
    <dgm:pt modelId="{604EAA01-7D5A-403D-B64E-42ABD6D2AF05}" type="pres">
      <dgm:prSet presAssocID="{D8203419-FF8A-4EC8-A869-8F8E72F55F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5628C6E-AB6E-4D56-AD3A-BF31C0262CC6}" type="pres">
      <dgm:prSet presAssocID="{163E79B4-FDB7-4FE8-8E6B-51AE6F556842}" presName="spacer" presStyleCnt="0"/>
      <dgm:spPr/>
    </dgm:pt>
    <dgm:pt modelId="{65CDBDF7-0306-4792-ADB3-743D40A4EECB}" type="pres">
      <dgm:prSet presAssocID="{05A49BD5-9DF9-4E6D-90F3-86F9E0CBC3A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480FFC5-16E4-4631-BC84-14F5813F40F3}" type="pres">
      <dgm:prSet presAssocID="{4ED8D281-FFA4-41A6-9521-DC9898A220AC}" presName="spacer" presStyleCnt="0"/>
      <dgm:spPr/>
    </dgm:pt>
    <dgm:pt modelId="{487427EC-7327-4C79-85EE-AF2A9EE952FE}" type="pres">
      <dgm:prSet presAssocID="{EDE3E176-6563-4909-BCDB-7EE103908AD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5DB5C71-9AC9-4E3D-99A6-C5E3AEDF02E8}" type="pres">
      <dgm:prSet presAssocID="{A4B53DE5-8491-4C84-9338-AB5F40D33469}" presName="spacer" presStyleCnt="0"/>
      <dgm:spPr/>
    </dgm:pt>
    <dgm:pt modelId="{F5961144-E10E-4E2F-8E94-D69E8CD362D8}" type="pres">
      <dgm:prSet presAssocID="{5FFDD526-2448-4185-9D0D-F6B594895E1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5C1C471-0B25-4DCF-AEE1-64CA32AC11AB}" type="pres">
      <dgm:prSet presAssocID="{F8750758-1875-4E47-BC89-DFDD43EA7FE6}" presName="spacer" presStyleCnt="0"/>
      <dgm:spPr/>
    </dgm:pt>
    <dgm:pt modelId="{C51D87D1-506C-4E47-A718-F8BD90FACE26}" type="pres">
      <dgm:prSet presAssocID="{8E9CF43C-00FB-4C0C-9CB7-48822857EDA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8BEF01-4CE7-426F-B5F1-085DC8C2F763}" type="presOf" srcId="{FC2C6B10-DAF0-4F7C-85E9-752F42D7B6FC}" destId="{1D4348DB-60A9-435C-8055-B528DA966385}" srcOrd="0" destOrd="0" presId="urn:microsoft.com/office/officeart/2005/8/layout/vList2"/>
    <dgm:cxn modelId="{9D54FD02-5852-4D52-9C4A-22A8484A7929}" srcId="{FC2C6B10-DAF0-4F7C-85E9-752F42D7B6FC}" destId="{D8203419-FF8A-4EC8-A869-8F8E72F55F2B}" srcOrd="3" destOrd="0" parTransId="{9827392E-434E-4160-B003-5D5DF08158B0}" sibTransId="{163E79B4-FDB7-4FE8-8E6B-51AE6F556842}"/>
    <dgm:cxn modelId="{52BD080C-DE3E-49F5-8C76-A80857AB7417}" srcId="{FC2C6B10-DAF0-4F7C-85E9-752F42D7B6FC}" destId="{A0049293-937D-459D-BE1E-1AE4358B800C}" srcOrd="1" destOrd="0" parTransId="{FB061BBF-F025-4A64-9ED5-A9A9C0431281}" sibTransId="{C9349CA3-F81E-42A0-B199-63A068A3FE94}"/>
    <dgm:cxn modelId="{49BF310C-8468-40CC-A8FA-24D03FD5F210}" type="presOf" srcId="{8E9CF43C-00FB-4C0C-9CB7-48822857EDA5}" destId="{C51D87D1-506C-4E47-A718-F8BD90FACE26}" srcOrd="0" destOrd="0" presId="urn:microsoft.com/office/officeart/2005/8/layout/vList2"/>
    <dgm:cxn modelId="{D09DED1A-77AD-4B7B-B906-2D54445FF118}" srcId="{FC2C6B10-DAF0-4F7C-85E9-752F42D7B6FC}" destId="{8E9CF43C-00FB-4C0C-9CB7-48822857EDA5}" srcOrd="7" destOrd="0" parTransId="{31879557-8A3E-48D6-A1FC-ED17E7247D7D}" sibTransId="{84F82F96-AF37-4A99-9A3B-49D6BA2F0442}"/>
    <dgm:cxn modelId="{992DC831-51BC-4F63-928F-8A9BD356C192}" type="presOf" srcId="{05A49BD5-9DF9-4E6D-90F3-86F9E0CBC3A8}" destId="{65CDBDF7-0306-4792-ADB3-743D40A4EECB}" srcOrd="0" destOrd="0" presId="urn:microsoft.com/office/officeart/2005/8/layout/vList2"/>
    <dgm:cxn modelId="{AD192C5C-B349-4672-A326-E23EE3B2D907}" type="presOf" srcId="{6F15CFE3-77DD-4B76-BD55-39C03592AC22}" destId="{C427A2FE-EE27-4F0D-8DB4-B640CA5FE370}" srcOrd="0" destOrd="0" presId="urn:microsoft.com/office/officeart/2005/8/layout/vList2"/>
    <dgm:cxn modelId="{1261696A-F850-49B1-87E5-A834C9E65058}" type="presOf" srcId="{F8AA19A0-529E-42C8-B382-5D99801C613B}" destId="{227FF99F-92EB-43FC-974D-6853D9617BE7}" srcOrd="0" destOrd="0" presId="urn:microsoft.com/office/officeart/2005/8/layout/vList2"/>
    <dgm:cxn modelId="{8F693053-D42E-4F4A-9E07-73AD79A11B57}" type="presOf" srcId="{5FFDD526-2448-4185-9D0D-F6B594895E13}" destId="{F5961144-E10E-4E2F-8E94-D69E8CD362D8}" srcOrd="0" destOrd="0" presId="urn:microsoft.com/office/officeart/2005/8/layout/vList2"/>
    <dgm:cxn modelId="{9B15B876-92B7-4AB8-8DCE-35D0FCA5A718}" type="presOf" srcId="{EDE3E176-6563-4909-BCDB-7EE103908ADF}" destId="{487427EC-7327-4C79-85EE-AF2A9EE952FE}" srcOrd="0" destOrd="0" presId="urn:microsoft.com/office/officeart/2005/8/layout/vList2"/>
    <dgm:cxn modelId="{EAC67488-5ADF-4768-B02A-AD310B994768}" srcId="{FC2C6B10-DAF0-4F7C-85E9-752F42D7B6FC}" destId="{6F15CFE3-77DD-4B76-BD55-39C03592AC22}" srcOrd="0" destOrd="0" parTransId="{27A2537F-4663-4D99-9C66-559421F21EC2}" sibTransId="{07777279-4DB7-4E03-88FB-831C6850B7B6}"/>
    <dgm:cxn modelId="{9707DDB2-51BC-4C61-8ABD-FBB4EE2B6959}" type="presOf" srcId="{A0049293-937D-459D-BE1E-1AE4358B800C}" destId="{EF27A76C-588B-4E5C-836B-622F8E22010E}" srcOrd="0" destOrd="0" presId="urn:microsoft.com/office/officeart/2005/8/layout/vList2"/>
    <dgm:cxn modelId="{5A49C8C4-5A46-48F8-9E44-14F514C20065}" srcId="{FC2C6B10-DAF0-4F7C-85E9-752F42D7B6FC}" destId="{05A49BD5-9DF9-4E6D-90F3-86F9E0CBC3A8}" srcOrd="4" destOrd="0" parTransId="{27EC21D5-3839-4924-9098-852901DC27FC}" sibTransId="{4ED8D281-FFA4-41A6-9521-DC9898A220AC}"/>
    <dgm:cxn modelId="{5D367DE1-8280-464C-95FB-9FE98DCDCB31}" srcId="{FC2C6B10-DAF0-4F7C-85E9-752F42D7B6FC}" destId="{F8AA19A0-529E-42C8-B382-5D99801C613B}" srcOrd="2" destOrd="0" parTransId="{6E3D660C-0A8B-49FF-ACC5-C86CABC500EF}" sibTransId="{A6F8AE68-6A16-48C8-9867-3CC41B7A230B}"/>
    <dgm:cxn modelId="{22A6D8EC-673B-47D7-99A1-E8C0825DCD54}" srcId="{FC2C6B10-DAF0-4F7C-85E9-752F42D7B6FC}" destId="{5FFDD526-2448-4185-9D0D-F6B594895E13}" srcOrd="6" destOrd="0" parTransId="{AFDD86F9-0BC3-4BED-B12B-CF4FD9127390}" sibTransId="{F8750758-1875-4E47-BC89-DFDD43EA7FE6}"/>
    <dgm:cxn modelId="{99A0C9EF-412E-47E2-A621-42558494162E}" type="presOf" srcId="{D8203419-FF8A-4EC8-A869-8F8E72F55F2B}" destId="{604EAA01-7D5A-403D-B64E-42ABD6D2AF05}" srcOrd="0" destOrd="0" presId="urn:microsoft.com/office/officeart/2005/8/layout/vList2"/>
    <dgm:cxn modelId="{F1D43CF5-A585-4BBD-8DFC-4CD5065CCA99}" srcId="{FC2C6B10-DAF0-4F7C-85E9-752F42D7B6FC}" destId="{EDE3E176-6563-4909-BCDB-7EE103908ADF}" srcOrd="5" destOrd="0" parTransId="{CE405BA4-3B12-412C-8F78-6E2C689E1F9D}" sibTransId="{A4B53DE5-8491-4C84-9338-AB5F40D33469}"/>
    <dgm:cxn modelId="{EDB3468D-7183-42B2-84DE-865F306DCF1F}" type="presParOf" srcId="{1D4348DB-60A9-435C-8055-B528DA966385}" destId="{C427A2FE-EE27-4F0D-8DB4-B640CA5FE370}" srcOrd="0" destOrd="0" presId="urn:microsoft.com/office/officeart/2005/8/layout/vList2"/>
    <dgm:cxn modelId="{5F404E5A-7ED0-4B5F-BE2B-EAA6857A4A86}" type="presParOf" srcId="{1D4348DB-60A9-435C-8055-B528DA966385}" destId="{60CB705A-A3B6-4F4A-BB01-85C9CA05DD00}" srcOrd="1" destOrd="0" presId="urn:microsoft.com/office/officeart/2005/8/layout/vList2"/>
    <dgm:cxn modelId="{11028399-F951-4FD9-9E67-AEFAFF27AA88}" type="presParOf" srcId="{1D4348DB-60A9-435C-8055-B528DA966385}" destId="{EF27A76C-588B-4E5C-836B-622F8E22010E}" srcOrd="2" destOrd="0" presId="urn:microsoft.com/office/officeart/2005/8/layout/vList2"/>
    <dgm:cxn modelId="{05F2E061-EA7D-4A3E-8329-3C3DA91B47F3}" type="presParOf" srcId="{1D4348DB-60A9-435C-8055-B528DA966385}" destId="{17C7A362-A518-447C-A9BF-98B14F30692E}" srcOrd="3" destOrd="0" presId="urn:microsoft.com/office/officeart/2005/8/layout/vList2"/>
    <dgm:cxn modelId="{E671C241-951F-45E6-8E98-A11D8F743F6A}" type="presParOf" srcId="{1D4348DB-60A9-435C-8055-B528DA966385}" destId="{227FF99F-92EB-43FC-974D-6853D9617BE7}" srcOrd="4" destOrd="0" presId="urn:microsoft.com/office/officeart/2005/8/layout/vList2"/>
    <dgm:cxn modelId="{A0BBF198-4798-45D9-A771-34ED87EB8AEE}" type="presParOf" srcId="{1D4348DB-60A9-435C-8055-B528DA966385}" destId="{A93342EB-8428-48AA-9017-28DCF0633FEA}" srcOrd="5" destOrd="0" presId="urn:microsoft.com/office/officeart/2005/8/layout/vList2"/>
    <dgm:cxn modelId="{D7E4833F-7A83-48EE-88E2-439AE03BAE13}" type="presParOf" srcId="{1D4348DB-60A9-435C-8055-B528DA966385}" destId="{604EAA01-7D5A-403D-B64E-42ABD6D2AF05}" srcOrd="6" destOrd="0" presId="urn:microsoft.com/office/officeart/2005/8/layout/vList2"/>
    <dgm:cxn modelId="{75E05A1D-20DE-4D4E-A5E9-9B8BD51E040E}" type="presParOf" srcId="{1D4348DB-60A9-435C-8055-B528DA966385}" destId="{15628C6E-AB6E-4D56-AD3A-BF31C0262CC6}" srcOrd="7" destOrd="0" presId="urn:microsoft.com/office/officeart/2005/8/layout/vList2"/>
    <dgm:cxn modelId="{2046E711-0916-40BD-9521-079A8436CE34}" type="presParOf" srcId="{1D4348DB-60A9-435C-8055-B528DA966385}" destId="{65CDBDF7-0306-4792-ADB3-743D40A4EECB}" srcOrd="8" destOrd="0" presId="urn:microsoft.com/office/officeart/2005/8/layout/vList2"/>
    <dgm:cxn modelId="{B069EE35-F366-4A47-8092-9E6E03DEB255}" type="presParOf" srcId="{1D4348DB-60A9-435C-8055-B528DA966385}" destId="{A480FFC5-16E4-4631-BC84-14F5813F40F3}" srcOrd="9" destOrd="0" presId="urn:microsoft.com/office/officeart/2005/8/layout/vList2"/>
    <dgm:cxn modelId="{E4790E66-47AF-4499-84A3-968EB89051C2}" type="presParOf" srcId="{1D4348DB-60A9-435C-8055-B528DA966385}" destId="{487427EC-7327-4C79-85EE-AF2A9EE952FE}" srcOrd="10" destOrd="0" presId="urn:microsoft.com/office/officeart/2005/8/layout/vList2"/>
    <dgm:cxn modelId="{AAFF2329-895C-4107-955B-182F294F0EAC}" type="presParOf" srcId="{1D4348DB-60A9-435C-8055-B528DA966385}" destId="{F5DB5C71-9AC9-4E3D-99A6-C5E3AEDF02E8}" srcOrd="11" destOrd="0" presId="urn:microsoft.com/office/officeart/2005/8/layout/vList2"/>
    <dgm:cxn modelId="{CD102805-EE8C-43BE-809D-C805D9569A0C}" type="presParOf" srcId="{1D4348DB-60A9-435C-8055-B528DA966385}" destId="{F5961144-E10E-4E2F-8E94-D69E8CD362D8}" srcOrd="12" destOrd="0" presId="urn:microsoft.com/office/officeart/2005/8/layout/vList2"/>
    <dgm:cxn modelId="{8F569395-497F-4E76-B95F-1FCF7D925ADB}" type="presParOf" srcId="{1D4348DB-60A9-435C-8055-B528DA966385}" destId="{25C1C471-0B25-4DCF-AEE1-64CA32AC11AB}" srcOrd="13" destOrd="0" presId="urn:microsoft.com/office/officeart/2005/8/layout/vList2"/>
    <dgm:cxn modelId="{0612029E-46C7-40AF-B0C8-1D8F5FC6166D}" type="presParOf" srcId="{1D4348DB-60A9-435C-8055-B528DA966385}" destId="{C51D87D1-506C-4E47-A718-F8BD90FACE2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16B4C9-0864-4212-B0DA-CC53FA7F43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A99982-B303-469F-AB2E-8F679CB9AE37}">
      <dgm:prSet/>
      <dgm:spPr/>
      <dgm:t>
        <a:bodyPr/>
        <a:lstStyle/>
        <a:p>
          <a:r>
            <a:rPr lang="en-US"/>
            <a:t>Virtual Entities</a:t>
          </a:r>
        </a:p>
      </dgm:t>
    </dgm:pt>
    <dgm:pt modelId="{CCD4AB14-FD92-463F-B2A6-4F017E09BBD2}" type="parTrans" cxnId="{2D09F5D5-EF52-4CD6-B542-62AEA8F6F5B3}">
      <dgm:prSet/>
      <dgm:spPr/>
      <dgm:t>
        <a:bodyPr/>
        <a:lstStyle/>
        <a:p>
          <a:endParaRPr lang="en-US"/>
        </a:p>
      </dgm:t>
    </dgm:pt>
    <dgm:pt modelId="{66872A1F-F50B-4171-901C-A004EC38A582}" type="sibTrans" cxnId="{2D09F5D5-EF52-4CD6-B542-62AEA8F6F5B3}">
      <dgm:prSet/>
      <dgm:spPr/>
      <dgm:t>
        <a:bodyPr/>
        <a:lstStyle/>
        <a:p>
          <a:endParaRPr lang="en-US"/>
        </a:p>
      </dgm:t>
    </dgm:pt>
    <dgm:pt modelId="{0E201FA4-137D-47F7-9133-2A5E297CB0E5}">
      <dgm:prSet/>
      <dgm:spPr/>
      <dgm:t>
        <a:bodyPr/>
        <a:lstStyle/>
        <a:p>
          <a:r>
            <a:rPr lang="en-US"/>
            <a:t>Web API improvements</a:t>
          </a:r>
        </a:p>
      </dgm:t>
    </dgm:pt>
    <dgm:pt modelId="{9FD9D913-3034-4B60-B824-DA5F0FF5789B}" type="parTrans" cxnId="{28AE0FFA-9A17-462F-916D-091F66778A6F}">
      <dgm:prSet/>
      <dgm:spPr/>
      <dgm:t>
        <a:bodyPr/>
        <a:lstStyle/>
        <a:p>
          <a:endParaRPr lang="en-US"/>
        </a:p>
      </dgm:t>
    </dgm:pt>
    <dgm:pt modelId="{996C2B28-FAAD-482E-9088-9FA36D0F162E}" type="sibTrans" cxnId="{28AE0FFA-9A17-462F-916D-091F66778A6F}">
      <dgm:prSet/>
      <dgm:spPr/>
      <dgm:t>
        <a:bodyPr/>
        <a:lstStyle/>
        <a:p>
          <a:endParaRPr lang="en-US"/>
        </a:p>
      </dgm:t>
    </dgm:pt>
    <dgm:pt modelId="{5FC45B98-1760-4D4D-ACEB-1FA71D8C1244}">
      <dgm:prSet/>
      <dgm:spPr/>
      <dgm:t>
        <a:bodyPr/>
        <a:lstStyle/>
        <a:p>
          <a:r>
            <a:rPr lang="en-US"/>
            <a:t>Client API enhancements</a:t>
          </a:r>
        </a:p>
      </dgm:t>
    </dgm:pt>
    <dgm:pt modelId="{624EB69A-AF3C-4B06-9C45-19FD1518A5C8}" type="parTrans" cxnId="{F2D3850A-5318-42C1-AD2E-FA7DD9B6B695}">
      <dgm:prSet/>
      <dgm:spPr/>
      <dgm:t>
        <a:bodyPr/>
        <a:lstStyle/>
        <a:p>
          <a:endParaRPr lang="en-US"/>
        </a:p>
      </dgm:t>
    </dgm:pt>
    <dgm:pt modelId="{2C0D89FF-5732-45C4-8235-3EB4EC95ED5F}" type="sibTrans" cxnId="{F2D3850A-5318-42C1-AD2E-FA7DD9B6B695}">
      <dgm:prSet/>
      <dgm:spPr/>
      <dgm:t>
        <a:bodyPr/>
        <a:lstStyle/>
        <a:p>
          <a:endParaRPr lang="en-US"/>
        </a:p>
      </dgm:t>
    </dgm:pt>
    <dgm:pt modelId="{CA32F546-6212-4EA3-A946-79A1AF8262E0}">
      <dgm:prSet/>
      <dgm:spPr/>
      <dgm:t>
        <a:bodyPr/>
        <a:lstStyle/>
        <a:p>
          <a:r>
            <a:rPr lang="en-US"/>
            <a:t>Create and manage role-based, purpose-built business apps</a:t>
          </a:r>
        </a:p>
      </dgm:t>
    </dgm:pt>
    <dgm:pt modelId="{DC8C33A2-168E-4AA3-9CFE-152BE5DCE30A}" type="parTrans" cxnId="{810BFFDA-2AC1-4DD1-9E57-85F82ADAA013}">
      <dgm:prSet/>
      <dgm:spPr/>
      <dgm:t>
        <a:bodyPr/>
        <a:lstStyle/>
        <a:p>
          <a:endParaRPr lang="en-US"/>
        </a:p>
      </dgm:t>
    </dgm:pt>
    <dgm:pt modelId="{D22BF219-5FE5-470E-8F3D-26A1902327FE}" type="sibTrans" cxnId="{810BFFDA-2AC1-4DD1-9E57-85F82ADAA013}">
      <dgm:prSet/>
      <dgm:spPr/>
      <dgm:t>
        <a:bodyPr/>
        <a:lstStyle/>
        <a:p>
          <a:endParaRPr lang="en-US"/>
        </a:p>
      </dgm:t>
    </dgm:pt>
    <dgm:pt modelId="{20341B80-3A26-4C9F-A28A-076314A658C8}">
      <dgm:prSet/>
      <dgm:spPr/>
      <dgm:t>
        <a:bodyPr/>
        <a:lstStyle/>
        <a:p>
          <a:r>
            <a:rPr lang="en-US"/>
            <a:t>Create and manage role-based, purpose-built business apps</a:t>
          </a:r>
        </a:p>
      </dgm:t>
    </dgm:pt>
    <dgm:pt modelId="{8469D8E3-B0FC-468D-94F1-984CDABC6639}" type="parTrans" cxnId="{2D779A64-4EEA-405F-BB23-C115837CA156}">
      <dgm:prSet/>
      <dgm:spPr/>
      <dgm:t>
        <a:bodyPr/>
        <a:lstStyle/>
        <a:p>
          <a:endParaRPr lang="en-US"/>
        </a:p>
      </dgm:t>
    </dgm:pt>
    <dgm:pt modelId="{AA95BCCE-7B23-432A-8BD3-C82FF5634EE5}" type="sibTrans" cxnId="{2D779A64-4EEA-405F-BB23-C115837CA156}">
      <dgm:prSet/>
      <dgm:spPr/>
      <dgm:t>
        <a:bodyPr/>
        <a:lstStyle/>
        <a:p>
          <a:endParaRPr lang="en-US"/>
        </a:p>
      </dgm:t>
    </dgm:pt>
    <dgm:pt modelId="{7B2C60B5-2576-455A-8C96-F19218B202BB}" type="pres">
      <dgm:prSet presAssocID="{C016B4C9-0864-4212-B0DA-CC53FA7F437C}" presName="linear" presStyleCnt="0">
        <dgm:presLayoutVars>
          <dgm:animLvl val="lvl"/>
          <dgm:resizeHandles val="exact"/>
        </dgm:presLayoutVars>
      </dgm:prSet>
      <dgm:spPr/>
    </dgm:pt>
    <dgm:pt modelId="{F1BDAA81-7F17-4F5A-908A-AFFD56D4E865}" type="pres">
      <dgm:prSet presAssocID="{3AA99982-B303-469F-AB2E-8F679CB9A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E4C55C-AA0E-4690-9298-AD85A5BADEAC}" type="pres">
      <dgm:prSet presAssocID="{66872A1F-F50B-4171-901C-A004EC38A582}" presName="spacer" presStyleCnt="0"/>
      <dgm:spPr/>
    </dgm:pt>
    <dgm:pt modelId="{B8961AEE-7724-42D7-989D-AB73BDD14695}" type="pres">
      <dgm:prSet presAssocID="{0E201FA4-137D-47F7-9133-2A5E297CB0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0024DF-01A1-4BF7-9FFF-1EDDD25B6E40}" type="pres">
      <dgm:prSet presAssocID="{996C2B28-FAAD-482E-9088-9FA36D0F162E}" presName="spacer" presStyleCnt="0"/>
      <dgm:spPr/>
    </dgm:pt>
    <dgm:pt modelId="{7F10C7E8-28FD-48F1-A713-D08D81916AB3}" type="pres">
      <dgm:prSet presAssocID="{5FC45B98-1760-4D4D-ACEB-1FA71D8C12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332A4E-C32B-4402-9833-AB7D0E5B2CF7}" type="pres">
      <dgm:prSet presAssocID="{2C0D89FF-5732-45C4-8235-3EB4EC95ED5F}" presName="spacer" presStyleCnt="0"/>
      <dgm:spPr/>
    </dgm:pt>
    <dgm:pt modelId="{F5EE2AEB-C459-475B-8D67-277F2B016924}" type="pres">
      <dgm:prSet presAssocID="{CA32F546-6212-4EA3-A946-79A1AF8262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FE122B-63DC-4C16-BB59-4867D3C1E00B}" type="pres">
      <dgm:prSet presAssocID="{D22BF219-5FE5-470E-8F3D-26A1902327FE}" presName="spacer" presStyleCnt="0"/>
      <dgm:spPr/>
    </dgm:pt>
    <dgm:pt modelId="{A240D1EA-DFA7-42CD-9C96-23DA0C01EC62}" type="pres">
      <dgm:prSet presAssocID="{20341B80-3A26-4C9F-A28A-076314A658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D3850A-5318-42C1-AD2E-FA7DD9B6B695}" srcId="{C016B4C9-0864-4212-B0DA-CC53FA7F437C}" destId="{5FC45B98-1760-4D4D-ACEB-1FA71D8C1244}" srcOrd="2" destOrd="0" parTransId="{624EB69A-AF3C-4B06-9C45-19FD1518A5C8}" sibTransId="{2C0D89FF-5732-45C4-8235-3EB4EC95ED5F}"/>
    <dgm:cxn modelId="{DD74221B-E174-4B2F-AC67-DC429DC58DE1}" type="presOf" srcId="{5FC45B98-1760-4D4D-ACEB-1FA71D8C1244}" destId="{7F10C7E8-28FD-48F1-A713-D08D81916AB3}" srcOrd="0" destOrd="0" presId="urn:microsoft.com/office/officeart/2005/8/layout/vList2"/>
    <dgm:cxn modelId="{2D779A64-4EEA-405F-BB23-C115837CA156}" srcId="{C016B4C9-0864-4212-B0DA-CC53FA7F437C}" destId="{20341B80-3A26-4C9F-A28A-076314A658C8}" srcOrd="4" destOrd="0" parTransId="{8469D8E3-B0FC-468D-94F1-984CDABC6639}" sibTransId="{AA95BCCE-7B23-432A-8BD3-C82FF5634EE5}"/>
    <dgm:cxn modelId="{8BF6F669-033F-48C4-98F1-4D3B3AC91D26}" type="presOf" srcId="{3AA99982-B303-469F-AB2E-8F679CB9AE37}" destId="{F1BDAA81-7F17-4F5A-908A-AFFD56D4E865}" srcOrd="0" destOrd="0" presId="urn:microsoft.com/office/officeart/2005/8/layout/vList2"/>
    <dgm:cxn modelId="{27C8A14B-A27D-4FE1-BC4F-F71204F6F2E0}" type="presOf" srcId="{CA32F546-6212-4EA3-A946-79A1AF8262E0}" destId="{F5EE2AEB-C459-475B-8D67-277F2B016924}" srcOrd="0" destOrd="0" presId="urn:microsoft.com/office/officeart/2005/8/layout/vList2"/>
    <dgm:cxn modelId="{1CF2327F-F325-4FB7-A3AD-872275109C70}" type="presOf" srcId="{C016B4C9-0864-4212-B0DA-CC53FA7F437C}" destId="{7B2C60B5-2576-455A-8C96-F19218B202BB}" srcOrd="0" destOrd="0" presId="urn:microsoft.com/office/officeart/2005/8/layout/vList2"/>
    <dgm:cxn modelId="{F16B20B8-7BAF-4A53-9CB9-1AA25C9F6098}" type="presOf" srcId="{20341B80-3A26-4C9F-A28A-076314A658C8}" destId="{A240D1EA-DFA7-42CD-9C96-23DA0C01EC62}" srcOrd="0" destOrd="0" presId="urn:microsoft.com/office/officeart/2005/8/layout/vList2"/>
    <dgm:cxn modelId="{2D09F5D5-EF52-4CD6-B542-62AEA8F6F5B3}" srcId="{C016B4C9-0864-4212-B0DA-CC53FA7F437C}" destId="{3AA99982-B303-469F-AB2E-8F679CB9AE37}" srcOrd="0" destOrd="0" parTransId="{CCD4AB14-FD92-463F-B2A6-4F017E09BBD2}" sibTransId="{66872A1F-F50B-4171-901C-A004EC38A582}"/>
    <dgm:cxn modelId="{2E5D59DA-1670-4296-A710-6B295C04FB0E}" type="presOf" srcId="{0E201FA4-137D-47F7-9133-2A5E297CB0E5}" destId="{B8961AEE-7724-42D7-989D-AB73BDD14695}" srcOrd="0" destOrd="0" presId="urn:microsoft.com/office/officeart/2005/8/layout/vList2"/>
    <dgm:cxn modelId="{810BFFDA-2AC1-4DD1-9E57-85F82ADAA013}" srcId="{C016B4C9-0864-4212-B0DA-CC53FA7F437C}" destId="{CA32F546-6212-4EA3-A946-79A1AF8262E0}" srcOrd="3" destOrd="0" parTransId="{DC8C33A2-168E-4AA3-9CFE-152BE5DCE30A}" sibTransId="{D22BF219-5FE5-470E-8F3D-26A1902327FE}"/>
    <dgm:cxn modelId="{28AE0FFA-9A17-462F-916D-091F66778A6F}" srcId="{C016B4C9-0864-4212-B0DA-CC53FA7F437C}" destId="{0E201FA4-137D-47F7-9133-2A5E297CB0E5}" srcOrd="1" destOrd="0" parTransId="{9FD9D913-3034-4B60-B824-DA5F0FF5789B}" sibTransId="{996C2B28-FAAD-482E-9088-9FA36D0F162E}"/>
    <dgm:cxn modelId="{9218B588-70F4-4A98-9731-D63B639796DF}" type="presParOf" srcId="{7B2C60B5-2576-455A-8C96-F19218B202BB}" destId="{F1BDAA81-7F17-4F5A-908A-AFFD56D4E865}" srcOrd="0" destOrd="0" presId="urn:microsoft.com/office/officeart/2005/8/layout/vList2"/>
    <dgm:cxn modelId="{E91B1965-D4FA-440C-9B74-702FD0E753D9}" type="presParOf" srcId="{7B2C60B5-2576-455A-8C96-F19218B202BB}" destId="{05E4C55C-AA0E-4690-9298-AD85A5BADEAC}" srcOrd="1" destOrd="0" presId="urn:microsoft.com/office/officeart/2005/8/layout/vList2"/>
    <dgm:cxn modelId="{67189836-3E6B-417A-9B37-FD89F7557BF6}" type="presParOf" srcId="{7B2C60B5-2576-455A-8C96-F19218B202BB}" destId="{B8961AEE-7724-42D7-989D-AB73BDD14695}" srcOrd="2" destOrd="0" presId="urn:microsoft.com/office/officeart/2005/8/layout/vList2"/>
    <dgm:cxn modelId="{0D6EAD58-31B1-4158-96BA-1E3723614A1D}" type="presParOf" srcId="{7B2C60B5-2576-455A-8C96-F19218B202BB}" destId="{570024DF-01A1-4BF7-9FFF-1EDDD25B6E40}" srcOrd="3" destOrd="0" presId="urn:microsoft.com/office/officeart/2005/8/layout/vList2"/>
    <dgm:cxn modelId="{E98D1752-8BE2-4B2C-B01C-AECB15D4F4BD}" type="presParOf" srcId="{7B2C60B5-2576-455A-8C96-F19218B202BB}" destId="{7F10C7E8-28FD-48F1-A713-D08D81916AB3}" srcOrd="4" destOrd="0" presId="urn:microsoft.com/office/officeart/2005/8/layout/vList2"/>
    <dgm:cxn modelId="{8DB56CE4-978E-4CD6-A44E-3D0B8649DE57}" type="presParOf" srcId="{7B2C60B5-2576-455A-8C96-F19218B202BB}" destId="{52332A4E-C32B-4402-9833-AB7D0E5B2CF7}" srcOrd="5" destOrd="0" presId="urn:microsoft.com/office/officeart/2005/8/layout/vList2"/>
    <dgm:cxn modelId="{D0ED824F-5730-4A8B-9AC0-0C942CF1A868}" type="presParOf" srcId="{7B2C60B5-2576-455A-8C96-F19218B202BB}" destId="{F5EE2AEB-C459-475B-8D67-277F2B016924}" srcOrd="6" destOrd="0" presId="urn:microsoft.com/office/officeart/2005/8/layout/vList2"/>
    <dgm:cxn modelId="{98E2EEC5-969F-4FCC-B261-7B907BA31D69}" type="presParOf" srcId="{7B2C60B5-2576-455A-8C96-F19218B202BB}" destId="{4AFE122B-63DC-4C16-BB59-4867D3C1E00B}" srcOrd="7" destOrd="0" presId="urn:microsoft.com/office/officeart/2005/8/layout/vList2"/>
    <dgm:cxn modelId="{9C411676-460F-4C48-AA95-BB3048C9FDBE}" type="presParOf" srcId="{7B2C60B5-2576-455A-8C96-F19218B202BB}" destId="{A240D1EA-DFA7-42CD-9C96-23DA0C01EC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B0F9EF-94E7-472E-B102-51F61980A9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EC7C9-6032-43C3-ABEA-4DFE13CCA4F9}">
      <dgm:prSet/>
      <dgm:spPr/>
      <dgm:t>
        <a:bodyPr/>
        <a:lstStyle/>
        <a:p>
          <a:r>
            <a:rPr lang="en-US"/>
            <a:t>Vector Image web resources</a:t>
          </a:r>
        </a:p>
      </dgm:t>
    </dgm:pt>
    <dgm:pt modelId="{ACD29B9A-09FA-4FFE-942C-C7FDDE8FF620}" type="parTrans" cxnId="{D94CA8C8-821F-4C20-BA80-FC7E454E4C1F}">
      <dgm:prSet/>
      <dgm:spPr/>
      <dgm:t>
        <a:bodyPr/>
        <a:lstStyle/>
        <a:p>
          <a:endParaRPr lang="en-US"/>
        </a:p>
      </dgm:t>
    </dgm:pt>
    <dgm:pt modelId="{D790972A-5358-4560-86CA-52021CC5DA6F}" type="sibTrans" cxnId="{D94CA8C8-821F-4C20-BA80-FC7E454E4C1F}">
      <dgm:prSet/>
      <dgm:spPr/>
      <dgm:t>
        <a:bodyPr/>
        <a:lstStyle/>
        <a:p>
          <a:endParaRPr lang="en-US"/>
        </a:p>
      </dgm:t>
    </dgm:pt>
    <dgm:pt modelId="{7CBFEDAA-CCE2-405D-9B0F-F90849E6820D}">
      <dgm:prSet/>
      <dgm:spPr/>
      <dgm:t>
        <a:bodyPr/>
        <a:lstStyle/>
        <a:p>
          <a:r>
            <a:rPr lang="en-US"/>
            <a:t>Support for localizable solutions</a:t>
          </a:r>
        </a:p>
      </dgm:t>
    </dgm:pt>
    <dgm:pt modelId="{E6306A26-500B-49E9-98C9-BDE8BC3285B2}" type="parTrans" cxnId="{A7947054-8A5D-445D-910B-908225BB0940}">
      <dgm:prSet/>
      <dgm:spPr/>
      <dgm:t>
        <a:bodyPr/>
        <a:lstStyle/>
        <a:p>
          <a:endParaRPr lang="en-US"/>
        </a:p>
      </dgm:t>
    </dgm:pt>
    <dgm:pt modelId="{49C239EF-96BA-48CE-BE93-2165E9003F7F}" type="sibTrans" cxnId="{A7947054-8A5D-445D-910B-908225BB0940}">
      <dgm:prSet/>
      <dgm:spPr/>
      <dgm:t>
        <a:bodyPr/>
        <a:lstStyle/>
        <a:p>
          <a:endParaRPr lang="en-US"/>
        </a:p>
      </dgm:t>
    </dgm:pt>
    <dgm:pt modelId="{7E67AC4A-9E7E-45AB-95FF-343A706016A1}">
      <dgm:prSet/>
      <dgm:spPr/>
      <dgm:t>
        <a:bodyPr/>
        <a:lstStyle/>
        <a:p>
          <a:r>
            <a:rPr lang="en-US"/>
            <a:t>JavaScript Web Resource dependencies</a:t>
          </a:r>
        </a:p>
      </dgm:t>
    </dgm:pt>
    <dgm:pt modelId="{8698AC65-E5D7-444C-A51A-06DDEFF6F97F}" type="parTrans" cxnId="{02E41DA0-AF84-4531-980B-3C7BEFAAA9E0}">
      <dgm:prSet/>
      <dgm:spPr/>
      <dgm:t>
        <a:bodyPr/>
        <a:lstStyle/>
        <a:p>
          <a:endParaRPr lang="en-US"/>
        </a:p>
      </dgm:t>
    </dgm:pt>
    <dgm:pt modelId="{F3D64B48-6445-4392-8894-84F971DC042F}" type="sibTrans" cxnId="{02E41DA0-AF84-4531-980B-3C7BEFAAA9E0}">
      <dgm:prSet/>
      <dgm:spPr/>
      <dgm:t>
        <a:bodyPr/>
        <a:lstStyle/>
        <a:p>
          <a:endParaRPr lang="en-US"/>
        </a:p>
      </dgm:t>
    </dgm:pt>
    <dgm:pt modelId="{837120CB-DE05-467F-8C31-B6EB336E0B28}">
      <dgm:prSet/>
      <dgm:spPr/>
      <dgm:t>
        <a:bodyPr/>
        <a:lstStyle/>
        <a:p>
          <a:r>
            <a:rPr lang="en-US"/>
            <a:t>Override the default open behavior of data rows in an entity-bound grid</a:t>
          </a:r>
        </a:p>
      </dgm:t>
    </dgm:pt>
    <dgm:pt modelId="{0B8BC1E6-03DE-4169-BA4D-4891A1DB74AA}" type="parTrans" cxnId="{707EF232-6A70-42BF-A6F2-1D69E093294D}">
      <dgm:prSet/>
      <dgm:spPr/>
      <dgm:t>
        <a:bodyPr/>
        <a:lstStyle/>
        <a:p>
          <a:endParaRPr lang="en-US"/>
        </a:p>
      </dgm:t>
    </dgm:pt>
    <dgm:pt modelId="{B1A64B12-D629-4D49-B92C-33EDD5A263A1}" type="sibTrans" cxnId="{707EF232-6A70-42BF-A6F2-1D69E093294D}">
      <dgm:prSet/>
      <dgm:spPr/>
      <dgm:t>
        <a:bodyPr/>
        <a:lstStyle/>
        <a:p>
          <a:endParaRPr lang="en-US"/>
        </a:p>
      </dgm:t>
    </dgm:pt>
    <dgm:pt modelId="{C3875018-FF70-4CCC-A5EC-60C381F640C6}">
      <dgm:prSet/>
      <dgm:spPr/>
      <dgm:t>
        <a:bodyPr/>
        <a:lstStyle/>
        <a:p>
          <a:r>
            <a:rPr lang="en-US" dirty="0"/>
            <a:t>Business process flow enhancements</a:t>
          </a:r>
        </a:p>
      </dgm:t>
    </dgm:pt>
    <dgm:pt modelId="{0CA94A79-B35E-46EA-8736-05BE24EF335A}" type="parTrans" cxnId="{A67B29A8-8A67-45AD-B4DE-16A2269BC264}">
      <dgm:prSet/>
      <dgm:spPr/>
      <dgm:t>
        <a:bodyPr/>
        <a:lstStyle/>
        <a:p>
          <a:endParaRPr lang="en-US"/>
        </a:p>
      </dgm:t>
    </dgm:pt>
    <dgm:pt modelId="{377675D2-5288-426D-A416-5085F655C4A2}" type="sibTrans" cxnId="{A67B29A8-8A67-45AD-B4DE-16A2269BC264}">
      <dgm:prSet/>
      <dgm:spPr/>
      <dgm:t>
        <a:bodyPr/>
        <a:lstStyle/>
        <a:p>
          <a:endParaRPr lang="en-US"/>
        </a:p>
      </dgm:t>
    </dgm:pt>
    <dgm:pt modelId="{5939D590-F98C-473E-BDEF-0FEDDD22AA90}">
      <dgm:prSet/>
      <dgm:spPr/>
      <dgm:t>
        <a:bodyPr/>
        <a:lstStyle/>
        <a:p>
          <a:r>
            <a:rPr lang="en-US" dirty="0" err="1"/>
            <a:t>WebHooks</a:t>
          </a:r>
          <a:r>
            <a:rPr lang="en-US" dirty="0"/>
            <a:t> integration</a:t>
          </a:r>
        </a:p>
      </dgm:t>
    </dgm:pt>
    <dgm:pt modelId="{140CA26A-C8F0-4FFD-8CD8-3CECA81627BA}" type="parTrans" cxnId="{D6792272-51A8-4277-9E0C-5F0B5DE03D5C}">
      <dgm:prSet/>
      <dgm:spPr/>
    </dgm:pt>
    <dgm:pt modelId="{F2C2A042-B690-401B-B51C-F8B18601DB00}" type="sibTrans" cxnId="{D6792272-51A8-4277-9E0C-5F0B5DE03D5C}">
      <dgm:prSet/>
      <dgm:spPr/>
    </dgm:pt>
    <dgm:pt modelId="{302FEEF2-190F-4E87-9DC4-277021286115}" type="pres">
      <dgm:prSet presAssocID="{50B0F9EF-94E7-472E-B102-51F61980A935}" presName="linear" presStyleCnt="0">
        <dgm:presLayoutVars>
          <dgm:animLvl val="lvl"/>
          <dgm:resizeHandles val="exact"/>
        </dgm:presLayoutVars>
      </dgm:prSet>
      <dgm:spPr/>
    </dgm:pt>
    <dgm:pt modelId="{FBE6BED7-175C-4A18-825F-ACB115AC715E}" type="pres">
      <dgm:prSet presAssocID="{120EC7C9-6032-43C3-ABEA-4DFE13CCA4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E94969-D1A9-4263-B610-FB0A924ACE3E}" type="pres">
      <dgm:prSet presAssocID="{D790972A-5358-4560-86CA-52021CC5DA6F}" presName="spacer" presStyleCnt="0"/>
      <dgm:spPr/>
    </dgm:pt>
    <dgm:pt modelId="{7EC5996B-CA73-48F6-BD53-1B3E4F75EFAF}" type="pres">
      <dgm:prSet presAssocID="{7CBFEDAA-CCE2-405D-9B0F-F90849E682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B9B6F8-9C4F-4000-9DCD-66BB46B6E9DA}" type="pres">
      <dgm:prSet presAssocID="{49C239EF-96BA-48CE-BE93-2165E9003F7F}" presName="spacer" presStyleCnt="0"/>
      <dgm:spPr/>
    </dgm:pt>
    <dgm:pt modelId="{D0EED72E-6180-408E-ABDF-D1235A8BB12E}" type="pres">
      <dgm:prSet presAssocID="{7E67AC4A-9E7E-45AB-95FF-343A706016A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B3E1DF-E5D3-4467-89ED-A572411207E0}" type="pres">
      <dgm:prSet presAssocID="{F3D64B48-6445-4392-8894-84F971DC042F}" presName="spacer" presStyleCnt="0"/>
      <dgm:spPr/>
    </dgm:pt>
    <dgm:pt modelId="{060526FA-E02E-46F0-A32F-515068E7BB6C}" type="pres">
      <dgm:prSet presAssocID="{837120CB-DE05-467F-8C31-B6EB336E0B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A09FA7-5A46-4635-AA6D-E2963A8C8E6B}" type="pres">
      <dgm:prSet presAssocID="{B1A64B12-D629-4D49-B92C-33EDD5A263A1}" presName="spacer" presStyleCnt="0"/>
      <dgm:spPr/>
    </dgm:pt>
    <dgm:pt modelId="{E927D2D6-4CC2-44F0-AA6D-6F74BE941388}" type="pres">
      <dgm:prSet presAssocID="{C3875018-FF70-4CCC-A5EC-60C381F640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FCE32E8-BB2C-4156-9DF1-04F37601DE34}" type="pres">
      <dgm:prSet presAssocID="{377675D2-5288-426D-A416-5085F655C4A2}" presName="spacer" presStyleCnt="0"/>
      <dgm:spPr/>
    </dgm:pt>
    <dgm:pt modelId="{3BAA378D-90B6-43DC-808B-EDEA19A25407}" type="pres">
      <dgm:prSet presAssocID="{5939D590-F98C-473E-BDEF-0FEDDD22AA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778D11B-B1FB-49CF-AC4B-CF758DAF8FD8}" type="presOf" srcId="{837120CB-DE05-467F-8C31-B6EB336E0B28}" destId="{060526FA-E02E-46F0-A32F-515068E7BB6C}" srcOrd="0" destOrd="0" presId="urn:microsoft.com/office/officeart/2005/8/layout/vList2"/>
    <dgm:cxn modelId="{707EF232-6A70-42BF-A6F2-1D69E093294D}" srcId="{50B0F9EF-94E7-472E-B102-51F61980A935}" destId="{837120CB-DE05-467F-8C31-B6EB336E0B28}" srcOrd="3" destOrd="0" parTransId="{0B8BC1E6-03DE-4169-BA4D-4891A1DB74AA}" sibTransId="{B1A64B12-D629-4D49-B92C-33EDD5A263A1}"/>
    <dgm:cxn modelId="{E0E37A3A-E6DE-448D-9FB0-08E5FC33ECE7}" type="presOf" srcId="{50B0F9EF-94E7-472E-B102-51F61980A935}" destId="{302FEEF2-190F-4E87-9DC4-277021286115}" srcOrd="0" destOrd="0" presId="urn:microsoft.com/office/officeart/2005/8/layout/vList2"/>
    <dgm:cxn modelId="{61E3C26F-5306-4ABF-80DD-509F7B2EDDEF}" type="presOf" srcId="{C3875018-FF70-4CCC-A5EC-60C381F640C6}" destId="{E927D2D6-4CC2-44F0-AA6D-6F74BE941388}" srcOrd="0" destOrd="0" presId="urn:microsoft.com/office/officeart/2005/8/layout/vList2"/>
    <dgm:cxn modelId="{D6792272-51A8-4277-9E0C-5F0B5DE03D5C}" srcId="{50B0F9EF-94E7-472E-B102-51F61980A935}" destId="{5939D590-F98C-473E-BDEF-0FEDDD22AA90}" srcOrd="5" destOrd="0" parTransId="{140CA26A-C8F0-4FFD-8CD8-3CECA81627BA}" sibTransId="{F2C2A042-B690-401B-B51C-F8B18601DB00}"/>
    <dgm:cxn modelId="{A7947054-8A5D-445D-910B-908225BB0940}" srcId="{50B0F9EF-94E7-472E-B102-51F61980A935}" destId="{7CBFEDAA-CCE2-405D-9B0F-F90849E6820D}" srcOrd="1" destOrd="0" parTransId="{E6306A26-500B-49E9-98C9-BDE8BC3285B2}" sibTransId="{49C239EF-96BA-48CE-BE93-2165E9003F7F}"/>
    <dgm:cxn modelId="{A707DF58-24AF-43B2-A02F-C848519E8CCD}" type="presOf" srcId="{5939D590-F98C-473E-BDEF-0FEDDD22AA90}" destId="{3BAA378D-90B6-43DC-808B-EDEA19A25407}" srcOrd="0" destOrd="0" presId="urn:microsoft.com/office/officeart/2005/8/layout/vList2"/>
    <dgm:cxn modelId="{B3173791-7491-4194-8FDA-7E291700C1C3}" type="presOf" srcId="{120EC7C9-6032-43C3-ABEA-4DFE13CCA4F9}" destId="{FBE6BED7-175C-4A18-825F-ACB115AC715E}" srcOrd="0" destOrd="0" presId="urn:microsoft.com/office/officeart/2005/8/layout/vList2"/>
    <dgm:cxn modelId="{B100C49C-C945-4794-8E50-55835921A39C}" type="presOf" srcId="{7E67AC4A-9E7E-45AB-95FF-343A706016A1}" destId="{D0EED72E-6180-408E-ABDF-D1235A8BB12E}" srcOrd="0" destOrd="0" presId="urn:microsoft.com/office/officeart/2005/8/layout/vList2"/>
    <dgm:cxn modelId="{02E41DA0-AF84-4531-980B-3C7BEFAAA9E0}" srcId="{50B0F9EF-94E7-472E-B102-51F61980A935}" destId="{7E67AC4A-9E7E-45AB-95FF-343A706016A1}" srcOrd="2" destOrd="0" parTransId="{8698AC65-E5D7-444C-A51A-06DDEFF6F97F}" sibTransId="{F3D64B48-6445-4392-8894-84F971DC042F}"/>
    <dgm:cxn modelId="{A67B29A8-8A67-45AD-B4DE-16A2269BC264}" srcId="{50B0F9EF-94E7-472E-B102-51F61980A935}" destId="{C3875018-FF70-4CCC-A5EC-60C381F640C6}" srcOrd="4" destOrd="0" parTransId="{0CA94A79-B35E-46EA-8736-05BE24EF335A}" sibTransId="{377675D2-5288-426D-A416-5085F655C4A2}"/>
    <dgm:cxn modelId="{18AC36C0-F45D-4B42-9D1B-3634B19B7C39}" type="presOf" srcId="{7CBFEDAA-CCE2-405D-9B0F-F90849E6820D}" destId="{7EC5996B-CA73-48F6-BD53-1B3E4F75EFAF}" srcOrd="0" destOrd="0" presId="urn:microsoft.com/office/officeart/2005/8/layout/vList2"/>
    <dgm:cxn modelId="{D94CA8C8-821F-4C20-BA80-FC7E454E4C1F}" srcId="{50B0F9EF-94E7-472E-B102-51F61980A935}" destId="{120EC7C9-6032-43C3-ABEA-4DFE13CCA4F9}" srcOrd="0" destOrd="0" parTransId="{ACD29B9A-09FA-4FFE-942C-C7FDDE8FF620}" sibTransId="{D790972A-5358-4560-86CA-52021CC5DA6F}"/>
    <dgm:cxn modelId="{29661556-0293-4C7F-9D77-31D0F257CFB4}" type="presParOf" srcId="{302FEEF2-190F-4E87-9DC4-277021286115}" destId="{FBE6BED7-175C-4A18-825F-ACB115AC715E}" srcOrd="0" destOrd="0" presId="urn:microsoft.com/office/officeart/2005/8/layout/vList2"/>
    <dgm:cxn modelId="{70922201-6159-4A21-970A-7ECA771F45C0}" type="presParOf" srcId="{302FEEF2-190F-4E87-9DC4-277021286115}" destId="{A7E94969-D1A9-4263-B610-FB0A924ACE3E}" srcOrd="1" destOrd="0" presId="urn:microsoft.com/office/officeart/2005/8/layout/vList2"/>
    <dgm:cxn modelId="{4384EE65-5CCC-4A76-8564-0B914924A912}" type="presParOf" srcId="{302FEEF2-190F-4E87-9DC4-277021286115}" destId="{7EC5996B-CA73-48F6-BD53-1B3E4F75EFAF}" srcOrd="2" destOrd="0" presId="urn:microsoft.com/office/officeart/2005/8/layout/vList2"/>
    <dgm:cxn modelId="{B8467DE4-EA5F-408C-B77D-586663A16893}" type="presParOf" srcId="{302FEEF2-190F-4E87-9DC4-277021286115}" destId="{C2B9B6F8-9C4F-4000-9DCD-66BB46B6E9DA}" srcOrd="3" destOrd="0" presId="urn:microsoft.com/office/officeart/2005/8/layout/vList2"/>
    <dgm:cxn modelId="{0F99EF4F-A6D9-4FA7-A4AC-BE6E3DAE8032}" type="presParOf" srcId="{302FEEF2-190F-4E87-9DC4-277021286115}" destId="{D0EED72E-6180-408E-ABDF-D1235A8BB12E}" srcOrd="4" destOrd="0" presId="urn:microsoft.com/office/officeart/2005/8/layout/vList2"/>
    <dgm:cxn modelId="{342D0ACA-51D3-4BFF-A763-D00C168B6A8E}" type="presParOf" srcId="{302FEEF2-190F-4E87-9DC4-277021286115}" destId="{70B3E1DF-E5D3-4467-89ED-A572411207E0}" srcOrd="5" destOrd="0" presId="urn:microsoft.com/office/officeart/2005/8/layout/vList2"/>
    <dgm:cxn modelId="{4A1065B5-5FA8-44B5-99D1-E8EE4242C594}" type="presParOf" srcId="{302FEEF2-190F-4E87-9DC4-277021286115}" destId="{060526FA-E02E-46F0-A32F-515068E7BB6C}" srcOrd="6" destOrd="0" presId="urn:microsoft.com/office/officeart/2005/8/layout/vList2"/>
    <dgm:cxn modelId="{989F3E17-3347-408A-A34B-F8398458FC78}" type="presParOf" srcId="{302FEEF2-190F-4E87-9DC4-277021286115}" destId="{04A09FA7-5A46-4635-AA6D-E2963A8C8E6B}" srcOrd="7" destOrd="0" presId="urn:microsoft.com/office/officeart/2005/8/layout/vList2"/>
    <dgm:cxn modelId="{E6D28251-152C-4620-9F2A-A11CA1650291}" type="presParOf" srcId="{302FEEF2-190F-4E87-9DC4-277021286115}" destId="{E927D2D6-4CC2-44F0-AA6D-6F74BE941388}" srcOrd="8" destOrd="0" presId="urn:microsoft.com/office/officeart/2005/8/layout/vList2"/>
    <dgm:cxn modelId="{CED87F42-EE94-4205-B800-66DF20615DFD}" type="presParOf" srcId="{302FEEF2-190F-4E87-9DC4-277021286115}" destId="{5FCE32E8-BB2C-4156-9DF1-04F37601DE34}" srcOrd="9" destOrd="0" presId="urn:microsoft.com/office/officeart/2005/8/layout/vList2"/>
    <dgm:cxn modelId="{26925782-98F9-4708-94B2-711701EE4101}" type="presParOf" srcId="{302FEEF2-190F-4E87-9DC4-277021286115}" destId="{3BAA378D-90B6-43DC-808B-EDEA19A2540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2C6B10-DAF0-4F7C-85E9-752F42D7B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72138-4493-4E08-9ABA-5208F6733CCC}">
      <dgm:prSet/>
      <dgm:spPr/>
      <dgm:t>
        <a:bodyPr/>
        <a:lstStyle/>
        <a:p>
          <a:r>
            <a:rPr lang="en-US" dirty="0" err="1"/>
            <a:t>Xrm.Page</a:t>
          </a:r>
          <a:r>
            <a:rPr lang="en-US" dirty="0"/>
            <a:t> model </a:t>
          </a:r>
          <a:r>
            <a:rPr lang="en-US"/>
            <a:t>is changing</a:t>
          </a:r>
        </a:p>
      </dgm:t>
    </dgm:pt>
    <dgm:pt modelId="{FA890EED-E345-4A35-9D08-27B63DA0BAAA}" type="parTrans" cxnId="{D8C818FA-A6BA-49DE-80A2-2F0B0142A38E}">
      <dgm:prSet/>
      <dgm:spPr/>
      <dgm:t>
        <a:bodyPr/>
        <a:lstStyle/>
        <a:p>
          <a:endParaRPr lang="en-US"/>
        </a:p>
      </dgm:t>
    </dgm:pt>
    <dgm:pt modelId="{9440B9E5-9E54-4A3C-8781-92C7386B2869}" type="sibTrans" cxnId="{D8C818FA-A6BA-49DE-80A2-2F0B0142A38E}">
      <dgm:prSet/>
      <dgm:spPr/>
      <dgm:t>
        <a:bodyPr/>
        <a:lstStyle/>
        <a:p>
          <a:endParaRPr lang="en-US"/>
        </a:p>
      </dgm:t>
    </dgm:pt>
    <dgm:pt modelId="{1D4348DB-60A9-435C-8055-B528DA966385}" type="pres">
      <dgm:prSet presAssocID="{FC2C6B10-DAF0-4F7C-85E9-752F42D7B6FC}" presName="linear" presStyleCnt="0">
        <dgm:presLayoutVars>
          <dgm:animLvl val="lvl"/>
          <dgm:resizeHandles val="exact"/>
        </dgm:presLayoutVars>
      </dgm:prSet>
      <dgm:spPr/>
    </dgm:pt>
    <dgm:pt modelId="{9FEE2E9A-79AB-45D5-9BB6-B78DEE81C0F4}" type="pres">
      <dgm:prSet presAssocID="{E9472138-4493-4E08-9ABA-5208F6733CC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8BEF01-4CE7-426F-B5F1-085DC8C2F763}" type="presOf" srcId="{FC2C6B10-DAF0-4F7C-85E9-752F42D7B6FC}" destId="{1D4348DB-60A9-435C-8055-B528DA966385}" srcOrd="0" destOrd="0" presId="urn:microsoft.com/office/officeart/2005/8/layout/vList2"/>
    <dgm:cxn modelId="{4828A06C-624D-444B-9B75-C3B4342B6A4C}" type="presOf" srcId="{E9472138-4493-4E08-9ABA-5208F6733CCC}" destId="{9FEE2E9A-79AB-45D5-9BB6-B78DEE81C0F4}" srcOrd="0" destOrd="0" presId="urn:microsoft.com/office/officeart/2005/8/layout/vList2"/>
    <dgm:cxn modelId="{D8C818FA-A6BA-49DE-80A2-2F0B0142A38E}" srcId="{FC2C6B10-DAF0-4F7C-85E9-752F42D7B6FC}" destId="{E9472138-4493-4E08-9ABA-5208F6733CCC}" srcOrd="0" destOrd="0" parTransId="{FA890EED-E345-4A35-9D08-27B63DA0BAAA}" sibTransId="{9440B9E5-9E54-4A3C-8781-92C7386B2869}"/>
    <dgm:cxn modelId="{EF01D950-D1A1-409B-BEBB-A52E126EE0A7}" type="presParOf" srcId="{1D4348DB-60A9-435C-8055-B528DA966385}" destId="{9FEE2E9A-79AB-45D5-9BB6-B78DEE81C0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51038-436B-4853-8794-DDD474AC6C83}">
      <dsp:nvSpPr>
        <dsp:cNvPr id="0" name=""/>
        <dsp:cNvSpPr/>
      </dsp:nvSpPr>
      <dsp:spPr>
        <a:xfrm>
          <a:off x="0" y="9232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Let’s talk about apps</a:t>
          </a:r>
        </a:p>
      </dsp:txBody>
      <dsp:txXfrm>
        <a:off x="36296" y="45528"/>
        <a:ext cx="8157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59212-E040-48B1-90E7-D9C508ACC012}">
      <dsp:nvSpPr>
        <dsp:cNvPr id="0" name=""/>
        <dsp:cNvSpPr/>
      </dsp:nvSpPr>
      <dsp:spPr>
        <a:xfrm>
          <a:off x="0" y="1182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Updates to:</a:t>
          </a:r>
        </a:p>
      </dsp:txBody>
      <dsp:txXfrm>
        <a:off x="33955" y="45783"/>
        <a:ext cx="8161690" cy="627655"/>
      </dsp:txXfrm>
    </dsp:sp>
    <dsp:sp modelId="{E888F0DF-2D36-40E4-A71A-D3088FAFDB78}">
      <dsp:nvSpPr>
        <dsp:cNvPr id="0" name=""/>
        <dsp:cNvSpPr/>
      </dsp:nvSpPr>
      <dsp:spPr>
        <a:xfrm>
          <a:off x="0" y="707393"/>
          <a:ext cx="822960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App Designer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Site Map Designer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Business Process Flow Designer</a:t>
          </a:r>
        </a:p>
      </dsp:txBody>
      <dsp:txXfrm>
        <a:off x="0" y="707393"/>
        <a:ext cx="8229600" cy="1200599"/>
      </dsp:txXfrm>
    </dsp:sp>
    <dsp:sp modelId="{65C6298C-94C4-4225-8019-354A485FD0A7}">
      <dsp:nvSpPr>
        <dsp:cNvPr id="0" name=""/>
        <dsp:cNvSpPr/>
      </dsp:nvSpPr>
      <dsp:spPr>
        <a:xfrm>
          <a:off x="0" y="1907993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New Themes</a:t>
          </a:r>
        </a:p>
      </dsp:txBody>
      <dsp:txXfrm>
        <a:off x="33955" y="1941948"/>
        <a:ext cx="8161690" cy="627655"/>
      </dsp:txXfrm>
    </dsp:sp>
    <dsp:sp modelId="{21A50A22-E982-409E-BE41-7E666EB8DAAE}">
      <dsp:nvSpPr>
        <dsp:cNvPr id="0" name=""/>
        <dsp:cNvSpPr/>
      </dsp:nvSpPr>
      <dsp:spPr>
        <a:xfrm>
          <a:off x="0" y="268707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 IN query in Advanced Find</a:t>
          </a:r>
        </a:p>
      </dsp:txBody>
      <dsp:txXfrm>
        <a:off x="33955" y="2721033"/>
        <a:ext cx="8161690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643C-1FFC-42A4-A5AA-882DE97CB221}">
      <dsp:nvSpPr>
        <dsp:cNvPr id="0" name=""/>
        <dsp:cNvSpPr/>
      </dsp:nvSpPr>
      <dsp:spPr>
        <a:xfrm>
          <a:off x="0" y="7975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New LinkedIn Connector</a:t>
          </a:r>
        </a:p>
      </dsp:txBody>
      <dsp:txXfrm>
        <a:off x="33955" y="41930"/>
        <a:ext cx="8161690" cy="627655"/>
      </dsp:txXfrm>
    </dsp:sp>
    <dsp:sp modelId="{01FB004E-7072-44BF-B8CB-A1A957781F78}">
      <dsp:nvSpPr>
        <dsp:cNvPr id="0" name=""/>
        <dsp:cNvSpPr/>
      </dsp:nvSpPr>
      <dsp:spPr>
        <a:xfrm>
          <a:off x="0" y="787060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Addition of “Hubs”</a:t>
          </a:r>
        </a:p>
      </dsp:txBody>
      <dsp:txXfrm>
        <a:off x="33955" y="821015"/>
        <a:ext cx="8161690" cy="627655"/>
      </dsp:txXfrm>
    </dsp:sp>
    <dsp:sp modelId="{088B127E-C5D3-4878-B715-194D8AFCCF57}">
      <dsp:nvSpPr>
        <dsp:cNvPr id="0" name=""/>
        <dsp:cNvSpPr/>
      </dsp:nvSpPr>
      <dsp:spPr>
        <a:xfrm>
          <a:off x="0" y="1482625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Sales Hub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Customer Service Hub</a:t>
          </a:r>
        </a:p>
      </dsp:txBody>
      <dsp:txXfrm>
        <a:off x="0" y="1482625"/>
        <a:ext cx="8229600" cy="795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3F2E-00A0-41BE-BECA-1CFBD6E2A4FF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Outlook App update</a:t>
          </a:r>
        </a:p>
      </dsp:txBody>
      <dsp:txXfrm>
        <a:off x="32784" y="39893"/>
        <a:ext cx="8164032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7A2FE-EE27-4F0D-8DB4-B640CA5FE370}">
      <dsp:nvSpPr>
        <dsp:cNvPr id="0" name=""/>
        <dsp:cNvSpPr/>
      </dsp:nvSpPr>
      <dsp:spPr>
        <a:xfrm>
          <a:off x="0" y="53101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Outlook Client</a:t>
          </a:r>
          <a:r>
            <a:rPr lang="en-US" sz="1100" kern="1200"/>
            <a:t> - replaced by the Dynamics 365 App for Outlook</a:t>
          </a:r>
        </a:p>
      </dsp:txBody>
      <dsp:txXfrm>
        <a:off x="12879" y="543894"/>
        <a:ext cx="8203842" cy="238077"/>
      </dsp:txXfrm>
    </dsp:sp>
    <dsp:sp modelId="{EF27A76C-588B-4E5C-836B-622F8E22010E}">
      <dsp:nvSpPr>
        <dsp:cNvPr id="0" name=""/>
        <dsp:cNvSpPr/>
      </dsp:nvSpPr>
      <dsp:spPr>
        <a:xfrm>
          <a:off x="0" y="826530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Service scheduling in Dynamics 365 for Customer Service</a:t>
          </a:r>
          <a:r>
            <a:rPr lang="en-US" sz="1100" kern="1200"/>
            <a:t> - now included with Dynamics 365 Field Service that works with Customer Service</a:t>
          </a:r>
        </a:p>
      </dsp:txBody>
      <dsp:txXfrm>
        <a:off x="12879" y="839409"/>
        <a:ext cx="8203842" cy="238077"/>
      </dsp:txXfrm>
    </dsp:sp>
    <dsp:sp modelId="{227FF99F-92EB-43FC-974D-6853D9617BE7}">
      <dsp:nvSpPr>
        <dsp:cNvPr id="0" name=""/>
        <dsp:cNvSpPr/>
      </dsp:nvSpPr>
      <dsp:spPr>
        <a:xfrm>
          <a:off x="0" y="112204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Dialogs</a:t>
          </a:r>
          <a:r>
            <a:rPr lang="en-US" sz="1100" kern="1200"/>
            <a:t> - replaced by business process flows and mobile task flows</a:t>
          </a:r>
        </a:p>
      </dsp:txBody>
      <dsp:txXfrm>
        <a:off x="12879" y="1134924"/>
        <a:ext cx="8203842" cy="238077"/>
      </dsp:txXfrm>
    </dsp:sp>
    <dsp:sp modelId="{604EAA01-7D5A-403D-B64E-42ABD6D2AF05}">
      <dsp:nvSpPr>
        <dsp:cNvPr id="0" name=""/>
        <dsp:cNvSpPr/>
      </dsp:nvSpPr>
      <dsp:spPr>
        <a:xfrm>
          <a:off x="0" y="1417560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Parature knowledge base as the Dynamics 365 knowledge solution</a:t>
          </a:r>
          <a:r>
            <a:rPr lang="en-US" sz="1100" kern="1200"/>
            <a:t> - replaced by Knowledge Management features in Dynamics 365</a:t>
          </a:r>
        </a:p>
      </dsp:txBody>
      <dsp:txXfrm>
        <a:off x="12879" y="1430439"/>
        <a:ext cx="8203842" cy="238077"/>
      </dsp:txXfrm>
    </dsp:sp>
    <dsp:sp modelId="{65CDBDF7-0306-4792-ADB3-743D40A4EECB}">
      <dsp:nvSpPr>
        <dsp:cNvPr id="0" name=""/>
        <dsp:cNvSpPr/>
      </dsp:nvSpPr>
      <dsp:spPr>
        <a:xfrm>
          <a:off x="0" y="1713076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Contracts, Contract Line Items, and Contract Templates</a:t>
          </a:r>
          <a:r>
            <a:rPr lang="en-US" sz="1100" kern="1200"/>
            <a:t> - replaced by Entitlements in Dynamics 365 for Customer Service.</a:t>
          </a:r>
        </a:p>
      </dsp:txBody>
      <dsp:txXfrm>
        <a:off x="12879" y="1725955"/>
        <a:ext cx="8203842" cy="238077"/>
      </dsp:txXfrm>
    </dsp:sp>
    <dsp:sp modelId="{487427EC-7327-4C79-85EE-AF2A9EE952FE}">
      <dsp:nvSpPr>
        <dsp:cNvPr id="0" name=""/>
        <dsp:cNvSpPr/>
      </dsp:nvSpPr>
      <dsp:spPr>
        <a:xfrm>
          <a:off x="0" y="200859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Standard SLA Type</a:t>
          </a:r>
          <a:r>
            <a:rPr lang="en-US" sz="1100" kern="1200"/>
            <a:t> - Standard SLA's are replaced by Enhanced SLA's</a:t>
          </a:r>
        </a:p>
      </dsp:txBody>
      <dsp:txXfrm>
        <a:off x="12879" y="2021470"/>
        <a:ext cx="8203842" cy="238077"/>
      </dsp:txXfrm>
    </dsp:sp>
    <dsp:sp modelId="{F5961144-E10E-4E2F-8E94-D69E8CD362D8}">
      <dsp:nvSpPr>
        <dsp:cNvPr id="0" name=""/>
        <dsp:cNvSpPr/>
      </dsp:nvSpPr>
      <dsp:spPr>
        <a:xfrm>
          <a:off x="0" y="230410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Relationship Roles</a:t>
          </a:r>
          <a:r>
            <a:rPr lang="en-US" sz="1100" kern="1200"/>
            <a:t> - replaced by Connection Roles</a:t>
          </a:r>
        </a:p>
      </dsp:txBody>
      <dsp:txXfrm>
        <a:off x="12879" y="2316984"/>
        <a:ext cx="8203842" cy="238077"/>
      </dsp:txXfrm>
    </dsp:sp>
    <dsp:sp modelId="{C51D87D1-506C-4E47-A718-F8BD90FACE26}">
      <dsp:nvSpPr>
        <dsp:cNvPr id="0" name=""/>
        <dsp:cNvSpPr/>
      </dsp:nvSpPr>
      <dsp:spPr>
        <a:xfrm>
          <a:off x="0" y="259962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Mail Merge</a:t>
          </a:r>
          <a:r>
            <a:rPr lang="en-US" sz="1100" kern="1200"/>
            <a:t> - replaced by server-side document generation using Word and Excel templates</a:t>
          </a:r>
        </a:p>
      </dsp:txBody>
      <dsp:txXfrm>
        <a:off x="12879" y="2612500"/>
        <a:ext cx="8203842" cy="238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DAA81-7F17-4F5A-908A-AFFD56D4E865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Entities</a:t>
          </a:r>
        </a:p>
      </dsp:txBody>
      <dsp:txXfrm>
        <a:off x="29271" y="83444"/>
        <a:ext cx="8171058" cy="541083"/>
      </dsp:txXfrm>
    </dsp:sp>
    <dsp:sp modelId="{B8961AEE-7724-42D7-989D-AB73BDD14695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API improvements</a:t>
          </a:r>
        </a:p>
      </dsp:txBody>
      <dsp:txXfrm>
        <a:off x="29271" y="755069"/>
        <a:ext cx="8171058" cy="541083"/>
      </dsp:txXfrm>
    </dsp:sp>
    <dsp:sp modelId="{7F10C7E8-28FD-48F1-A713-D08D81916AB3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API enhancements</a:t>
          </a:r>
        </a:p>
      </dsp:txBody>
      <dsp:txXfrm>
        <a:off x="29271" y="1426694"/>
        <a:ext cx="8171058" cy="541083"/>
      </dsp:txXfrm>
    </dsp:sp>
    <dsp:sp modelId="{F5EE2AEB-C459-475B-8D67-277F2B016924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and manage role-based, purpose-built business apps</a:t>
          </a:r>
        </a:p>
      </dsp:txBody>
      <dsp:txXfrm>
        <a:off x="29271" y="2098319"/>
        <a:ext cx="8171058" cy="541083"/>
      </dsp:txXfrm>
    </dsp:sp>
    <dsp:sp modelId="{A240D1EA-DFA7-42CD-9C96-23DA0C01EC62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and manage role-based, purpose-built business apps</a:t>
          </a:r>
        </a:p>
      </dsp:txBody>
      <dsp:txXfrm>
        <a:off x="29271" y="2769944"/>
        <a:ext cx="8171058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BED7-175C-4A18-825F-ACB115AC715E}">
      <dsp:nvSpPr>
        <dsp:cNvPr id="0" name=""/>
        <dsp:cNvSpPr/>
      </dsp:nvSpPr>
      <dsp:spPr>
        <a:xfrm>
          <a:off x="0" y="3498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Vector Image web resources</a:t>
          </a:r>
        </a:p>
      </dsp:txBody>
      <dsp:txXfrm>
        <a:off x="24588" y="59569"/>
        <a:ext cx="8180424" cy="454509"/>
      </dsp:txXfrm>
    </dsp:sp>
    <dsp:sp modelId="{7EC5996B-CA73-48F6-BD53-1B3E4F75EFAF}">
      <dsp:nvSpPr>
        <dsp:cNvPr id="0" name=""/>
        <dsp:cNvSpPr/>
      </dsp:nvSpPr>
      <dsp:spPr>
        <a:xfrm>
          <a:off x="0" y="59914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 for localizable solutions</a:t>
          </a:r>
        </a:p>
      </dsp:txBody>
      <dsp:txXfrm>
        <a:off x="24588" y="623734"/>
        <a:ext cx="8180424" cy="454509"/>
      </dsp:txXfrm>
    </dsp:sp>
    <dsp:sp modelId="{D0EED72E-6180-408E-ABDF-D1235A8BB12E}">
      <dsp:nvSpPr>
        <dsp:cNvPr id="0" name=""/>
        <dsp:cNvSpPr/>
      </dsp:nvSpPr>
      <dsp:spPr>
        <a:xfrm>
          <a:off x="0" y="11633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Web Resource dependencies</a:t>
          </a:r>
        </a:p>
      </dsp:txBody>
      <dsp:txXfrm>
        <a:off x="24588" y="1187898"/>
        <a:ext cx="8180424" cy="454509"/>
      </dsp:txXfrm>
    </dsp:sp>
    <dsp:sp modelId="{060526FA-E02E-46F0-A32F-515068E7BB6C}">
      <dsp:nvSpPr>
        <dsp:cNvPr id="0" name=""/>
        <dsp:cNvSpPr/>
      </dsp:nvSpPr>
      <dsp:spPr>
        <a:xfrm>
          <a:off x="0" y="172747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Override the default open behavior of data rows in an entity-bound grid</a:t>
          </a:r>
        </a:p>
      </dsp:txBody>
      <dsp:txXfrm>
        <a:off x="24588" y="1752064"/>
        <a:ext cx="8180424" cy="454509"/>
      </dsp:txXfrm>
    </dsp:sp>
    <dsp:sp modelId="{E927D2D6-4CC2-44F0-AA6D-6F74BE941388}">
      <dsp:nvSpPr>
        <dsp:cNvPr id="0" name=""/>
        <dsp:cNvSpPr/>
      </dsp:nvSpPr>
      <dsp:spPr>
        <a:xfrm>
          <a:off x="0" y="229164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process flow enhancements</a:t>
          </a:r>
        </a:p>
      </dsp:txBody>
      <dsp:txXfrm>
        <a:off x="24588" y="2316229"/>
        <a:ext cx="8180424" cy="454509"/>
      </dsp:txXfrm>
    </dsp:sp>
    <dsp:sp modelId="{3BAA378D-90B6-43DC-808B-EDEA19A25407}">
      <dsp:nvSpPr>
        <dsp:cNvPr id="0" name=""/>
        <dsp:cNvSpPr/>
      </dsp:nvSpPr>
      <dsp:spPr>
        <a:xfrm>
          <a:off x="0" y="285580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WebHooks</a:t>
          </a:r>
          <a:r>
            <a:rPr lang="en-US" sz="2100" kern="1200" dirty="0"/>
            <a:t> integration</a:t>
          </a:r>
        </a:p>
      </dsp:txBody>
      <dsp:txXfrm>
        <a:off x="24588" y="2880394"/>
        <a:ext cx="8180424" cy="4545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2E9A-79AB-45D5-9BB6-B78DEE81C0F4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Xrm.Page</a:t>
          </a:r>
          <a:r>
            <a:rPr lang="en-US" sz="2800" kern="1200" dirty="0"/>
            <a:t> model </a:t>
          </a:r>
          <a:r>
            <a:rPr lang="en-US" sz="2800" kern="1200"/>
            <a:t>is changing</a:t>
          </a:r>
        </a:p>
      </dsp:txBody>
      <dsp:txXfrm>
        <a:off x="32784" y="39893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6600" b="1" dirty="0"/>
              <a:t>v9 New Feature Overview</a:t>
            </a:r>
            <a:br>
              <a:rPr lang="en-US" sz="6600" b="1" dirty="0"/>
            </a:br>
            <a:r>
              <a:rPr lang="en-US" sz="6600" b="1" dirty="0"/>
              <a:t>Part 2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Web UI Refresh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49898-5B26-49D8-98AD-9C9BFDE4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246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Unified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8CCD-0B57-41BD-8C2D-EA12552D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Unified 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4CF4E-AC9E-41F8-8693-A097801F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503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FBC-0A0C-4E57-A7F4-96634546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682ECF-98C0-480B-B4B0-008498F5D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22" y="1200150"/>
            <a:ext cx="473235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7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CC9-4190-47B0-BAB5-310EDEB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EB-3A9C-4F9C-81FD-D4320B3D2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4265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0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CC9-4190-47B0-BAB5-310EDEB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248674-4F02-42EA-8064-CB12DF50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9016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86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D25-5DE8-4349-A017-FBD390F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BB94BC-01FB-4773-B5A3-56DDA085F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83472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18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DDFE-605D-4D47-8412-CC02E7BC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1AFF-B293-435A-96D0-9F728BAB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4279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4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489B-4B9E-4F08-8A72-FAE67DAD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88B964-B893-4C9D-B353-F3D23FF2C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1084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9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489B-4B9E-4F08-8A72-FAE67DAD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FF363-CD0A-43A1-BE1F-7CEB3A20C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3942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5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DDFE-605D-4D47-8412-CC02E7BC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Development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1AFF-B293-435A-96D0-9F728BAB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4741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Demo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</a:t>
            </a:r>
          </a:p>
          <a:p>
            <a:pPr lvl="0"/>
            <a:r>
              <a:rPr lang="en-US" dirty="0"/>
              <a:t>Where</a:t>
            </a:r>
          </a:p>
          <a:p>
            <a:pPr lvl="0"/>
            <a:r>
              <a:rPr lang="en-US" dirty="0"/>
              <a:t>Why</a:t>
            </a:r>
          </a:p>
          <a:p>
            <a:pPr lvl="0"/>
            <a:r>
              <a:rPr lang="en-US" dirty="0"/>
              <a:t>Technology</a:t>
            </a:r>
          </a:p>
          <a:p>
            <a:pPr lvl="0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General Availability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October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New Feature </a:t>
            </a:r>
            <a:br>
              <a:rPr lang="en-US" sz="6600" i="1" dirty="0"/>
            </a:br>
            <a:r>
              <a:rPr lang="en-US" sz="6600" i="1" dirty="0"/>
              <a:t>Overview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87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Platform Separation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0C6B4B-D16F-4801-AA00-1C355B59E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641"/>
            <a:ext cx="8229600" cy="32190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863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950C-8595-490D-8003-69DC35B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5C9D6-F5FA-4C94-92CF-2A744E246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2292"/>
              </p:ext>
            </p:extLst>
          </p:nvPr>
        </p:nvGraphicFramePr>
        <p:xfrm>
          <a:off x="457200" y="1200151"/>
          <a:ext cx="8229600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8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Web UI Refresh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8C99F-125F-416A-8E3A-6CAED977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0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8704</TotalTime>
  <Words>266</Words>
  <Application>Microsoft Office PowerPoint</Application>
  <PresentationFormat>On-screen Show (16:9)</PresentationFormat>
  <Paragraphs>69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v9 New Feature Overview Part 2</vt:lpstr>
      <vt:lpstr>Mitch Milam</vt:lpstr>
      <vt:lpstr>Webinar Housekeeping</vt:lpstr>
      <vt:lpstr>Agenda</vt:lpstr>
      <vt:lpstr>Overview</vt:lpstr>
      <vt:lpstr>PowerPoint Presentation</vt:lpstr>
      <vt:lpstr>Platform Separation</vt:lpstr>
      <vt:lpstr>Apps</vt:lpstr>
      <vt:lpstr>Web UI Refresh</vt:lpstr>
      <vt:lpstr>Web UI Refresh</vt:lpstr>
      <vt:lpstr>Unified User Interface</vt:lpstr>
      <vt:lpstr>Unified User Interface</vt:lpstr>
      <vt:lpstr>Microsoft Flow</vt:lpstr>
      <vt:lpstr>Other Features</vt:lpstr>
      <vt:lpstr>Other Features</vt:lpstr>
      <vt:lpstr>Coming Soon</vt:lpstr>
      <vt:lpstr>Deprecated Features</vt:lpstr>
      <vt:lpstr>For Developers</vt:lpstr>
      <vt:lpstr>For Developers</vt:lpstr>
      <vt:lpstr>Deprecated Development Features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474</cp:revision>
  <cp:lastPrinted>2014-08-04T20:14:51Z</cp:lastPrinted>
  <dcterms:created xsi:type="dcterms:W3CDTF">2014-08-03T21:50:47Z</dcterms:created>
  <dcterms:modified xsi:type="dcterms:W3CDTF">2017-11-10T11:56:33Z</dcterms:modified>
</cp:coreProperties>
</file>