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1" r:id="rId2"/>
    <p:sldId id="412" r:id="rId3"/>
    <p:sldId id="413" r:id="rId4"/>
    <p:sldId id="257" r:id="rId5"/>
    <p:sldId id="496" r:id="rId6"/>
    <p:sldId id="501" r:id="rId7"/>
    <p:sldId id="502" r:id="rId8"/>
    <p:sldId id="497" r:id="rId9"/>
    <p:sldId id="498" r:id="rId10"/>
    <p:sldId id="499" r:id="rId11"/>
    <p:sldId id="500" r:id="rId12"/>
    <p:sldId id="495" r:id="rId13"/>
    <p:sldId id="303" r:id="rId14"/>
    <p:sldId id="302" r:id="rId15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9E398-661B-4362-B5A7-4BAB4A1276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F33A98-6E11-4706-B2B8-6CC15AECB545}">
      <dgm:prSet/>
      <dgm:spPr/>
      <dgm:t>
        <a:bodyPr/>
        <a:lstStyle/>
        <a:p>
          <a:r>
            <a:rPr lang="en-US"/>
            <a:t>Available in Dynamics 365 Online v9 (only)</a:t>
          </a:r>
        </a:p>
      </dgm:t>
    </dgm:pt>
    <dgm:pt modelId="{D4C8E701-EAAD-42A3-9E70-BC7717450E1E}" type="parTrans" cxnId="{13118776-73E3-4F18-A374-BB9D9B4921DF}">
      <dgm:prSet/>
      <dgm:spPr/>
      <dgm:t>
        <a:bodyPr/>
        <a:lstStyle/>
        <a:p>
          <a:endParaRPr lang="en-US"/>
        </a:p>
      </dgm:t>
    </dgm:pt>
    <dgm:pt modelId="{AC94E22B-051A-4D81-91DA-147B2C549A27}" type="sibTrans" cxnId="{13118776-73E3-4F18-A374-BB9D9B4921DF}">
      <dgm:prSet/>
      <dgm:spPr/>
      <dgm:t>
        <a:bodyPr/>
        <a:lstStyle/>
        <a:p>
          <a:endParaRPr lang="en-US"/>
        </a:p>
      </dgm:t>
    </dgm:pt>
    <dgm:pt modelId="{AF68382B-ACA0-4DC3-AB06-D045ECF6E50B}" type="pres">
      <dgm:prSet presAssocID="{5859E398-661B-4362-B5A7-4BAB4A1276BB}" presName="linear" presStyleCnt="0">
        <dgm:presLayoutVars>
          <dgm:animLvl val="lvl"/>
          <dgm:resizeHandles val="exact"/>
        </dgm:presLayoutVars>
      </dgm:prSet>
      <dgm:spPr/>
    </dgm:pt>
    <dgm:pt modelId="{90283B3F-BC90-4CED-B4FE-5BC7E843E12D}" type="pres">
      <dgm:prSet presAssocID="{E5F33A98-6E11-4706-B2B8-6CC15AECB54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118776-73E3-4F18-A374-BB9D9B4921DF}" srcId="{5859E398-661B-4362-B5A7-4BAB4A1276BB}" destId="{E5F33A98-6E11-4706-B2B8-6CC15AECB545}" srcOrd="0" destOrd="0" parTransId="{D4C8E701-EAAD-42A3-9E70-BC7717450E1E}" sibTransId="{AC94E22B-051A-4D81-91DA-147B2C549A27}"/>
    <dgm:cxn modelId="{851010A7-4AB2-4AA6-85B5-86A2A35F2C3C}" type="presOf" srcId="{5859E398-661B-4362-B5A7-4BAB4A1276BB}" destId="{AF68382B-ACA0-4DC3-AB06-D045ECF6E50B}" srcOrd="0" destOrd="0" presId="urn:microsoft.com/office/officeart/2005/8/layout/vList2"/>
    <dgm:cxn modelId="{92C99ED5-732F-4D6B-9190-ACD1D0E8BB80}" type="presOf" srcId="{E5F33A98-6E11-4706-B2B8-6CC15AECB545}" destId="{90283B3F-BC90-4CED-B4FE-5BC7E843E12D}" srcOrd="0" destOrd="0" presId="urn:microsoft.com/office/officeart/2005/8/layout/vList2"/>
    <dgm:cxn modelId="{A1F20D74-DC70-4E0E-B63D-CF01131F1B77}" type="presParOf" srcId="{AF68382B-ACA0-4DC3-AB06-D045ECF6E50B}" destId="{90283B3F-BC90-4CED-B4FE-5BC7E843E1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F75460-0088-4253-A9F9-F84538CD3E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F06790-0B41-41EE-A3AE-98DA7C834195}">
      <dgm:prSet/>
      <dgm:spPr/>
      <dgm:t>
        <a:bodyPr/>
        <a:lstStyle/>
        <a:p>
          <a:r>
            <a:rPr lang="en-US"/>
            <a:t>OData v4</a:t>
          </a:r>
        </a:p>
      </dgm:t>
    </dgm:pt>
    <dgm:pt modelId="{AAE997FB-4166-46E8-80E7-CA41837AA1DB}" type="parTrans" cxnId="{D2F8D50F-7100-444D-A7C2-F7D0FA7F4B1C}">
      <dgm:prSet/>
      <dgm:spPr/>
      <dgm:t>
        <a:bodyPr/>
        <a:lstStyle/>
        <a:p>
          <a:endParaRPr lang="en-US"/>
        </a:p>
      </dgm:t>
    </dgm:pt>
    <dgm:pt modelId="{C721B180-79AB-4BA5-9530-A70E3DE546A2}" type="sibTrans" cxnId="{D2F8D50F-7100-444D-A7C2-F7D0FA7F4B1C}">
      <dgm:prSet/>
      <dgm:spPr/>
      <dgm:t>
        <a:bodyPr/>
        <a:lstStyle/>
        <a:p>
          <a:endParaRPr lang="en-US"/>
        </a:p>
      </dgm:t>
    </dgm:pt>
    <dgm:pt modelId="{4E3134E7-7190-4795-8E09-236633D134E5}">
      <dgm:prSet/>
      <dgm:spPr/>
      <dgm:t>
        <a:bodyPr/>
        <a:lstStyle/>
        <a:p>
          <a:r>
            <a:rPr lang="en-US"/>
            <a:t>Azure Cosmos DB (from AppSource)</a:t>
          </a:r>
        </a:p>
      </dgm:t>
    </dgm:pt>
    <dgm:pt modelId="{B977AF68-F0C2-4999-AF37-8D97BAC26BF2}" type="parTrans" cxnId="{777D8CF2-51F8-4CE6-BBB1-70DC45A8433A}">
      <dgm:prSet/>
      <dgm:spPr/>
      <dgm:t>
        <a:bodyPr/>
        <a:lstStyle/>
        <a:p>
          <a:endParaRPr lang="en-US"/>
        </a:p>
      </dgm:t>
    </dgm:pt>
    <dgm:pt modelId="{C610C8C7-F866-4B1E-B5D2-5C2D7A69D7B6}" type="sibTrans" cxnId="{777D8CF2-51F8-4CE6-BBB1-70DC45A8433A}">
      <dgm:prSet/>
      <dgm:spPr/>
      <dgm:t>
        <a:bodyPr/>
        <a:lstStyle/>
        <a:p>
          <a:endParaRPr lang="en-US"/>
        </a:p>
      </dgm:t>
    </dgm:pt>
    <dgm:pt modelId="{9A774AC0-2567-4A54-A70A-620B11EE7113}" type="pres">
      <dgm:prSet presAssocID="{62F75460-0088-4253-A9F9-F84538CD3EDB}" presName="linear" presStyleCnt="0">
        <dgm:presLayoutVars>
          <dgm:animLvl val="lvl"/>
          <dgm:resizeHandles val="exact"/>
        </dgm:presLayoutVars>
      </dgm:prSet>
      <dgm:spPr/>
    </dgm:pt>
    <dgm:pt modelId="{BED6F793-5ECB-47EF-A520-6E14A67155E4}" type="pres">
      <dgm:prSet presAssocID="{37F06790-0B41-41EE-A3AE-98DA7C8341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00C1CF-E5FC-4481-921B-209A3680E3E0}" type="pres">
      <dgm:prSet presAssocID="{C721B180-79AB-4BA5-9530-A70E3DE546A2}" presName="spacer" presStyleCnt="0"/>
      <dgm:spPr/>
    </dgm:pt>
    <dgm:pt modelId="{5001117F-DD6F-49FF-896F-CE8258EFC0F7}" type="pres">
      <dgm:prSet presAssocID="{4E3134E7-7190-4795-8E09-236633D134E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F8D50F-7100-444D-A7C2-F7D0FA7F4B1C}" srcId="{62F75460-0088-4253-A9F9-F84538CD3EDB}" destId="{37F06790-0B41-41EE-A3AE-98DA7C834195}" srcOrd="0" destOrd="0" parTransId="{AAE997FB-4166-46E8-80E7-CA41837AA1DB}" sibTransId="{C721B180-79AB-4BA5-9530-A70E3DE546A2}"/>
    <dgm:cxn modelId="{303A153F-783A-490D-9302-144E93F742CB}" type="presOf" srcId="{37F06790-0B41-41EE-A3AE-98DA7C834195}" destId="{BED6F793-5ECB-47EF-A520-6E14A67155E4}" srcOrd="0" destOrd="0" presId="urn:microsoft.com/office/officeart/2005/8/layout/vList2"/>
    <dgm:cxn modelId="{532B4AA5-77A8-4ACC-9960-7C5DDBFC511F}" type="presOf" srcId="{62F75460-0088-4253-A9F9-F84538CD3EDB}" destId="{9A774AC0-2567-4A54-A70A-620B11EE7113}" srcOrd="0" destOrd="0" presId="urn:microsoft.com/office/officeart/2005/8/layout/vList2"/>
    <dgm:cxn modelId="{D08316C0-DA86-4524-8806-B2A5443B1AD0}" type="presOf" srcId="{4E3134E7-7190-4795-8E09-236633D134E5}" destId="{5001117F-DD6F-49FF-896F-CE8258EFC0F7}" srcOrd="0" destOrd="0" presId="urn:microsoft.com/office/officeart/2005/8/layout/vList2"/>
    <dgm:cxn modelId="{777D8CF2-51F8-4CE6-BBB1-70DC45A8433A}" srcId="{62F75460-0088-4253-A9F9-F84538CD3EDB}" destId="{4E3134E7-7190-4795-8E09-236633D134E5}" srcOrd="1" destOrd="0" parTransId="{B977AF68-F0C2-4999-AF37-8D97BAC26BF2}" sibTransId="{C610C8C7-F866-4B1E-B5D2-5C2D7A69D7B6}"/>
    <dgm:cxn modelId="{2121BE75-1230-49CB-8675-5D348C1B9749}" type="presParOf" srcId="{9A774AC0-2567-4A54-A70A-620B11EE7113}" destId="{BED6F793-5ECB-47EF-A520-6E14A67155E4}" srcOrd="0" destOrd="0" presId="urn:microsoft.com/office/officeart/2005/8/layout/vList2"/>
    <dgm:cxn modelId="{3A2D0E9D-B12A-4B0C-BB3D-C1988638C752}" type="presParOf" srcId="{9A774AC0-2567-4A54-A70A-620B11EE7113}" destId="{2000C1CF-E5FC-4481-921B-209A3680E3E0}" srcOrd="1" destOrd="0" presId="urn:microsoft.com/office/officeart/2005/8/layout/vList2"/>
    <dgm:cxn modelId="{1B6BAE4D-113F-4582-A050-2AA3170401BF}" type="presParOf" srcId="{9A774AC0-2567-4A54-A70A-620B11EE7113}" destId="{5001117F-DD6F-49FF-896F-CE8258EFC0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72D968-867B-45EF-A13B-8A6129D16C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F67A53-F72F-4127-815D-233AFC6E94CD}">
      <dgm:prSet/>
      <dgm:spPr/>
      <dgm:t>
        <a:bodyPr/>
        <a:lstStyle/>
        <a:p>
          <a:r>
            <a:rPr lang="en-US"/>
            <a:t>Data is read-only</a:t>
          </a:r>
        </a:p>
      </dgm:t>
    </dgm:pt>
    <dgm:pt modelId="{22486E95-1AE7-479B-A5BA-29167F4148C5}" type="parTrans" cxnId="{AB115A79-23CA-431B-B6CA-6F0721FBC752}">
      <dgm:prSet/>
      <dgm:spPr/>
      <dgm:t>
        <a:bodyPr/>
        <a:lstStyle/>
        <a:p>
          <a:endParaRPr lang="en-US"/>
        </a:p>
      </dgm:t>
    </dgm:pt>
    <dgm:pt modelId="{59B34CDF-4323-4058-BA80-D8D545980921}" type="sibTrans" cxnId="{AB115A79-23CA-431B-B6CA-6F0721FBC752}">
      <dgm:prSet/>
      <dgm:spPr/>
      <dgm:t>
        <a:bodyPr/>
        <a:lstStyle/>
        <a:p>
          <a:endParaRPr lang="en-US"/>
        </a:p>
      </dgm:t>
    </dgm:pt>
    <dgm:pt modelId="{5649D6D0-BA0A-429B-8849-D97584D99601}">
      <dgm:prSet/>
      <dgm:spPr/>
      <dgm:t>
        <a:bodyPr/>
        <a:lstStyle/>
        <a:p>
          <a:r>
            <a:rPr lang="en-US"/>
            <a:t>Only Organization-Owned entities are supported</a:t>
          </a:r>
        </a:p>
      </dgm:t>
    </dgm:pt>
    <dgm:pt modelId="{545AFA86-451D-4D8B-8152-620751ABEAFB}" type="parTrans" cxnId="{E8528A62-C775-4480-8F14-2FA6B7B0574E}">
      <dgm:prSet/>
      <dgm:spPr/>
      <dgm:t>
        <a:bodyPr/>
        <a:lstStyle/>
        <a:p>
          <a:endParaRPr lang="en-US"/>
        </a:p>
      </dgm:t>
    </dgm:pt>
    <dgm:pt modelId="{86F28BDC-1777-4EF5-9604-194A9D0F9D30}" type="sibTrans" cxnId="{E8528A62-C775-4480-8F14-2FA6B7B0574E}">
      <dgm:prSet/>
      <dgm:spPr/>
      <dgm:t>
        <a:bodyPr/>
        <a:lstStyle/>
        <a:p>
          <a:endParaRPr lang="en-US"/>
        </a:p>
      </dgm:t>
    </dgm:pt>
    <dgm:pt modelId="{67365813-42E4-4081-B113-1B5DFF04B9BB}">
      <dgm:prSet/>
      <dgm:spPr/>
      <dgm:t>
        <a:bodyPr/>
        <a:lstStyle/>
        <a:p>
          <a:r>
            <a:rPr lang="en-US"/>
            <a:t>Auditing and Change Tracking not supported</a:t>
          </a:r>
        </a:p>
      </dgm:t>
    </dgm:pt>
    <dgm:pt modelId="{6CA04313-AFB2-4EC2-A09C-03490C13911A}" type="parTrans" cxnId="{3096284D-1090-45FB-9A6C-3415273D2C15}">
      <dgm:prSet/>
      <dgm:spPr/>
      <dgm:t>
        <a:bodyPr/>
        <a:lstStyle/>
        <a:p>
          <a:endParaRPr lang="en-US"/>
        </a:p>
      </dgm:t>
    </dgm:pt>
    <dgm:pt modelId="{AB09B638-931F-4039-9156-002EC830D7B9}" type="sibTrans" cxnId="{3096284D-1090-45FB-9A6C-3415273D2C15}">
      <dgm:prSet/>
      <dgm:spPr/>
      <dgm:t>
        <a:bodyPr/>
        <a:lstStyle/>
        <a:p>
          <a:endParaRPr lang="en-US"/>
        </a:p>
      </dgm:t>
    </dgm:pt>
    <dgm:pt modelId="{FD11C305-2425-43D3-B4A7-568F4F6C4E8B}">
      <dgm:prSet/>
      <dgm:spPr/>
      <dgm:t>
        <a:bodyPr/>
        <a:lstStyle/>
        <a:p>
          <a:r>
            <a:rPr lang="en-US"/>
            <a:t>Not Queue-enabled</a:t>
          </a:r>
        </a:p>
      </dgm:t>
    </dgm:pt>
    <dgm:pt modelId="{23179642-6113-41A8-BFD5-B81A917745C8}" type="parTrans" cxnId="{0CE995DD-5658-474C-AEE5-E2DBC3102A4B}">
      <dgm:prSet/>
      <dgm:spPr/>
      <dgm:t>
        <a:bodyPr/>
        <a:lstStyle/>
        <a:p>
          <a:endParaRPr lang="en-US"/>
        </a:p>
      </dgm:t>
    </dgm:pt>
    <dgm:pt modelId="{504C2F8A-69E8-4D3D-BFA0-8736BAC99102}" type="sibTrans" cxnId="{0CE995DD-5658-474C-AEE5-E2DBC3102A4B}">
      <dgm:prSet/>
      <dgm:spPr/>
      <dgm:t>
        <a:bodyPr/>
        <a:lstStyle/>
        <a:p>
          <a:endParaRPr lang="en-US"/>
        </a:p>
      </dgm:t>
    </dgm:pt>
    <dgm:pt modelId="{582A3A38-DFD2-4DE6-9397-63D1CE80D40B}">
      <dgm:prSet/>
      <dgm:spPr/>
      <dgm:t>
        <a:bodyPr/>
        <a:lstStyle/>
        <a:p>
          <a:r>
            <a:rPr lang="en-US"/>
            <a:t>No Offline caching</a:t>
          </a:r>
        </a:p>
      </dgm:t>
    </dgm:pt>
    <dgm:pt modelId="{DED6A0BC-FD1B-4CF0-AEC1-1EB9D8BCCACA}" type="parTrans" cxnId="{3BF03AD6-3C40-4D50-B708-0F9E9B95C882}">
      <dgm:prSet/>
      <dgm:spPr/>
      <dgm:t>
        <a:bodyPr/>
        <a:lstStyle/>
        <a:p>
          <a:endParaRPr lang="en-US"/>
        </a:p>
      </dgm:t>
    </dgm:pt>
    <dgm:pt modelId="{292DFB24-5F7A-4052-88FF-39963FC22D07}" type="sibTrans" cxnId="{3BF03AD6-3C40-4D50-B708-0F9E9B95C882}">
      <dgm:prSet/>
      <dgm:spPr/>
      <dgm:t>
        <a:bodyPr/>
        <a:lstStyle/>
        <a:p>
          <a:endParaRPr lang="en-US"/>
        </a:p>
      </dgm:t>
    </dgm:pt>
    <dgm:pt modelId="{BF235C26-A382-4868-98F3-72CD18360713}">
      <dgm:prSet/>
      <dgm:spPr/>
      <dgm:t>
        <a:bodyPr/>
        <a:lstStyle/>
        <a:p>
          <a:r>
            <a:rPr lang="en-US"/>
            <a:t>Cannot be an Activity</a:t>
          </a:r>
        </a:p>
      </dgm:t>
    </dgm:pt>
    <dgm:pt modelId="{3AFD92F5-6367-4156-A864-FC43EE1E6E3F}" type="parTrans" cxnId="{16784DDA-8B4E-4875-8A86-379799ECF03D}">
      <dgm:prSet/>
      <dgm:spPr/>
      <dgm:t>
        <a:bodyPr/>
        <a:lstStyle/>
        <a:p>
          <a:endParaRPr lang="en-US"/>
        </a:p>
      </dgm:t>
    </dgm:pt>
    <dgm:pt modelId="{D3C5D2F9-410C-4592-8F48-4E94DD321A1A}" type="sibTrans" cxnId="{16784DDA-8B4E-4875-8A86-379799ECF03D}">
      <dgm:prSet/>
      <dgm:spPr/>
      <dgm:t>
        <a:bodyPr/>
        <a:lstStyle/>
        <a:p>
          <a:endParaRPr lang="en-US"/>
        </a:p>
      </dgm:t>
    </dgm:pt>
    <dgm:pt modelId="{BE9C31A7-810D-4898-818B-85B34E7882C5}">
      <dgm:prSet/>
      <dgm:spPr/>
      <dgm:t>
        <a:bodyPr/>
        <a:lstStyle/>
        <a:p>
          <a:r>
            <a:rPr lang="en-US"/>
            <a:t>Cannot have Business Process Flows</a:t>
          </a:r>
        </a:p>
      </dgm:t>
    </dgm:pt>
    <dgm:pt modelId="{8B6D2C64-5DE3-4828-8440-FB231583AD08}" type="parTrans" cxnId="{65E4DD3A-34E7-494A-9127-14889A449A88}">
      <dgm:prSet/>
      <dgm:spPr/>
      <dgm:t>
        <a:bodyPr/>
        <a:lstStyle/>
        <a:p>
          <a:endParaRPr lang="en-US"/>
        </a:p>
      </dgm:t>
    </dgm:pt>
    <dgm:pt modelId="{87491EEE-0B79-4B0D-9A88-80ACFD788C05}" type="sibTrans" cxnId="{65E4DD3A-34E7-494A-9127-14889A449A88}">
      <dgm:prSet/>
      <dgm:spPr/>
      <dgm:t>
        <a:bodyPr/>
        <a:lstStyle/>
        <a:p>
          <a:endParaRPr lang="en-US"/>
        </a:p>
      </dgm:t>
    </dgm:pt>
    <dgm:pt modelId="{607B8ECE-69CE-47D0-99C5-8B105466057A}">
      <dgm:prSet/>
      <dgm:spPr/>
      <dgm:t>
        <a:bodyPr/>
        <a:lstStyle/>
        <a:p>
          <a:r>
            <a:rPr lang="en-US"/>
            <a:t>Cannot be switched back to a non-Virtual Entity</a:t>
          </a:r>
        </a:p>
      </dgm:t>
    </dgm:pt>
    <dgm:pt modelId="{A810671A-323C-4C45-8C8B-35E83CB920C2}" type="parTrans" cxnId="{025EEEB4-27B6-4C25-8CF7-830D5B60D25E}">
      <dgm:prSet/>
      <dgm:spPr/>
      <dgm:t>
        <a:bodyPr/>
        <a:lstStyle/>
        <a:p>
          <a:endParaRPr lang="en-US"/>
        </a:p>
      </dgm:t>
    </dgm:pt>
    <dgm:pt modelId="{03934773-153E-453C-A2C1-0FA089ED4528}" type="sibTrans" cxnId="{025EEEB4-27B6-4C25-8CF7-830D5B60D25E}">
      <dgm:prSet/>
      <dgm:spPr/>
      <dgm:t>
        <a:bodyPr/>
        <a:lstStyle/>
        <a:p>
          <a:endParaRPr lang="en-US"/>
        </a:p>
      </dgm:t>
    </dgm:pt>
    <dgm:pt modelId="{8F1C515F-A77A-4450-B34D-23C7711A0624}" type="pres">
      <dgm:prSet presAssocID="{3472D968-867B-45EF-A13B-8A6129D16CB8}" presName="linear" presStyleCnt="0">
        <dgm:presLayoutVars>
          <dgm:animLvl val="lvl"/>
          <dgm:resizeHandles val="exact"/>
        </dgm:presLayoutVars>
      </dgm:prSet>
      <dgm:spPr/>
    </dgm:pt>
    <dgm:pt modelId="{F58A9CAD-CA89-40D0-B39F-F9AFE37951BB}" type="pres">
      <dgm:prSet presAssocID="{B1F67A53-F72F-4127-815D-233AFC6E94C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802AAC2-D066-43F7-9AC6-F87E17256906}" type="pres">
      <dgm:prSet presAssocID="{59B34CDF-4323-4058-BA80-D8D545980921}" presName="spacer" presStyleCnt="0"/>
      <dgm:spPr/>
    </dgm:pt>
    <dgm:pt modelId="{BBF31B82-E40F-4919-95AA-411716ED6532}" type="pres">
      <dgm:prSet presAssocID="{5649D6D0-BA0A-429B-8849-D97584D9960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F0B077B-00A9-4695-ADF7-10EDC676CD54}" type="pres">
      <dgm:prSet presAssocID="{86F28BDC-1777-4EF5-9604-194A9D0F9D30}" presName="spacer" presStyleCnt="0"/>
      <dgm:spPr/>
    </dgm:pt>
    <dgm:pt modelId="{3E4DC88A-7B30-4388-A083-94E1F319B209}" type="pres">
      <dgm:prSet presAssocID="{67365813-42E4-4081-B113-1B5DFF04B9B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4526684-624F-43D5-AB0B-69AABC6A7230}" type="pres">
      <dgm:prSet presAssocID="{AB09B638-931F-4039-9156-002EC830D7B9}" presName="spacer" presStyleCnt="0"/>
      <dgm:spPr/>
    </dgm:pt>
    <dgm:pt modelId="{CB86998C-C6C9-4313-8C67-9581ED816570}" type="pres">
      <dgm:prSet presAssocID="{FD11C305-2425-43D3-B4A7-568F4F6C4E8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DA55400-EE11-4502-A1FE-738AE472F61E}" type="pres">
      <dgm:prSet presAssocID="{504C2F8A-69E8-4D3D-BFA0-8736BAC99102}" presName="spacer" presStyleCnt="0"/>
      <dgm:spPr/>
    </dgm:pt>
    <dgm:pt modelId="{592ACE90-7255-4128-A971-30D3FE44AD22}" type="pres">
      <dgm:prSet presAssocID="{582A3A38-DFD2-4DE6-9397-63D1CE80D40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AD42E9-F5C2-4C97-8075-6D055B62CFED}" type="pres">
      <dgm:prSet presAssocID="{292DFB24-5F7A-4052-88FF-39963FC22D07}" presName="spacer" presStyleCnt="0"/>
      <dgm:spPr/>
    </dgm:pt>
    <dgm:pt modelId="{631D5237-2A83-45CA-A66D-A6E3AAA8BFB0}" type="pres">
      <dgm:prSet presAssocID="{BF235C26-A382-4868-98F3-72CD1836071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848A784-3D89-43CF-BA8A-3B0740F01659}" type="pres">
      <dgm:prSet presAssocID="{D3C5D2F9-410C-4592-8F48-4E94DD321A1A}" presName="spacer" presStyleCnt="0"/>
      <dgm:spPr/>
    </dgm:pt>
    <dgm:pt modelId="{BB47E929-B62E-4B1B-8F13-A3FFA7643964}" type="pres">
      <dgm:prSet presAssocID="{BE9C31A7-810D-4898-818B-85B34E7882C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2DCD2AE-B220-46CA-904D-A04BBD65A191}" type="pres">
      <dgm:prSet presAssocID="{87491EEE-0B79-4B0D-9A88-80ACFD788C05}" presName="spacer" presStyleCnt="0"/>
      <dgm:spPr/>
    </dgm:pt>
    <dgm:pt modelId="{E06008AA-A12C-4E39-9325-34D2C1F1370C}" type="pres">
      <dgm:prSet presAssocID="{607B8ECE-69CE-47D0-99C5-8B105466057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EEC8C16-6E3B-4747-AB1C-57B023615E37}" type="presOf" srcId="{5649D6D0-BA0A-429B-8849-D97584D99601}" destId="{BBF31B82-E40F-4919-95AA-411716ED6532}" srcOrd="0" destOrd="0" presId="urn:microsoft.com/office/officeart/2005/8/layout/vList2"/>
    <dgm:cxn modelId="{65E4DD3A-34E7-494A-9127-14889A449A88}" srcId="{3472D968-867B-45EF-A13B-8A6129D16CB8}" destId="{BE9C31A7-810D-4898-818B-85B34E7882C5}" srcOrd="6" destOrd="0" parTransId="{8B6D2C64-5DE3-4828-8440-FB231583AD08}" sibTransId="{87491EEE-0B79-4B0D-9A88-80ACFD788C05}"/>
    <dgm:cxn modelId="{E8528A62-C775-4480-8F14-2FA6B7B0574E}" srcId="{3472D968-867B-45EF-A13B-8A6129D16CB8}" destId="{5649D6D0-BA0A-429B-8849-D97584D99601}" srcOrd="1" destOrd="0" parTransId="{545AFA86-451D-4D8B-8152-620751ABEAFB}" sibTransId="{86F28BDC-1777-4EF5-9604-194A9D0F9D30}"/>
    <dgm:cxn modelId="{3096284D-1090-45FB-9A6C-3415273D2C15}" srcId="{3472D968-867B-45EF-A13B-8A6129D16CB8}" destId="{67365813-42E4-4081-B113-1B5DFF04B9BB}" srcOrd="2" destOrd="0" parTransId="{6CA04313-AFB2-4EC2-A09C-03490C13911A}" sibTransId="{AB09B638-931F-4039-9156-002EC830D7B9}"/>
    <dgm:cxn modelId="{41F90679-4F8C-422D-96C6-29094CE267B1}" type="presOf" srcId="{3472D968-867B-45EF-A13B-8A6129D16CB8}" destId="{8F1C515F-A77A-4450-B34D-23C7711A0624}" srcOrd="0" destOrd="0" presId="urn:microsoft.com/office/officeart/2005/8/layout/vList2"/>
    <dgm:cxn modelId="{AB115A79-23CA-431B-B6CA-6F0721FBC752}" srcId="{3472D968-867B-45EF-A13B-8A6129D16CB8}" destId="{B1F67A53-F72F-4127-815D-233AFC6E94CD}" srcOrd="0" destOrd="0" parTransId="{22486E95-1AE7-479B-A5BA-29167F4148C5}" sibTransId="{59B34CDF-4323-4058-BA80-D8D545980921}"/>
    <dgm:cxn modelId="{35C24A87-878C-4BF7-A06E-226EC22B12F5}" type="presOf" srcId="{582A3A38-DFD2-4DE6-9397-63D1CE80D40B}" destId="{592ACE90-7255-4128-A971-30D3FE44AD22}" srcOrd="0" destOrd="0" presId="urn:microsoft.com/office/officeart/2005/8/layout/vList2"/>
    <dgm:cxn modelId="{025EEEB4-27B6-4C25-8CF7-830D5B60D25E}" srcId="{3472D968-867B-45EF-A13B-8A6129D16CB8}" destId="{607B8ECE-69CE-47D0-99C5-8B105466057A}" srcOrd="7" destOrd="0" parTransId="{A810671A-323C-4C45-8C8B-35E83CB920C2}" sibTransId="{03934773-153E-453C-A2C1-0FA089ED4528}"/>
    <dgm:cxn modelId="{1FCC8CB6-3D7D-4260-9563-08CF51864A59}" type="presOf" srcId="{BF235C26-A382-4868-98F3-72CD18360713}" destId="{631D5237-2A83-45CA-A66D-A6E3AAA8BFB0}" srcOrd="0" destOrd="0" presId="urn:microsoft.com/office/officeart/2005/8/layout/vList2"/>
    <dgm:cxn modelId="{8D4DEFC5-601D-4F17-B4F2-D50B366F11EC}" type="presOf" srcId="{67365813-42E4-4081-B113-1B5DFF04B9BB}" destId="{3E4DC88A-7B30-4388-A083-94E1F319B209}" srcOrd="0" destOrd="0" presId="urn:microsoft.com/office/officeart/2005/8/layout/vList2"/>
    <dgm:cxn modelId="{AF8A70C7-E12E-4AAE-8216-E715FE96AF5D}" type="presOf" srcId="{BE9C31A7-810D-4898-818B-85B34E7882C5}" destId="{BB47E929-B62E-4B1B-8F13-A3FFA7643964}" srcOrd="0" destOrd="0" presId="urn:microsoft.com/office/officeart/2005/8/layout/vList2"/>
    <dgm:cxn modelId="{653DDAC7-F4E1-43B2-8DD2-D30ABA9876E5}" type="presOf" srcId="{607B8ECE-69CE-47D0-99C5-8B105466057A}" destId="{E06008AA-A12C-4E39-9325-34D2C1F1370C}" srcOrd="0" destOrd="0" presId="urn:microsoft.com/office/officeart/2005/8/layout/vList2"/>
    <dgm:cxn modelId="{3BF03AD6-3C40-4D50-B708-0F9E9B95C882}" srcId="{3472D968-867B-45EF-A13B-8A6129D16CB8}" destId="{582A3A38-DFD2-4DE6-9397-63D1CE80D40B}" srcOrd="4" destOrd="0" parTransId="{DED6A0BC-FD1B-4CF0-AEC1-1EB9D8BCCACA}" sibTransId="{292DFB24-5F7A-4052-88FF-39963FC22D07}"/>
    <dgm:cxn modelId="{16784DDA-8B4E-4875-8A86-379799ECF03D}" srcId="{3472D968-867B-45EF-A13B-8A6129D16CB8}" destId="{BF235C26-A382-4868-98F3-72CD18360713}" srcOrd="5" destOrd="0" parTransId="{3AFD92F5-6367-4156-A864-FC43EE1E6E3F}" sibTransId="{D3C5D2F9-410C-4592-8F48-4E94DD321A1A}"/>
    <dgm:cxn modelId="{0CE995DD-5658-474C-AEE5-E2DBC3102A4B}" srcId="{3472D968-867B-45EF-A13B-8A6129D16CB8}" destId="{FD11C305-2425-43D3-B4A7-568F4F6C4E8B}" srcOrd="3" destOrd="0" parTransId="{23179642-6113-41A8-BFD5-B81A917745C8}" sibTransId="{504C2F8A-69E8-4D3D-BFA0-8736BAC99102}"/>
    <dgm:cxn modelId="{96BBABF1-2E04-4735-8EB3-419367E9FB57}" type="presOf" srcId="{B1F67A53-F72F-4127-815D-233AFC6E94CD}" destId="{F58A9CAD-CA89-40D0-B39F-F9AFE37951BB}" srcOrd="0" destOrd="0" presId="urn:microsoft.com/office/officeart/2005/8/layout/vList2"/>
    <dgm:cxn modelId="{567C46F3-28A8-475E-B752-9FF437165701}" type="presOf" srcId="{FD11C305-2425-43D3-B4A7-568F4F6C4E8B}" destId="{CB86998C-C6C9-4313-8C67-9581ED816570}" srcOrd="0" destOrd="0" presId="urn:microsoft.com/office/officeart/2005/8/layout/vList2"/>
    <dgm:cxn modelId="{FF9F6010-E66F-4BDB-BD3E-54141B9E6B66}" type="presParOf" srcId="{8F1C515F-A77A-4450-B34D-23C7711A0624}" destId="{F58A9CAD-CA89-40D0-B39F-F9AFE37951BB}" srcOrd="0" destOrd="0" presId="urn:microsoft.com/office/officeart/2005/8/layout/vList2"/>
    <dgm:cxn modelId="{598ACCEB-4DE3-4D83-8A00-B589C1D1F18D}" type="presParOf" srcId="{8F1C515F-A77A-4450-B34D-23C7711A0624}" destId="{7802AAC2-D066-43F7-9AC6-F87E17256906}" srcOrd="1" destOrd="0" presId="urn:microsoft.com/office/officeart/2005/8/layout/vList2"/>
    <dgm:cxn modelId="{02F41E10-82D1-4D5F-B92B-427F9E4253FE}" type="presParOf" srcId="{8F1C515F-A77A-4450-B34D-23C7711A0624}" destId="{BBF31B82-E40F-4919-95AA-411716ED6532}" srcOrd="2" destOrd="0" presId="urn:microsoft.com/office/officeart/2005/8/layout/vList2"/>
    <dgm:cxn modelId="{28AC943D-EEC2-4564-BDE2-B815210F161D}" type="presParOf" srcId="{8F1C515F-A77A-4450-B34D-23C7711A0624}" destId="{8F0B077B-00A9-4695-ADF7-10EDC676CD54}" srcOrd="3" destOrd="0" presId="urn:microsoft.com/office/officeart/2005/8/layout/vList2"/>
    <dgm:cxn modelId="{3FB11365-0A9A-46B0-8CBE-2EEDE3DA03CC}" type="presParOf" srcId="{8F1C515F-A77A-4450-B34D-23C7711A0624}" destId="{3E4DC88A-7B30-4388-A083-94E1F319B209}" srcOrd="4" destOrd="0" presId="urn:microsoft.com/office/officeart/2005/8/layout/vList2"/>
    <dgm:cxn modelId="{AE4EE07B-6E6C-4B74-A61F-A8E3A4293D20}" type="presParOf" srcId="{8F1C515F-A77A-4450-B34D-23C7711A0624}" destId="{D4526684-624F-43D5-AB0B-69AABC6A7230}" srcOrd="5" destOrd="0" presId="urn:microsoft.com/office/officeart/2005/8/layout/vList2"/>
    <dgm:cxn modelId="{F038374F-CB40-465F-8C0F-E08CECC5BDA1}" type="presParOf" srcId="{8F1C515F-A77A-4450-B34D-23C7711A0624}" destId="{CB86998C-C6C9-4313-8C67-9581ED816570}" srcOrd="6" destOrd="0" presId="urn:microsoft.com/office/officeart/2005/8/layout/vList2"/>
    <dgm:cxn modelId="{3B58136C-0552-4D78-B95E-8B9FCB68BFB5}" type="presParOf" srcId="{8F1C515F-A77A-4450-B34D-23C7711A0624}" destId="{BDA55400-EE11-4502-A1FE-738AE472F61E}" srcOrd="7" destOrd="0" presId="urn:microsoft.com/office/officeart/2005/8/layout/vList2"/>
    <dgm:cxn modelId="{1498D846-AB9E-40BD-97A7-F784C6AF206F}" type="presParOf" srcId="{8F1C515F-A77A-4450-B34D-23C7711A0624}" destId="{592ACE90-7255-4128-A971-30D3FE44AD22}" srcOrd="8" destOrd="0" presId="urn:microsoft.com/office/officeart/2005/8/layout/vList2"/>
    <dgm:cxn modelId="{3E38BB2C-C4CC-4141-BEDC-2A65969FADC7}" type="presParOf" srcId="{8F1C515F-A77A-4450-B34D-23C7711A0624}" destId="{62AD42E9-F5C2-4C97-8075-6D055B62CFED}" srcOrd="9" destOrd="0" presId="urn:microsoft.com/office/officeart/2005/8/layout/vList2"/>
    <dgm:cxn modelId="{23930C41-FEC8-4C33-B723-85C78105FAC6}" type="presParOf" srcId="{8F1C515F-A77A-4450-B34D-23C7711A0624}" destId="{631D5237-2A83-45CA-A66D-A6E3AAA8BFB0}" srcOrd="10" destOrd="0" presId="urn:microsoft.com/office/officeart/2005/8/layout/vList2"/>
    <dgm:cxn modelId="{B609674E-02C0-4B91-8617-68242472E1CB}" type="presParOf" srcId="{8F1C515F-A77A-4450-B34D-23C7711A0624}" destId="{6848A784-3D89-43CF-BA8A-3B0740F01659}" srcOrd="11" destOrd="0" presId="urn:microsoft.com/office/officeart/2005/8/layout/vList2"/>
    <dgm:cxn modelId="{CB92E9D8-3D83-49C5-946A-532C74A85F36}" type="presParOf" srcId="{8F1C515F-A77A-4450-B34D-23C7711A0624}" destId="{BB47E929-B62E-4B1B-8F13-A3FFA7643964}" srcOrd="12" destOrd="0" presId="urn:microsoft.com/office/officeart/2005/8/layout/vList2"/>
    <dgm:cxn modelId="{90E09B37-09F5-4702-B0CF-E82E27819FB9}" type="presParOf" srcId="{8F1C515F-A77A-4450-B34D-23C7711A0624}" destId="{62DCD2AE-B220-46CA-904D-A04BBD65A191}" srcOrd="13" destOrd="0" presId="urn:microsoft.com/office/officeart/2005/8/layout/vList2"/>
    <dgm:cxn modelId="{44E6CAC6-E199-443D-9C80-9E55102622D4}" type="presParOf" srcId="{8F1C515F-A77A-4450-B34D-23C7711A0624}" destId="{E06008AA-A12C-4E39-9325-34D2C1F1370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849119-B0B8-4188-BA4C-3207BF32AE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A8A3CE-F25E-432B-9FCE-ECF3E5DA4057}">
      <dgm:prSet/>
      <dgm:spPr/>
      <dgm:t>
        <a:bodyPr/>
        <a:lstStyle/>
        <a:p>
          <a:r>
            <a:rPr lang="en-US"/>
            <a:t>ID field must be a GUID</a:t>
          </a:r>
        </a:p>
      </dgm:t>
    </dgm:pt>
    <dgm:pt modelId="{0B4716A3-79D9-42BA-82A6-65706961711B}" type="parTrans" cxnId="{155049E4-29B2-42AC-BDFD-342838DC7093}">
      <dgm:prSet/>
      <dgm:spPr/>
      <dgm:t>
        <a:bodyPr/>
        <a:lstStyle/>
        <a:p>
          <a:endParaRPr lang="en-US"/>
        </a:p>
      </dgm:t>
    </dgm:pt>
    <dgm:pt modelId="{C4255CF0-6177-46B6-AAB2-1078A593D724}" type="sibTrans" cxnId="{155049E4-29B2-42AC-BDFD-342838DC7093}">
      <dgm:prSet/>
      <dgm:spPr/>
      <dgm:t>
        <a:bodyPr/>
        <a:lstStyle/>
        <a:p>
          <a:endParaRPr lang="en-US"/>
        </a:p>
      </dgm:t>
    </dgm:pt>
    <dgm:pt modelId="{CB699C36-7560-44AF-BE68-AF7F662E5941}">
      <dgm:prSet/>
      <dgm:spPr/>
      <dgm:t>
        <a:bodyPr/>
        <a:lstStyle/>
        <a:p>
          <a:r>
            <a:rPr lang="en-US"/>
            <a:t>All properties must represent Dynamics 365 attributes</a:t>
          </a:r>
        </a:p>
      </dgm:t>
    </dgm:pt>
    <dgm:pt modelId="{9D76A8A4-6371-4566-AFF9-DFCEC3996D7B}" type="parTrans" cxnId="{C99EF66A-7E87-4B02-9071-F8CB3EA72E0B}">
      <dgm:prSet/>
      <dgm:spPr/>
      <dgm:t>
        <a:bodyPr/>
        <a:lstStyle/>
        <a:p>
          <a:endParaRPr lang="en-US"/>
        </a:p>
      </dgm:t>
    </dgm:pt>
    <dgm:pt modelId="{10D1CCE6-D8E8-449B-9BC6-F56801343F5E}" type="sibTrans" cxnId="{C99EF66A-7E87-4B02-9071-F8CB3EA72E0B}">
      <dgm:prSet/>
      <dgm:spPr/>
      <dgm:t>
        <a:bodyPr/>
        <a:lstStyle/>
        <a:p>
          <a:endParaRPr lang="en-US"/>
        </a:p>
      </dgm:t>
    </dgm:pt>
    <dgm:pt modelId="{99C6B855-084B-4B1A-85C8-93AF4C7854A9}">
      <dgm:prSet/>
      <dgm:spPr/>
      <dgm:t>
        <a:bodyPr/>
        <a:lstStyle/>
        <a:p>
          <a:r>
            <a:rPr lang="en-US"/>
            <a:t>Simple data types:</a:t>
          </a:r>
        </a:p>
      </dgm:t>
    </dgm:pt>
    <dgm:pt modelId="{87ED2CC2-5FDA-4B78-8510-C3F3DC517DA2}" type="parTrans" cxnId="{2BEE0A7A-6564-4620-B1A3-E81836F2509D}">
      <dgm:prSet/>
      <dgm:spPr/>
      <dgm:t>
        <a:bodyPr/>
        <a:lstStyle/>
        <a:p>
          <a:endParaRPr lang="en-US"/>
        </a:p>
      </dgm:t>
    </dgm:pt>
    <dgm:pt modelId="{71C22D6B-2748-45B4-A118-7FD1E5D33CA6}" type="sibTrans" cxnId="{2BEE0A7A-6564-4620-B1A3-E81836F2509D}">
      <dgm:prSet/>
      <dgm:spPr/>
      <dgm:t>
        <a:bodyPr/>
        <a:lstStyle/>
        <a:p>
          <a:endParaRPr lang="en-US"/>
        </a:p>
      </dgm:t>
    </dgm:pt>
    <dgm:pt modelId="{0FB450F1-6211-4836-925D-66E7D77AA898}">
      <dgm:prSet/>
      <dgm:spPr/>
      <dgm:t>
        <a:bodyPr/>
        <a:lstStyle/>
        <a:p>
          <a:r>
            <a:rPr lang="en-US"/>
            <a:t>Text</a:t>
          </a:r>
        </a:p>
      </dgm:t>
    </dgm:pt>
    <dgm:pt modelId="{C7317954-BF80-4161-908E-0ADC8B0811D3}" type="parTrans" cxnId="{770945E6-856E-4D6F-9985-9F2301C0CA92}">
      <dgm:prSet/>
      <dgm:spPr/>
      <dgm:t>
        <a:bodyPr/>
        <a:lstStyle/>
        <a:p>
          <a:endParaRPr lang="en-US"/>
        </a:p>
      </dgm:t>
    </dgm:pt>
    <dgm:pt modelId="{0A0F58E1-E9F5-4748-AE62-6A5695C91DA9}" type="sibTrans" cxnId="{770945E6-856E-4D6F-9985-9F2301C0CA92}">
      <dgm:prSet/>
      <dgm:spPr/>
      <dgm:t>
        <a:bodyPr/>
        <a:lstStyle/>
        <a:p>
          <a:endParaRPr lang="en-US"/>
        </a:p>
      </dgm:t>
    </dgm:pt>
    <dgm:pt modelId="{AFE2C474-F6B1-47EA-AD82-7336558E11D9}">
      <dgm:prSet/>
      <dgm:spPr/>
      <dgm:t>
        <a:bodyPr/>
        <a:lstStyle/>
        <a:p>
          <a:r>
            <a:rPr lang="en-US"/>
            <a:t>Numbers</a:t>
          </a:r>
        </a:p>
      </dgm:t>
    </dgm:pt>
    <dgm:pt modelId="{6095642C-7FCB-41EA-9AFB-9DF3CB1F36C7}" type="parTrans" cxnId="{A6D7AA6D-D84C-446D-8364-E8D59FF12660}">
      <dgm:prSet/>
      <dgm:spPr/>
      <dgm:t>
        <a:bodyPr/>
        <a:lstStyle/>
        <a:p>
          <a:endParaRPr lang="en-US"/>
        </a:p>
      </dgm:t>
    </dgm:pt>
    <dgm:pt modelId="{2E552E05-F2E2-4509-B070-0F0F0B62AC1A}" type="sibTrans" cxnId="{A6D7AA6D-D84C-446D-8364-E8D59FF12660}">
      <dgm:prSet/>
      <dgm:spPr/>
      <dgm:t>
        <a:bodyPr/>
        <a:lstStyle/>
        <a:p>
          <a:endParaRPr lang="en-US"/>
        </a:p>
      </dgm:t>
    </dgm:pt>
    <dgm:pt modelId="{78545ABA-4455-4191-BF7B-B359D9ED2D09}">
      <dgm:prSet/>
      <dgm:spPr/>
      <dgm:t>
        <a:bodyPr/>
        <a:lstStyle/>
        <a:p>
          <a:r>
            <a:rPr lang="en-US"/>
            <a:t>OptionSets</a:t>
          </a:r>
        </a:p>
      </dgm:t>
    </dgm:pt>
    <dgm:pt modelId="{9C422286-C24C-48D1-A758-B11183BA4EE9}" type="parTrans" cxnId="{6B6D80AF-CF25-46B0-BDCC-96E20CA100FE}">
      <dgm:prSet/>
      <dgm:spPr/>
      <dgm:t>
        <a:bodyPr/>
        <a:lstStyle/>
        <a:p>
          <a:endParaRPr lang="en-US"/>
        </a:p>
      </dgm:t>
    </dgm:pt>
    <dgm:pt modelId="{06EA9343-3392-4216-B6A9-BC451D3E48E8}" type="sibTrans" cxnId="{6B6D80AF-CF25-46B0-BDCC-96E20CA100FE}">
      <dgm:prSet/>
      <dgm:spPr/>
      <dgm:t>
        <a:bodyPr/>
        <a:lstStyle/>
        <a:p>
          <a:endParaRPr lang="en-US"/>
        </a:p>
      </dgm:t>
    </dgm:pt>
    <dgm:pt modelId="{BFBE2160-48BE-4E8A-8E64-DC585F9B3A45}">
      <dgm:prSet/>
      <dgm:spPr/>
      <dgm:t>
        <a:bodyPr/>
        <a:lstStyle/>
        <a:p>
          <a:r>
            <a:rPr lang="en-US"/>
            <a:t>Dates</a:t>
          </a:r>
        </a:p>
      </dgm:t>
    </dgm:pt>
    <dgm:pt modelId="{47849FA8-50EF-456A-839E-CE0472DFA3B8}" type="parTrans" cxnId="{50DCCC25-8FB1-4562-9025-F1295DCD2FD6}">
      <dgm:prSet/>
      <dgm:spPr/>
      <dgm:t>
        <a:bodyPr/>
        <a:lstStyle/>
        <a:p>
          <a:endParaRPr lang="en-US"/>
        </a:p>
      </dgm:t>
    </dgm:pt>
    <dgm:pt modelId="{8201A8E1-DF4D-4C1E-8FD1-12974C6BA83E}" type="sibTrans" cxnId="{50DCCC25-8FB1-4562-9025-F1295DCD2FD6}">
      <dgm:prSet/>
      <dgm:spPr/>
      <dgm:t>
        <a:bodyPr/>
        <a:lstStyle/>
        <a:p>
          <a:endParaRPr lang="en-US"/>
        </a:p>
      </dgm:t>
    </dgm:pt>
    <dgm:pt modelId="{62E702CC-BBBC-4434-A1AB-028A4EB4A400}">
      <dgm:prSet/>
      <dgm:spPr/>
      <dgm:t>
        <a:bodyPr/>
        <a:lstStyle/>
        <a:p>
          <a:r>
            <a:rPr lang="en-US"/>
            <a:t>Images</a:t>
          </a:r>
        </a:p>
      </dgm:t>
    </dgm:pt>
    <dgm:pt modelId="{178FE3A1-16B2-4E6E-B2A5-D281C94AC03A}" type="parTrans" cxnId="{603B8A8A-8E00-4265-903D-CA33729CF9EA}">
      <dgm:prSet/>
      <dgm:spPr/>
      <dgm:t>
        <a:bodyPr/>
        <a:lstStyle/>
        <a:p>
          <a:endParaRPr lang="en-US"/>
        </a:p>
      </dgm:t>
    </dgm:pt>
    <dgm:pt modelId="{C0A65DF9-9FBE-44B8-994D-71FF37BE183D}" type="sibTrans" cxnId="{603B8A8A-8E00-4265-903D-CA33729CF9EA}">
      <dgm:prSet/>
      <dgm:spPr/>
      <dgm:t>
        <a:bodyPr/>
        <a:lstStyle/>
        <a:p>
          <a:endParaRPr lang="en-US"/>
        </a:p>
      </dgm:t>
    </dgm:pt>
    <dgm:pt modelId="{603C2D72-E9CD-4C14-8AEF-F242B620D71B}">
      <dgm:prSet/>
      <dgm:spPr/>
      <dgm:t>
        <a:bodyPr/>
        <a:lstStyle/>
        <a:p>
          <a:r>
            <a:rPr lang="en-US"/>
            <a:t>Lookups</a:t>
          </a:r>
        </a:p>
      </dgm:t>
    </dgm:pt>
    <dgm:pt modelId="{084EBA11-D1AF-4F6D-B72C-DC85DB626A79}" type="parTrans" cxnId="{A7D8F48D-A6DF-4B49-87FB-C8F0C09017C3}">
      <dgm:prSet/>
      <dgm:spPr/>
      <dgm:t>
        <a:bodyPr/>
        <a:lstStyle/>
        <a:p>
          <a:endParaRPr lang="en-US"/>
        </a:p>
      </dgm:t>
    </dgm:pt>
    <dgm:pt modelId="{EC1CA04D-4530-43F1-B89E-F4EB60496350}" type="sibTrans" cxnId="{A7D8F48D-A6DF-4B49-87FB-C8F0C09017C3}">
      <dgm:prSet/>
      <dgm:spPr/>
      <dgm:t>
        <a:bodyPr/>
        <a:lstStyle/>
        <a:p>
          <a:endParaRPr lang="en-US"/>
        </a:p>
      </dgm:t>
    </dgm:pt>
    <dgm:pt modelId="{E5587BB2-842E-4493-BDEF-E84004E31A24}">
      <dgm:prSet/>
      <dgm:spPr/>
      <dgm:t>
        <a:bodyPr/>
        <a:lstStyle/>
        <a:p>
          <a:r>
            <a:rPr lang="en-US"/>
            <a:t>You must be able to model any entity relationships in Dynamics 365</a:t>
          </a:r>
        </a:p>
      </dgm:t>
    </dgm:pt>
    <dgm:pt modelId="{618BAC00-DC5E-4943-AED3-1E65BDFE15D8}" type="parTrans" cxnId="{38589C56-3553-4161-8047-C79F59381E4F}">
      <dgm:prSet/>
      <dgm:spPr/>
      <dgm:t>
        <a:bodyPr/>
        <a:lstStyle/>
        <a:p>
          <a:endParaRPr lang="en-US"/>
        </a:p>
      </dgm:t>
    </dgm:pt>
    <dgm:pt modelId="{9CD7DAC3-0CB2-4DA0-ABF7-D573B4F25D7C}" type="sibTrans" cxnId="{38589C56-3553-4161-8047-C79F59381E4F}">
      <dgm:prSet/>
      <dgm:spPr/>
      <dgm:t>
        <a:bodyPr/>
        <a:lstStyle/>
        <a:p>
          <a:endParaRPr lang="en-US"/>
        </a:p>
      </dgm:t>
    </dgm:pt>
    <dgm:pt modelId="{8A5D05B2-D544-45FC-9699-C6FFE799D66B}">
      <dgm:prSet/>
      <dgm:spPr/>
      <dgm:t>
        <a:bodyPr/>
        <a:lstStyle/>
        <a:p>
          <a:r>
            <a:rPr lang="en-US"/>
            <a:t>Attributes cannot be calculated or roll-ups</a:t>
          </a:r>
        </a:p>
      </dgm:t>
    </dgm:pt>
    <dgm:pt modelId="{16E284E1-7E26-4BE9-BDD8-4379745845FF}" type="parTrans" cxnId="{620FF8C3-DB22-4DE6-889C-914769FDF0DC}">
      <dgm:prSet/>
      <dgm:spPr/>
      <dgm:t>
        <a:bodyPr/>
        <a:lstStyle/>
        <a:p>
          <a:endParaRPr lang="en-US"/>
        </a:p>
      </dgm:t>
    </dgm:pt>
    <dgm:pt modelId="{C33537E8-A76E-467C-BF6D-90B8C6D29D95}" type="sibTrans" cxnId="{620FF8C3-DB22-4DE6-889C-914769FDF0DC}">
      <dgm:prSet/>
      <dgm:spPr/>
      <dgm:t>
        <a:bodyPr/>
        <a:lstStyle/>
        <a:p>
          <a:endParaRPr lang="en-US"/>
        </a:p>
      </dgm:t>
    </dgm:pt>
    <dgm:pt modelId="{4E0823A5-2743-4D1D-B895-D6DD64A7E9C3}" type="pres">
      <dgm:prSet presAssocID="{5D849119-B0B8-4188-BA4C-3207BF32AED0}" presName="linear" presStyleCnt="0">
        <dgm:presLayoutVars>
          <dgm:animLvl val="lvl"/>
          <dgm:resizeHandles val="exact"/>
        </dgm:presLayoutVars>
      </dgm:prSet>
      <dgm:spPr/>
    </dgm:pt>
    <dgm:pt modelId="{326B508D-6EE0-4532-A44A-832827812966}" type="pres">
      <dgm:prSet presAssocID="{F1A8A3CE-F25E-432B-9FCE-ECF3E5DA40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530979-55EF-4E81-BE48-91899CEDE8C2}" type="pres">
      <dgm:prSet presAssocID="{C4255CF0-6177-46B6-AAB2-1078A593D724}" presName="spacer" presStyleCnt="0"/>
      <dgm:spPr/>
    </dgm:pt>
    <dgm:pt modelId="{89BF5A8E-0E7A-40A7-BC85-E21FC69E7194}" type="pres">
      <dgm:prSet presAssocID="{CB699C36-7560-44AF-BE68-AF7F662E59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711470-3786-4B9B-90EA-A25EDEFCDAA3}" type="pres">
      <dgm:prSet presAssocID="{10D1CCE6-D8E8-449B-9BC6-F56801343F5E}" presName="spacer" presStyleCnt="0"/>
      <dgm:spPr/>
    </dgm:pt>
    <dgm:pt modelId="{D881253D-077C-43F6-91E8-CA4BDD1A83EB}" type="pres">
      <dgm:prSet presAssocID="{99C6B855-084B-4B1A-85C8-93AF4C7854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0A0483-99E9-4CB6-BEFA-265B2E8464F1}" type="pres">
      <dgm:prSet presAssocID="{99C6B855-084B-4B1A-85C8-93AF4C7854A9}" presName="childText" presStyleLbl="revTx" presStyleIdx="0" presStyleCnt="1">
        <dgm:presLayoutVars>
          <dgm:bulletEnabled val="1"/>
        </dgm:presLayoutVars>
      </dgm:prSet>
      <dgm:spPr/>
    </dgm:pt>
    <dgm:pt modelId="{7451DB7C-3137-46D5-94B9-4727DFB86DEC}" type="pres">
      <dgm:prSet presAssocID="{E5587BB2-842E-4493-BDEF-E84004E31A2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FD43D5-179C-4AB7-AEF2-4618645D66C8}" type="pres">
      <dgm:prSet presAssocID="{9CD7DAC3-0CB2-4DA0-ABF7-D573B4F25D7C}" presName="spacer" presStyleCnt="0"/>
      <dgm:spPr/>
    </dgm:pt>
    <dgm:pt modelId="{60924690-9A05-4677-8220-C83FFE3C53AB}" type="pres">
      <dgm:prSet presAssocID="{8A5D05B2-D544-45FC-9699-C6FFE799D6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E0AFB10-EAE7-4C3F-98C9-8AF878F8B5B5}" type="presOf" srcId="{BFBE2160-48BE-4E8A-8E64-DC585F9B3A45}" destId="{9C0A0483-99E9-4CB6-BEFA-265B2E8464F1}" srcOrd="0" destOrd="3" presId="urn:microsoft.com/office/officeart/2005/8/layout/vList2"/>
    <dgm:cxn modelId="{C90D4F18-A51F-44C2-81F0-F10C42AE82D5}" type="presOf" srcId="{8A5D05B2-D544-45FC-9699-C6FFE799D66B}" destId="{60924690-9A05-4677-8220-C83FFE3C53AB}" srcOrd="0" destOrd="0" presId="urn:microsoft.com/office/officeart/2005/8/layout/vList2"/>
    <dgm:cxn modelId="{AC70BB19-1C61-4725-808C-F0555249F7DD}" type="presOf" srcId="{603C2D72-E9CD-4C14-8AEF-F242B620D71B}" destId="{9C0A0483-99E9-4CB6-BEFA-265B2E8464F1}" srcOrd="0" destOrd="5" presId="urn:microsoft.com/office/officeart/2005/8/layout/vList2"/>
    <dgm:cxn modelId="{50DCCC25-8FB1-4562-9025-F1295DCD2FD6}" srcId="{99C6B855-084B-4B1A-85C8-93AF4C7854A9}" destId="{BFBE2160-48BE-4E8A-8E64-DC585F9B3A45}" srcOrd="3" destOrd="0" parTransId="{47849FA8-50EF-456A-839E-CE0472DFA3B8}" sibTransId="{8201A8E1-DF4D-4C1E-8FD1-12974C6BA83E}"/>
    <dgm:cxn modelId="{27F10B42-ED6F-4CA6-A364-66F1587E74E3}" type="presOf" srcId="{99C6B855-084B-4B1A-85C8-93AF4C7854A9}" destId="{D881253D-077C-43F6-91E8-CA4BDD1A83EB}" srcOrd="0" destOrd="0" presId="urn:microsoft.com/office/officeart/2005/8/layout/vList2"/>
    <dgm:cxn modelId="{EC384445-50A2-4D57-8532-5409096E4C65}" type="presOf" srcId="{CB699C36-7560-44AF-BE68-AF7F662E5941}" destId="{89BF5A8E-0E7A-40A7-BC85-E21FC69E7194}" srcOrd="0" destOrd="0" presId="urn:microsoft.com/office/officeart/2005/8/layout/vList2"/>
    <dgm:cxn modelId="{C99EF66A-7E87-4B02-9071-F8CB3EA72E0B}" srcId="{5D849119-B0B8-4188-BA4C-3207BF32AED0}" destId="{CB699C36-7560-44AF-BE68-AF7F662E5941}" srcOrd="1" destOrd="0" parTransId="{9D76A8A4-6371-4566-AFF9-DFCEC3996D7B}" sibTransId="{10D1CCE6-D8E8-449B-9BC6-F56801343F5E}"/>
    <dgm:cxn modelId="{A6D7AA6D-D84C-446D-8364-E8D59FF12660}" srcId="{99C6B855-084B-4B1A-85C8-93AF4C7854A9}" destId="{AFE2C474-F6B1-47EA-AD82-7336558E11D9}" srcOrd="1" destOrd="0" parTransId="{6095642C-7FCB-41EA-9AFB-9DF3CB1F36C7}" sibTransId="{2E552E05-F2E2-4509-B070-0F0F0B62AC1A}"/>
    <dgm:cxn modelId="{DEF62C52-00FD-40F3-97C9-6656BD72123C}" type="presOf" srcId="{62E702CC-BBBC-4434-A1AB-028A4EB4A400}" destId="{9C0A0483-99E9-4CB6-BEFA-265B2E8464F1}" srcOrd="0" destOrd="4" presId="urn:microsoft.com/office/officeart/2005/8/layout/vList2"/>
    <dgm:cxn modelId="{79993052-6613-48D7-AD33-7CBF275D620B}" type="presOf" srcId="{5D849119-B0B8-4188-BA4C-3207BF32AED0}" destId="{4E0823A5-2743-4D1D-B895-D6DD64A7E9C3}" srcOrd="0" destOrd="0" presId="urn:microsoft.com/office/officeart/2005/8/layout/vList2"/>
    <dgm:cxn modelId="{E6D03055-FAC1-444E-8A17-FBC6F6E0B2CC}" type="presOf" srcId="{F1A8A3CE-F25E-432B-9FCE-ECF3E5DA4057}" destId="{326B508D-6EE0-4532-A44A-832827812966}" srcOrd="0" destOrd="0" presId="urn:microsoft.com/office/officeart/2005/8/layout/vList2"/>
    <dgm:cxn modelId="{38589C56-3553-4161-8047-C79F59381E4F}" srcId="{5D849119-B0B8-4188-BA4C-3207BF32AED0}" destId="{E5587BB2-842E-4493-BDEF-E84004E31A24}" srcOrd="3" destOrd="0" parTransId="{618BAC00-DC5E-4943-AED3-1E65BDFE15D8}" sibTransId="{9CD7DAC3-0CB2-4DA0-ABF7-D573B4F25D7C}"/>
    <dgm:cxn modelId="{2BEE0A7A-6564-4620-B1A3-E81836F2509D}" srcId="{5D849119-B0B8-4188-BA4C-3207BF32AED0}" destId="{99C6B855-084B-4B1A-85C8-93AF4C7854A9}" srcOrd="2" destOrd="0" parTransId="{87ED2CC2-5FDA-4B78-8510-C3F3DC517DA2}" sibTransId="{71C22D6B-2748-45B4-A118-7FD1E5D33CA6}"/>
    <dgm:cxn modelId="{F6700F80-7706-4D3B-B288-6028346EA5D9}" type="presOf" srcId="{AFE2C474-F6B1-47EA-AD82-7336558E11D9}" destId="{9C0A0483-99E9-4CB6-BEFA-265B2E8464F1}" srcOrd="0" destOrd="1" presId="urn:microsoft.com/office/officeart/2005/8/layout/vList2"/>
    <dgm:cxn modelId="{603B8A8A-8E00-4265-903D-CA33729CF9EA}" srcId="{99C6B855-084B-4B1A-85C8-93AF4C7854A9}" destId="{62E702CC-BBBC-4434-A1AB-028A4EB4A400}" srcOrd="4" destOrd="0" parTransId="{178FE3A1-16B2-4E6E-B2A5-D281C94AC03A}" sibTransId="{C0A65DF9-9FBE-44B8-994D-71FF37BE183D}"/>
    <dgm:cxn modelId="{A7D8F48D-A6DF-4B49-87FB-C8F0C09017C3}" srcId="{99C6B855-084B-4B1A-85C8-93AF4C7854A9}" destId="{603C2D72-E9CD-4C14-8AEF-F242B620D71B}" srcOrd="5" destOrd="0" parTransId="{084EBA11-D1AF-4F6D-B72C-DC85DB626A79}" sibTransId="{EC1CA04D-4530-43F1-B89E-F4EB60496350}"/>
    <dgm:cxn modelId="{8C668F8E-9868-43DD-A121-0358E66CCDAA}" type="presOf" srcId="{0FB450F1-6211-4836-925D-66E7D77AA898}" destId="{9C0A0483-99E9-4CB6-BEFA-265B2E8464F1}" srcOrd="0" destOrd="0" presId="urn:microsoft.com/office/officeart/2005/8/layout/vList2"/>
    <dgm:cxn modelId="{8FAE0090-7D43-46E5-8F97-8767C3946E30}" type="presOf" srcId="{78545ABA-4455-4191-BF7B-B359D9ED2D09}" destId="{9C0A0483-99E9-4CB6-BEFA-265B2E8464F1}" srcOrd="0" destOrd="2" presId="urn:microsoft.com/office/officeart/2005/8/layout/vList2"/>
    <dgm:cxn modelId="{6B6D80AF-CF25-46B0-BDCC-96E20CA100FE}" srcId="{99C6B855-084B-4B1A-85C8-93AF4C7854A9}" destId="{78545ABA-4455-4191-BF7B-B359D9ED2D09}" srcOrd="2" destOrd="0" parTransId="{9C422286-C24C-48D1-A758-B11183BA4EE9}" sibTransId="{06EA9343-3392-4216-B6A9-BC451D3E48E8}"/>
    <dgm:cxn modelId="{620FF8C3-DB22-4DE6-889C-914769FDF0DC}" srcId="{5D849119-B0B8-4188-BA4C-3207BF32AED0}" destId="{8A5D05B2-D544-45FC-9699-C6FFE799D66B}" srcOrd="4" destOrd="0" parTransId="{16E284E1-7E26-4BE9-BDD8-4379745845FF}" sibTransId="{C33537E8-A76E-467C-BF6D-90B8C6D29D95}"/>
    <dgm:cxn modelId="{6A4594DB-2FE3-4DD6-B9E4-AC049420D7E7}" type="presOf" srcId="{E5587BB2-842E-4493-BDEF-E84004E31A24}" destId="{7451DB7C-3137-46D5-94B9-4727DFB86DEC}" srcOrd="0" destOrd="0" presId="urn:microsoft.com/office/officeart/2005/8/layout/vList2"/>
    <dgm:cxn modelId="{155049E4-29B2-42AC-BDFD-342838DC7093}" srcId="{5D849119-B0B8-4188-BA4C-3207BF32AED0}" destId="{F1A8A3CE-F25E-432B-9FCE-ECF3E5DA4057}" srcOrd="0" destOrd="0" parTransId="{0B4716A3-79D9-42BA-82A6-65706961711B}" sibTransId="{C4255CF0-6177-46B6-AAB2-1078A593D724}"/>
    <dgm:cxn modelId="{770945E6-856E-4D6F-9985-9F2301C0CA92}" srcId="{99C6B855-084B-4B1A-85C8-93AF4C7854A9}" destId="{0FB450F1-6211-4836-925D-66E7D77AA898}" srcOrd="0" destOrd="0" parTransId="{C7317954-BF80-4161-908E-0ADC8B0811D3}" sibTransId="{0A0F58E1-E9F5-4748-AE62-6A5695C91DA9}"/>
    <dgm:cxn modelId="{68B7D0BF-FEEC-42B9-A8AA-A176FACDEA65}" type="presParOf" srcId="{4E0823A5-2743-4D1D-B895-D6DD64A7E9C3}" destId="{326B508D-6EE0-4532-A44A-832827812966}" srcOrd="0" destOrd="0" presId="urn:microsoft.com/office/officeart/2005/8/layout/vList2"/>
    <dgm:cxn modelId="{13EE09CD-19A2-45C6-8328-C98E39FEAEC5}" type="presParOf" srcId="{4E0823A5-2743-4D1D-B895-D6DD64A7E9C3}" destId="{95530979-55EF-4E81-BE48-91899CEDE8C2}" srcOrd="1" destOrd="0" presId="urn:microsoft.com/office/officeart/2005/8/layout/vList2"/>
    <dgm:cxn modelId="{174CA6C2-48FD-4805-8D59-E01DBA81A8BC}" type="presParOf" srcId="{4E0823A5-2743-4D1D-B895-D6DD64A7E9C3}" destId="{89BF5A8E-0E7A-40A7-BC85-E21FC69E7194}" srcOrd="2" destOrd="0" presId="urn:microsoft.com/office/officeart/2005/8/layout/vList2"/>
    <dgm:cxn modelId="{F65B5952-4746-4435-8823-3ABF2584AE4B}" type="presParOf" srcId="{4E0823A5-2743-4D1D-B895-D6DD64A7E9C3}" destId="{7A711470-3786-4B9B-90EA-A25EDEFCDAA3}" srcOrd="3" destOrd="0" presId="urn:microsoft.com/office/officeart/2005/8/layout/vList2"/>
    <dgm:cxn modelId="{C38CBA64-D15E-4893-83B6-039DBF411796}" type="presParOf" srcId="{4E0823A5-2743-4D1D-B895-D6DD64A7E9C3}" destId="{D881253D-077C-43F6-91E8-CA4BDD1A83EB}" srcOrd="4" destOrd="0" presId="urn:microsoft.com/office/officeart/2005/8/layout/vList2"/>
    <dgm:cxn modelId="{E8D59331-E772-464C-85EB-F041A190314E}" type="presParOf" srcId="{4E0823A5-2743-4D1D-B895-D6DD64A7E9C3}" destId="{9C0A0483-99E9-4CB6-BEFA-265B2E8464F1}" srcOrd="5" destOrd="0" presId="urn:microsoft.com/office/officeart/2005/8/layout/vList2"/>
    <dgm:cxn modelId="{FE8B6F8C-FFAF-43B2-831D-7B24B88B9420}" type="presParOf" srcId="{4E0823A5-2743-4D1D-B895-D6DD64A7E9C3}" destId="{7451DB7C-3137-46D5-94B9-4727DFB86DEC}" srcOrd="6" destOrd="0" presId="urn:microsoft.com/office/officeart/2005/8/layout/vList2"/>
    <dgm:cxn modelId="{19CF32DD-29DA-402E-9704-894BAFFAA4C4}" type="presParOf" srcId="{4E0823A5-2743-4D1D-B895-D6DD64A7E9C3}" destId="{6BFD43D5-179C-4AB7-AEF2-4618645D66C8}" srcOrd="7" destOrd="0" presId="urn:microsoft.com/office/officeart/2005/8/layout/vList2"/>
    <dgm:cxn modelId="{07223BC1-8DD4-4034-9AB6-9917EBE3EADC}" type="presParOf" srcId="{4E0823A5-2743-4D1D-B895-D6DD64A7E9C3}" destId="{60924690-9A05-4677-8220-C83FFE3C53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3CDE63-04AE-4CBD-9436-9A395D1C2B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4A8456-40FA-4CE6-B789-B4C5093EC23F}">
      <dgm:prSet/>
      <dgm:spPr/>
      <dgm:t>
        <a:bodyPr/>
        <a:lstStyle/>
        <a:p>
          <a:r>
            <a:rPr lang="en-US"/>
            <a:t>You can programmatically create a new Virtual Entity</a:t>
          </a:r>
        </a:p>
      </dgm:t>
    </dgm:pt>
    <dgm:pt modelId="{956B6BE1-F002-4184-992C-A00DC3464E08}" type="parTrans" cxnId="{F37C1F89-940C-464F-B09D-C1A7DE969213}">
      <dgm:prSet/>
      <dgm:spPr/>
      <dgm:t>
        <a:bodyPr/>
        <a:lstStyle/>
        <a:p>
          <a:endParaRPr lang="en-US"/>
        </a:p>
      </dgm:t>
    </dgm:pt>
    <dgm:pt modelId="{C2AD0412-F712-4B5F-B028-6298C6BD41C7}" type="sibTrans" cxnId="{F37C1F89-940C-464F-B09D-C1A7DE969213}">
      <dgm:prSet/>
      <dgm:spPr/>
      <dgm:t>
        <a:bodyPr/>
        <a:lstStyle/>
        <a:p>
          <a:endParaRPr lang="en-US"/>
        </a:p>
      </dgm:t>
    </dgm:pt>
    <dgm:pt modelId="{DFC1F92D-A887-4CE2-8933-F4B377F33A6F}">
      <dgm:prSet/>
      <dgm:spPr/>
      <dgm:t>
        <a:bodyPr/>
        <a:lstStyle/>
        <a:p>
          <a:r>
            <a:rPr lang="en-US"/>
            <a:t>Same rules apply as with manual creation</a:t>
          </a:r>
        </a:p>
      </dgm:t>
    </dgm:pt>
    <dgm:pt modelId="{42E44326-EF04-4B50-9D5D-5638A761BBC0}" type="parTrans" cxnId="{7C9B3C8D-EB94-40D7-BD04-B4175F6AF567}">
      <dgm:prSet/>
      <dgm:spPr/>
      <dgm:t>
        <a:bodyPr/>
        <a:lstStyle/>
        <a:p>
          <a:endParaRPr lang="en-US"/>
        </a:p>
      </dgm:t>
    </dgm:pt>
    <dgm:pt modelId="{5CADD103-A98F-469E-90BA-18A7D6CD4FB8}" type="sibTrans" cxnId="{7C9B3C8D-EB94-40D7-BD04-B4175F6AF567}">
      <dgm:prSet/>
      <dgm:spPr/>
      <dgm:t>
        <a:bodyPr/>
        <a:lstStyle/>
        <a:p>
          <a:endParaRPr lang="en-US"/>
        </a:p>
      </dgm:t>
    </dgm:pt>
    <dgm:pt modelId="{2185C9F5-DD45-400C-9CA5-C33510B3FD45}">
      <dgm:prSet/>
      <dgm:spPr/>
      <dgm:t>
        <a:bodyPr/>
        <a:lstStyle/>
        <a:p>
          <a:r>
            <a:rPr lang="en-US"/>
            <a:t>Data Source must exist</a:t>
          </a:r>
        </a:p>
      </dgm:t>
    </dgm:pt>
    <dgm:pt modelId="{CC689076-DE77-4BA8-AD39-CEC6F5235311}" type="parTrans" cxnId="{F13AD819-9C7A-4837-AB94-47B04D4CF819}">
      <dgm:prSet/>
      <dgm:spPr/>
      <dgm:t>
        <a:bodyPr/>
        <a:lstStyle/>
        <a:p>
          <a:endParaRPr lang="en-US"/>
        </a:p>
      </dgm:t>
    </dgm:pt>
    <dgm:pt modelId="{FCFC0BA1-9299-4BD7-9CA6-C8FAA7BAC71C}" type="sibTrans" cxnId="{F13AD819-9C7A-4837-AB94-47B04D4CF819}">
      <dgm:prSet/>
      <dgm:spPr/>
      <dgm:t>
        <a:bodyPr/>
        <a:lstStyle/>
        <a:p>
          <a:endParaRPr lang="en-US"/>
        </a:p>
      </dgm:t>
    </dgm:pt>
    <dgm:pt modelId="{C29B01FF-2B45-4DA8-B74A-6C473084743F}">
      <dgm:prSet/>
      <dgm:spPr/>
      <dgm:t>
        <a:bodyPr/>
        <a:lstStyle/>
        <a:p>
          <a:r>
            <a:rPr lang="en-US"/>
            <a:t>The Development Center article, </a:t>
          </a:r>
          <a:r>
            <a:rPr lang="en-US" b="1"/>
            <a:t>API considerations of virtual entities</a:t>
          </a:r>
          <a:r>
            <a:rPr lang="en-US"/>
            <a:t> contains a list of valid and invalid properties</a:t>
          </a:r>
        </a:p>
      </dgm:t>
    </dgm:pt>
    <dgm:pt modelId="{861720C0-A39B-4710-9141-120EEB5295B7}" type="parTrans" cxnId="{D4476526-914B-494A-AFF4-65C0E1A65BD3}">
      <dgm:prSet/>
      <dgm:spPr/>
      <dgm:t>
        <a:bodyPr/>
        <a:lstStyle/>
        <a:p>
          <a:endParaRPr lang="en-US"/>
        </a:p>
      </dgm:t>
    </dgm:pt>
    <dgm:pt modelId="{5C07AAC2-418C-4CD5-81B1-387180EBA12C}" type="sibTrans" cxnId="{D4476526-914B-494A-AFF4-65C0E1A65BD3}">
      <dgm:prSet/>
      <dgm:spPr/>
      <dgm:t>
        <a:bodyPr/>
        <a:lstStyle/>
        <a:p>
          <a:endParaRPr lang="en-US"/>
        </a:p>
      </dgm:t>
    </dgm:pt>
    <dgm:pt modelId="{C3036B44-34A5-4BAB-A096-DBD64958CFA4}" type="pres">
      <dgm:prSet presAssocID="{DD3CDE63-04AE-4CBD-9436-9A395D1C2B11}" presName="linear" presStyleCnt="0">
        <dgm:presLayoutVars>
          <dgm:animLvl val="lvl"/>
          <dgm:resizeHandles val="exact"/>
        </dgm:presLayoutVars>
      </dgm:prSet>
      <dgm:spPr/>
    </dgm:pt>
    <dgm:pt modelId="{AAC444AE-FDAF-4BEF-8517-4374287E8B43}" type="pres">
      <dgm:prSet presAssocID="{014A8456-40FA-4CE6-B789-B4C5093EC2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1ACAB0-744E-484B-9CFC-6FF4314174A3}" type="pres">
      <dgm:prSet presAssocID="{C2AD0412-F712-4B5F-B028-6298C6BD41C7}" presName="spacer" presStyleCnt="0"/>
      <dgm:spPr/>
    </dgm:pt>
    <dgm:pt modelId="{23C1E906-6949-4FDF-B034-74744D9EB0B3}" type="pres">
      <dgm:prSet presAssocID="{DFC1F92D-A887-4CE2-8933-F4B377F33A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61B909-884E-44DE-82E8-557A8B0BFE8F}" type="pres">
      <dgm:prSet presAssocID="{DFC1F92D-A887-4CE2-8933-F4B377F33A6F}" presName="childText" presStyleLbl="revTx" presStyleIdx="0" presStyleCnt="1">
        <dgm:presLayoutVars>
          <dgm:bulletEnabled val="1"/>
        </dgm:presLayoutVars>
      </dgm:prSet>
      <dgm:spPr/>
    </dgm:pt>
    <dgm:pt modelId="{42448E48-584A-4311-868C-6EEF399AE3FC}" type="pres">
      <dgm:prSet presAssocID="{C29B01FF-2B45-4DA8-B74A-6C47308474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315603-5981-4204-AA3E-2041F4F184BE}" type="presOf" srcId="{C29B01FF-2B45-4DA8-B74A-6C473084743F}" destId="{42448E48-584A-4311-868C-6EEF399AE3FC}" srcOrd="0" destOrd="0" presId="urn:microsoft.com/office/officeart/2005/8/layout/vList2"/>
    <dgm:cxn modelId="{8BD79916-69FD-4B9F-A135-FCE1243CB6CE}" type="presOf" srcId="{014A8456-40FA-4CE6-B789-B4C5093EC23F}" destId="{AAC444AE-FDAF-4BEF-8517-4374287E8B43}" srcOrd="0" destOrd="0" presId="urn:microsoft.com/office/officeart/2005/8/layout/vList2"/>
    <dgm:cxn modelId="{F13AD819-9C7A-4837-AB94-47B04D4CF819}" srcId="{DFC1F92D-A887-4CE2-8933-F4B377F33A6F}" destId="{2185C9F5-DD45-400C-9CA5-C33510B3FD45}" srcOrd="0" destOrd="0" parTransId="{CC689076-DE77-4BA8-AD39-CEC6F5235311}" sibTransId="{FCFC0BA1-9299-4BD7-9CA6-C8FAA7BAC71C}"/>
    <dgm:cxn modelId="{D4476526-914B-494A-AFF4-65C0E1A65BD3}" srcId="{DD3CDE63-04AE-4CBD-9436-9A395D1C2B11}" destId="{C29B01FF-2B45-4DA8-B74A-6C473084743F}" srcOrd="2" destOrd="0" parTransId="{861720C0-A39B-4710-9141-120EEB5295B7}" sibTransId="{5C07AAC2-418C-4CD5-81B1-387180EBA12C}"/>
    <dgm:cxn modelId="{6BB0587B-6732-44CD-9B4F-6E93515030E6}" type="presOf" srcId="{DD3CDE63-04AE-4CBD-9436-9A395D1C2B11}" destId="{C3036B44-34A5-4BAB-A096-DBD64958CFA4}" srcOrd="0" destOrd="0" presId="urn:microsoft.com/office/officeart/2005/8/layout/vList2"/>
    <dgm:cxn modelId="{F37C1F89-940C-464F-B09D-C1A7DE969213}" srcId="{DD3CDE63-04AE-4CBD-9436-9A395D1C2B11}" destId="{014A8456-40FA-4CE6-B789-B4C5093EC23F}" srcOrd="0" destOrd="0" parTransId="{956B6BE1-F002-4184-992C-A00DC3464E08}" sibTransId="{C2AD0412-F712-4B5F-B028-6298C6BD41C7}"/>
    <dgm:cxn modelId="{7C9B3C8D-EB94-40D7-BD04-B4175F6AF567}" srcId="{DD3CDE63-04AE-4CBD-9436-9A395D1C2B11}" destId="{DFC1F92D-A887-4CE2-8933-F4B377F33A6F}" srcOrd="1" destOrd="0" parTransId="{42E44326-EF04-4B50-9D5D-5638A761BBC0}" sibTransId="{5CADD103-A98F-469E-90BA-18A7D6CD4FB8}"/>
    <dgm:cxn modelId="{5B69FED1-AD04-48FB-B922-EAFB4FAC6F35}" type="presOf" srcId="{DFC1F92D-A887-4CE2-8933-F4B377F33A6F}" destId="{23C1E906-6949-4FDF-B034-74744D9EB0B3}" srcOrd="0" destOrd="0" presId="urn:microsoft.com/office/officeart/2005/8/layout/vList2"/>
    <dgm:cxn modelId="{752393D4-FEC4-4E1D-8624-673989D2364F}" type="presOf" srcId="{2185C9F5-DD45-400C-9CA5-C33510B3FD45}" destId="{7561B909-884E-44DE-82E8-557A8B0BFE8F}" srcOrd="0" destOrd="0" presId="urn:microsoft.com/office/officeart/2005/8/layout/vList2"/>
    <dgm:cxn modelId="{E42E5440-9E7D-4015-A79F-5551ECE2673E}" type="presParOf" srcId="{C3036B44-34A5-4BAB-A096-DBD64958CFA4}" destId="{AAC444AE-FDAF-4BEF-8517-4374287E8B43}" srcOrd="0" destOrd="0" presId="urn:microsoft.com/office/officeart/2005/8/layout/vList2"/>
    <dgm:cxn modelId="{2C4D74F7-DE3A-49E6-B2FE-4E74C4BADA08}" type="presParOf" srcId="{C3036B44-34A5-4BAB-A096-DBD64958CFA4}" destId="{CD1ACAB0-744E-484B-9CFC-6FF4314174A3}" srcOrd="1" destOrd="0" presId="urn:microsoft.com/office/officeart/2005/8/layout/vList2"/>
    <dgm:cxn modelId="{589BC725-04F5-446A-81E7-E96EC06E1DE1}" type="presParOf" srcId="{C3036B44-34A5-4BAB-A096-DBD64958CFA4}" destId="{23C1E906-6949-4FDF-B034-74744D9EB0B3}" srcOrd="2" destOrd="0" presId="urn:microsoft.com/office/officeart/2005/8/layout/vList2"/>
    <dgm:cxn modelId="{DA74743E-F2B7-4348-9AF3-5E2188E1A8FE}" type="presParOf" srcId="{C3036B44-34A5-4BAB-A096-DBD64958CFA4}" destId="{7561B909-884E-44DE-82E8-557A8B0BFE8F}" srcOrd="3" destOrd="0" presId="urn:microsoft.com/office/officeart/2005/8/layout/vList2"/>
    <dgm:cxn modelId="{5E9C949C-C624-493C-B3A7-338C28049CA8}" type="presParOf" srcId="{C3036B44-34A5-4BAB-A096-DBD64958CFA4}" destId="{42448E48-584A-4311-868C-6EEF399AE3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83B3F-BC90-4CED-B4FE-5BC7E843E12D}">
      <dsp:nvSpPr>
        <dsp:cNvPr id="0" name=""/>
        <dsp:cNvSpPr/>
      </dsp:nvSpPr>
      <dsp:spPr>
        <a:xfrm>
          <a:off x="0" y="710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Available in Dynamics 365 Online v9 (only)</a:t>
          </a:r>
        </a:p>
      </dsp:txBody>
      <dsp:txXfrm>
        <a:off x="32784" y="39893"/>
        <a:ext cx="8164032" cy="60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6F793-5ECB-47EF-A520-6E14A67155E4}">
      <dsp:nvSpPr>
        <dsp:cNvPr id="0" name=""/>
        <dsp:cNvSpPr/>
      </dsp:nvSpPr>
      <dsp:spPr>
        <a:xfrm>
          <a:off x="0" y="2482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OData v4</a:t>
          </a:r>
        </a:p>
      </dsp:txBody>
      <dsp:txXfrm>
        <a:off x="26930" y="51754"/>
        <a:ext cx="8175740" cy="497795"/>
      </dsp:txXfrm>
    </dsp:sp>
    <dsp:sp modelId="{5001117F-DD6F-49FF-896F-CE8258EFC0F7}">
      <dsp:nvSpPr>
        <dsp:cNvPr id="0" name=""/>
        <dsp:cNvSpPr/>
      </dsp:nvSpPr>
      <dsp:spPr>
        <a:xfrm>
          <a:off x="0" y="642719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Cosmos DB (from AppSource)</a:t>
          </a:r>
        </a:p>
      </dsp:txBody>
      <dsp:txXfrm>
        <a:off x="26930" y="669649"/>
        <a:ext cx="8175740" cy="497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A9CAD-CA89-40D0-B39F-F9AFE37951BB}">
      <dsp:nvSpPr>
        <dsp:cNvPr id="0" name=""/>
        <dsp:cNvSpPr/>
      </dsp:nvSpPr>
      <dsp:spPr>
        <a:xfrm>
          <a:off x="0" y="915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is read-only</a:t>
          </a:r>
        </a:p>
      </dsp:txBody>
      <dsp:txXfrm>
        <a:off x="18734" y="19649"/>
        <a:ext cx="8192132" cy="346292"/>
      </dsp:txXfrm>
    </dsp:sp>
    <dsp:sp modelId="{BBF31B82-E40F-4919-95AA-411716ED6532}">
      <dsp:nvSpPr>
        <dsp:cNvPr id="0" name=""/>
        <dsp:cNvSpPr/>
      </dsp:nvSpPr>
      <dsp:spPr>
        <a:xfrm>
          <a:off x="0" y="430755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Only Organization-Owned entities are supported</a:t>
          </a:r>
        </a:p>
      </dsp:txBody>
      <dsp:txXfrm>
        <a:off x="18734" y="449489"/>
        <a:ext cx="8192132" cy="346292"/>
      </dsp:txXfrm>
    </dsp:sp>
    <dsp:sp modelId="{3E4DC88A-7B30-4388-A083-94E1F319B209}">
      <dsp:nvSpPr>
        <dsp:cNvPr id="0" name=""/>
        <dsp:cNvSpPr/>
      </dsp:nvSpPr>
      <dsp:spPr>
        <a:xfrm>
          <a:off x="0" y="860595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Auditing and Change Tracking not supported</a:t>
          </a:r>
        </a:p>
      </dsp:txBody>
      <dsp:txXfrm>
        <a:off x="18734" y="879329"/>
        <a:ext cx="8192132" cy="346292"/>
      </dsp:txXfrm>
    </dsp:sp>
    <dsp:sp modelId="{CB86998C-C6C9-4313-8C67-9581ED816570}">
      <dsp:nvSpPr>
        <dsp:cNvPr id="0" name=""/>
        <dsp:cNvSpPr/>
      </dsp:nvSpPr>
      <dsp:spPr>
        <a:xfrm>
          <a:off x="0" y="1290436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 Queue-enabled</a:t>
          </a:r>
        </a:p>
      </dsp:txBody>
      <dsp:txXfrm>
        <a:off x="18734" y="1309170"/>
        <a:ext cx="8192132" cy="346292"/>
      </dsp:txXfrm>
    </dsp:sp>
    <dsp:sp modelId="{592ACE90-7255-4128-A971-30D3FE44AD22}">
      <dsp:nvSpPr>
        <dsp:cNvPr id="0" name=""/>
        <dsp:cNvSpPr/>
      </dsp:nvSpPr>
      <dsp:spPr>
        <a:xfrm>
          <a:off x="0" y="1720276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Offline caching</a:t>
          </a:r>
        </a:p>
      </dsp:txBody>
      <dsp:txXfrm>
        <a:off x="18734" y="1739010"/>
        <a:ext cx="8192132" cy="346292"/>
      </dsp:txXfrm>
    </dsp:sp>
    <dsp:sp modelId="{631D5237-2A83-45CA-A66D-A6E3AAA8BFB0}">
      <dsp:nvSpPr>
        <dsp:cNvPr id="0" name=""/>
        <dsp:cNvSpPr/>
      </dsp:nvSpPr>
      <dsp:spPr>
        <a:xfrm>
          <a:off x="0" y="2150116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Cannot be an Activity</a:t>
          </a:r>
        </a:p>
      </dsp:txBody>
      <dsp:txXfrm>
        <a:off x="18734" y="2168850"/>
        <a:ext cx="8192132" cy="346292"/>
      </dsp:txXfrm>
    </dsp:sp>
    <dsp:sp modelId="{BB47E929-B62E-4B1B-8F13-A3FFA7643964}">
      <dsp:nvSpPr>
        <dsp:cNvPr id="0" name=""/>
        <dsp:cNvSpPr/>
      </dsp:nvSpPr>
      <dsp:spPr>
        <a:xfrm>
          <a:off x="0" y="2579956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Cannot have Business Process Flows</a:t>
          </a:r>
        </a:p>
      </dsp:txBody>
      <dsp:txXfrm>
        <a:off x="18734" y="2598690"/>
        <a:ext cx="8192132" cy="346292"/>
      </dsp:txXfrm>
    </dsp:sp>
    <dsp:sp modelId="{E06008AA-A12C-4E39-9325-34D2C1F1370C}">
      <dsp:nvSpPr>
        <dsp:cNvPr id="0" name=""/>
        <dsp:cNvSpPr/>
      </dsp:nvSpPr>
      <dsp:spPr>
        <a:xfrm>
          <a:off x="0" y="3009796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Cannot be switched back to a non-Virtual Entity</a:t>
          </a:r>
        </a:p>
      </dsp:txBody>
      <dsp:txXfrm>
        <a:off x="18734" y="3028530"/>
        <a:ext cx="8192132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B508D-6EE0-4532-A44A-832827812966}">
      <dsp:nvSpPr>
        <dsp:cNvPr id="0" name=""/>
        <dsp:cNvSpPr/>
      </dsp:nvSpPr>
      <dsp:spPr>
        <a:xfrm>
          <a:off x="0" y="39435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 field must be a GUID</a:t>
          </a:r>
        </a:p>
      </dsp:txBody>
      <dsp:txXfrm>
        <a:off x="18734" y="58169"/>
        <a:ext cx="8192132" cy="346292"/>
      </dsp:txXfrm>
    </dsp:sp>
    <dsp:sp modelId="{89BF5A8E-0E7A-40A7-BC85-E21FC69E7194}">
      <dsp:nvSpPr>
        <dsp:cNvPr id="0" name=""/>
        <dsp:cNvSpPr/>
      </dsp:nvSpPr>
      <dsp:spPr>
        <a:xfrm>
          <a:off x="0" y="469275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 properties must represent Dynamics 365 attributes</a:t>
          </a:r>
        </a:p>
      </dsp:txBody>
      <dsp:txXfrm>
        <a:off x="18734" y="488009"/>
        <a:ext cx="8192132" cy="346292"/>
      </dsp:txXfrm>
    </dsp:sp>
    <dsp:sp modelId="{D881253D-077C-43F6-91E8-CA4BDD1A83EB}">
      <dsp:nvSpPr>
        <dsp:cNvPr id="0" name=""/>
        <dsp:cNvSpPr/>
      </dsp:nvSpPr>
      <dsp:spPr>
        <a:xfrm>
          <a:off x="0" y="899115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Simple data types:</a:t>
          </a:r>
        </a:p>
      </dsp:txBody>
      <dsp:txXfrm>
        <a:off x="18734" y="917849"/>
        <a:ext cx="8192132" cy="346292"/>
      </dsp:txXfrm>
    </dsp:sp>
    <dsp:sp modelId="{9C0A0483-99E9-4CB6-BEFA-265B2E8464F1}">
      <dsp:nvSpPr>
        <dsp:cNvPr id="0" name=""/>
        <dsp:cNvSpPr/>
      </dsp:nvSpPr>
      <dsp:spPr>
        <a:xfrm>
          <a:off x="0" y="1282876"/>
          <a:ext cx="8229600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Text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Numbers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OptionSets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Images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Lookups</a:t>
          </a:r>
        </a:p>
      </dsp:txBody>
      <dsp:txXfrm>
        <a:off x="0" y="1282876"/>
        <a:ext cx="8229600" cy="1258560"/>
      </dsp:txXfrm>
    </dsp:sp>
    <dsp:sp modelId="{7451DB7C-3137-46D5-94B9-4727DFB86DEC}">
      <dsp:nvSpPr>
        <dsp:cNvPr id="0" name=""/>
        <dsp:cNvSpPr/>
      </dsp:nvSpPr>
      <dsp:spPr>
        <a:xfrm>
          <a:off x="0" y="2541436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must be able to model any entity relationships in Dynamics 365</a:t>
          </a:r>
        </a:p>
      </dsp:txBody>
      <dsp:txXfrm>
        <a:off x="18734" y="2560170"/>
        <a:ext cx="8192132" cy="346292"/>
      </dsp:txXfrm>
    </dsp:sp>
    <dsp:sp modelId="{60924690-9A05-4677-8220-C83FFE3C53AB}">
      <dsp:nvSpPr>
        <dsp:cNvPr id="0" name=""/>
        <dsp:cNvSpPr/>
      </dsp:nvSpPr>
      <dsp:spPr>
        <a:xfrm>
          <a:off x="0" y="2971276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Attributes cannot be calculated or roll-ups</a:t>
          </a:r>
        </a:p>
      </dsp:txBody>
      <dsp:txXfrm>
        <a:off x="18734" y="2990010"/>
        <a:ext cx="8192132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44AE-FDAF-4BEF-8517-4374287E8B43}">
      <dsp:nvSpPr>
        <dsp:cNvPr id="0" name=""/>
        <dsp:cNvSpPr/>
      </dsp:nvSpPr>
      <dsp:spPr>
        <a:xfrm>
          <a:off x="0" y="33850"/>
          <a:ext cx="8229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can programmatically create a new Virtual Entity</a:t>
          </a:r>
        </a:p>
      </dsp:txBody>
      <dsp:txXfrm>
        <a:off x="46541" y="80391"/>
        <a:ext cx="8136518" cy="860321"/>
      </dsp:txXfrm>
    </dsp:sp>
    <dsp:sp modelId="{23C1E906-6949-4FDF-B034-74744D9EB0B3}">
      <dsp:nvSpPr>
        <dsp:cNvPr id="0" name=""/>
        <dsp:cNvSpPr/>
      </dsp:nvSpPr>
      <dsp:spPr>
        <a:xfrm>
          <a:off x="0" y="1056374"/>
          <a:ext cx="8229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Same rules apply as with manual creation</a:t>
          </a:r>
        </a:p>
      </dsp:txBody>
      <dsp:txXfrm>
        <a:off x="46541" y="1102915"/>
        <a:ext cx="8136518" cy="860321"/>
      </dsp:txXfrm>
    </dsp:sp>
    <dsp:sp modelId="{7561B909-884E-44DE-82E8-557A8B0BFE8F}">
      <dsp:nvSpPr>
        <dsp:cNvPr id="0" name=""/>
        <dsp:cNvSpPr/>
      </dsp:nvSpPr>
      <dsp:spPr>
        <a:xfrm>
          <a:off x="0" y="2009777"/>
          <a:ext cx="8229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Data Source must exist</a:t>
          </a:r>
        </a:p>
      </dsp:txBody>
      <dsp:txXfrm>
        <a:off x="0" y="2009777"/>
        <a:ext cx="8229600" cy="397440"/>
      </dsp:txXfrm>
    </dsp:sp>
    <dsp:sp modelId="{42448E48-584A-4311-868C-6EEF399AE3FC}">
      <dsp:nvSpPr>
        <dsp:cNvPr id="0" name=""/>
        <dsp:cNvSpPr/>
      </dsp:nvSpPr>
      <dsp:spPr>
        <a:xfrm>
          <a:off x="0" y="2407217"/>
          <a:ext cx="8229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Development Center article, </a:t>
          </a:r>
          <a:r>
            <a:rPr lang="en-US" sz="2400" b="1" kern="1200"/>
            <a:t>API considerations of virtual entities</a:t>
          </a:r>
          <a:r>
            <a:rPr lang="en-US" sz="2400" kern="1200"/>
            <a:t> contains a list of valid and invalid properties</a:t>
          </a:r>
        </a:p>
      </dsp:txBody>
      <dsp:txXfrm>
        <a:off x="46541" y="2453758"/>
        <a:ext cx="8136518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12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4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3640"/>
            <a:ext cx="7772400" cy="757907"/>
          </a:xfrm>
        </p:spPr>
        <p:txBody>
          <a:bodyPr>
            <a:noAutofit/>
          </a:bodyPr>
          <a:lstStyle/>
          <a:p>
            <a:r>
              <a:rPr lang="en-US" sz="8000" b="1" dirty="0"/>
              <a:t>Introduction to Virtual Entities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 v9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2DD2-5F9D-4596-BE93-77E22541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AAA2A8-4D83-4AA1-BE77-22CAEE872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79073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93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8F88-9C68-4331-9AD9-B6C26205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Developers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E38713-642A-4A99-8D5F-818598895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83672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068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Demo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91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99135"/>
              </p:ext>
            </p:extLst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</a:t>
            </a:r>
          </a:p>
          <a:p>
            <a:pPr lvl="0"/>
            <a:r>
              <a:rPr lang="en-US" dirty="0"/>
              <a:t>Where</a:t>
            </a:r>
          </a:p>
          <a:p>
            <a:pPr lvl="0"/>
            <a:r>
              <a:rPr lang="en-US" dirty="0"/>
              <a:t>Why</a:t>
            </a:r>
          </a:p>
          <a:p>
            <a:pPr lvl="0"/>
            <a:r>
              <a:rPr lang="en-US" dirty="0"/>
              <a:t>Technology</a:t>
            </a:r>
          </a:p>
          <a:p>
            <a:pPr lvl="0"/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12C5-0DAA-40B4-AF11-D31B5D3A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FE5CB6-A0EE-4D8B-9F18-BCE5F1043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039958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305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205C-BE2B-43DB-B304-16412712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7D80-84B2-4DBC-9874-5B7A044D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know and understand the .</a:t>
            </a:r>
            <a:r>
              <a:rPr lang="en-US" dirty="0" err="1"/>
              <a:t>edmx</a:t>
            </a:r>
            <a:r>
              <a:rPr lang="en-US" dirty="0"/>
              <a:t> file format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CDA5B-5C6E-48B6-8F5E-FD77C216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885950"/>
            <a:ext cx="541606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799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205C-BE2B-43DB-B304-16412712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7D80-84B2-4DBC-9874-5B7A044D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know how to read JSON format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EFE3A-4099-4EA0-951E-9DF2BC20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8151848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4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3705-5A92-43F7-8B5E-9409A1E8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5AA963-3D2C-4A37-B1D3-4C980825B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12826"/>
              </p:ext>
            </p:extLst>
          </p:nvPr>
        </p:nvGraphicFramePr>
        <p:xfrm>
          <a:off x="457200" y="1200151"/>
          <a:ext cx="8229600" cy="121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149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3CD2-8FEF-496B-8E61-2FC99100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CF2884-58CF-47EA-9E82-646137199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3063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820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14576</TotalTime>
  <Words>229</Words>
  <Application>Microsoft Office PowerPoint</Application>
  <PresentationFormat>On-screen Show (16:9)</PresentationFormat>
  <Paragraphs>66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Introduction to Virtual Entities</vt:lpstr>
      <vt:lpstr>Mitch Milam</vt:lpstr>
      <vt:lpstr>Webinar Housekeeping</vt:lpstr>
      <vt:lpstr>Agenda</vt:lpstr>
      <vt:lpstr>Overview</vt:lpstr>
      <vt:lpstr>What Do You Need to Know?</vt:lpstr>
      <vt:lpstr>What Do You Need to Know?</vt:lpstr>
      <vt:lpstr>Data Sources</vt:lpstr>
      <vt:lpstr>Limitations</vt:lpstr>
      <vt:lpstr>Data Model</vt:lpstr>
      <vt:lpstr>For Developers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477</cp:revision>
  <cp:lastPrinted>2014-08-04T20:14:51Z</cp:lastPrinted>
  <dcterms:created xsi:type="dcterms:W3CDTF">2014-08-03T21:50:47Z</dcterms:created>
  <dcterms:modified xsi:type="dcterms:W3CDTF">2017-12-19T03:00:38Z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mimilam@microsoft.com</vt:lpwstr>
  </property>
  <property fmtid="{D5CDD505-2E9C-101B-9397-08002B2CF9AE}" pid="5" name="MSIP_Label_f42aa342-8706-4288-bd11-ebb85995028c_SetDate">
    <vt:lpwstr>2017-12-14T22:58:08.7580108Z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