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411" r:id="rId2"/>
    <p:sldId id="412" r:id="rId3"/>
    <p:sldId id="410" r:id="rId4"/>
    <p:sldId id="257" r:id="rId5"/>
    <p:sldId id="335" r:id="rId6"/>
    <p:sldId id="404" r:id="rId7"/>
    <p:sldId id="369" r:id="rId8"/>
    <p:sldId id="370" r:id="rId9"/>
    <p:sldId id="371" r:id="rId10"/>
    <p:sldId id="372" r:id="rId11"/>
    <p:sldId id="373" r:id="rId12"/>
    <p:sldId id="374" r:id="rId13"/>
    <p:sldId id="405" r:id="rId14"/>
    <p:sldId id="375" r:id="rId15"/>
    <p:sldId id="376" r:id="rId16"/>
    <p:sldId id="377" r:id="rId17"/>
    <p:sldId id="378" r:id="rId18"/>
    <p:sldId id="379" r:id="rId19"/>
    <p:sldId id="380" r:id="rId20"/>
    <p:sldId id="381" r:id="rId21"/>
    <p:sldId id="382" r:id="rId22"/>
    <p:sldId id="383" r:id="rId23"/>
    <p:sldId id="384" r:id="rId24"/>
    <p:sldId id="385" r:id="rId25"/>
    <p:sldId id="386" r:id="rId26"/>
    <p:sldId id="387" r:id="rId27"/>
    <p:sldId id="388" r:id="rId28"/>
    <p:sldId id="391" r:id="rId29"/>
    <p:sldId id="392" r:id="rId30"/>
    <p:sldId id="393" r:id="rId31"/>
    <p:sldId id="394" r:id="rId32"/>
    <p:sldId id="395" r:id="rId33"/>
    <p:sldId id="397" r:id="rId34"/>
    <p:sldId id="399" r:id="rId35"/>
    <p:sldId id="400" r:id="rId36"/>
    <p:sldId id="401" r:id="rId37"/>
    <p:sldId id="402" r:id="rId38"/>
    <p:sldId id="403" r:id="rId39"/>
    <p:sldId id="398" r:id="rId40"/>
    <p:sldId id="389" r:id="rId41"/>
    <p:sldId id="390" r:id="rId42"/>
    <p:sldId id="413" r:id="rId43"/>
    <p:sldId id="414" r:id="rId44"/>
    <p:sldId id="323" r:id="rId45"/>
    <p:sldId id="287" r:id="rId46"/>
    <p:sldId id="288" r:id="rId47"/>
    <p:sldId id="333" r:id="rId48"/>
    <p:sldId id="298" r:id="rId49"/>
    <p:sldId id="303" r:id="rId50"/>
    <p:sldId id="302" r:id="rId51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63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676" autoAdjust="0"/>
  </p:normalViewPr>
  <p:slideViewPr>
    <p:cSldViewPr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2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0C7BDF-ED53-4C65-9555-338A529EE5CD}" type="doc">
      <dgm:prSet loTypeId="urn:microsoft.com/office/officeart/2005/8/layout/defaul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1B5935-80BC-40B1-9679-4E9520F18104}">
      <dgm:prSet/>
      <dgm:spPr/>
      <dgm:t>
        <a:bodyPr/>
        <a:lstStyle/>
        <a:p>
          <a:r>
            <a:rPr lang="en-US" b="1" dirty="0"/>
            <a:t>mitch@xrmcoaches.com</a:t>
          </a:r>
        </a:p>
      </dgm:t>
    </dgm:pt>
    <dgm:pt modelId="{6BC9E0B7-D2A6-41D3-AAC1-BEDD7F9E8F9C}" type="parTrans" cxnId="{978BD9B3-B55F-45F7-9B35-135E460C9354}">
      <dgm:prSet/>
      <dgm:spPr/>
      <dgm:t>
        <a:bodyPr/>
        <a:lstStyle/>
        <a:p>
          <a:endParaRPr lang="en-US"/>
        </a:p>
      </dgm:t>
    </dgm:pt>
    <dgm:pt modelId="{8784CF03-DB96-4881-B7ED-BAA9C992CAD6}" type="sibTrans" cxnId="{978BD9B3-B55F-45F7-9B35-135E460C9354}">
      <dgm:prSet/>
      <dgm:spPr/>
      <dgm:t>
        <a:bodyPr/>
        <a:lstStyle/>
        <a:p>
          <a:endParaRPr lang="en-US"/>
        </a:p>
      </dgm:t>
    </dgm:pt>
    <dgm:pt modelId="{A9950817-A5DA-4948-BD7D-97F6933D8F6D}">
      <dgm:prSet/>
      <dgm:spPr/>
      <dgm:t>
        <a:bodyPr/>
        <a:lstStyle/>
        <a:p>
          <a:r>
            <a:rPr lang="en-US" b="1" dirty="0"/>
            <a:t>@</a:t>
          </a:r>
          <a:r>
            <a:rPr lang="en-US" b="1" dirty="0" err="1"/>
            <a:t>mitchmilam</a:t>
          </a:r>
          <a:endParaRPr lang="en-US" b="1" dirty="0"/>
        </a:p>
      </dgm:t>
    </dgm:pt>
    <dgm:pt modelId="{348965A4-DB68-429E-8F54-85DC3DA6F1EC}" type="parTrans" cxnId="{F7F58F48-754B-4D26-AA4C-C489948F7A6F}">
      <dgm:prSet/>
      <dgm:spPr/>
      <dgm:t>
        <a:bodyPr/>
        <a:lstStyle/>
        <a:p>
          <a:endParaRPr lang="en-US"/>
        </a:p>
      </dgm:t>
    </dgm:pt>
    <dgm:pt modelId="{F63FE117-1DF1-4851-A1B0-98386887525A}" type="sibTrans" cxnId="{F7F58F48-754B-4D26-AA4C-C489948F7A6F}">
      <dgm:prSet/>
      <dgm:spPr/>
      <dgm:t>
        <a:bodyPr/>
        <a:lstStyle/>
        <a:p>
          <a:endParaRPr lang="en-US"/>
        </a:p>
      </dgm:t>
    </dgm:pt>
    <dgm:pt modelId="{82B41A2D-DB88-432E-9D1E-09FDE47F972E}">
      <dgm:prSet/>
      <dgm:spPr/>
      <dgm:t>
        <a:bodyPr/>
        <a:lstStyle/>
        <a:p>
          <a:r>
            <a:rPr lang="en-US" b="1" dirty="0"/>
            <a:t>linkedin.com/in/mitchmilam</a:t>
          </a:r>
        </a:p>
      </dgm:t>
    </dgm:pt>
    <dgm:pt modelId="{2DCA53D0-C620-4F13-8093-126BE2282CCA}" type="parTrans" cxnId="{F7939D33-F7A3-4821-967F-7BD309C89C7B}">
      <dgm:prSet/>
      <dgm:spPr/>
      <dgm:t>
        <a:bodyPr/>
        <a:lstStyle/>
        <a:p>
          <a:endParaRPr lang="en-US"/>
        </a:p>
      </dgm:t>
    </dgm:pt>
    <dgm:pt modelId="{FDB8E1AB-6C53-483D-AD37-79469CF4F4DE}" type="sibTrans" cxnId="{F7939D33-F7A3-4821-967F-7BD309C89C7B}">
      <dgm:prSet/>
      <dgm:spPr/>
      <dgm:t>
        <a:bodyPr/>
        <a:lstStyle/>
        <a:p>
          <a:endParaRPr lang="en-US"/>
        </a:p>
      </dgm:t>
    </dgm:pt>
    <dgm:pt modelId="{28BB30D4-224A-4D31-8F1C-1DA14F49155B}">
      <dgm:prSet/>
      <dgm:spPr/>
      <dgm:t>
        <a:bodyPr/>
        <a:lstStyle/>
        <a:p>
          <a:r>
            <a:rPr lang="en-US" b="1" dirty="0"/>
            <a:t>youtube.com/xRMCoaches</a:t>
          </a:r>
        </a:p>
      </dgm:t>
    </dgm:pt>
    <dgm:pt modelId="{DFE3A48C-EFAC-4065-AC02-D14961539EE5}" type="parTrans" cxnId="{901A5873-B44D-48B9-8121-46D61643D26D}">
      <dgm:prSet/>
      <dgm:spPr/>
      <dgm:t>
        <a:bodyPr/>
        <a:lstStyle/>
        <a:p>
          <a:endParaRPr lang="en-US"/>
        </a:p>
      </dgm:t>
    </dgm:pt>
    <dgm:pt modelId="{34AD2AAB-8203-49DD-8A86-6DF02049C3C2}" type="sibTrans" cxnId="{901A5873-B44D-48B9-8121-46D61643D26D}">
      <dgm:prSet/>
      <dgm:spPr/>
      <dgm:t>
        <a:bodyPr/>
        <a:lstStyle/>
        <a:p>
          <a:endParaRPr lang="en-US"/>
        </a:p>
      </dgm:t>
    </dgm:pt>
    <dgm:pt modelId="{6C101204-BCEE-4627-A43C-3FB50EB9672E}" type="pres">
      <dgm:prSet presAssocID="{2D0C7BDF-ED53-4C65-9555-338A529EE5CD}" presName="diagram" presStyleCnt="0">
        <dgm:presLayoutVars>
          <dgm:dir/>
          <dgm:resizeHandles val="exact"/>
        </dgm:presLayoutVars>
      </dgm:prSet>
      <dgm:spPr/>
    </dgm:pt>
    <dgm:pt modelId="{32728E6B-88E4-434B-8FFD-E197112A7822}" type="pres">
      <dgm:prSet presAssocID="{8F1B5935-80BC-40B1-9679-4E9520F18104}" presName="node" presStyleLbl="node1" presStyleIdx="0" presStyleCnt="4">
        <dgm:presLayoutVars>
          <dgm:bulletEnabled val="1"/>
        </dgm:presLayoutVars>
      </dgm:prSet>
      <dgm:spPr/>
    </dgm:pt>
    <dgm:pt modelId="{9181418A-D3EB-4651-8711-5D353E8BA222}" type="pres">
      <dgm:prSet presAssocID="{8784CF03-DB96-4881-B7ED-BAA9C992CAD6}" presName="sibTrans" presStyleCnt="0"/>
      <dgm:spPr/>
    </dgm:pt>
    <dgm:pt modelId="{98CA834C-EA1B-4EDD-A975-C3553746A0BB}" type="pres">
      <dgm:prSet presAssocID="{A9950817-A5DA-4948-BD7D-97F6933D8F6D}" presName="node" presStyleLbl="node1" presStyleIdx="1" presStyleCnt="4">
        <dgm:presLayoutVars>
          <dgm:bulletEnabled val="1"/>
        </dgm:presLayoutVars>
      </dgm:prSet>
      <dgm:spPr/>
    </dgm:pt>
    <dgm:pt modelId="{FED0219B-FB82-4EAE-815C-767F67C75402}" type="pres">
      <dgm:prSet presAssocID="{F63FE117-1DF1-4851-A1B0-98386887525A}" presName="sibTrans" presStyleCnt="0"/>
      <dgm:spPr/>
    </dgm:pt>
    <dgm:pt modelId="{044371A1-A917-4243-8E08-67FDE3AD59BB}" type="pres">
      <dgm:prSet presAssocID="{82B41A2D-DB88-432E-9D1E-09FDE47F972E}" presName="node" presStyleLbl="node1" presStyleIdx="2" presStyleCnt="4">
        <dgm:presLayoutVars>
          <dgm:bulletEnabled val="1"/>
        </dgm:presLayoutVars>
      </dgm:prSet>
      <dgm:spPr/>
    </dgm:pt>
    <dgm:pt modelId="{4F4B8F08-1BC0-443B-81BB-8A88FB7432B9}" type="pres">
      <dgm:prSet presAssocID="{FDB8E1AB-6C53-483D-AD37-79469CF4F4DE}" presName="sibTrans" presStyleCnt="0"/>
      <dgm:spPr/>
    </dgm:pt>
    <dgm:pt modelId="{10CD7BE3-4F34-455A-9576-1B2E7AECE308}" type="pres">
      <dgm:prSet presAssocID="{28BB30D4-224A-4D31-8F1C-1DA14F49155B}" presName="node" presStyleLbl="node1" presStyleIdx="3" presStyleCnt="4">
        <dgm:presLayoutVars>
          <dgm:bulletEnabled val="1"/>
        </dgm:presLayoutVars>
      </dgm:prSet>
      <dgm:spPr/>
    </dgm:pt>
  </dgm:ptLst>
  <dgm:cxnLst>
    <dgm:cxn modelId="{F7939D33-F7A3-4821-967F-7BD309C89C7B}" srcId="{2D0C7BDF-ED53-4C65-9555-338A529EE5CD}" destId="{82B41A2D-DB88-432E-9D1E-09FDE47F972E}" srcOrd="2" destOrd="0" parTransId="{2DCA53D0-C620-4F13-8093-126BE2282CCA}" sibTransId="{FDB8E1AB-6C53-483D-AD37-79469CF4F4DE}"/>
    <dgm:cxn modelId="{38C58139-9B81-48D1-9287-CAE9E3362CA8}" type="presOf" srcId="{A9950817-A5DA-4948-BD7D-97F6933D8F6D}" destId="{98CA834C-EA1B-4EDD-A975-C3553746A0BB}" srcOrd="0" destOrd="0" presId="urn:microsoft.com/office/officeart/2005/8/layout/default"/>
    <dgm:cxn modelId="{9092D43F-FDA1-42E3-9BEA-33052A466446}" type="presOf" srcId="{82B41A2D-DB88-432E-9D1E-09FDE47F972E}" destId="{044371A1-A917-4243-8E08-67FDE3AD59BB}" srcOrd="0" destOrd="0" presId="urn:microsoft.com/office/officeart/2005/8/layout/default"/>
    <dgm:cxn modelId="{F7F58F48-754B-4D26-AA4C-C489948F7A6F}" srcId="{2D0C7BDF-ED53-4C65-9555-338A529EE5CD}" destId="{A9950817-A5DA-4948-BD7D-97F6933D8F6D}" srcOrd="1" destOrd="0" parTransId="{348965A4-DB68-429E-8F54-85DC3DA6F1EC}" sibTransId="{F63FE117-1DF1-4851-A1B0-98386887525A}"/>
    <dgm:cxn modelId="{901A5873-B44D-48B9-8121-46D61643D26D}" srcId="{2D0C7BDF-ED53-4C65-9555-338A529EE5CD}" destId="{28BB30D4-224A-4D31-8F1C-1DA14F49155B}" srcOrd="3" destOrd="0" parTransId="{DFE3A48C-EFAC-4065-AC02-D14961539EE5}" sibTransId="{34AD2AAB-8203-49DD-8A86-6DF02049C3C2}"/>
    <dgm:cxn modelId="{757ABC7C-A26B-439F-BC49-9D91A2816535}" type="presOf" srcId="{8F1B5935-80BC-40B1-9679-4E9520F18104}" destId="{32728E6B-88E4-434B-8FFD-E197112A7822}" srcOrd="0" destOrd="0" presId="urn:microsoft.com/office/officeart/2005/8/layout/default"/>
    <dgm:cxn modelId="{978BD9B3-B55F-45F7-9B35-135E460C9354}" srcId="{2D0C7BDF-ED53-4C65-9555-338A529EE5CD}" destId="{8F1B5935-80BC-40B1-9679-4E9520F18104}" srcOrd="0" destOrd="0" parTransId="{6BC9E0B7-D2A6-41D3-AAC1-BEDD7F9E8F9C}" sibTransId="{8784CF03-DB96-4881-B7ED-BAA9C992CAD6}"/>
    <dgm:cxn modelId="{6DF3B2BA-D9EC-4255-A151-62782BA87DBF}" type="presOf" srcId="{2D0C7BDF-ED53-4C65-9555-338A529EE5CD}" destId="{6C101204-BCEE-4627-A43C-3FB50EB9672E}" srcOrd="0" destOrd="0" presId="urn:microsoft.com/office/officeart/2005/8/layout/default"/>
    <dgm:cxn modelId="{50A894E9-2278-466D-A6A1-5ECFFC133E1A}" type="presOf" srcId="{28BB30D4-224A-4D31-8F1C-1DA14F49155B}" destId="{10CD7BE3-4F34-455A-9576-1B2E7AECE308}" srcOrd="0" destOrd="0" presId="urn:microsoft.com/office/officeart/2005/8/layout/default"/>
    <dgm:cxn modelId="{31F1A0C2-D22C-4BEC-8A0B-43129FE38B6D}" type="presParOf" srcId="{6C101204-BCEE-4627-A43C-3FB50EB9672E}" destId="{32728E6B-88E4-434B-8FFD-E197112A7822}" srcOrd="0" destOrd="0" presId="urn:microsoft.com/office/officeart/2005/8/layout/default"/>
    <dgm:cxn modelId="{AF3BF939-1643-4D1C-968E-10BF1D83DF97}" type="presParOf" srcId="{6C101204-BCEE-4627-A43C-3FB50EB9672E}" destId="{9181418A-D3EB-4651-8711-5D353E8BA222}" srcOrd="1" destOrd="0" presId="urn:microsoft.com/office/officeart/2005/8/layout/default"/>
    <dgm:cxn modelId="{1A1C49C8-4193-439B-A16E-3574B5F6D8B6}" type="presParOf" srcId="{6C101204-BCEE-4627-A43C-3FB50EB9672E}" destId="{98CA834C-EA1B-4EDD-A975-C3553746A0BB}" srcOrd="2" destOrd="0" presId="urn:microsoft.com/office/officeart/2005/8/layout/default"/>
    <dgm:cxn modelId="{5901BCFF-665B-4853-865D-4AAE67936F3E}" type="presParOf" srcId="{6C101204-BCEE-4627-A43C-3FB50EB9672E}" destId="{FED0219B-FB82-4EAE-815C-767F67C75402}" srcOrd="3" destOrd="0" presId="urn:microsoft.com/office/officeart/2005/8/layout/default"/>
    <dgm:cxn modelId="{581228E2-B206-4BE8-8FB9-1A815E78843D}" type="presParOf" srcId="{6C101204-BCEE-4627-A43C-3FB50EB9672E}" destId="{044371A1-A917-4243-8E08-67FDE3AD59BB}" srcOrd="4" destOrd="0" presId="urn:microsoft.com/office/officeart/2005/8/layout/default"/>
    <dgm:cxn modelId="{9E8E17D9-DD3C-4612-9E9A-14783250D110}" type="presParOf" srcId="{6C101204-BCEE-4627-A43C-3FB50EB9672E}" destId="{4F4B8F08-1BC0-443B-81BB-8A88FB7432B9}" srcOrd="5" destOrd="0" presId="urn:microsoft.com/office/officeart/2005/8/layout/default"/>
    <dgm:cxn modelId="{E71D50AF-E53D-437A-BE22-65D364BB13C3}" type="presParOf" srcId="{6C101204-BCEE-4627-A43C-3FB50EB9672E}" destId="{10CD7BE3-4F34-455A-9576-1B2E7AECE308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16F6D7A-3641-40AB-9BE6-A92AD6E179E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1C65836-9628-4033-A797-C3761DD6FD67}">
      <dgm:prSet/>
      <dgm:spPr/>
      <dgm:t>
        <a:bodyPr/>
        <a:lstStyle/>
        <a:p>
          <a:r>
            <a:rPr lang="en-US"/>
            <a:t>Each security role resides in the business unit in which it was created</a:t>
          </a:r>
        </a:p>
      </dgm:t>
    </dgm:pt>
    <dgm:pt modelId="{4050BD14-19AE-49EA-9FAA-9079113DFCC0}" type="parTrans" cxnId="{1D74ABBA-0CF7-41E3-B837-4D9664A4EFE8}">
      <dgm:prSet/>
      <dgm:spPr/>
      <dgm:t>
        <a:bodyPr/>
        <a:lstStyle/>
        <a:p>
          <a:endParaRPr lang="en-US"/>
        </a:p>
      </dgm:t>
    </dgm:pt>
    <dgm:pt modelId="{AFF2C418-32AA-4340-B58E-7FE8D45942D5}" type="sibTrans" cxnId="{1D74ABBA-0CF7-41E3-B837-4D9664A4EFE8}">
      <dgm:prSet/>
      <dgm:spPr/>
      <dgm:t>
        <a:bodyPr/>
        <a:lstStyle/>
        <a:p>
          <a:endParaRPr lang="en-US"/>
        </a:p>
      </dgm:t>
    </dgm:pt>
    <dgm:pt modelId="{11ECF631-D18A-4433-B3BD-87C829846236}">
      <dgm:prSet/>
      <dgm:spPr/>
      <dgm:t>
        <a:bodyPr/>
        <a:lstStyle/>
        <a:p>
          <a:r>
            <a:rPr lang="en-US"/>
            <a:t>Security roles are automatically inherited by each of its child business units</a:t>
          </a:r>
        </a:p>
      </dgm:t>
    </dgm:pt>
    <dgm:pt modelId="{9BFC7F44-4A35-40FC-9412-9C45726D756A}" type="parTrans" cxnId="{7A70E374-9502-4ED1-AD17-98343C776B7F}">
      <dgm:prSet/>
      <dgm:spPr/>
      <dgm:t>
        <a:bodyPr/>
        <a:lstStyle/>
        <a:p>
          <a:endParaRPr lang="en-US"/>
        </a:p>
      </dgm:t>
    </dgm:pt>
    <dgm:pt modelId="{BF554D92-FFD0-4EAF-80C4-2145CACF6DCB}" type="sibTrans" cxnId="{7A70E374-9502-4ED1-AD17-98343C776B7F}">
      <dgm:prSet/>
      <dgm:spPr/>
      <dgm:t>
        <a:bodyPr/>
        <a:lstStyle/>
        <a:p>
          <a:endParaRPr lang="en-US"/>
        </a:p>
      </dgm:t>
    </dgm:pt>
    <dgm:pt modelId="{C280A9FB-3B22-4464-AC29-7F07E98C42E4}">
      <dgm:prSet/>
      <dgm:spPr/>
      <dgm:t>
        <a:bodyPr/>
        <a:lstStyle/>
        <a:p>
          <a:r>
            <a:rPr lang="en-US"/>
            <a:t>Inherited security roles cannot be changed</a:t>
          </a:r>
        </a:p>
      </dgm:t>
    </dgm:pt>
    <dgm:pt modelId="{244241CD-5555-4D85-9F7E-FFFA81CCBC4D}" type="parTrans" cxnId="{C5905D8B-3A04-4BCA-94C2-36342C7EC923}">
      <dgm:prSet/>
      <dgm:spPr/>
      <dgm:t>
        <a:bodyPr/>
        <a:lstStyle/>
        <a:p>
          <a:endParaRPr lang="en-US"/>
        </a:p>
      </dgm:t>
    </dgm:pt>
    <dgm:pt modelId="{0FC93DBF-FBF9-4ED5-B2A3-A4512891D536}" type="sibTrans" cxnId="{C5905D8B-3A04-4BCA-94C2-36342C7EC923}">
      <dgm:prSet/>
      <dgm:spPr/>
      <dgm:t>
        <a:bodyPr/>
        <a:lstStyle/>
        <a:p>
          <a:endParaRPr lang="en-US"/>
        </a:p>
      </dgm:t>
    </dgm:pt>
    <dgm:pt modelId="{C4D79F1F-AAD8-493E-855D-843A25FD3570}">
      <dgm:prSet/>
      <dgm:spPr/>
      <dgm:t>
        <a:bodyPr/>
        <a:lstStyle/>
        <a:p>
          <a:r>
            <a:rPr lang="en-US"/>
            <a:t>Multiple business units may each contain a role that has the same name, but the access levels for each privilege and record type may be completely different.</a:t>
          </a:r>
        </a:p>
      </dgm:t>
    </dgm:pt>
    <dgm:pt modelId="{54DA5CBD-1C18-43EF-A596-B366DDED2DC3}" type="parTrans" cxnId="{87583095-C85D-4BDD-B198-3FCC5EC9A73D}">
      <dgm:prSet/>
      <dgm:spPr/>
      <dgm:t>
        <a:bodyPr/>
        <a:lstStyle/>
        <a:p>
          <a:endParaRPr lang="en-US"/>
        </a:p>
      </dgm:t>
    </dgm:pt>
    <dgm:pt modelId="{54679FE2-9FD1-45C8-822E-DD8E856B1139}" type="sibTrans" cxnId="{87583095-C85D-4BDD-B198-3FCC5EC9A73D}">
      <dgm:prSet/>
      <dgm:spPr/>
      <dgm:t>
        <a:bodyPr/>
        <a:lstStyle/>
        <a:p>
          <a:endParaRPr lang="en-US"/>
        </a:p>
      </dgm:t>
    </dgm:pt>
    <dgm:pt modelId="{B8109DB8-6294-45EE-BBEF-3290A193C78E}">
      <dgm:prSet/>
      <dgm:spPr/>
      <dgm:t>
        <a:bodyPr/>
        <a:lstStyle/>
        <a:p>
          <a:r>
            <a:rPr lang="en-US"/>
            <a:t>A user/team can only be assigned roles that belong to the same business unit to which the user/team is assigned.</a:t>
          </a:r>
        </a:p>
      </dgm:t>
    </dgm:pt>
    <dgm:pt modelId="{A01EB471-E6A7-4A3C-979A-D3192C14E2D9}" type="parTrans" cxnId="{133CAF9B-A8A1-4077-B21C-325CE079C5FA}">
      <dgm:prSet/>
      <dgm:spPr/>
      <dgm:t>
        <a:bodyPr/>
        <a:lstStyle/>
        <a:p>
          <a:endParaRPr lang="en-US"/>
        </a:p>
      </dgm:t>
    </dgm:pt>
    <dgm:pt modelId="{E0A94E4A-CC1C-4221-8B44-F7DFC91E94DD}" type="sibTrans" cxnId="{133CAF9B-A8A1-4077-B21C-325CE079C5FA}">
      <dgm:prSet/>
      <dgm:spPr/>
      <dgm:t>
        <a:bodyPr/>
        <a:lstStyle/>
        <a:p>
          <a:endParaRPr lang="en-US"/>
        </a:p>
      </dgm:t>
    </dgm:pt>
    <dgm:pt modelId="{FD7C6C0A-4DA5-4F10-9101-5807D093FFDB}" type="pres">
      <dgm:prSet presAssocID="{216F6D7A-3641-40AB-9BE6-A92AD6E179E2}" presName="linear" presStyleCnt="0">
        <dgm:presLayoutVars>
          <dgm:animLvl val="lvl"/>
          <dgm:resizeHandles val="exact"/>
        </dgm:presLayoutVars>
      </dgm:prSet>
      <dgm:spPr/>
    </dgm:pt>
    <dgm:pt modelId="{D6674EEE-CF82-43EA-8B8E-708C3516CD37}" type="pres">
      <dgm:prSet presAssocID="{11C65836-9628-4033-A797-C3761DD6FD6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207F148-6BF6-4B33-8860-B5C6EF97F405}" type="pres">
      <dgm:prSet presAssocID="{AFF2C418-32AA-4340-B58E-7FE8D45942D5}" presName="spacer" presStyleCnt="0"/>
      <dgm:spPr/>
    </dgm:pt>
    <dgm:pt modelId="{0FF17904-B9AD-4057-892B-A4D260CB3444}" type="pres">
      <dgm:prSet presAssocID="{11ECF631-D18A-4433-B3BD-87C82984623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A2006D7-83B7-4EAA-B5AB-69FB865B6486}" type="pres">
      <dgm:prSet presAssocID="{BF554D92-FFD0-4EAF-80C4-2145CACF6DCB}" presName="spacer" presStyleCnt="0"/>
      <dgm:spPr/>
    </dgm:pt>
    <dgm:pt modelId="{EAFA59FE-710C-4478-9D74-68AAD2E6A74D}" type="pres">
      <dgm:prSet presAssocID="{C280A9FB-3B22-4464-AC29-7F07E98C42E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5EEE5F7-0F61-40E4-A75C-32FF0D2BC303}" type="pres">
      <dgm:prSet presAssocID="{0FC93DBF-FBF9-4ED5-B2A3-A4512891D536}" presName="spacer" presStyleCnt="0"/>
      <dgm:spPr/>
    </dgm:pt>
    <dgm:pt modelId="{9CAF8B23-62F5-4B3A-8C46-67CAFAEFCFF1}" type="pres">
      <dgm:prSet presAssocID="{C4D79F1F-AAD8-493E-855D-843A25FD357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B3EA6E1-BF94-4F0A-8433-B1CF5E80A3DA}" type="pres">
      <dgm:prSet presAssocID="{54679FE2-9FD1-45C8-822E-DD8E856B1139}" presName="spacer" presStyleCnt="0"/>
      <dgm:spPr/>
    </dgm:pt>
    <dgm:pt modelId="{517B5093-4B62-497F-BF0D-490116F0179F}" type="pres">
      <dgm:prSet presAssocID="{B8109DB8-6294-45EE-BBEF-3290A193C78E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245E8C2A-CB48-4B26-9049-5DF34A3BCBF9}" type="presOf" srcId="{216F6D7A-3641-40AB-9BE6-A92AD6E179E2}" destId="{FD7C6C0A-4DA5-4F10-9101-5807D093FFDB}" srcOrd="0" destOrd="0" presId="urn:microsoft.com/office/officeart/2005/8/layout/vList2"/>
    <dgm:cxn modelId="{5A704D64-F8B9-4E38-9DA6-B3B46FA7B359}" type="presOf" srcId="{B8109DB8-6294-45EE-BBEF-3290A193C78E}" destId="{517B5093-4B62-497F-BF0D-490116F0179F}" srcOrd="0" destOrd="0" presId="urn:microsoft.com/office/officeart/2005/8/layout/vList2"/>
    <dgm:cxn modelId="{7A70E374-9502-4ED1-AD17-98343C776B7F}" srcId="{216F6D7A-3641-40AB-9BE6-A92AD6E179E2}" destId="{11ECF631-D18A-4433-B3BD-87C829846236}" srcOrd="1" destOrd="0" parTransId="{9BFC7F44-4A35-40FC-9412-9C45726D756A}" sibTransId="{BF554D92-FFD0-4EAF-80C4-2145CACF6DCB}"/>
    <dgm:cxn modelId="{99B42C77-3E07-4D59-A3A3-7B783E96F649}" type="presOf" srcId="{C280A9FB-3B22-4464-AC29-7F07E98C42E4}" destId="{EAFA59FE-710C-4478-9D74-68AAD2E6A74D}" srcOrd="0" destOrd="0" presId="urn:microsoft.com/office/officeart/2005/8/layout/vList2"/>
    <dgm:cxn modelId="{C5905D8B-3A04-4BCA-94C2-36342C7EC923}" srcId="{216F6D7A-3641-40AB-9BE6-A92AD6E179E2}" destId="{C280A9FB-3B22-4464-AC29-7F07E98C42E4}" srcOrd="2" destOrd="0" parTransId="{244241CD-5555-4D85-9F7E-FFFA81CCBC4D}" sibTransId="{0FC93DBF-FBF9-4ED5-B2A3-A4512891D536}"/>
    <dgm:cxn modelId="{87583095-C85D-4BDD-B198-3FCC5EC9A73D}" srcId="{216F6D7A-3641-40AB-9BE6-A92AD6E179E2}" destId="{C4D79F1F-AAD8-493E-855D-843A25FD3570}" srcOrd="3" destOrd="0" parTransId="{54DA5CBD-1C18-43EF-A596-B366DDED2DC3}" sibTransId="{54679FE2-9FD1-45C8-822E-DD8E856B1139}"/>
    <dgm:cxn modelId="{133CAF9B-A8A1-4077-B21C-325CE079C5FA}" srcId="{216F6D7A-3641-40AB-9BE6-A92AD6E179E2}" destId="{B8109DB8-6294-45EE-BBEF-3290A193C78E}" srcOrd="4" destOrd="0" parTransId="{A01EB471-E6A7-4A3C-979A-D3192C14E2D9}" sibTransId="{E0A94E4A-CC1C-4221-8B44-F7DFC91E94DD}"/>
    <dgm:cxn modelId="{1D74ABBA-0CF7-41E3-B837-4D9664A4EFE8}" srcId="{216F6D7A-3641-40AB-9BE6-A92AD6E179E2}" destId="{11C65836-9628-4033-A797-C3761DD6FD67}" srcOrd="0" destOrd="0" parTransId="{4050BD14-19AE-49EA-9FAA-9079113DFCC0}" sibTransId="{AFF2C418-32AA-4340-B58E-7FE8D45942D5}"/>
    <dgm:cxn modelId="{BF576FCE-AE7B-40C0-9A83-F2B80B2F9F25}" type="presOf" srcId="{11ECF631-D18A-4433-B3BD-87C829846236}" destId="{0FF17904-B9AD-4057-892B-A4D260CB3444}" srcOrd="0" destOrd="0" presId="urn:microsoft.com/office/officeart/2005/8/layout/vList2"/>
    <dgm:cxn modelId="{EEEFCDEB-5398-43FC-89A4-0E9118FED2A8}" type="presOf" srcId="{C4D79F1F-AAD8-493E-855D-843A25FD3570}" destId="{9CAF8B23-62F5-4B3A-8C46-67CAFAEFCFF1}" srcOrd="0" destOrd="0" presId="urn:microsoft.com/office/officeart/2005/8/layout/vList2"/>
    <dgm:cxn modelId="{621A3EF4-0273-48E3-8A13-AAB1F5870001}" type="presOf" srcId="{11C65836-9628-4033-A797-C3761DD6FD67}" destId="{D6674EEE-CF82-43EA-8B8E-708C3516CD37}" srcOrd="0" destOrd="0" presId="urn:microsoft.com/office/officeart/2005/8/layout/vList2"/>
    <dgm:cxn modelId="{69FB9D01-7577-4B67-B051-689FCBD2D1B8}" type="presParOf" srcId="{FD7C6C0A-4DA5-4F10-9101-5807D093FFDB}" destId="{D6674EEE-CF82-43EA-8B8E-708C3516CD37}" srcOrd="0" destOrd="0" presId="urn:microsoft.com/office/officeart/2005/8/layout/vList2"/>
    <dgm:cxn modelId="{3D229C4C-7981-4050-9AA2-C40AD7F76DEF}" type="presParOf" srcId="{FD7C6C0A-4DA5-4F10-9101-5807D093FFDB}" destId="{4207F148-6BF6-4B33-8860-B5C6EF97F405}" srcOrd="1" destOrd="0" presId="urn:microsoft.com/office/officeart/2005/8/layout/vList2"/>
    <dgm:cxn modelId="{15A0B449-0F4E-4A7D-947D-5842307745D8}" type="presParOf" srcId="{FD7C6C0A-4DA5-4F10-9101-5807D093FFDB}" destId="{0FF17904-B9AD-4057-892B-A4D260CB3444}" srcOrd="2" destOrd="0" presId="urn:microsoft.com/office/officeart/2005/8/layout/vList2"/>
    <dgm:cxn modelId="{273AC43E-7573-406A-AB7B-CB29CF2ADF11}" type="presParOf" srcId="{FD7C6C0A-4DA5-4F10-9101-5807D093FFDB}" destId="{8A2006D7-83B7-4EAA-B5AB-69FB865B6486}" srcOrd="3" destOrd="0" presId="urn:microsoft.com/office/officeart/2005/8/layout/vList2"/>
    <dgm:cxn modelId="{65859FB2-D991-412A-A749-127F738DF7B3}" type="presParOf" srcId="{FD7C6C0A-4DA5-4F10-9101-5807D093FFDB}" destId="{EAFA59FE-710C-4478-9D74-68AAD2E6A74D}" srcOrd="4" destOrd="0" presId="urn:microsoft.com/office/officeart/2005/8/layout/vList2"/>
    <dgm:cxn modelId="{B0796AAA-2FE5-441E-929B-8E35A4BA034A}" type="presParOf" srcId="{FD7C6C0A-4DA5-4F10-9101-5807D093FFDB}" destId="{85EEE5F7-0F61-40E4-A75C-32FF0D2BC303}" srcOrd="5" destOrd="0" presId="urn:microsoft.com/office/officeart/2005/8/layout/vList2"/>
    <dgm:cxn modelId="{63D95CE0-86A2-4935-A97A-53D79E573F73}" type="presParOf" srcId="{FD7C6C0A-4DA5-4F10-9101-5807D093FFDB}" destId="{9CAF8B23-62F5-4B3A-8C46-67CAFAEFCFF1}" srcOrd="6" destOrd="0" presId="urn:microsoft.com/office/officeart/2005/8/layout/vList2"/>
    <dgm:cxn modelId="{0C8430DB-D212-4345-A233-386DA079DAA3}" type="presParOf" srcId="{FD7C6C0A-4DA5-4F10-9101-5807D093FFDB}" destId="{1B3EA6E1-BF94-4F0A-8433-B1CF5E80A3DA}" srcOrd="7" destOrd="0" presId="urn:microsoft.com/office/officeart/2005/8/layout/vList2"/>
    <dgm:cxn modelId="{4BD33A66-6F98-4E09-87C3-592E6BAF08F3}" type="presParOf" srcId="{FD7C6C0A-4DA5-4F10-9101-5807D093FFDB}" destId="{517B5093-4B62-497F-BF0D-490116F0179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54D40E9-159A-4741-B8D5-D9BCB5E323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8ACCC6E-F9DE-4ED5-8AEA-A1F81711DD55}">
      <dgm:prSet/>
      <dgm:spPr/>
      <dgm:t>
        <a:bodyPr/>
        <a:lstStyle/>
        <a:p>
          <a:r>
            <a:rPr lang="en-US"/>
            <a:t>When a role is assigned to a user/team, the user/team has access to all the privileges specified in that role as dictated by its access levels.</a:t>
          </a:r>
        </a:p>
      </dgm:t>
    </dgm:pt>
    <dgm:pt modelId="{4B0439A0-CA36-458E-A532-F4757A453E2B}" type="parTrans" cxnId="{1761F16D-6685-44AF-8AA0-9C8991F746B8}">
      <dgm:prSet/>
      <dgm:spPr/>
      <dgm:t>
        <a:bodyPr/>
        <a:lstStyle/>
        <a:p>
          <a:endParaRPr lang="en-US"/>
        </a:p>
      </dgm:t>
    </dgm:pt>
    <dgm:pt modelId="{9288CC93-4F68-4022-B7B5-D25E17D51CC3}" type="sibTrans" cxnId="{1761F16D-6685-44AF-8AA0-9C8991F746B8}">
      <dgm:prSet/>
      <dgm:spPr/>
      <dgm:t>
        <a:bodyPr/>
        <a:lstStyle/>
        <a:p>
          <a:endParaRPr lang="en-US"/>
        </a:p>
      </dgm:t>
    </dgm:pt>
    <dgm:pt modelId="{FCFCA5A2-F3B4-4C31-8951-A346451C0610}">
      <dgm:prSet/>
      <dgm:spPr/>
      <dgm:t>
        <a:bodyPr/>
        <a:lstStyle/>
        <a:p>
          <a:r>
            <a:rPr lang="en-US"/>
            <a:t>If a user/team is assigned more than one role and the access level for a specific record type and privilege conflict between the roles, the access level granted for that record type and privilege is the least restrictive</a:t>
          </a:r>
        </a:p>
      </dgm:t>
    </dgm:pt>
    <dgm:pt modelId="{9C11A6CA-7458-437D-A9F3-9E9F2EDF9DE6}" type="parTrans" cxnId="{2D15089E-C342-49B5-A992-B3A7C6D8DFEA}">
      <dgm:prSet/>
      <dgm:spPr/>
      <dgm:t>
        <a:bodyPr/>
        <a:lstStyle/>
        <a:p>
          <a:endParaRPr lang="en-US"/>
        </a:p>
      </dgm:t>
    </dgm:pt>
    <dgm:pt modelId="{E2328B4E-DD10-4DF2-B3FA-FDB67251CDD3}" type="sibTrans" cxnId="{2D15089E-C342-49B5-A992-B3A7C6D8DFEA}">
      <dgm:prSet/>
      <dgm:spPr/>
      <dgm:t>
        <a:bodyPr/>
        <a:lstStyle/>
        <a:p>
          <a:endParaRPr lang="en-US"/>
        </a:p>
      </dgm:t>
    </dgm:pt>
    <dgm:pt modelId="{DCEB061E-6CB7-4C3F-A1C1-A1B67E964926}">
      <dgm:prSet/>
      <dgm:spPr/>
      <dgm:t>
        <a:bodyPr/>
        <a:lstStyle/>
        <a:p>
          <a:r>
            <a:rPr lang="en-US"/>
            <a:t>Roles cannot be moved between business units.</a:t>
          </a:r>
        </a:p>
      </dgm:t>
    </dgm:pt>
    <dgm:pt modelId="{BD4292B3-839B-44CF-A5FB-DB47765CA259}" type="parTrans" cxnId="{7ECD6603-4A32-4549-BC6A-15719EA9A7AA}">
      <dgm:prSet/>
      <dgm:spPr/>
      <dgm:t>
        <a:bodyPr/>
        <a:lstStyle/>
        <a:p>
          <a:endParaRPr lang="en-US"/>
        </a:p>
      </dgm:t>
    </dgm:pt>
    <dgm:pt modelId="{178671D9-D293-477B-B433-06336570CB2A}" type="sibTrans" cxnId="{7ECD6603-4A32-4549-BC6A-15719EA9A7AA}">
      <dgm:prSet/>
      <dgm:spPr/>
      <dgm:t>
        <a:bodyPr/>
        <a:lstStyle/>
        <a:p>
          <a:endParaRPr lang="en-US"/>
        </a:p>
      </dgm:t>
    </dgm:pt>
    <dgm:pt modelId="{7EF855A4-84C6-4016-8F2D-34885AF59949}">
      <dgm:prSet/>
      <dgm:spPr/>
      <dgm:t>
        <a:bodyPr/>
        <a:lstStyle/>
        <a:p>
          <a:r>
            <a:rPr lang="en-US"/>
            <a:t>You must create a copy of an existing security role</a:t>
          </a:r>
        </a:p>
      </dgm:t>
    </dgm:pt>
    <dgm:pt modelId="{AE4C5910-6C5F-474F-8F45-0B4AB08410C4}" type="parTrans" cxnId="{9929418D-D3F2-4027-9570-5D3FA31A6C0D}">
      <dgm:prSet/>
      <dgm:spPr/>
      <dgm:t>
        <a:bodyPr/>
        <a:lstStyle/>
        <a:p>
          <a:endParaRPr lang="en-US"/>
        </a:p>
      </dgm:t>
    </dgm:pt>
    <dgm:pt modelId="{5C86A00E-F32C-45BA-9CD6-B8046BDF9FD9}" type="sibTrans" cxnId="{9929418D-D3F2-4027-9570-5D3FA31A6C0D}">
      <dgm:prSet/>
      <dgm:spPr/>
      <dgm:t>
        <a:bodyPr/>
        <a:lstStyle/>
        <a:p>
          <a:endParaRPr lang="en-US"/>
        </a:p>
      </dgm:t>
    </dgm:pt>
    <dgm:pt modelId="{2768CEC6-50B8-456F-91CE-6053C38075AD}" type="pres">
      <dgm:prSet presAssocID="{D54D40E9-159A-4741-B8D5-D9BCB5E32365}" presName="linear" presStyleCnt="0">
        <dgm:presLayoutVars>
          <dgm:animLvl val="lvl"/>
          <dgm:resizeHandles val="exact"/>
        </dgm:presLayoutVars>
      </dgm:prSet>
      <dgm:spPr/>
    </dgm:pt>
    <dgm:pt modelId="{4024C00B-ECCE-4D6D-BCFE-652A93587047}" type="pres">
      <dgm:prSet presAssocID="{18ACCC6E-F9DE-4ED5-8AEA-A1F81711DD5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267531A-B27B-4FF4-8DF4-57C65F19FE6B}" type="pres">
      <dgm:prSet presAssocID="{9288CC93-4F68-4022-B7B5-D25E17D51CC3}" presName="spacer" presStyleCnt="0"/>
      <dgm:spPr/>
    </dgm:pt>
    <dgm:pt modelId="{E8401CBF-5F14-4258-AD25-B7B2E20FAA16}" type="pres">
      <dgm:prSet presAssocID="{FCFCA5A2-F3B4-4C31-8951-A346451C061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55132C1-9837-46C4-84CE-06DABDFD1CBA}" type="pres">
      <dgm:prSet presAssocID="{E2328B4E-DD10-4DF2-B3FA-FDB67251CDD3}" presName="spacer" presStyleCnt="0"/>
      <dgm:spPr/>
    </dgm:pt>
    <dgm:pt modelId="{759BC8CC-E996-419E-9CA8-95F400F3AE89}" type="pres">
      <dgm:prSet presAssocID="{DCEB061E-6CB7-4C3F-A1C1-A1B67E96492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0FEF00B-BE38-4AE8-8B13-CCC10D498C26}" type="pres">
      <dgm:prSet presAssocID="{178671D9-D293-477B-B433-06336570CB2A}" presName="spacer" presStyleCnt="0"/>
      <dgm:spPr/>
    </dgm:pt>
    <dgm:pt modelId="{A85908E2-3AAC-4FB0-AF14-A184F1FE9D28}" type="pres">
      <dgm:prSet presAssocID="{7EF855A4-84C6-4016-8F2D-34885AF5994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ECD6603-4A32-4549-BC6A-15719EA9A7AA}" srcId="{D54D40E9-159A-4741-B8D5-D9BCB5E32365}" destId="{DCEB061E-6CB7-4C3F-A1C1-A1B67E964926}" srcOrd="2" destOrd="0" parTransId="{BD4292B3-839B-44CF-A5FB-DB47765CA259}" sibTransId="{178671D9-D293-477B-B433-06336570CB2A}"/>
    <dgm:cxn modelId="{7EB48A1C-2A41-4606-8562-32272A40BCD4}" type="presOf" srcId="{D54D40E9-159A-4741-B8D5-D9BCB5E32365}" destId="{2768CEC6-50B8-456F-91CE-6053C38075AD}" srcOrd="0" destOrd="0" presId="urn:microsoft.com/office/officeart/2005/8/layout/vList2"/>
    <dgm:cxn modelId="{1761F16D-6685-44AF-8AA0-9C8991F746B8}" srcId="{D54D40E9-159A-4741-B8D5-D9BCB5E32365}" destId="{18ACCC6E-F9DE-4ED5-8AEA-A1F81711DD55}" srcOrd="0" destOrd="0" parTransId="{4B0439A0-CA36-458E-A532-F4757A453E2B}" sibTransId="{9288CC93-4F68-4022-B7B5-D25E17D51CC3}"/>
    <dgm:cxn modelId="{5E273E78-FE0E-484D-99B9-B3F7FAE598EE}" type="presOf" srcId="{FCFCA5A2-F3B4-4C31-8951-A346451C0610}" destId="{E8401CBF-5F14-4258-AD25-B7B2E20FAA16}" srcOrd="0" destOrd="0" presId="urn:microsoft.com/office/officeart/2005/8/layout/vList2"/>
    <dgm:cxn modelId="{9929418D-D3F2-4027-9570-5D3FA31A6C0D}" srcId="{D54D40E9-159A-4741-B8D5-D9BCB5E32365}" destId="{7EF855A4-84C6-4016-8F2D-34885AF59949}" srcOrd="3" destOrd="0" parTransId="{AE4C5910-6C5F-474F-8F45-0B4AB08410C4}" sibTransId="{5C86A00E-F32C-45BA-9CD6-B8046BDF9FD9}"/>
    <dgm:cxn modelId="{2D15089E-C342-49B5-A992-B3A7C6D8DFEA}" srcId="{D54D40E9-159A-4741-B8D5-D9BCB5E32365}" destId="{FCFCA5A2-F3B4-4C31-8951-A346451C0610}" srcOrd="1" destOrd="0" parTransId="{9C11A6CA-7458-437D-A9F3-9E9F2EDF9DE6}" sibTransId="{E2328B4E-DD10-4DF2-B3FA-FDB67251CDD3}"/>
    <dgm:cxn modelId="{9AAC22A8-9CB8-4FF1-9B49-01A978DCFDCE}" type="presOf" srcId="{7EF855A4-84C6-4016-8F2D-34885AF59949}" destId="{A85908E2-3AAC-4FB0-AF14-A184F1FE9D28}" srcOrd="0" destOrd="0" presId="urn:microsoft.com/office/officeart/2005/8/layout/vList2"/>
    <dgm:cxn modelId="{45EA86D3-B9A9-4AD2-87AA-BCA1CA6AC16C}" type="presOf" srcId="{DCEB061E-6CB7-4C3F-A1C1-A1B67E964926}" destId="{759BC8CC-E996-419E-9CA8-95F400F3AE89}" srcOrd="0" destOrd="0" presId="urn:microsoft.com/office/officeart/2005/8/layout/vList2"/>
    <dgm:cxn modelId="{903053E4-733E-45E7-8AF6-74E4787BC3CF}" type="presOf" srcId="{18ACCC6E-F9DE-4ED5-8AEA-A1F81711DD55}" destId="{4024C00B-ECCE-4D6D-BCFE-652A93587047}" srcOrd="0" destOrd="0" presId="urn:microsoft.com/office/officeart/2005/8/layout/vList2"/>
    <dgm:cxn modelId="{E0AB79F4-15F1-471C-A867-8BFCCFA59905}" type="presParOf" srcId="{2768CEC6-50B8-456F-91CE-6053C38075AD}" destId="{4024C00B-ECCE-4D6D-BCFE-652A93587047}" srcOrd="0" destOrd="0" presId="urn:microsoft.com/office/officeart/2005/8/layout/vList2"/>
    <dgm:cxn modelId="{05DC493B-701E-4513-A5A3-9D2A93F36C93}" type="presParOf" srcId="{2768CEC6-50B8-456F-91CE-6053C38075AD}" destId="{1267531A-B27B-4FF4-8DF4-57C65F19FE6B}" srcOrd="1" destOrd="0" presId="urn:microsoft.com/office/officeart/2005/8/layout/vList2"/>
    <dgm:cxn modelId="{46BD6D20-9BF9-429C-9123-8F46A73CA206}" type="presParOf" srcId="{2768CEC6-50B8-456F-91CE-6053C38075AD}" destId="{E8401CBF-5F14-4258-AD25-B7B2E20FAA16}" srcOrd="2" destOrd="0" presId="urn:microsoft.com/office/officeart/2005/8/layout/vList2"/>
    <dgm:cxn modelId="{85C78353-21F0-4F49-8AF7-6B6920AB9EF1}" type="presParOf" srcId="{2768CEC6-50B8-456F-91CE-6053C38075AD}" destId="{855132C1-9837-46C4-84CE-06DABDFD1CBA}" srcOrd="3" destOrd="0" presId="urn:microsoft.com/office/officeart/2005/8/layout/vList2"/>
    <dgm:cxn modelId="{7BBB0484-9BEE-4F8C-8392-1FD4E18215D5}" type="presParOf" srcId="{2768CEC6-50B8-456F-91CE-6053C38075AD}" destId="{759BC8CC-E996-419E-9CA8-95F400F3AE89}" srcOrd="4" destOrd="0" presId="urn:microsoft.com/office/officeart/2005/8/layout/vList2"/>
    <dgm:cxn modelId="{F11430C4-12DE-445E-BA00-1572D1D3687D}" type="presParOf" srcId="{2768CEC6-50B8-456F-91CE-6053C38075AD}" destId="{A0FEF00B-BE38-4AE8-8B13-CCC10D498C26}" srcOrd="5" destOrd="0" presId="urn:microsoft.com/office/officeart/2005/8/layout/vList2"/>
    <dgm:cxn modelId="{ACA7A993-F5D9-4CE0-A075-BAC9D66F1B77}" type="presParOf" srcId="{2768CEC6-50B8-456F-91CE-6053C38075AD}" destId="{A85908E2-3AAC-4FB0-AF14-A184F1FE9D2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6BE324E-D511-4DAD-B773-CDB0577F248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8AE8FE7-ECFA-472D-B5E6-1BB658E45E26}">
      <dgm:prSet/>
      <dgm:spPr/>
      <dgm:t>
        <a:bodyPr/>
        <a:lstStyle/>
        <a:p>
          <a:r>
            <a:rPr lang="en-US"/>
            <a:t>Security is applied each time the user requests to perform a certain operation or view a specific page</a:t>
          </a:r>
        </a:p>
      </dgm:t>
    </dgm:pt>
    <dgm:pt modelId="{882B241C-518F-4F1B-A176-DE2D0E8D46B3}" type="parTrans" cxnId="{AF4925CC-281B-45B4-9C5D-CC2D7EB15B58}">
      <dgm:prSet/>
      <dgm:spPr/>
      <dgm:t>
        <a:bodyPr/>
        <a:lstStyle/>
        <a:p>
          <a:endParaRPr lang="en-US"/>
        </a:p>
      </dgm:t>
    </dgm:pt>
    <dgm:pt modelId="{B93452E2-D3AD-49CC-9950-F5AA80A71786}" type="sibTrans" cxnId="{AF4925CC-281B-45B4-9C5D-CC2D7EB15B58}">
      <dgm:prSet/>
      <dgm:spPr/>
      <dgm:t>
        <a:bodyPr/>
        <a:lstStyle/>
        <a:p>
          <a:endParaRPr lang="en-US"/>
        </a:p>
      </dgm:t>
    </dgm:pt>
    <dgm:pt modelId="{5B71CEB2-6FDC-4524-84DF-FB8AE037AAD2}">
      <dgm:prSet/>
      <dgm:spPr/>
      <dgm:t>
        <a:bodyPr/>
        <a:lstStyle/>
        <a:p>
          <a:r>
            <a:rPr lang="en-US"/>
            <a:t>Users do not need to “log out” of Dynamics CRM for new security to be applied.</a:t>
          </a:r>
        </a:p>
      </dgm:t>
    </dgm:pt>
    <dgm:pt modelId="{7F6C2F03-1C0A-45F0-A9FC-69725FBC2840}" type="parTrans" cxnId="{B8962CD4-AEF4-401D-B311-44B7871C7166}">
      <dgm:prSet/>
      <dgm:spPr/>
      <dgm:t>
        <a:bodyPr/>
        <a:lstStyle/>
        <a:p>
          <a:endParaRPr lang="en-US"/>
        </a:p>
      </dgm:t>
    </dgm:pt>
    <dgm:pt modelId="{28E2AFDD-DE06-4541-8F6F-50E37A45CCBF}" type="sibTrans" cxnId="{B8962CD4-AEF4-401D-B311-44B7871C7166}">
      <dgm:prSet/>
      <dgm:spPr/>
      <dgm:t>
        <a:bodyPr/>
        <a:lstStyle/>
        <a:p>
          <a:endParaRPr lang="en-US"/>
        </a:p>
      </dgm:t>
    </dgm:pt>
    <dgm:pt modelId="{940E1C6E-9A41-43A6-9A04-790070370821}" type="pres">
      <dgm:prSet presAssocID="{36BE324E-D511-4DAD-B773-CDB0577F2486}" presName="linear" presStyleCnt="0">
        <dgm:presLayoutVars>
          <dgm:animLvl val="lvl"/>
          <dgm:resizeHandles val="exact"/>
        </dgm:presLayoutVars>
      </dgm:prSet>
      <dgm:spPr/>
    </dgm:pt>
    <dgm:pt modelId="{05E3BE79-902A-4563-AA56-0801F3A70E57}" type="pres">
      <dgm:prSet presAssocID="{98AE8FE7-ECFA-472D-B5E6-1BB658E45E2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8ED6553-D713-490E-8D11-CF9BB5293CC4}" type="pres">
      <dgm:prSet presAssocID="{B93452E2-D3AD-49CC-9950-F5AA80A71786}" presName="spacer" presStyleCnt="0"/>
      <dgm:spPr/>
    </dgm:pt>
    <dgm:pt modelId="{DA3DF84F-961F-47F8-BC6A-2A6D3ACD2D57}" type="pres">
      <dgm:prSet presAssocID="{5B71CEB2-6FDC-4524-84DF-FB8AE037AAD2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0E7DE1C-B62F-4875-8B87-28DDF35CD8E4}" type="presOf" srcId="{5B71CEB2-6FDC-4524-84DF-FB8AE037AAD2}" destId="{DA3DF84F-961F-47F8-BC6A-2A6D3ACD2D57}" srcOrd="0" destOrd="0" presId="urn:microsoft.com/office/officeart/2005/8/layout/vList2"/>
    <dgm:cxn modelId="{E85C8469-9557-402B-B02B-DFD440D0BC93}" type="presOf" srcId="{98AE8FE7-ECFA-472D-B5E6-1BB658E45E26}" destId="{05E3BE79-902A-4563-AA56-0801F3A70E57}" srcOrd="0" destOrd="0" presId="urn:microsoft.com/office/officeart/2005/8/layout/vList2"/>
    <dgm:cxn modelId="{C9A0F07A-D098-4262-8AF7-5465692E586C}" type="presOf" srcId="{36BE324E-D511-4DAD-B773-CDB0577F2486}" destId="{940E1C6E-9A41-43A6-9A04-790070370821}" srcOrd="0" destOrd="0" presId="urn:microsoft.com/office/officeart/2005/8/layout/vList2"/>
    <dgm:cxn modelId="{AF4925CC-281B-45B4-9C5D-CC2D7EB15B58}" srcId="{36BE324E-D511-4DAD-B773-CDB0577F2486}" destId="{98AE8FE7-ECFA-472D-B5E6-1BB658E45E26}" srcOrd="0" destOrd="0" parTransId="{882B241C-518F-4F1B-A176-DE2D0E8D46B3}" sibTransId="{B93452E2-D3AD-49CC-9950-F5AA80A71786}"/>
    <dgm:cxn modelId="{B8962CD4-AEF4-401D-B311-44B7871C7166}" srcId="{36BE324E-D511-4DAD-B773-CDB0577F2486}" destId="{5B71CEB2-6FDC-4524-84DF-FB8AE037AAD2}" srcOrd="1" destOrd="0" parTransId="{7F6C2F03-1C0A-45F0-A9FC-69725FBC2840}" sibTransId="{28E2AFDD-DE06-4541-8F6F-50E37A45CCBF}"/>
    <dgm:cxn modelId="{8204355B-91CC-4E3F-A776-A5841C7B2062}" type="presParOf" srcId="{940E1C6E-9A41-43A6-9A04-790070370821}" destId="{05E3BE79-902A-4563-AA56-0801F3A70E57}" srcOrd="0" destOrd="0" presId="urn:microsoft.com/office/officeart/2005/8/layout/vList2"/>
    <dgm:cxn modelId="{41338B08-8D09-4185-90AA-92663B9C488A}" type="presParOf" srcId="{940E1C6E-9A41-43A6-9A04-790070370821}" destId="{38ED6553-D713-490E-8D11-CF9BB5293CC4}" srcOrd="1" destOrd="0" presId="urn:microsoft.com/office/officeart/2005/8/layout/vList2"/>
    <dgm:cxn modelId="{761E6F71-5452-40DC-81D5-F22B1D95E7E5}" type="presParOf" srcId="{940E1C6E-9A41-43A6-9A04-790070370821}" destId="{DA3DF84F-961F-47F8-BC6A-2A6D3ACD2D5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9413923-9152-43D3-BD25-0253710DA91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A93D62A-098A-4FAC-A561-FEF8271978B7}">
      <dgm:prSet/>
      <dgm:spPr/>
      <dgm:t>
        <a:bodyPr/>
        <a:lstStyle/>
        <a:p>
          <a:r>
            <a:rPr lang="en-US"/>
            <a:t>Has access to all aspects of the Dynamics CRM system </a:t>
          </a:r>
        </a:p>
      </dgm:t>
    </dgm:pt>
    <dgm:pt modelId="{76B2B298-B5DD-4EB5-ABA2-600971DACC32}" type="parTrans" cxnId="{ED459293-BA16-44B3-88C1-9AAE8E8BACD1}">
      <dgm:prSet/>
      <dgm:spPr/>
      <dgm:t>
        <a:bodyPr/>
        <a:lstStyle/>
        <a:p>
          <a:endParaRPr lang="en-US"/>
        </a:p>
      </dgm:t>
    </dgm:pt>
    <dgm:pt modelId="{B42C2C49-D10E-423F-9FC7-ED805151B326}" type="sibTrans" cxnId="{ED459293-BA16-44B3-88C1-9AAE8E8BACD1}">
      <dgm:prSet/>
      <dgm:spPr/>
      <dgm:t>
        <a:bodyPr/>
        <a:lstStyle/>
        <a:p>
          <a:endParaRPr lang="en-US"/>
        </a:p>
      </dgm:t>
    </dgm:pt>
    <dgm:pt modelId="{D0C365BA-2B25-4C79-9773-74E3620545E3}">
      <dgm:prSet/>
      <dgm:spPr/>
      <dgm:t>
        <a:bodyPr/>
        <a:lstStyle/>
        <a:p>
          <a:r>
            <a:rPr lang="en-US"/>
            <a:t>Automatically assigned to the person who installed the Dynamics CRM software</a:t>
          </a:r>
        </a:p>
      </dgm:t>
    </dgm:pt>
    <dgm:pt modelId="{31343340-F96B-47E8-BE42-EC52A3713106}" type="parTrans" cxnId="{55D70820-3D4C-424E-A9ED-4C8F7A7B1505}">
      <dgm:prSet/>
      <dgm:spPr/>
      <dgm:t>
        <a:bodyPr/>
        <a:lstStyle/>
        <a:p>
          <a:endParaRPr lang="en-US"/>
        </a:p>
      </dgm:t>
    </dgm:pt>
    <dgm:pt modelId="{CFE8980A-A422-42BE-8D58-52B7D41F1522}" type="sibTrans" cxnId="{55D70820-3D4C-424E-A9ED-4C8F7A7B1505}">
      <dgm:prSet/>
      <dgm:spPr/>
      <dgm:t>
        <a:bodyPr/>
        <a:lstStyle/>
        <a:p>
          <a:endParaRPr lang="en-US"/>
        </a:p>
      </dgm:t>
    </dgm:pt>
    <dgm:pt modelId="{7019DF0E-9843-422A-ADFA-78BE15B6AD9A}">
      <dgm:prSet/>
      <dgm:spPr/>
      <dgm:t>
        <a:bodyPr/>
        <a:lstStyle/>
        <a:p>
          <a:r>
            <a:rPr lang="en-US"/>
            <a:t>Cannot be deleted</a:t>
          </a:r>
        </a:p>
      </dgm:t>
    </dgm:pt>
    <dgm:pt modelId="{021D0466-DAC0-4BCB-A9ED-B2BA20C8C551}" type="parTrans" cxnId="{D0BB25CB-C057-4DF0-AA68-DC3ADD02A602}">
      <dgm:prSet/>
      <dgm:spPr/>
      <dgm:t>
        <a:bodyPr/>
        <a:lstStyle/>
        <a:p>
          <a:endParaRPr lang="en-US"/>
        </a:p>
      </dgm:t>
    </dgm:pt>
    <dgm:pt modelId="{D5BCD97E-4577-4C66-823D-5987A25E9E69}" type="sibTrans" cxnId="{D0BB25CB-C057-4DF0-AA68-DC3ADD02A602}">
      <dgm:prSet/>
      <dgm:spPr/>
      <dgm:t>
        <a:bodyPr/>
        <a:lstStyle/>
        <a:p>
          <a:endParaRPr lang="en-US"/>
        </a:p>
      </dgm:t>
    </dgm:pt>
    <dgm:pt modelId="{E3788B38-8C64-41DA-91AB-19B56455D83C}">
      <dgm:prSet/>
      <dgm:spPr/>
      <dgm:t>
        <a:bodyPr/>
        <a:lstStyle/>
        <a:p>
          <a:r>
            <a:rPr lang="en-US"/>
            <a:t>Cannot be modified</a:t>
          </a:r>
        </a:p>
      </dgm:t>
    </dgm:pt>
    <dgm:pt modelId="{1F00F761-C21F-4D4F-BF72-5BC6735E5A8C}" type="parTrans" cxnId="{6AC34EDB-762F-463A-B4A6-0EFA082C4692}">
      <dgm:prSet/>
      <dgm:spPr/>
      <dgm:t>
        <a:bodyPr/>
        <a:lstStyle/>
        <a:p>
          <a:endParaRPr lang="en-US"/>
        </a:p>
      </dgm:t>
    </dgm:pt>
    <dgm:pt modelId="{0421DFE2-F2CB-49AD-A2E8-232891FB47D8}" type="sibTrans" cxnId="{6AC34EDB-762F-463A-B4A6-0EFA082C4692}">
      <dgm:prSet/>
      <dgm:spPr/>
      <dgm:t>
        <a:bodyPr/>
        <a:lstStyle/>
        <a:p>
          <a:endParaRPr lang="en-US"/>
        </a:p>
      </dgm:t>
    </dgm:pt>
    <dgm:pt modelId="{6F8401AB-8DD2-4FFE-8D7B-1E8B02D464B6}">
      <dgm:prSet/>
      <dgm:spPr/>
      <dgm:t>
        <a:bodyPr/>
        <a:lstStyle/>
        <a:p>
          <a:r>
            <a:rPr lang="en-US"/>
            <a:t>The last user assigned to the System Administrator role cannot be disabled</a:t>
          </a:r>
        </a:p>
      </dgm:t>
    </dgm:pt>
    <dgm:pt modelId="{9B477712-2D7F-4925-9FC7-DED54F4B9CF1}" type="parTrans" cxnId="{4E16FA19-AE57-4453-9ED0-FD6825887E90}">
      <dgm:prSet/>
      <dgm:spPr/>
      <dgm:t>
        <a:bodyPr/>
        <a:lstStyle/>
        <a:p>
          <a:endParaRPr lang="en-US"/>
        </a:p>
      </dgm:t>
    </dgm:pt>
    <dgm:pt modelId="{436DF90E-1451-4D40-A7E8-9165599C9222}" type="sibTrans" cxnId="{4E16FA19-AE57-4453-9ED0-FD6825887E90}">
      <dgm:prSet/>
      <dgm:spPr/>
      <dgm:t>
        <a:bodyPr/>
        <a:lstStyle/>
        <a:p>
          <a:endParaRPr lang="en-US"/>
        </a:p>
      </dgm:t>
    </dgm:pt>
    <dgm:pt modelId="{334D0865-6594-45C2-A44C-48CE7BB9CE5E}">
      <dgm:prSet/>
      <dgm:spPr/>
      <dgm:t>
        <a:bodyPr/>
        <a:lstStyle/>
        <a:p>
          <a:r>
            <a:rPr lang="en-US"/>
            <a:t>( you must always have one Administrator )</a:t>
          </a:r>
        </a:p>
      </dgm:t>
    </dgm:pt>
    <dgm:pt modelId="{709D170D-BC86-4234-8C2C-501DEEF6C1D9}" type="parTrans" cxnId="{36DB1AE4-CF8D-4607-B2FD-0D2BBABF9DF8}">
      <dgm:prSet/>
      <dgm:spPr/>
      <dgm:t>
        <a:bodyPr/>
        <a:lstStyle/>
        <a:p>
          <a:endParaRPr lang="en-US"/>
        </a:p>
      </dgm:t>
    </dgm:pt>
    <dgm:pt modelId="{590EDED0-13DA-4F2C-9596-6AD1600441CC}" type="sibTrans" cxnId="{36DB1AE4-CF8D-4607-B2FD-0D2BBABF9DF8}">
      <dgm:prSet/>
      <dgm:spPr/>
      <dgm:t>
        <a:bodyPr/>
        <a:lstStyle/>
        <a:p>
          <a:endParaRPr lang="en-US"/>
        </a:p>
      </dgm:t>
    </dgm:pt>
    <dgm:pt modelId="{CAF948FB-F2ED-4027-9A9F-443B757D2E65}" type="pres">
      <dgm:prSet presAssocID="{C9413923-9152-43D3-BD25-0253710DA916}" presName="linear" presStyleCnt="0">
        <dgm:presLayoutVars>
          <dgm:animLvl val="lvl"/>
          <dgm:resizeHandles val="exact"/>
        </dgm:presLayoutVars>
      </dgm:prSet>
      <dgm:spPr/>
    </dgm:pt>
    <dgm:pt modelId="{30BE7D23-18AB-47D0-B8C1-8ED3BCCF2C9A}" type="pres">
      <dgm:prSet presAssocID="{0A93D62A-098A-4FAC-A561-FEF8271978B7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087BC391-350A-4017-B6C0-F34BEE12816F}" type="pres">
      <dgm:prSet presAssocID="{B42C2C49-D10E-423F-9FC7-ED805151B326}" presName="spacer" presStyleCnt="0"/>
      <dgm:spPr/>
    </dgm:pt>
    <dgm:pt modelId="{9FC3239A-43D3-4CB7-A5B5-56E89248ACF5}" type="pres">
      <dgm:prSet presAssocID="{D0C365BA-2B25-4C79-9773-74E3620545E3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9597CBC4-52A6-423A-9A66-93F49F5B6CC8}" type="pres">
      <dgm:prSet presAssocID="{CFE8980A-A422-42BE-8D58-52B7D41F1522}" presName="spacer" presStyleCnt="0"/>
      <dgm:spPr/>
    </dgm:pt>
    <dgm:pt modelId="{0466F656-044C-417D-B265-9140B76A427C}" type="pres">
      <dgm:prSet presAssocID="{7019DF0E-9843-422A-ADFA-78BE15B6AD9A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265BA38B-873A-4858-8A3A-EC9274263F96}" type="pres">
      <dgm:prSet presAssocID="{D5BCD97E-4577-4C66-823D-5987A25E9E69}" presName="spacer" presStyleCnt="0"/>
      <dgm:spPr/>
    </dgm:pt>
    <dgm:pt modelId="{8D033DDA-8C9E-42B3-AAF7-EA59A5E82820}" type="pres">
      <dgm:prSet presAssocID="{E3788B38-8C64-41DA-91AB-19B56455D83C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2FA9F1D3-65D0-44A2-B6D2-F606026A72C1}" type="pres">
      <dgm:prSet presAssocID="{0421DFE2-F2CB-49AD-A2E8-232891FB47D8}" presName="spacer" presStyleCnt="0"/>
      <dgm:spPr/>
    </dgm:pt>
    <dgm:pt modelId="{356E1746-46CF-4B6A-98C3-81E609DDC925}" type="pres">
      <dgm:prSet presAssocID="{6F8401AB-8DD2-4FFE-8D7B-1E8B02D464B6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5A197848-63F4-4B3F-A106-D056E6F06C83}" type="pres">
      <dgm:prSet presAssocID="{436DF90E-1451-4D40-A7E8-9165599C9222}" presName="spacer" presStyleCnt="0"/>
      <dgm:spPr/>
    </dgm:pt>
    <dgm:pt modelId="{7CE7D914-6FA1-428B-8B37-6B25C8C1A4DB}" type="pres">
      <dgm:prSet presAssocID="{334D0865-6594-45C2-A44C-48CE7BB9CE5E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D0A8F308-48C0-4375-951C-B7E0C8E159A8}" type="presOf" srcId="{334D0865-6594-45C2-A44C-48CE7BB9CE5E}" destId="{7CE7D914-6FA1-428B-8B37-6B25C8C1A4DB}" srcOrd="0" destOrd="0" presId="urn:microsoft.com/office/officeart/2005/8/layout/vList2"/>
    <dgm:cxn modelId="{FA369919-B70D-4F1E-93AF-64350FAE0DD9}" type="presOf" srcId="{C9413923-9152-43D3-BD25-0253710DA916}" destId="{CAF948FB-F2ED-4027-9A9F-443B757D2E65}" srcOrd="0" destOrd="0" presId="urn:microsoft.com/office/officeart/2005/8/layout/vList2"/>
    <dgm:cxn modelId="{4E16FA19-AE57-4453-9ED0-FD6825887E90}" srcId="{C9413923-9152-43D3-BD25-0253710DA916}" destId="{6F8401AB-8DD2-4FFE-8D7B-1E8B02D464B6}" srcOrd="4" destOrd="0" parTransId="{9B477712-2D7F-4925-9FC7-DED54F4B9CF1}" sibTransId="{436DF90E-1451-4D40-A7E8-9165599C9222}"/>
    <dgm:cxn modelId="{0349DD1F-227A-4D73-A1FB-884517A54119}" type="presOf" srcId="{E3788B38-8C64-41DA-91AB-19B56455D83C}" destId="{8D033DDA-8C9E-42B3-AAF7-EA59A5E82820}" srcOrd="0" destOrd="0" presId="urn:microsoft.com/office/officeart/2005/8/layout/vList2"/>
    <dgm:cxn modelId="{55D70820-3D4C-424E-A9ED-4C8F7A7B1505}" srcId="{C9413923-9152-43D3-BD25-0253710DA916}" destId="{D0C365BA-2B25-4C79-9773-74E3620545E3}" srcOrd="1" destOrd="0" parTransId="{31343340-F96B-47E8-BE42-EC52A3713106}" sibTransId="{CFE8980A-A422-42BE-8D58-52B7D41F1522}"/>
    <dgm:cxn modelId="{1716198E-9EC3-4858-8B73-ACA08BB5A96F}" type="presOf" srcId="{0A93D62A-098A-4FAC-A561-FEF8271978B7}" destId="{30BE7D23-18AB-47D0-B8C1-8ED3BCCF2C9A}" srcOrd="0" destOrd="0" presId="urn:microsoft.com/office/officeart/2005/8/layout/vList2"/>
    <dgm:cxn modelId="{ED459293-BA16-44B3-88C1-9AAE8E8BACD1}" srcId="{C9413923-9152-43D3-BD25-0253710DA916}" destId="{0A93D62A-098A-4FAC-A561-FEF8271978B7}" srcOrd="0" destOrd="0" parTransId="{76B2B298-B5DD-4EB5-ABA2-600971DACC32}" sibTransId="{B42C2C49-D10E-423F-9FC7-ED805151B326}"/>
    <dgm:cxn modelId="{95AC52AE-7E42-41FB-98A7-A085E5ED78F5}" type="presOf" srcId="{6F8401AB-8DD2-4FFE-8D7B-1E8B02D464B6}" destId="{356E1746-46CF-4B6A-98C3-81E609DDC925}" srcOrd="0" destOrd="0" presId="urn:microsoft.com/office/officeart/2005/8/layout/vList2"/>
    <dgm:cxn modelId="{289593C7-3AD0-431B-9881-ECC9DDC9B232}" type="presOf" srcId="{7019DF0E-9843-422A-ADFA-78BE15B6AD9A}" destId="{0466F656-044C-417D-B265-9140B76A427C}" srcOrd="0" destOrd="0" presId="urn:microsoft.com/office/officeart/2005/8/layout/vList2"/>
    <dgm:cxn modelId="{D0BB25CB-C057-4DF0-AA68-DC3ADD02A602}" srcId="{C9413923-9152-43D3-BD25-0253710DA916}" destId="{7019DF0E-9843-422A-ADFA-78BE15B6AD9A}" srcOrd="2" destOrd="0" parTransId="{021D0466-DAC0-4BCB-A9ED-B2BA20C8C551}" sibTransId="{D5BCD97E-4577-4C66-823D-5987A25E9E69}"/>
    <dgm:cxn modelId="{6AC34EDB-762F-463A-B4A6-0EFA082C4692}" srcId="{C9413923-9152-43D3-BD25-0253710DA916}" destId="{E3788B38-8C64-41DA-91AB-19B56455D83C}" srcOrd="3" destOrd="0" parTransId="{1F00F761-C21F-4D4F-BF72-5BC6735E5A8C}" sibTransId="{0421DFE2-F2CB-49AD-A2E8-232891FB47D8}"/>
    <dgm:cxn modelId="{36DB1AE4-CF8D-4607-B2FD-0D2BBABF9DF8}" srcId="{C9413923-9152-43D3-BD25-0253710DA916}" destId="{334D0865-6594-45C2-A44C-48CE7BB9CE5E}" srcOrd="5" destOrd="0" parTransId="{709D170D-BC86-4234-8C2C-501DEEF6C1D9}" sibTransId="{590EDED0-13DA-4F2C-9596-6AD1600441CC}"/>
    <dgm:cxn modelId="{64624AEC-6D22-4F56-BD1C-FED0C403E7E5}" type="presOf" srcId="{D0C365BA-2B25-4C79-9773-74E3620545E3}" destId="{9FC3239A-43D3-4CB7-A5B5-56E89248ACF5}" srcOrd="0" destOrd="0" presId="urn:microsoft.com/office/officeart/2005/8/layout/vList2"/>
    <dgm:cxn modelId="{4B51250B-5DA2-40D0-A8CD-CDF5854E3E0B}" type="presParOf" srcId="{CAF948FB-F2ED-4027-9A9F-443B757D2E65}" destId="{30BE7D23-18AB-47D0-B8C1-8ED3BCCF2C9A}" srcOrd="0" destOrd="0" presId="urn:microsoft.com/office/officeart/2005/8/layout/vList2"/>
    <dgm:cxn modelId="{7B614C8B-11D0-42CE-B57B-41950EE60F1C}" type="presParOf" srcId="{CAF948FB-F2ED-4027-9A9F-443B757D2E65}" destId="{087BC391-350A-4017-B6C0-F34BEE12816F}" srcOrd="1" destOrd="0" presId="urn:microsoft.com/office/officeart/2005/8/layout/vList2"/>
    <dgm:cxn modelId="{3F6C81BC-46BC-4EFF-8334-55C4C4223845}" type="presParOf" srcId="{CAF948FB-F2ED-4027-9A9F-443B757D2E65}" destId="{9FC3239A-43D3-4CB7-A5B5-56E89248ACF5}" srcOrd="2" destOrd="0" presId="urn:microsoft.com/office/officeart/2005/8/layout/vList2"/>
    <dgm:cxn modelId="{60CCF2AD-C582-439F-B133-762ED3A5EA8D}" type="presParOf" srcId="{CAF948FB-F2ED-4027-9A9F-443B757D2E65}" destId="{9597CBC4-52A6-423A-9A66-93F49F5B6CC8}" srcOrd="3" destOrd="0" presId="urn:microsoft.com/office/officeart/2005/8/layout/vList2"/>
    <dgm:cxn modelId="{0FEBD330-EEF1-4729-B574-BD4062F947E7}" type="presParOf" srcId="{CAF948FB-F2ED-4027-9A9F-443B757D2E65}" destId="{0466F656-044C-417D-B265-9140B76A427C}" srcOrd="4" destOrd="0" presId="urn:microsoft.com/office/officeart/2005/8/layout/vList2"/>
    <dgm:cxn modelId="{13E16AF0-12FA-4AB2-8635-74232D28182D}" type="presParOf" srcId="{CAF948FB-F2ED-4027-9A9F-443B757D2E65}" destId="{265BA38B-873A-4858-8A3A-EC9274263F96}" srcOrd="5" destOrd="0" presId="urn:microsoft.com/office/officeart/2005/8/layout/vList2"/>
    <dgm:cxn modelId="{5C3E3F05-0CFF-4895-A091-301EC7721488}" type="presParOf" srcId="{CAF948FB-F2ED-4027-9A9F-443B757D2E65}" destId="{8D033DDA-8C9E-42B3-AAF7-EA59A5E82820}" srcOrd="6" destOrd="0" presId="urn:microsoft.com/office/officeart/2005/8/layout/vList2"/>
    <dgm:cxn modelId="{8B0F7722-E390-45B3-83E8-DDD475485405}" type="presParOf" srcId="{CAF948FB-F2ED-4027-9A9F-443B757D2E65}" destId="{2FA9F1D3-65D0-44A2-B6D2-F606026A72C1}" srcOrd="7" destOrd="0" presId="urn:microsoft.com/office/officeart/2005/8/layout/vList2"/>
    <dgm:cxn modelId="{AD108AD7-9353-43AE-805B-E228C68DC7F6}" type="presParOf" srcId="{CAF948FB-F2ED-4027-9A9F-443B757D2E65}" destId="{356E1746-46CF-4B6A-98C3-81E609DDC925}" srcOrd="8" destOrd="0" presId="urn:microsoft.com/office/officeart/2005/8/layout/vList2"/>
    <dgm:cxn modelId="{E145B340-E53B-41A2-91A7-55BCE627F5EC}" type="presParOf" srcId="{CAF948FB-F2ED-4027-9A9F-443B757D2E65}" destId="{5A197848-63F4-4B3F-A106-D056E6F06C83}" srcOrd="9" destOrd="0" presId="urn:microsoft.com/office/officeart/2005/8/layout/vList2"/>
    <dgm:cxn modelId="{66F0E534-5A88-4946-88B3-C425A658EA0F}" type="presParOf" srcId="{CAF948FB-F2ED-4027-9A9F-443B757D2E65}" destId="{7CE7D914-6FA1-428B-8B37-6B25C8C1A4DB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FD6E28A-68FA-4140-A078-778E31249C9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3310CED-B44A-4A3B-9812-5EA5871D001B}">
      <dgm:prSet/>
      <dgm:spPr/>
      <dgm:t>
        <a:bodyPr/>
        <a:lstStyle/>
        <a:p>
          <a:r>
            <a:rPr lang="en-US"/>
            <a:t>Enables non-system administrators to perform normal customization actions such as modifying: Forms, views, and mappings.</a:t>
          </a:r>
        </a:p>
      </dgm:t>
    </dgm:pt>
    <dgm:pt modelId="{0ED004C2-D7DB-4107-AB7B-395FD6EB5D0C}" type="parTrans" cxnId="{9577F058-59D5-485E-BF68-30417F436B91}">
      <dgm:prSet/>
      <dgm:spPr/>
      <dgm:t>
        <a:bodyPr/>
        <a:lstStyle/>
        <a:p>
          <a:endParaRPr lang="en-US"/>
        </a:p>
      </dgm:t>
    </dgm:pt>
    <dgm:pt modelId="{3A49BA27-01DD-406A-A016-D358FBBBFC7E}" type="sibTrans" cxnId="{9577F058-59D5-485E-BF68-30417F436B91}">
      <dgm:prSet/>
      <dgm:spPr/>
      <dgm:t>
        <a:bodyPr/>
        <a:lstStyle/>
        <a:p>
          <a:endParaRPr lang="en-US"/>
        </a:p>
      </dgm:t>
    </dgm:pt>
    <dgm:pt modelId="{31A55FFE-AB57-4883-8FB2-BA2DB27B3193}">
      <dgm:prSet/>
      <dgm:spPr/>
      <dgm:t>
        <a:bodyPr/>
        <a:lstStyle/>
        <a:p>
          <a:r>
            <a:rPr lang="en-US"/>
            <a:t>Has less administrative privileges than the System Administrator role</a:t>
          </a:r>
        </a:p>
      </dgm:t>
    </dgm:pt>
    <dgm:pt modelId="{2D63279A-C009-4F64-B286-0BC47C9B7A0C}" type="parTrans" cxnId="{63670337-567A-4B4C-944A-75EDDE0D5833}">
      <dgm:prSet/>
      <dgm:spPr/>
      <dgm:t>
        <a:bodyPr/>
        <a:lstStyle/>
        <a:p>
          <a:endParaRPr lang="en-US"/>
        </a:p>
      </dgm:t>
    </dgm:pt>
    <dgm:pt modelId="{8297A810-CD13-47F6-85D6-BCFED9B2FD53}" type="sibTrans" cxnId="{63670337-567A-4B4C-944A-75EDDE0D5833}">
      <dgm:prSet/>
      <dgm:spPr/>
      <dgm:t>
        <a:bodyPr/>
        <a:lstStyle/>
        <a:p>
          <a:endParaRPr lang="en-US"/>
        </a:p>
      </dgm:t>
    </dgm:pt>
    <dgm:pt modelId="{FE605EBF-E1B4-4EA2-901D-9D220C103F71}">
      <dgm:prSet/>
      <dgm:spPr/>
      <dgm:t>
        <a:bodyPr/>
        <a:lstStyle/>
        <a:p>
          <a:r>
            <a:rPr lang="en-US"/>
            <a:t>Cannot create or disable users </a:t>
          </a:r>
        </a:p>
      </dgm:t>
    </dgm:pt>
    <dgm:pt modelId="{A16C0B43-4D47-462F-882D-57810E2FA1CD}" type="parTrans" cxnId="{304DCC19-62F5-48D2-978D-4339D29589AE}">
      <dgm:prSet/>
      <dgm:spPr/>
      <dgm:t>
        <a:bodyPr/>
        <a:lstStyle/>
        <a:p>
          <a:endParaRPr lang="en-US"/>
        </a:p>
      </dgm:t>
    </dgm:pt>
    <dgm:pt modelId="{37BC01D1-C899-466C-9E19-DF856C2D66BD}" type="sibTrans" cxnId="{304DCC19-62F5-48D2-978D-4339D29589AE}">
      <dgm:prSet/>
      <dgm:spPr/>
      <dgm:t>
        <a:bodyPr/>
        <a:lstStyle/>
        <a:p>
          <a:endParaRPr lang="en-US"/>
        </a:p>
      </dgm:t>
    </dgm:pt>
    <dgm:pt modelId="{9A6B3757-0259-4638-8A93-D10FB6E7271A}">
      <dgm:prSet/>
      <dgm:spPr/>
      <dgm:t>
        <a:bodyPr/>
        <a:lstStyle/>
        <a:p>
          <a:r>
            <a:rPr lang="en-US"/>
            <a:t>Cannot create or disable business units</a:t>
          </a:r>
        </a:p>
      </dgm:t>
    </dgm:pt>
    <dgm:pt modelId="{594C728A-87A5-4BA2-B393-3DF446393024}" type="parTrans" cxnId="{51A4BD79-D13D-46EA-9A50-B59C981E5F72}">
      <dgm:prSet/>
      <dgm:spPr/>
      <dgm:t>
        <a:bodyPr/>
        <a:lstStyle/>
        <a:p>
          <a:endParaRPr lang="en-US"/>
        </a:p>
      </dgm:t>
    </dgm:pt>
    <dgm:pt modelId="{8C13F036-EF0A-4594-8A1D-90140353BF59}" type="sibTrans" cxnId="{51A4BD79-D13D-46EA-9A50-B59C981E5F72}">
      <dgm:prSet/>
      <dgm:spPr/>
      <dgm:t>
        <a:bodyPr/>
        <a:lstStyle/>
        <a:p>
          <a:endParaRPr lang="en-US"/>
        </a:p>
      </dgm:t>
    </dgm:pt>
    <dgm:pt modelId="{A6B0A600-366A-434F-ADFE-20D6C648FDA3}">
      <dgm:prSet/>
      <dgm:spPr/>
      <dgm:t>
        <a:bodyPr/>
        <a:lstStyle/>
        <a:p>
          <a:r>
            <a:rPr lang="en-US"/>
            <a:t>Numerous other restrictions</a:t>
          </a:r>
        </a:p>
      </dgm:t>
    </dgm:pt>
    <dgm:pt modelId="{26F2D067-68F9-4B4E-A869-29400312E2A4}" type="parTrans" cxnId="{289C2AF5-EC68-4378-B59E-154720750D67}">
      <dgm:prSet/>
      <dgm:spPr/>
      <dgm:t>
        <a:bodyPr/>
        <a:lstStyle/>
        <a:p>
          <a:endParaRPr lang="en-US"/>
        </a:p>
      </dgm:t>
    </dgm:pt>
    <dgm:pt modelId="{6C2A3831-8581-4042-BD79-7CB1DB84B88F}" type="sibTrans" cxnId="{289C2AF5-EC68-4378-B59E-154720750D67}">
      <dgm:prSet/>
      <dgm:spPr/>
      <dgm:t>
        <a:bodyPr/>
        <a:lstStyle/>
        <a:p>
          <a:endParaRPr lang="en-US"/>
        </a:p>
      </dgm:t>
    </dgm:pt>
    <dgm:pt modelId="{57EACC33-37EC-40D0-8802-33DDE31C6409}">
      <dgm:prSet/>
      <dgm:spPr/>
      <dgm:t>
        <a:bodyPr/>
        <a:lstStyle/>
        <a:p>
          <a:r>
            <a:rPr lang="en-US"/>
            <a:t>Can be modified and privileges modified</a:t>
          </a:r>
        </a:p>
      </dgm:t>
    </dgm:pt>
    <dgm:pt modelId="{2CEDBC46-3101-488C-9579-EC00993DB828}" type="parTrans" cxnId="{51E85982-852A-4611-B2D9-1CAE311DACD7}">
      <dgm:prSet/>
      <dgm:spPr/>
      <dgm:t>
        <a:bodyPr/>
        <a:lstStyle/>
        <a:p>
          <a:endParaRPr lang="en-US"/>
        </a:p>
      </dgm:t>
    </dgm:pt>
    <dgm:pt modelId="{81B0808B-3A1A-477D-870A-F80E7FF2FCB2}" type="sibTrans" cxnId="{51E85982-852A-4611-B2D9-1CAE311DACD7}">
      <dgm:prSet/>
      <dgm:spPr/>
      <dgm:t>
        <a:bodyPr/>
        <a:lstStyle/>
        <a:p>
          <a:endParaRPr lang="en-US"/>
        </a:p>
      </dgm:t>
    </dgm:pt>
    <dgm:pt modelId="{D656FB42-1E99-424D-A71D-889CB98FB9BE}" type="pres">
      <dgm:prSet presAssocID="{AFD6E28A-68FA-4140-A078-778E31249C90}" presName="linear" presStyleCnt="0">
        <dgm:presLayoutVars>
          <dgm:animLvl val="lvl"/>
          <dgm:resizeHandles val="exact"/>
        </dgm:presLayoutVars>
      </dgm:prSet>
      <dgm:spPr/>
    </dgm:pt>
    <dgm:pt modelId="{3F243C30-5B53-4F51-A8D1-6D5C5143D2A0}" type="pres">
      <dgm:prSet presAssocID="{D3310CED-B44A-4A3B-9812-5EA5871D001B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A0BF9988-4205-4A39-A4E8-9E1C09F48999}" type="pres">
      <dgm:prSet presAssocID="{3A49BA27-01DD-406A-A016-D358FBBBFC7E}" presName="spacer" presStyleCnt="0"/>
      <dgm:spPr/>
    </dgm:pt>
    <dgm:pt modelId="{293FE8A5-6615-49A2-A6EC-6895FB9E8C70}" type="pres">
      <dgm:prSet presAssocID="{31A55FFE-AB57-4883-8FB2-BA2DB27B3193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036DCBAA-AAAD-491C-A293-279D5E77C9E9}" type="pres">
      <dgm:prSet presAssocID="{8297A810-CD13-47F6-85D6-BCFED9B2FD53}" presName="spacer" presStyleCnt="0"/>
      <dgm:spPr/>
    </dgm:pt>
    <dgm:pt modelId="{D60C7C69-7876-40EC-8BBD-CEBE34CAD0CE}" type="pres">
      <dgm:prSet presAssocID="{FE605EBF-E1B4-4EA2-901D-9D220C103F71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35B3B78F-825D-4152-8E07-46CF775322DF}" type="pres">
      <dgm:prSet presAssocID="{37BC01D1-C899-466C-9E19-DF856C2D66BD}" presName="spacer" presStyleCnt="0"/>
      <dgm:spPr/>
    </dgm:pt>
    <dgm:pt modelId="{7EEB45F2-CFE6-46C6-BAF4-BE49D56A271B}" type="pres">
      <dgm:prSet presAssocID="{9A6B3757-0259-4638-8A93-D10FB6E7271A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C44AD21D-801F-45E1-AAF7-4B3713BFE77E}" type="pres">
      <dgm:prSet presAssocID="{8C13F036-EF0A-4594-8A1D-90140353BF59}" presName="spacer" presStyleCnt="0"/>
      <dgm:spPr/>
    </dgm:pt>
    <dgm:pt modelId="{0AA26F42-B5D4-49DA-B7B9-51B3863933B0}" type="pres">
      <dgm:prSet presAssocID="{A6B0A600-366A-434F-ADFE-20D6C648FDA3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496DAF5D-018D-4300-A5FF-0EC366165001}" type="pres">
      <dgm:prSet presAssocID="{6C2A3831-8581-4042-BD79-7CB1DB84B88F}" presName="spacer" presStyleCnt="0"/>
      <dgm:spPr/>
    </dgm:pt>
    <dgm:pt modelId="{51D73D90-2562-43F3-BF8C-6E60757F0028}" type="pres">
      <dgm:prSet presAssocID="{57EACC33-37EC-40D0-8802-33DDE31C6409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124F7E17-4144-4243-BD4E-C9E11716AB52}" type="presOf" srcId="{A6B0A600-366A-434F-ADFE-20D6C648FDA3}" destId="{0AA26F42-B5D4-49DA-B7B9-51B3863933B0}" srcOrd="0" destOrd="0" presId="urn:microsoft.com/office/officeart/2005/8/layout/vList2"/>
    <dgm:cxn modelId="{304DCC19-62F5-48D2-978D-4339D29589AE}" srcId="{AFD6E28A-68FA-4140-A078-778E31249C90}" destId="{FE605EBF-E1B4-4EA2-901D-9D220C103F71}" srcOrd="2" destOrd="0" parTransId="{A16C0B43-4D47-462F-882D-57810E2FA1CD}" sibTransId="{37BC01D1-C899-466C-9E19-DF856C2D66BD}"/>
    <dgm:cxn modelId="{013EA720-0998-4ED1-8664-38D7188F5D33}" type="presOf" srcId="{AFD6E28A-68FA-4140-A078-778E31249C90}" destId="{D656FB42-1E99-424D-A71D-889CB98FB9BE}" srcOrd="0" destOrd="0" presId="urn:microsoft.com/office/officeart/2005/8/layout/vList2"/>
    <dgm:cxn modelId="{63670337-567A-4B4C-944A-75EDDE0D5833}" srcId="{AFD6E28A-68FA-4140-A078-778E31249C90}" destId="{31A55FFE-AB57-4883-8FB2-BA2DB27B3193}" srcOrd="1" destOrd="0" parTransId="{2D63279A-C009-4F64-B286-0BC47C9B7A0C}" sibTransId="{8297A810-CD13-47F6-85D6-BCFED9B2FD53}"/>
    <dgm:cxn modelId="{7A02B53F-0019-480C-9C0E-7EB5EFDEB060}" type="presOf" srcId="{57EACC33-37EC-40D0-8802-33DDE31C6409}" destId="{51D73D90-2562-43F3-BF8C-6E60757F0028}" srcOrd="0" destOrd="0" presId="urn:microsoft.com/office/officeart/2005/8/layout/vList2"/>
    <dgm:cxn modelId="{314ABA42-1DF2-457E-B521-B00A2E83CBA5}" type="presOf" srcId="{31A55FFE-AB57-4883-8FB2-BA2DB27B3193}" destId="{293FE8A5-6615-49A2-A6EC-6895FB9E8C70}" srcOrd="0" destOrd="0" presId="urn:microsoft.com/office/officeart/2005/8/layout/vList2"/>
    <dgm:cxn modelId="{F1F95871-0E46-4CFF-B62F-7A386853910D}" type="presOf" srcId="{FE605EBF-E1B4-4EA2-901D-9D220C103F71}" destId="{D60C7C69-7876-40EC-8BBD-CEBE34CAD0CE}" srcOrd="0" destOrd="0" presId="urn:microsoft.com/office/officeart/2005/8/layout/vList2"/>
    <dgm:cxn modelId="{9577F058-59D5-485E-BF68-30417F436B91}" srcId="{AFD6E28A-68FA-4140-A078-778E31249C90}" destId="{D3310CED-B44A-4A3B-9812-5EA5871D001B}" srcOrd="0" destOrd="0" parTransId="{0ED004C2-D7DB-4107-AB7B-395FD6EB5D0C}" sibTransId="{3A49BA27-01DD-406A-A016-D358FBBBFC7E}"/>
    <dgm:cxn modelId="{51A4BD79-D13D-46EA-9A50-B59C981E5F72}" srcId="{AFD6E28A-68FA-4140-A078-778E31249C90}" destId="{9A6B3757-0259-4638-8A93-D10FB6E7271A}" srcOrd="3" destOrd="0" parTransId="{594C728A-87A5-4BA2-B393-3DF446393024}" sibTransId="{8C13F036-EF0A-4594-8A1D-90140353BF59}"/>
    <dgm:cxn modelId="{51E85982-852A-4611-B2D9-1CAE311DACD7}" srcId="{AFD6E28A-68FA-4140-A078-778E31249C90}" destId="{57EACC33-37EC-40D0-8802-33DDE31C6409}" srcOrd="5" destOrd="0" parTransId="{2CEDBC46-3101-488C-9579-EC00993DB828}" sibTransId="{81B0808B-3A1A-477D-870A-F80E7FF2FCB2}"/>
    <dgm:cxn modelId="{C22FDCD2-A9E7-4A33-B87A-47F45A87B02F}" type="presOf" srcId="{9A6B3757-0259-4638-8A93-D10FB6E7271A}" destId="{7EEB45F2-CFE6-46C6-BAF4-BE49D56A271B}" srcOrd="0" destOrd="0" presId="urn:microsoft.com/office/officeart/2005/8/layout/vList2"/>
    <dgm:cxn modelId="{289C2AF5-EC68-4378-B59E-154720750D67}" srcId="{AFD6E28A-68FA-4140-A078-778E31249C90}" destId="{A6B0A600-366A-434F-ADFE-20D6C648FDA3}" srcOrd="4" destOrd="0" parTransId="{26F2D067-68F9-4B4E-A869-29400312E2A4}" sibTransId="{6C2A3831-8581-4042-BD79-7CB1DB84B88F}"/>
    <dgm:cxn modelId="{4C123AFB-2CBA-4DA1-955F-44C9A5175AD1}" type="presOf" srcId="{D3310CED-B44A-4A3B-9812-5EA5871D001B}" destId="{3F243C30-5B53-4F51-A8D1-6D5C5143D2A0}" srcOrd="0" destOrd="0" presId="urn:microsoft.com/office/officeart/2005/8/layout/vList2"/>
    <dgm:cxn modelId="{D9925ECF-5631-4103-A139-4C7D96EED2C3}" type="presParOf" srcId="{D656FB42-1E99-424D-A71D-889CB98FB9BE}" destId="{3F243C30-5B53-4F51-A8D1-6D5C5143D2A0}" srcOrd="0" destOrd="0" presId="urn:microsoft.com/office/officeart/2005/8/layout/vList2"/>
    <dgm:cxn modelId="{AE375544-6DA2-42F8-9B1F-3345DD8D2C08}" type="presParOf" srcId="{D656FB42-1E99-424D-A71D-889CB98FB9BE}" destId="{A0BF9988-4205-4A39-A4E8-9E1C09F48999}" srcOrd="1" destOrd="0" presId="urn:microsoft.com/office/officeart/2005/8/layout/vList2"/>
    <dgm:cxn modelId="{35851298-8B39-4948-A0CF-8C230361A37F}" type="presParOf" srcId="{D656FB42-1E99-424D-A71D-889CB98FB9BE}" destId="{293FE8A5-6615-49A2-A6EC-6895FB9E8C70}" srcOrd="2" destOrd="0" presId="urn:microsoft.com/office/officeart/2005/8/layout/vList2"/>
    <dgm:cxn modelId="{39B367F0-9FD9-4EF8-9C42-49474EAACA7E}" type="presParOf" srcId="{D656FB42-1E99-424D-A71D-889CB98FB9BE}" destId="{036DCBAA-AAAD-491C-A293-279D5E77C9E9}" srcOrd="3" destOrd="0" presId="urn:microsoft.com/office/officeart/2005/8/layout/vList2"/>
    <dgm:cxn modelId="{F9404C60-0BF3-45F3-9509-67D66758053F}" type="presParOf" srcId="{D656FB42-1E99-424D-A71D-889CB98FB9BE}" destId="{D60C7C69-7876-40EC-8BBD-CEBE34CAD0CE}" srcOrd="4" destOrd="0" presId="urn:microsoft.com/office/officeart/2005/8/layout/vList2"/>
    <dgm:cxn modelId="{A6569F9B-C71D-471D-B511-5B0007C2F03F}" type="presParOf" srcId="{D656FB42-1E99-424D-A71D-889CB98FB9BE}" destId="{35B3B78F-825D-4152-8E07-46CF775322DF}" srcOrd="5" destOrd="0" presId="urn:microsoft.com/office/officeart/2005/8/layout/vList2"/>
    <dgm:cxn modelId="{353A03BF-3E44-4378-9DE6-8AF13260D931}" type="presParOf" srcId="{D656FB42-1E99-424D-A71D-889CB98FB9BE}" destId="{7EEB45F2-CFE6-46C6-BAF4-BE49D56A271B}" srcOrd="6" destOrd="0" presId="urn:microsoft.com/office/officeart/2005/8/layout/vList2"/>
    <dgm:cxn modelId="{AA157F13-4074-4AE6-B761-CD02A0B2AFD1}" type="presParOf" srcId="{D656FB42-1E99-424D-A71D-889CB98FB9BE}" destId="{C44AD21D-801F-45E1-AAF7-4B3713BFE77E}" srcOrd="7" destOrd="0" presId="urn:microsoft.com/office/officeart/2005/8/layout/vList2"/>
    <dgm:cxn modelId="{C81942FA-E96B-462A-9EF2-C45E74F489B5}" type="presParOf" srcId="{D656FB42-1E99-424D-A71D-889CB98FB9BE}" destId="{0AA26F42-B5D4-49DA-B7B9-51B3863933B0}" srcOrd="8" destOrd="0" presId="urn:microsoft.com/office/officeart/2005/8/layout/vList2"/>
    <dgm:cxn modelId="{24CBA3DB-7BEC-4185-B6B8-E6F2BA7B3D5E}" type="presParOf" srcId="{D656FB42-1E99-424D-A71D-889CB98FB9BE}" destId="{496DAF5D-018D-4300-A5FF-0EC366165001}" srcOrd="9" destOrd="0" presId="urn:microsoft.com/office/officeart/2005/8/layout/vList2"/>
    <dgm:cxn modelId="{EE842546-644D-4270-8695-5E25A25887F3}" type="presParOf" srcId="{D656FB42-1E99-424D-A71D-889CB98FB9BE}" destId="{51D73D90-2562-43F3-BF8C-6E60757F0028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AE052D2-2818-461D-8F0B-3CFC5C767B6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A83619F-1BF3-4215-8B8D-DEF5319E49F9}">
      <dgm:prSet/>
      <dgm:spPr/>
      <dgm:t>
        <a:bodyPr/>
        <a:lstStyle/>
        <a:p>
          <a:r>
            <a:rPr lang="en-US"/>
            <a:t>ALWAYS copy an existing role.</a:t>
          </a:r>
        </a:p>
      </dgm:t>
    </dgm:pt>
    <dgm:pt modelId="{B5400FE0-E7F4-4100-84E2-A429DCCB021D}" type="parTrans" cxnId="{FD44E355-3A65-49BC-8414-47177AADD535}">
      <dgm:prSet/>
      <dgm:spPr/>
      <dgm:t>
        <a:bodyPr/>
        <a:lstStyle/>
        <a:p>
          <a:endParaRPr lang="en-US"/>
        </a:p>
      </dgm:t>
    </dgm:pt>
    <dgm:pt modelId="{90AF7027-08BA-4B59-A62F-35F32A83F8BE}" type="sibTrans" cxnId="{FD44E355-3A65-49BC-8414-47177AADD535}">
      <dgm:prSet/>
      <dgm:spPr/>
      <dgm:t>
        <a:bodyPr/>
        <a:lstStyle/>
        <a:p>
          <a:endParaRPr lang="en-US"/>
        </a:p>
      </dgm:t>
    </dgm:pt>
    <dgm:pt modelId="{EA568CD8-2665-4026-9BC0-8B2E7330A179}">
      <dgm:prSet/>
      <dgm:spPr/>
      <dgm:t>
        <a:bodyPr/>
        <a:lstStyle/>
        <a:p>
          <a:r>
            <a:rPr lang="en-US"/>
            <a:t>DO NOT create a new role from scratch</a:t>
          </a:r>
        </a:p>
      </dgm:t>
    </dgm:pt>
    <dgm:pt modelId="{4D41B81A-36A2-455C-AF92-609F6C086B11}" type="parTrans" cxnId="{0A86244C-106B-49BA-8749-D51367B6C582}">
      <dgm:prSet/>
      <dgm:spPr/>
      <dgm:t>
        <a:bodyPr/>
        <a:lstStyle/>
        <a:p>
          <a:endParaRPr lang="en-US"/>
        </a:p>
      </dgm:t>
    </dgm:pt>
    <dgm:pt modelId="{9B636980-0200-4991-9635-1968F1385AF6}" type="sibTrans" cxnId="{0A86244C-106B-49BA-8749-D51367B6C582}">
      <dgm:prSet/>
      <dgm:spPr/>
      <dgm:t>
        <a:bodyPr/>
        <a:lstStyle/>
        <a:p>
          <a:endParaRPr lang="en-US"/>
        </a:p>
      </dgm:t>
    </dgm:pt>
    <dgm:pt modelId="{5EFA8BFA-2D93-44BD-9EFC-DCAB6DC08496}">
      <dgm:prSet/>
      <dgm:spPr/>
      <dgm:t>
        <a:bodyPr/>
        <a:lstStyle/>
        <a:p>
          <a:r>
            <a:rPr lang="en-US"/>
            <a:t>ONLY add privileges that are required by the role</a:t>
          </a:r>
        </a:p>
      </dgm:t>
    </dgm:pt>
    <dgm:pt modelId="{E5943640-479B-4086-A13B-7A8FCB5375F7}" type="parTrans" cxnId="{6D83C5CF-0758-465C-88DA-72990829ABD9}">
      <dgm:prSet/>
      <dgm:spPr/>
      <dgm:t>
        <a:bodyPr/>
        <a:lstStyle/>
        <a:p>
          <a:endParaRPr lang="en-US"/>
        </a:p>
      </dgm:t>
    </dgm:pt>
    <dgm:pt modelId="{EB726389-3923-452B-A005-3596D1E78310}" type="sibTrans" cxnId="{6D83C5CF-0758-465C-88DA-72990829ABD9}">
      <dgm:prSet/>
      <dgm:spPr/>
      <dgm:t>
        <a:bodyPr/>
        <a:lstStyle/>
        <a:p>
          <a:endParaRPr lang="en-US"/>
        </a:p>
      </dgm:t>
    </dgm:pt>
    <dgm:pt modelId="{02FBB0A1-DBD3-47B9-ABE6-CA13AB031F12}" type="pres">
      <dgm:prSet presAssocID="{0AE052D2-2818-461D-8F0B-3CFC5C767B6A}" presName="linear" presStyleCnt="0">
        <dgm:presLayoutVars>
          <dgm:animLvl val="lvl"/>
          <dgm:resizeHandles val="exact"/>
        </dgm:presLayoutVars>
      </dgm:prSet>
      <dgm:spPr/>
    </dgm:pt>
    <dgm:pt modelId="{618231F8-472B-4496-905E-F854611DE52B}" type="pres">
      <dgm:prSet presAssocID="{0A83619F-1BF3-4215-8B8D-DEF5319E49F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4103DC2-BF05-47A0-A90B-1FD542C902BF}" type="pres">
      <dgm:prSet presAssocID="{90AF7027-08BA-4B59-A62F-35F32A83F8BE}" presName="spacer" presStyleCnt="0"/>
      <dgm:spPr/>
    </dgm:pt>
    <dgm:pt modelId="{B8BB97A0-9436-4DD5-86CA-16EA04B8F9F7}" type="pres">
      <dgm:prSet presAssocID="{EA568CD8-2665-4026-9BC0-8B2E7330A17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493C28C-D620-4545-AB5B-4BF5FA01B595}" type="pres">
      <dgm:prSet presAssocID="{9B636980-0200-4991-9635-1968F1385AF6}" presName="spacer" presStyleCnt="0"/>
      <dgm:spPr/>
    </dgm:pt>
    <dgm:pt modelId="{26A5A952-6B2F-4078-89F6-9AB824D76B99}" type="pres">
      <dgm:prSet presAssocID="{5EFA8BFA-2D93-44BD-9EFC-DCAB6DC0849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4B5D719-FBAC-49B6-BD47-E22226D4937D}" type="presOf" srcId="{EA568CD8-2665-4026-9BC0-8B2E7330A179}" destId="{B8BB97A0-9436-4DD5-86CA-16EA04B8F9F7}" srcOrd="0" destOrd="0" presId="urn:microsoft.com/office/officeart/2005/8/layout/vList2"/>
    <dgm:cxn modelId="{0A86244C-106B-49BA-8749-D51367B6C582}" srcId="{0AE052D2-2818-461D-8F0B-3CFC5C767B6A}" destId="{EA568CD8-2665-4026-9BC0-8B2E7330A179}" srcOrd="1" destOrd="0" parTransId="{4D41B81A-36A2-455C-AF92-609F6C086B11}" sibTransId="{9B636980-0200-4991-9635-1968F1385AF6}"/>
    <dgm:cxn modelId="{FD44E355-3A65-49BC-8414-47177AADD535}" srcId="{0AE052D2-2818-461D-8F0B-3CFC5C767B6A}" destId="{0A83619F-1BF3-4215-8B8D-DEF5319E49F9}" srcOrd="0" destOrd="0" parTransId="{B5400FE0-E7F4-4100-84E2-A429DCCB021D}" sibTransId="{90AF7027-08BA-4B59-A62F-35F32A83F8BE}"/>
    <dgm:cxn modelId="{EB30338B-3737-4F23-8D9C-2D9BBFE9AFAD}" type="presOf" srcId="{0A83619F-1BF3-4215-8B8D-DEF5319E49F9}" destId="{618231F8-472B-4496-905E-F854611DE52B}" srcOrd="0" destOrd="0" presId="urn:microsoft.com/office/officeart/2005/8/layout/vList2"/>
    <dgm:cxn modelId="{6D83C5CF-0758-465C-88DA-72990829ABD9}" srcId="{0AE052D2-2818-461D-8F0B-3CFC5C767B6A}" destId="{5EFA8BFA-2D93-44BD-9EFC-DCAB6DC08496}" srcOrd="2" destOrd="0" parTransId="{E5943640-479B-4086-A13B-7A8FCB5375F7}" sibTransId="{EB726389-3923-452B-A005-3596D1E78310}"/>
    <dgm:cxn modelId="{14073BE5-2E12-4966-91ED-48988F291C90}" type="presOf" srcId="{0AE052D2-2818-461D-8F0B-3CFC5C767B6A}" destId="{02FBB0A1-DBD3-47B9-ABE6-CA13AB031F12}" srcOrd="0" destOrd="0" presId="urn:microsoft.com/office/officeart/2005/8/layout/vList2"/>
    <dgm:cxn modelId="{6206B1F4-1AFB-4C8D-ABD5-AA3CEF72D8B5}" type="presOf" srcId="{5EFA8BFA-2D93-44BD-9EFC-DCAB6DC08496}" destId="{26A5A952-6B2F-4078-89F6-9AB824D76B99}" srcOrd="0" destOrd="0" presId="urn:microsoft.com/office/officeart/2005/8/layout/vList2"/>
    <dgm:cxn modelId="{F4BF33DA-1384-49B6-992F-892BB18ABC84}" type="presParOf" srcId="{02FBB0A1-DBD3-47B9-ABE6-CA13AB031F12}" destId="{618231F8-472B-4496-905E-F854611DE52B}" srcOrd="0" destOrd="0" presId="urn:microsoft.com/office/officeart/2005/8/layout/vList2"/>
    <dgm:cxn modelId="{B2386CA7-FE0E-44FA-B02E-1B0C6D3BD057}" type="presParOf" srcId="{02FBB0A1-DBD3-47B9-ABE6-CA13AB031F12}" destId="{34103DC2-BF05-47A0-A90B-1FD542C902BF}" srcOrd="1" destOrd="0" presId="urn:microsoft.com/office/officeart/2005/8/layout/vList2"/>
    <dgm:cxn modelId="{8EB74009-39C6-41FA-80A4-48E520EE8CEC}" type="presParOf" srcId="{02FBB0A1-DBD3-47B9-ABE6-CA13AB031F12}" destId="{B8BB97A0-9436-4DD5-86CA-16EA04B8F9F7}" srcOrd="2" destOrd="0" presId="urn:microsoft.com/office/officeart/2005/8/layout/vList2"/>
    <dgm:cxn modelId="{B5B0C15B-DDB0-4147-BD69-777511F1E248}" type="presParOf" srcId="{02FBB0A1-DBD3-47B9-ABE6-CA13AB031F12}" destId="{4493C28C-D620-4545-AB5B-4BF5FA01B595}" srcOrd="3" destOrd="0" presId="urn:microsoft.com/office/officeart/2005/8/layout/vList2"/>
    <dgm:cxn modelId="{CF5A4822-28E2-4808-BDEC-6E6766AC4918}" type="presParOf" srcId="{02FBB0A1-DBD3-47B9-ABE6-CA13AB031F12}" destId="{26A5A952-6B2F-4078-89F6-9AB824D76B9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C3A93A4F-28CF-40ED-8E46-31FDF6578E8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693FDA5-1127-4BDC-BB0C-8A3C9E62BD85}">
      <dgm:prSet/>
      <dgm:spPr/>
      <dgm:t>
        <a:bodyPr/>
        <a:lstStyle/>
        <a:p>
          <a:r>
            <a:rPr lang="en-US"/>
            <a:t>Privileges are Granted at the:</a:t>
          </a:r>
        </a:p>
      </dgm:t>
    </dgm:pt>
    <dgm:pt modelId="{88193D8A-724C-4172-AB43-75BD2E4FF385}" type="parTrans" cxnId="{BC904634-B511-4CBE-A231-392D05774D73}">
      <dgm:prSet/>
      <dgm:spPr/>
      <dgm:t>
        <a:bodyPr/>
        <a:lstStyle/>
        <a:p>
          <a:endParaRPr lang="en-US"/>
        </a:p>
      </dgm:t>
    </dgm:pt>
    <dgm:pt modelId="{D91DE814-A8B0-472D-92FE-AC856D6B82E0}" type="sibTrans" cxnId="{BC904634-B511-4CBE-A231-392D05774D73}">
      <dgm:prSet/>
      <dgm:spPr/>
      <dgm:t>
        <a:bodyPr/>
        <a:lstStyle/>
        <a:p>
          <a:endParaRPr lang="en-US"/>
        </a:p>
      </dgm:t>
    </dgm:pt>
    <dgm:pt modelId="{A054D426-98FD-4B07-A567-5BF4EAA55621}">
      <dgm:prSet/>
      <dgm:spPr/>
      <dgm:t>
        <a:bodyPr/>
        <a:lstStyle/>
        <a:p>
          <a:r>
            <a:rPr lang="en-US"/>
            <a:t>Entity or Record level</a:t>
          </a:r>
        </a:p>
      </dgm:t>
    </dgm:pt>
    <dgm:pt modelId="{3586EEB7-3EA7-4DD4-AEDF-0AA8D3B7038F}" type="parTrans" cxnId="{DF1C9D16-1930-48C6-B0A4-4C9273EBA85A}">
      <dgm:prSet/>
      <dgm:spPr/>
      <dgm:t>
        <a:bodyPr/>
        <a:lstStyle/>
        <a:p>
          <a:endParaRPr lang="en-US"/>
        </a:p>
      </dgm:t>
    </dgm:pt>
    <dgm:pt modelId="{1A0E1F7D-EAEC-4BA1-93FC-77A3F3A5A0C6}" type="sibTrans" cxnId="{DF1C9D16-1930-48C6-B0A4-4C9273EBA85A}">
      <dgm:prSet/>
      <dgm:spPr/>
      <dgm:t>
        <a:bodyPr/>
        <a:lstStyle/>
        <a:p>
          <a:endParaRPr lang="en-US"/>
        </a:p>
      </dgm:t>
    </dgm:pt>
    <dgm:pt modelId="{757B38C1-15F6-4CCD-A967-23073CAD252B}">
      <dgm:prSet/>
      <dgm:spPr/>
      <dgm:t>
        <a:bodyPr/>
        <a:lstStyle/>
        <a:p>
          <a:r>
            <a:rPr lang="en-US"/>
            <a:t>Create Account</a:t>
          </a:r>
        </a:p>
      </dgm:t>
    </dgm:pt>
    <dgm:pt modelId="{820A9D07-1197-4475-B737-C9DDDE39174F}" type="parTrans" cxnId="{158CB546-647D-4D17-95EA-0EC453CC4655}">
      <dgm:prSet/>
      <dgm:spPr/>
      <dgm:t>
        <a:bodyPr/>
        <a:lstStyle/>
        <a:p>
          <a:endParaRPr lang="en-US"/>
        </a:p>
      </dgm:t>
    </dgm:pt>
    <dgm:pt modelId="{404CA7B0-F4AA-4F19-B1F0-24A5430E4156}" type="sibTrans" cxnId="{158CB546-647D-4D17-95EA-0EC453CC4655}">
      <dgm:prSet/>
      <dgm:spPr/>
      <dgm:t>
        <a:bodyPr/>
        <a:lstStyle/>
        <a:p>
          <a:endParaRPr lang="en-US"/>
        </a:p>
      </dgm:t>
    </dgm:pt>
    <dgm:pt modelId="{42F84BA6-1D3B-4636-A4F7-C631B69C1EB4}">
      <dgm:prSet/>
      <dgm:spPr/>
      <dgm:t>
        <a:bodyPr/>
        <a:lstStyle/>
        <a:p>
          <a:r>
            <a:rPr lang="en-US"/>
            <a:t>Delete Contact</a:t>
          </a:r>
        </a:p>
      </dgm:t>
    </dgm:pt>
    <dgm:pt modelId="{FE5341C5-9441-4D58-9539-AE2A51134DAD}" type="parTrans" cxnId="{EADB0CD0-3E47-4BB8-B40E-9CAA27873317}">
      <dgm:prSet/>
      <dgm:spPr/>
      <dgm:t>
        <a:bodyPr/>
        <a:lstStyle/>
        <a:p>
          <a:endParaRPr lang="en-US"/>
        </a:p>
      </dgm:t>
    </dgm:pt>
    <dgm:pt modelId="{AB34642E-851C-46EF-B2D4-47DC959042FA}" type="sibTrans" cxnId="{EADB0CD0-3E47-4BB8-B40E-9CAA27873317}">
      <dgm:prSet/>
      <dgm:spPr/>
      <dgm:t>
        <a:bodyPr/>
        <a:lstStyle/>
        <a:p>
          <a:endParaRPr lang="en-US"/>
        </a:p>
      </dgm:t>
    </dgm:pt>
    <dgm:pt modelId="{247002E7-AD41-415F-9005-24207F53407F}">
      <dgm:prSet/>
      <dgm:spPr/>
      <dgm:t>
        <a:bodyPr/>
        <a:lstStyle/>
        <a:p>
          <a:r>
            <a:rPr lang="en-US"/>
            <a:t>Read Lead</a:t>
          </a:r>
        </a:p>
      </dgm:t>
    </dgm:pt>
    <dgm:pt modelId="{C80ECD35-5673-402F-B952-790CD58D1627}" type="parTrans" cxnId="{983BA870-4A40-4B10-82BF-9F746DF9F17E}">
      <dgm:prSet/>
      <dgm:spPr/>
      <dgm:t>
        <a:bodyPr/>
        <a:lstStyle/>
        <a:p>
          <a:endParaRPr lang="en-US"/>
        </a:p>
      </dgm:t>
    </dgm:pt>
    <dgm:pt modelId="{6DDB4C06-B94B-41B6-BA1B-4F80FF81F7D0}" type="sibTrans" cxnId="{983BA870-4A40-4B10-82BF-9F746DF9F17E}">
      <dgm:prSet/>
      <dgm:spPr/>
      <dgm:t>
        <a:bodyPr/>
        <a:lstStyle/>
        <a:p>
          <a:endParaRPr lang="en-US"/>
        </a:p>
      </dgm:t>
    </dgm:pt>
    <dgm:pt modelId="{309BE79F-F7EF-4487-9DC4-882AAE99D587}">
      <dgm:prSet/>
      <dgm:spPr/>
      <dgm:t>
        <a:bodyPr/>
        <a:lstStyle/>
        <a:p>
          <a:r>
            <a:rPr lang="en-US"/>
            <a:t>or</a:t>
          </a:r>
        </a:p>
      </dgm:t>
    </dgm:pt>
    <dgm:pt modelId="{A6449072-741E-40DA-8378-27E32173E9F5}" type="parTrans" cxnId="{3D282C40-6486-41D9-93FE-A634375B1501}">
      <dgm:prSet/>
      <dgm:spPr/>
      <dgm:t>
        <a:bodyPr/>
        <a:lstStyle/>
        <a:p>
          <a:endParaRPr lang="en-US"/>
        </a:p>
      </dgm:t>
    </dgm:pt>
    <dgm:pt modelId="{C9AD9FED-2CBA-48B0-81D2-33990AC821B7}" type="sibTrans" cxnId="{3D282C40-6486-41D9-93FE-A634375B1501}">
      <dgm:prSet/>
      <dgm:spPr/>
      <dgm:t>
        <a:bodyPr/>
        <a:lstStyle/>
        <a:p>
          <a:endParaRPr lang="en-US"/>
        </a:p>
      </dgm:t>
    </dgm:pt>
    <dgm:pt modelId="{4634C2CD-14DF-4CBA-864A-3D0EFDE5BAF1}">
      <dgm:prSet/>
      <dgm:spPr/>
      <dgm:t>
        <a:bodyPr/>
        <a:lstStyle/>
        <a:p>
          <a:r>
            <a:rPr lang="en-US"/>
            <a:t>Task level</a:t>
          </a:r>
        </a:p>
      </dgm:t>
    </dgm:pt>
    <dgm:pt modelId="{9A44AA15-DD69-43C5-A12B-8CFF5DCB3EAD}" type="parTrans" cxnId="{17EA61D4-9E39-4FBD-A910-D6B7C1502A0A}">
      <dgm:prSet/>
      <dgm:spPr/>
      <dgm:t>
        <a:bodyPr/>
        <a:lstStyle/>
        <a:p>
          <a:endParaRPr lang="en-US"/>
        </a:p>
      </dgm:t>
    </dgm:pt>
    <dgm:pt modelId="{62E6BCAC-BBA6-4003-87E6-35B747388EFF}" type="sibTrans" cxnId="{17EA61D4-9E39-4FBD-A910-D6B7C1502A0A}">
      <dgm:prSet/>
      <dgm:spPr/>
      <dgm:t>
        <a:bodyPr/>
        <a:lstStyle/>
        <a:p>
          <a:endParaRPr lang="en-US"/>
        </a:p>
      </dgm:t>
    </dgm:pt>
    <dgm:pt modelId="{CA186815-1A79-44A1-BF67-859EAD307559}">
      <dgm:prSet/>
      <dgm:spPr/>
      <dgm:t>
        <a:bodyPr/>
        <a:lstStyle/>
        <a:p>
          <a:r>
            <a:rPr lang="en-US"/>
            <a:t>Print</a:t>
          </a:r>
        </a:p>
      </dgm:t>
    </dgm:pt>
    <dgm:pt modelId="{3A278C84-7684-4574-9393-CF33B72832F9}" type="parTrans" cxnId="{77F31CFE-91E9-4A80-9F08-994729DA51CF}">
      <dgm:prSet/>
      <dgm:spPr/>
      <dgm:t>
        <a:bodyPr/>
        <a:lstStyle/>
        <a:p>
          <a:endParaRPr lang="en-US"/>
        </a:p>
      </dgm:t>
    </dgm:pt>
    <dgm:pt modelId="{4C72E864-43C3-4A0E-9440-4EB977B080B8}" type="sibTrans" cxnId="{77F31CFE-91E9-4A80-9F08-994729DA51CF}">
      <dgm:prSet/>
      <dgm:spPr/>
      <dgm:t>
        <a:bodyPr/>
        <a:lstStyle/>
        <a:p>
          <a:endParaRPr lang="en-US"/>
        </a:p>
      </dgm:t>
    </dgm:pt>
    <dgm:pt modelId="{AD1BC0E1-A72D-49BD-80A9-2C4736F0FAB5}">
      <dgm:prSet/>
      <dgm:spPr/>
      <dgm:t>
        <a:bodyPr/>
        <a:lstStyle/>
        <a:p>
          <a:r>
            <a:rPr lang="en-US"/>
            <a:t>Export to Excel</a:t>
          </a:r>
        </a:p>
      </dgm:t>
    </dgm:pt>
    <dgm:pt modelId="{55CF1876-1BDE-4AF8-B21B-E04FB5CEB42F}" type="parTrans" cxnId="{71FC2B52-AEEA-435C-8FAD-37CC2FA4CC7C}">
      <dgm:prSet/>
      <dgm:spPr/>
      <dgm:t>
        <a:bodyPr/>
        <a:lstStyle/>
        <a:p>
          <a:endParaRPr lang="en-US"/>
        </a:p>
      </dgm:t>
    </dgm:pt>
    <dgm:pt modelId="{9BA9E86A-4A8D-44FB-ADC1-F09BB6EB0DB1}" type="sibTrans" cxnId="{71FC2B52-AEEA-435C-8FAD-37CC2FA4CC7C}">
      <dgm:prSet/>
      <dgm:spPr/>
      <dgm:t>
        <a:bodyPr/>
        <a:lstStyle/>
        <a:p>
          <a:endParaRPr lang="en-US"/>
        </a:p>
      </dgm:t>
    </dgm:pt>
    <dgm:pt modelId="{AE8D5690-26AC-42CF-B9C9-C7A79BB24067}" type="pres">
      <dgm:prSet presAssocID="{C3A93A4F-28CF-40ED-8E46-31FDF6578E81}" presName="linear" presStyleCnt="0">
        <dgm:presLayoutVars>
          <dgm:animLvl val="lvl"/>
          <dgm:resizeHandles val="exact"/>
        </dgm:presLayoutVars>
      </dgm:prSet>
      <dgm:spPr/>
    </dgm:pt>
    <dgm:pt modelId="{DF1ACEFB-4945-458D-88DD-CBBB4FCC20FB}" type="pres">
      <dgm:prSet presAssocID="{D693FDA5-1127-4BDC-BB0C-8A3C9E62BD8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1E4B8CA-56A4-49D7-BA33-AF0B5C2E01E8}" type="pres">
      <dgm:prSet presAssocID="{D693FDA5-1127-4BDC-BB0C-8A3C9E62BD85}" presName="childText" presStyleLbl="revTx" presStyleIdx="0" presStyleCnt="2">
        <dgm:presLayoutVars>
          <dgm:bulletEnabled val="1"/>
        </dgm:presLayoutVars>
      </dgm:prSet>
      <dgm:spPr/>
    </dgm:pt>
    <dgm:pt modelId="{72E05BD5-D793-41D9-9AC1-1503D1F34DC2}" type="pres">
      <dgm:prSet presAssocID="{309BE79F-F7EF-4487-9DC4-882AAE99D58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5663BD1-AC44-41D1-A86F-528CB22BC153}" type="pres">
      <dgm:prSet presAssocID="{309BE79F-F7EF-4487-9DC4-882AAE99D587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3FD78F0E-7506-4A8C-BC17-5218B69BA034}" type="presOf" srcId="{A054D426-98FD-4B07-A567-5BF4EAA55621}" destId="{E1E4B8CA-56A4-49D7-BA33-AF0B5C2E01E8}" srcOrd="0" destOrd="0" presId="urn:microsoft.com/office/officeart/2005/8/layout/vList2"/>
    <dgm:cxn modelId="{ED9A140F-212D-4FD5-8B25-7948710745F5}" type="presOf" srcId="{309BE79F-F7EF-4487-9DC4-882AAE99D587}" destId="{72E05BD5-D793-41D9-9AC1-1503D1F34DC2}" srcOrd="0" destOrd="0" presId="urn:microsoft.com/office/officeart/2005/8/layout/vList2"/>
    <dgm:cxn modelId="{DEC60710-70C2-40E9-A9AF-2CE1AD9663A3}" type="presOf" srcId="{247002E7-AD41-415F-9005-24207F53407F}" destId="{E1E4B8CA-56A4-49D7-BA33-AF0B5C2E01E8}" srcOrd="0" destOrd="3" presId="urn:microsoft.com/office/officeart/2005/8/layout/vList2"/>
    <dgm:cxn modelId="{DF1C9D16-1930-48C6-B0A4-4C9273EBA85A}" srcId="{D693FDA5-1127-4BDC-BB0C-8A3C9E62BD85}" destId="{A054D426-98FD-4B07-A567-5BF4EAA55621}" srcOrd="0" destOrd="0" parTransId="{3586EEB7-3EA7-4DD4-AEDF-0AA8D3B7038F}" sibTransId="{1A0E1F7D-EAEC-4BA1-93FC-77A3F3A5A0C6}"/>
    <dgm:cxn modelId="{BC904634-B511-4CBE-A231-392D05774D73}" srcId="{C3A93A4F-28CF-40ED-8E46-31FDF6578E81}" destId="{D693FDA5-1127-4BDC-BB0C-8A3C9E62BD85}" srcOrd="0" destOrd="0" parTransId="{88193D8A-724C-4172-AB43-75BD2E4FF385}" sibTransId="{D91DE814-A8B0-472D-92FE-AC856D6B82E0}"/>
    <dgm:cxn modelId="{3D282C40-6486-41D9-93FE-A634375B1501}" srcId="{C3A93A4F-28CF-40ED-8E46-31FDF6578E81}" destId="{309BE79F-F7EF-4487-9DC4-882AAE99D587}" srcOrd="1" destOrd="0" parTransId="{A6449072-741E-40DA-8378-27E32173E9F5}" sibTransId="{C9AD9FED-2CBA-48B0-81D2-33990AC821B7}"/>
    <dgm:cxn modelId="{74E3B643-AB46-4B3C-8D38-63325BDC45A4}" type="presOf" srcId="{C3A93A4F-28CF-40ED-8E46-31FDF6578E81}" destId="{AE8D5690-26AC-42CF-B9C9-C7A79BB24067}" srcOrd="0" destOrd="0" presId="urn:microsoft.com/office/officeart/2005/8/layout/vList2"/>
    <dgm:cxn modelId="{59538965-2AF8-4877-B3FE-CC8728A0E6F1}" type="presOf" srcId="{757B38C1-15F6-4CCD-A967-23073CAD252B}" destId="{E1E4B8CA-56A4-49D7-BA33-AF0B5C2E01E8}" srcOrd="0" destOrd="1" presId="urn:microsoft.com/office/officeart/2005/8/layout/vList2"/>
    <dgm:cxn modelId="{158CB546-647D-4D17-95EA-0EC453CC4655}" srcId="{A054D426-98FD-4B07-A567-5BF4EAA55621}" destId="{757B38C1-15F6-4CCD-A967-23073CAD252B}" srcOrd="0" destOrd="0" parTransId="{820A9D07-1197-4475-B737-C9DDDE39174F}" sibTransId="{404CA7B0-F4AA-4F19-B1F0-24A5430E4156}"/>
    <dgm:cxn modelId="{983BA870-4A40-4B10-82BF-9F746DF9F17E}" srcId="{A054D426-98FD-4B07-A567-5BF4EAA55621}" destId="{247002E7-AD41-415F-9005-24207F53407F}" srcOrd="2" destOrd="0" parTransId="{C80ECD35-5673-402F-B952-790CD58D1627}" sibTransId="{6DDB4C06-B94B-41B6-BA1B-4F80FF81F7D0}"/>
    <dgm:cxn modelId="{71FC2B52-AEEA-435C-8FAD-37CC2FA4CC7C}" srcId="{4634C2CD-14DF-4CBA-864A-3D0EFDE5BAF1}" destId="{AD1BC0E1-A72D-49BD-80A9-2C4736F0FAB5}" srcOrd="1" destOrd="0" parTransId="{55CF1876-1BDE-4AF8-B21B-E04FB5CEB42F}" sibTransId="{9BA9E86A-4A8D-44FB-ADC1-F09BB6EB0DB1}"/>
    <dgm:cxn modelId="{D8ED5787-A20A-4FF4-B87D-E9FAA6B7CD24}" type="presOf" srcId="{AD1BC0E1-A72D-49BD-80A9-2C4736F0FAB5}" destId="{B5663BD1-AC44-41D1-A86F-528CB22BC153}" srcOrd="0" destOrd="2" presId="urn:microsoft.com/office/officeart/2005/8/layout/vList2"/>
    <dgm:cxn modelId="{36924F94-9B49-4B83-B84D-EB2FDD75259B}" type="presOf" srcId="{42F84BA6-1D3B-4636-A4F7-C631B69C1EB4}" destId="{E1E4B8CA-56A4-49D7-BA33-AF0B5C2E01E8}" srcOrd="0" destOrd="2" presId="urn:microsoft.com/office/officeart/2005/8/layout/vList2"/>
    <dgm:cxn modelId="{89DF8C98-E285-45D5-BE0A-FCA44B2F657D}" type="presOf" srcId="{CA186815-1A79-44A1-BF67-859EAD307559}" destId="{B5663BD1-AC44-41D1-A86F-528CB22BC153}" srcOrd="0" destOrd="1" presId="urn:microsoft.com/office/officeart/2005/8/layout/vList2"/>
    <dgm:cxn modelId="{EADB0CD0-3E47-4BB8-B40E-9CAA27873317}" srcId="{A054D426-98FD-4B07-A567-5BF4EAA55621}" destId="{42F84BA6-1D3B-4636-A4F7-C631B69C1EB4}" srcOrd="1" destOrd="0" parTransId="{FE5341C5-9441-4D58-9539-AE2A51134DAD}" sibTransId="{AB34642E-851C-46EF-B2D4-47DC959042FA}"/>
    <dgm:cxn modelId="{8B6DCFD2-0EFA-44D3-BC3E-20C4A5C3BF73}" type="presOf" srcId="{4634C2CD-14DF-4CBA-864A-3D0EFDE5BAF1}" destId="{B5663BD1-AC44-41D1-A86F-528CB22BC153}" srcOrd="0" destOrd="0" presId="urn:microsoft.com/office/officeart/2005/8/layout/vList2"/>
    <dgm:cxn modelId="{17EA61D4-9E39-4FBD-A910-D6B7C1502A0A}" srcId="{309BE79F-F7EF-4487-9DC4-882AAE99D587}" destId="{4634C2CD-14DF-4CBA-864A-3D0EFDE5BAF1}" srcOrd="0" destOrd="0" parTransId="{9A44AA15-DD69-43C5-A12B-8CFF5DCB3EAD}" sibTransId="{62E6BCAC-BBA6-4003-87E6-35B747388EFF}"/>
    <dgm:cxn modelId="{EAA48FEE-D5FF-4248-8B10-E70F227396A8}" type="presOf" srcId="{D693FDA5-1127-4BDC-BB0C-8A3C9E62BD85}" destId="{DF1ACEFB-4945-458D-88DD-CBBB4FCC20FB}" srcOrd="0" destOrd="0" presId="urn:microsoft.com/office/officeart/2005/8/layout/vList2"/>
    <dgm:cxn modelId="{77F31CFE-91E9-4A80-9F08-994729DA51CF}" srcId="{4634C2CD-14DF-4CBA-864A-3D0EFDE5BAF1}" destId="{CA186815-1A79-44A1-BF67-859EAD307559}" srcOrd="0" destOrd="0" parTransId="{3A278C84-7684-4574-9393-CF33B72832F9}" sibTransId="{4C72E864-43C3-4A0E-9440-4EB977B080B8}"/>
    <dgm:cxn modelId="{B0C806B9-1644-4A94-B39E-B8F859FAB5CC}" type="presParOf" srcId="{AE8D5690-26AC-42CF-B9C9-C7A79BB24067}" destId="{DF1ACEFB-4945-458D-88DD-CBBB4FCC20FB}" srcOrd="0" destOrd="0" presId="urn:microsoft.com/office/officeart/2005/8/layout/vList2"/>
    <dgm:cxn modelId="{EB0CF328-AB32-4EFE-A894-0698203FDEFB}" type="presParOf" srcId="{AE8D5690-26AC-42CF-B9C9-C7A79BB24067}" destId="{E1E4B8CA-56A4-49D7-BA33-AF0B5C2E01E8}" srcOrd="1" destOrd="0" presId="urn:microsoft.com/office/officeart/2005/8/layout/vList2"/>
    <dgm:cxn modelId="{DCD1EF89-FA41-43ED-BC8B-E0FD35376CD5}" type="presParOf" srcId="{AE8D5690-26AC-42CF-B9C9-C7A79BB24067}" destId="{72E05BD5-D793-41D9-9AC1-1503D1F34DC2}" srcOrd="2" destOrd="0" presId="urn:microsoft.com/office/officeart/2005/8/layout/vList2"/>
    <dgm:cxn modelId="{6CCC9291-F328-4040-A04F-A9F5541EAE6F}" type="presParOf" srcId="{AE8D5690-26AC-42CF-B9C9-C7A79BB24067}" destId="{B5663BD1-AC44-41D1-A86F-528CB22BC153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9193D675-C533-41D2-8DED-8C7C323839B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DE74D41-453D-4D59-939F-47939710638C}">
      <dgm:prSet/>
      <dgm:spPr/>
      <dgm:t>
        <a:bodyPr/>
        <a:lstStyle/>
        <a:p>
          <a:r>
            <a:rPr lang="en-US"/>
            <a:t>Work in conjunction with Privileges.</a:t>
          </a:r>
        </a:p>
      </dgm:t>
    </dgm:pt>
    <dgm:pt modelId="{4DF98C8B-1F2B-49BD-AF4B-5DFE2F3C5D37}" type="parTrans" cxnId="{CCD5CA53-30E0-4FE2-B03A-8DABBD6D6C5E}">
      <dgm:prSet/>
      <dgm:spPr/>
      <dgm:t>
        <a:bodyPr/>
        <a:lstStyle/>
        <a:p>
          <a:endParaRPr lang="en-US"/>
        </a:p>
      </dgm:t>
    </dgm:pt>
    <dgm:pt modelId="{36BA4B66-037D-4E60-BAE8-606C4A0AB4BF}" type="sibTrans" cxnId="{CCD5CA53-30E0-4FE2-B03A-8DABBD6D6C5E}">
      <dgm:prSet/>
      <dgm:spPr/>
      <dgm:t>
        <a:bodyPr/>
        <a:lstStyle/>
        <a:p>
          <a:endParaRPr lang="en-US"/>
        </a:p>
      </dgm:t>
    </dgm:pt>
    <dgm:pt modelId="{06E7E336-3005-4239-AADE-8342CF6100AB}">
      <dgm:prSet/>
      <dgm:spPr/>
      <dgm:t>
        <a:bodyPr/>
        <a:lstStyle/>
        <a:p>
          <a:r>
            <a:rPr lang="en-US"/>
            <a:t>Privileges indicate the actions a user can perform</a:t>
          </a:r>
        </a:p>
      </dgm:t>
    </dgm:pt>
    <dgm:pt modelId="{8D787C65-AFF3-4ADC-83BA-70DF0DEA2B6D}" type="parTrans" cxnId="{D24964B4-6924-4457-8EBA-684DD0915949}">
      <dgm:prSet/>
      <dgm:spPr/>
      <dgm:t>
        <a:bodyPr/>
        <a:lstStyle/>
        <a:p>
          <a:endParaRPr lang="en-US"/>
        </a:p>
      </dgm:t>
    </dgm:pt>
    <dgm:pt modelId="{4D21F782-5D9E-4265-A167-4EE9BEB548A3}" type="sibTrans" cxnId="{D24964B4-6924-4457-8EBA-684DD0915949}">
      <dgm:prSet/>
      <dgm:spPr/>
      <dgm:t>
        <a:bodyPr/>
        <a:lstStyle/>
        <a:p>
          <a:endParaRPr lang="en-US"/>
        </a:p>
      </dgm:t>
    </dgm:pt>
    <dgm:pt modelId="{049AE059-2D1D-43D0-85C2-539CB90A5F88}">
      <dgm:prSet/>
      <dgm:spPr/>
      <dgm:t>
        <a:bodyPr/>
        <a:lstStyle/>
        <a:p>
          <a:r>
            <a:rPr lang="en-US"/>
            <a:t>Define the records the action can be performed upon </a:t>
          </a:r>
        </a:p>
      </dgm:t>
    </dgm:pt>
    <dgm:pt modelId="{ED5B266F-9933-4FFC-B35D-69F2CC147367}" type="parTrans" cxnId="{ED23E46D-3C9F-49CA-9355-E04A43FFA02E}">
      <dgm:prSet/>
      <dgm:spPr/>
      <dgm:t>
        <a:bodyPr/>
        <a:lstStyle/>
        <a:p>
          <a:endParaRPr lang="en-US"/>
        </a:p>
      </dgm:t>
    </dgm:pt>
    <dgm:pt modelId="{CBD523BD-C771-43E0-8416-420314397DD9}" type="sibTrans" cxnId="{ED23E46D-3C9F-49CA-9355-E04A43FFA02E}">
      <dgm:prSet/>
      <dgm:spPr/>
      <dgm:t>
        <a:bodyPr/>
        <a:lstStyle/>
        <a:p>
          <a:endParaRPr lang="en-US"/>
        </a:p>
      </dgm:t>
    </dgm:pt>
    <dgm:pt modelId="{B1DEF08F-0078-4084-B044-8377047F83B3}">
      <dgm:prSet/>
      <dgm:spPr/>
      <dgm:t>
        <a:bodyPr/>
        <a:lstStyle/>
        <a:p>
          <a:r>
            <a:rPr lang="en-US"/>
            <a:t>Are based on a combination of:</a:t>
          </a:r>
        </a:p>
      </dgm:t>
    </dgm:pt>
    <dgm:pt modelId="{FF1A6BBE-E041-4419-AD8B-BECB587615C3}" type="parTrans" cxnId="{B0CF730E-0314-4776-AB70-4A8062C1A775}">
      <dgm:prSet/>
      <dgm:spPr/>
      <dgm:t>
        <a:bodyPr/>
        <a:lstStyle/>
        <a:p>
          <a:endParaRPr lang="en-US"/>
        </a:p>
      </dgm:t>
    </dgm:pt>
    <dgm:pt modelId="{16FF7F5B-1A3D-4F30-92AB-5E6595E8793D}" type="sibTrans" cxnId="{B0CF730E-0314-4776-AB70-4A8062C1A775}">
      <dgm:prSet/>
      <dgm:spPr/>
      <dgm:t>
        <a:bodyPr/>
        <a:lstStyle/>
        <a:p>
          <a:endParaRPr lang="en-US"/>
        </a:p>
      </dgm:t>
    </dgm:pt>
    <dgm:pt modelId="{C240814A-5162-4B3F-B645-7E9FB4E8BB15}">
      <dgm:prSet/>
      <dgm:spPr/>
      <dgm:t>
        <a:bodyPr/>
        <a:lstStyle/>
        <a:p>
          <a:r>
            <a:rPr lang="en-US"/>
            <a:t>Ownership ( user/team )</a:t>
          </a:r>
        </a:p>
      </dgm:t>
    </dgm:pt>
    <dgm:pt modelId="{976E7BD6-2D7F-40B2-A135-A407AF2F9581}" type="parTrans" cxnId="{3D03AD0D-73E8-410E-ABBF-241C92C854B8}">
      <dgm:prSet/>
      <dgm:spPr/>
      <dgm:t>
        <a:bodyPr/>
        <a:lstStyle/>
        <a:p>
          <a:endParaRPr lang="en-US"/>
        </a:p>
      </dgm:t>
    </dgm:pt>
    <dgm:pt modelId="{563DDF90-B2D5-4991-8B43-897B5A3C9898}" type="sibTrans" cxnId="{3D03AD0D-73E8-410E-ABBF-241C92C854B8}">
      <dgm:prSet/>
      <dgm:spPr/>
      <dgm:t>
        <a:bodyPr/>
        <a:lstStyle/>
        <a:p>
          <a:endParaRPr lang="en-US"/>
        </a:p>
      </dgm:t>
    </dgm:pt>
    <dgm:pt modelId="{92E20A24-DE37-44A4-BE96-1EDBCE507073}">
      <dgm:prSet/>
      <dgm:spPr/>
      <dgm:t>
        <a:bodyPr/>
        <a:lstStyle/>
        <a:p>
          <a:r>
            <a:rPr lang="en-US"/>
            <a:t>Business unit of the owner</a:t>
          </a:r>
        </a:p>
      </dgm:t>
    </dgm:pt>
    <dgm:pt modelId="{47527ECF-8345-4275-8C62-CE0AEE64C0A7}" type="parTrans" cxnId="{D2138EDD-504D-4310-90F9-2A2D465A47FB}">
      <dgm:prSet/>
      <dgm:spPr/>
      <dgm:t>
        <a:bodyPr/>
        <a:lstStyle/>
        <a:p>
          <a:endParaRPr lang="en-US"/>
        </a:p>
      </dgm:t>
    </dgm:pt>
    <dgm:pt modelId="{D0EA72D7-E255-4629-8FFF-D2C6AD5FF134}" type="sibTrans" cxnId="{D2138EDD-504D-4310-90F9-2A2D465A47FB}">
      <dgm:prSet/>
      <dgm:spPr/>
      <dgm:t>
        <a:bodyPr/>
        <a:lstStyle/>
        <a:p>
          <a:endParaRPr lang="en-US"/>
        </a:p>
      </dgm:t>
    </dgm:pt>
    <dgm:pt modelId="{8935D75E-4B13-44D2-A978-AC32CFA4904C}" type="pres">
      <dgm:prSet presAssocID="{9193D675-C533-41D2-8DED-8C7C323839B0}" presName="linear" presStyleCnt="0">
        <dgm:presLayoutVars>
          <dgm:animLvl val="lvl"/>
          <dgm:resizeHandles val="exact"/>
        </dgm:presLayoutVars>
      </dgm:prSet>
      <dgm:spPr/>
    </dgm:pt>
    <dgm:pt modelId="{C6516C90-7819-42D8-A73B-9C5FDF62955B}" type="pres">
      <dgm:prSet presAssocID="{8DE74D41-453D-4D59-939F-47939710638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2929A28-7A89-414A-B5F5-3EFA7F8F825E}" type="pres">
      <dgm:prSet presAssocID="{8DE74D41-453D-4D59-939F-47939710638C}" presName="childText" presStyleLbl="revTx" presStyleIdx="0" presStyleCnt="2">
        <dgm:presLayoutVars>
          <dgm:bulletEnabled val="1"/>
        </dgm:presLayoutVars>
      </dgm:prSet>
      <dgm:spPr/>
    </dgm:pt>
    <dgm:pt modelId="{0BED8689-EAC7-4793-90AF-8D1B3C875D8A}" type="pres">
      <dgm:prSet presAssocID="{B1DEF08F-0078-4084-B044-8377047F83B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09E332E-BCEE-471E-99E2-6A26FFC8DFA5}" type="pres">
      <dgm:prSet presAssocID="{B1DEF08F-0078-4084-B044-8377047F83B3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ACFAD602-8E9C-4896-8D94-4F7A9B953B83}" type="presOf" srcId="{049AE059-2D1D-43D0-85C2-539CB90A5F88}" destId="{72929A28-7A89-414A-B5F5-3EFA7F8F825E}" srcOrd="0" destOrd="1" presId="urn:microsoft.com/office/officeart/2005/8/layout/vList2"/>
    <dgm:cxn modelId="{3D03AD0D-73E8-410E-ABBF-241C92C854B8}" srcId="{B1DEF08F-0078-4084-B044-8377047F83B3}" destId="{C240814A-5162-4B3F-B645-7E9FB4E8BB15}" srcOrd="0" destOrd="0" parTransId="{976E7BD6-2D7F-40B2-A135-A407AF2F9581}" sibTransId="{563DDF90-B2D5-4991-8B43-897B5A3C9898}"/>
    <dgm:cxn modelId="{702D6C0E-E7C3-4997-82A0-11452843524A}" type="presOf" srcId="{92E20A24-DE37-44A4-BE96-1EDBCE507073}" destId="{709E332E-BCEE-471E-99E2-6A26FFC8DFA5}" srcOrd="0" destOrd="1" presId="urn:microsoft.com/office/officeart/2005/8/layout/vList2"/>
    <dgm:cxn modelId="{B0CF730E-0314-4776-AB70-4A8062C1A775}" srcId="{9193D675-C533-41D2-8DED-8C7C323839B0}" destId="{B1DEF08F-0078-4084-B044-8377047F83B3}" srcOrd="1" destOrd="0" parTransId="{FF1A6BBE-E041-4419-AD8B-BECB587615C3}" sibTransId="{16FF7F5B-1A3D-4F30-92AB-5E6595E8793D}"/>
    <dgm:cxn modelId="{F9D3F747-19FB-4417-8601-9C1DFBCE7C68}" type="presOf" srcId="{B1DEF08F-0078-4084-B044-8377047F83B3}" destId="{0BED8689-EAC7-4793-90AF-8D1B3C875D8A}" srcOrd="0" destOrd="0" presId="urn:microsoft.com/office/officeart/2005/8/layout/vList2"/>
    <dgm:cxn modelId="{ED23E46D-3C9F-49CA-9355-E04A43FFA02E}" srcId="{8DE74D41-453D-4D59-939F-47939710638C}" destId="{049AE059-2D1D-43D0-85C2-539CB90A5F88}" srcOrd="1" destOrd="0" parTransId="{ED5B266F-9933-4FFC-B35D-69F2CC147367}" sibTransId="{CBD523BD-C771-43E0-8416-420314397DD9}"/>
    <dgm:cxn modelId="{CCD5CA53-30E0-4FE2-B03A-8DABBD6D6C5E}" srcId="{9193D675-C533-41D2-8DED-8C7C323839B0}" destId="{8DE74D41-453D-4D59-939F-47939710638C}" srcOrd="0" destOrd="0" parTransId="{4DF98C8B-1F2B-49BD-AF4B-5DFE2F3C5D37}" sibTransId="{36BA4B66-037D-4E60-BAE8-606C4A0AB4BF}"/>
    <dgm:cxn modelId="{14F58187-1957-4ECC-BFAE-1377BF422377}" type="presOf" srcId="{8DE74D41-453D-4D59-939F-47939710638C}" destId="{C6516C90-7819-42D8-A73B-9C5FDF62955B}" srcOrd="0" destOrd="0" presId="urn:microsoft.com/office/officeart/2005/8/layout/vList2"/>
    <dgm:cxn modelId="{D24964B4-6924-4457-8EBA-684DD0915949}" srcId="{8DE74D41-453D-4D59-939F-47939710638C}" destId="{06E7E336-3005-4239-AADE-8342CF6100AB}" srcOrd="0" destOrd="0" parTransId="{8D787C65-AFF3-4ADC-83BA-70DF0DEA2B6D}" sibTransId="{4D21F782-5D9E-4265-A167-4EE9BEB548A3}"/>
    <dgm:cxn modelId="{E711E5B4-C20F-4CC3-8C29-1BD3E7A651FE}" type="presOf" srcId="{C240814A-5162-4B3F-B645-7E9FB4E8BB15}" destId="{709E332E-BCEE-471E-99E2-6A26FFC8DFA5}" srcOrd="0" destOrd="0" presId="urn:microsoft.com/office/officeart/2005/8/layout/vList2"/>
    <dgm:cxn modelId="{50393DB5-0D61-408F-896D-6F804C94FF59}" type="presOf" srcId="{06E7E336-3005-4239-AADE-8342CF6100AB}" destId="{72929A28-7A89-414A-B5F5-3EFA7F8F825E}" srcOrd="0" destOrd="0" presId="urn:microsoft.com/office/officeart/2005/8/layout/vList2"/>
    <dgm:cxn modelId="{AEE450CC-A095-437C-8B6A-67906080A48D}" type="presOf" srcId="{9193D675-C533-41D2-8DED-8C7C323839B0}" destId="{8935D75E-4B13-44D2-A978-AC32CFA4904C}" srcOrd="0" destOrd="0" presId="urn:microsoft.com/office/officeart/2005/8/layout/vList2"/>
    <dgm:cxn modelId="{D2138EDD-504D-4310-90F9-2A2D465A47FB}" srcId="{B1DEF08F-0078-4084-B044-8377047F83B3}" destId="{92E20A24-DE37-44A4-BE96-1EDBCE507073}" srcOrd="1" destOrd="0" parTransId="{47527ECF-8345-4275-8C62-CE0AEE64C0A7}" sibTransId="{D0EA72D7-E255-4629-8FFF-D2C6AD5FF134}"/>
    <dgm:cxn modelId="{97F5AC56-7560-4A91-A380-EADDE6D76F34}" type="presParOf" srcId="{8935D75E-4B13-44D2-A978-AC32CFA4904C}" destId="{C6516C90-7819-42D8-A73B-9C5FDF62955B}" srcOrd="0" destOrd="0" presId="urn:microsoft.com/office/officeart/2005/8/layout/vList2"/>
    <dgm:cxn modelId="{D870C8DB-8E3B-4669-AF39-5E05C07C47D8}" type="presParOf" srcId="{8935D75E-4B13-44D2-A978-AC32CFA4904C}" destId="{72929A28-7A89-414A-B5F5-3EFA7F8F825E}" srcOrd="1" destOrd="0" presId="urn:microsoft.com/office/officeart/2005/8/layout/vList2"/>
    <dgm:cxn modelId="{334BFD65-FFB5-45BF-A162-B18D0ACDA6B7}" type="presParOf" srcId="{8935D75E-4B13-44D2-A978-AC32CFA4904C}" destId="{0BED8689-EAC7-4793-90AF-8D1B3C875D8A}" srcOrd="2" destOrd="0" presId="urn:microsoft.com/office/officeart/2005/8/layout/vList2"/>
    <dgm:cxn modelId="{D9BFB021-D8A2-412B-A813-56BCF8D0CF04}" type="presParOf" srcId="{8935D75E-4B13-44D2-A978-AC32CFA4904C}" destId="{709E332E-BCEE-471E-99E2-6A26FFC8DFA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66DDA450-5510-455A-A4C5-EAC992FA9DF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5A38DEF-E3C8-428E-B4C8-BF888801DB2E}">
      <dgm:prSet/>
      <dgm:spPr/>
      <dgm:t>
        <a:bodyPr/>
        <a:lstStyle/>
        <a:p>
          <a:r>
            <a:rPr lang="en-US"/>
            <a:t>No access is provided to the entity or task</a:t>
          </a:r>
        </a:p>
      </dgm:t>
    </dgm:pt>
    <dgm:pt modelId="{B1CA930A-1087-4D75-B90B-65E7EBB04102}" type="parTrans" cxnId="{41B829B1-21AB-432B-AC76-A219F4A75F9D}">
      <dgm:prSet/>
      <dgm:spPr/>
      <dgm:t>
        <a:bodyPr/>
        <a:lstStyle/>
        <a:p>
          <a:endParaRPr lang="en-US"/>
        </a:p>
      </dgm:t>
    </dgm:pt>
    <dgm:pt modelId="{C04BBBBB-4446-46B0-AA04-1BE9E180C5F7}" type="sibTrans" cxnId="{41B829B1-21AB-432B-AC76-A219F4A75F9D}">
      <dgm:prSet/>
      <dgm:spPr/>
      <dgm:t>
        <a:bodyPr/>
        <a:lstStyle/>
        <a:p>
          <a:endParaRPr lang="en-US"/>
        </a:p>
      </dgm:t>
    </dgm:pt>
    <dgm:pt modelId="{6E26A7EB-500B-4D76-AF4B-4C265E974A02}">
      <dgm:prSet/>
      <dgm:spPr/>
      <dgm:t>
        <a:bodyPr/>
        <a:lstStyle/>
        <a:p>
          <a:r>
            <a:rPr lang="en-US"/>
            <a:t>The user interface will be modified to remove items related to the task or entity:</a:t>
          </a:r>
        </a:p>
      </dgm:t>
    </dgm:pt>
    <dgm:pt modelId="{38BACDFD-750C-4743-AF44-C8CF9BCBDB19}" type="parTrans" cxnId="{F0F39FE1-1CD6-47C0-B811-EBBA9EC1CA87}">
      <dgm:prSet/>
      <dgm:spPr/>
      <dgm:t>
        <a:bodyPr/>
        <a:lstStyle/>
        <a:p>
          <a:endParaRPr lang="en-US"/>
        </a:p>
      </dgm:t>
    </dgm:pt>
    <dgm:pt modelId="{666CFC58-802E-4556-AC89-127BF14E1F7B}" type="sibTrans" cxnId="{F0F39FE1-1CD6-47C0-B811-EBBA9EC1CA87}">
      <dgm:prSet/>
      <dgm:spPr/>
      <dgm:t>
        <a:bodyPr/>
        <a:lstStyle/>
        <a:p>
          <a:endParaRPr lang="en-US"/>
        </a:p>
      </dgm:t>
    </dgm:pt>
    <dgm:pt modelId="{910939A6-3492-4C18-9D83-094FC4BF5526}">
      <dgm:prSet/>
      <dgm:spPr/>
      <dgm:t>
        <a:bodyPr/>
        <a:lstStyle/>
        <a:p>
          <a:r>
            <a:rPr lang="en-US"/>
            <a:t>Buttons</a:t>
          </a:r>
        </a:p>
      </dgm:t>
    </dgm:pt>
    <dgm:pt modelId="{AAAD7F64-268B-4E17-BB74-8895832F1921}" type="parTrans" cxnId="{9A259A29-9FCD-4619-8CF5-EB3570D919FF}">
      <dgm:prSet/>
      <dgm:spPr/>
      <dgm:t>
        <a:bodyPr/>
        <a:lstStyle/>
        <a:p>
          <a:endParaRPr lang="en-US"/>
        </a:p>
      </dgm:t>
    </dgm:pt>
    <dgm:pt modelId="{EB69D215-0D3E-4D7A-94B8-9F234216D9A7}" type="sibTrans" cxnId="{9A259A29-9FCD-4619-8CF5-EB3570D919FF}">
      <dgm:prSet/>
      <dgm:spPr/>
      <dgm:t>
        <a:bodyPr/>
        <a:lstStyle/>
        <a:p>
          <a:endParaRPr lang="en-US"/>
        </a:p>
      </dgm:t>
    </dgm:pt>
    <dgm:pt modelId="{F8183610-A9AB-4CED-BD21-80CF8E7320EC}">
      <dgm:prSet/>
      <dgm:spPr/>
      <dgm:t>
        <a:bodyPr/>
        <a:lstStyle/>
        <a:p>
          <a:r>
            <a:rPr lang="en-US"/>
            <a:t>Navigation items</a:t>
          </a:r>
        </a:p>
      </dgm:t>
    </dgm:pt>
    <dgm:pt modelId="{53CE200E-61D3-4D76-BE6B-21D7D3F2B754}" type="parTrans" cxnId="{687EE569-F787-4609-9B2B-69348AF39E3F}">
      <dgm:prSet/>
      <dgm:spPr/>
      <dgm:t>
        <a:bodyPr/>
        <a:lstStyle/>
        <a:p>
          <a:endParaRPr lang="en-US"/>
        </a:p>
      </dgm:t>
    </dgm:pt>
    <dgm:pt modelId="{E8F60954-0E72-403D-AAE2-69E8F1ACA67B}" type="sibTrans" cxnId="{687EE569-F787-4609-9B2B-69348AF39E3F}">
      <dgm:prSet/>
      <dgm:spPr/>
      <dgm:t>
        <a:bodyPr/>
        <a:lstStyle/>
        <a:p>
          <a:endParaRPr lang="en-US"/>
        </a:p>
      </dgm:t>
    </dgm:pt>
    <dgm:pt modelId="{0F3C943C-2224-4290-80D5-D45FE098C9C2}">
      <dgm:prSet/>
      <dgm:spPr/>
      <dgm:t>
        <a:bodyPr/>
        <a:lstStyle/>
        <a:p>
          <a:r>
            <a:rPr lang="en-US"/>
            <a:t>Menus</a:t>
          </a:r>
        </a:p>
      </dgm:t>
    </dgm:pt>
    <dgm:pt modelId="{AC770141-F458-47B6-A874-FA8DCC8BBC5E}" type="parTrans" cxnId="{C6573556-27AA-4F24-BD07-5DF2702AF1E0}">
      <dgm:prSet/>
      <dgm:spPr/>
      <dgm:t>
        <a:bodyPr/>
        <a:lstStyle/>
        <a:p>
          <a:endParaRPr lang="en-US"/>
        </a:p>
      </dgm:t>
    </dgm:pt>
    <dgm:pt modelId="{7CC85C9D-3DB6-4281-B46A-A343B5D6905F}" type="sibTrans" cxnId="{C6573556-27AA-4F24-BD07-5DF2702AF1E0}">
      <dgm:prSet/>
      <dgm:spPr/>
      <dgm:t>
        <a:bodyPr/>
        <a:lstStyle/>
        <a:p>
          <a:endParaRPr lang="en-US"/>
        </a:p>
      </dgm:t>
    </dgm:pt>
    <dgm:pt modelId="{C191848E-FC62-4F5B-A080-790C21A80711}" type="pres">
      <dgm:prSet presAssocID="{66DDA450-5510-455A-A4C5-EAC992FA9DFF}" presName="linear" presStyleCnt="0">
        <dgm:presLayoutVars>
          <dgm:animLvl val="lvl"/>
          <dgm:resizeHandles val="exact"/>
        </dgm:presLayoutVars>
      </dgm:prSet>
      <dgm:spPr/>
    </dgm:pt>
    <dgm:pt modelId="{5222C240-19EB-416B-B216-BE55CED6B2F9}" type="pres">
      <dgm:prSet presAssocID="{D5A38DEF-E3C8-428E-B4C8-BF888801DB2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96BD4D8-699F-43D2-924C-495C852E39D9}" type="pres">
      <dgm:prSet presAssocID="{C04BBBBB-4446-46B0-AA04-1BE9E180C5F7}" presName="spacer" presStyleCnt="0"/>
      <dgm:spPr/>
    </dgm:pt>
    <dgm:pt modelId="{09AB883D-E9F3-4ABB-9FD9-C96D2CDD2850}" type="pres">
      <dgm:prSet presAssocID="{6E26A7EB-500B-4D76-AF4B-4C265E974A0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1B6A1DE-9453-48C0-863C-0E3DB751B484}" type="pres">
      <dgm:prSet presAssocID="{6E26A7EB-500B-4D76-AF4B-4C265E974A02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C547320D-25B6-4DCC-97D0-2D85F2973DFC}" type="presOf" srcId="{6E26A7EB-500B-4D76-AF4B-4C265E974A02}" destId="{09AB883D-E9F3-4ABB-9FD9-C96D2CDD2850}" srcOrd="0" destOrd="0" presId="urn:microsoft.com/office/officeart/2005/8/layout/vList2"/>
    <dgm:cxn modelId="{9A259A29-9FCD-4619-8CF5-EB3570D919FF}" srcId="{6E26A7EB-500B-4D76-AF4B-4C265E974A02}" destId="{910939A6-3492-4C18-9D83-094FC4BF5526}" srcOrd="0" destOrd="0" parTransId="{AAAD7F64-268B-4E17-BB74-8895832F1921}" sibTransId="{EB69D215-0D3E-4D7A-94B8-9F234216D9A7}"/>
    <dgm:cxn modelId="{96662F38-3220-49AB-A7DF-FEC15A8B6243}" type="presOf" srcId="{D5A38DEF-E3C8-428E-B4C8-BF888801DB2E}" destId="{5222C240-19EB-416B-B216-BE55CED6B2F9}" srcOrd="0" destOrd="0" presId="urn:microsoft.com/office/officeart/2005/8/layout/vList2"/>
    <dgm:cxn modelId="{F0A4AA38-CFFD-4846-9A3C-0CBAE0BF5F14}" type="presOf" srcId="{F8183610-A9AB-4CED-BD21-80CF8E7320EC}" destId="{C1B6A1DE-9453-48C0-863C-0E3DB751B484}" srcOrd="0" destOrd="1" presId="urn:microsoft.com/office/officeart/2005/8/layout/vList2"/>
    <dgm:cxn modelId="{687EE569-F787-4609-9B2B-69348AF39E3F}" srcId="{6E26A7EB-500B-4D76-AF4B-4C265E974A02}" destId="{F8183610-A9AB-4CED-BD21-80CF8E7320EC}" srcOrd="1" destOrd="0" parTransId="{53CE200E-61D3-4D76-BE6B-21D7D3F2B754}" sibTransId="{E8F60954-0E72-403D-AAE2-69E8F1ACA67B}"/>
    <dgm:cxn modelId="{E8D1E051-50B5-4E51-BF04-51D3CDCDCBEC}" type="presOf" srcId="{910939A6-3492-4C18-9D83-094FC4BF5526}" destId="{C1B6A1DE-9453-48C0-863C-0E3DB751B484}" srcOrd="0" destOrd="0" presId="urn:microsoft.com/office/officeart/2005/8/layout/vList2"/>
    <dgm:cxn modelId="{C6573556-27AA-4F24-BD07-5DF2702AF1E0}" srcId="{6E26A7EB-500B-4D76-AF4B-4C265E974A02}" destId="{0F3C943C-2224-4290-80D5-D45FE098C9C2}" srcOrd="2" destOrd="0" parTransId="{AC770141-F458-47B6-A874-FA8DCC8BBC5E}" sibTransId="{7CC85C9D-3DB6-4281-B46A-A343B5D6905F}"/>
    <dgm:cxn modelId="{C969197D-82DD-475D-99A6-C9D51946831A}" type="presOf" srcId="{66DDA450-5510-455A-A4C5-EAC992FA9DFF}" destId="{C191848E-FC62-4F5B-A080-790C21A80711}" srcOrd="0" destOrd="0" presId="urn:microsoft.com/office/officeart/2005/8/layout/vList2"/>
    <dgm:cxn modelId="{DA071B96-DC73-415F-979B-F59FC5FAC8ED}" type="presOf" srcId="{0F3C943C-2224-4290-80D5-D45FE098C9C2}" destId="{C1B6A1DE-9453-48C0-863C-0E3DB751B484}" srcOrd="0" destOrd="2" presId="urn:microsoft.com/office/officeart/2005/8/layout/vList2"/>
    <dgm:cxn modelId="{41B829B1-21AB-432B-AC76-A219F4A75F9D}" srcId="{66DDA450-5510-455A-A4C5-EAC992FA9DFF}" destId="{D5A38DEF-E3C8-428E-B4C8-BF888801DB2E}" srcOrd="0" destOrd="0" parTransId="{B1CA930A-1087-4D75-B90B-65E7EBB04102}" sibTransId="{C04BBBBB-4446-46B0-AA04-1BE9E180C5F7}"/>
    <dgm:cxn modelId="{F0F39FE1-1CD6-47C0-B811-EBBA9EC1CA87}" srcId="{66DDA450-5510-455A-A4C5-EAC992FA9DFF}" destId="{6E26A7EB-500B-4D76-AF4B-4C265E974A02}" srcOrd="1" destOrd="0" parTransId="{38BACDFD-750C-4743-AF44-C8CF9BCBDB19}" sibTransId="{666CFC58-802E-4556-AC89-127BF14E1F7B}"/>
    <dgm:cxn modelId="{DCC6733D-4B99-4D11-AFB2-78594C55B492}" type="presParOf" srcId="{C191848E-FC62-4F5B-A080-790C21A80711}" destId="{5222C240-19EB-416B-B216-BE55CED6B2F9}" srcOrd="0" destOrd="0" presId="urn:microsoft.com/office/officeart/2005/8/layout/vList2"/>
    <dgm:cxn modelId="{DFAC2D04-6F30-4488-BF40-9B4C105A2C9E}" type="presParOf" srcId="{C191848E-FC62-4F5B-A080-790C21A80711}" destId="{896BD4D8-699F-43D2-924C-495C852E39D9}" srcOrd="1" destOrd="0" presId="urn:microsoft.com/office/officeart/2005/8/layout/vList2"/>
    <dgm:cxn modelId="{BA6405E1-A1E7-4449-9366-120D7BB3781F}" type="presParOf" srcId="{C191848E-FC62-4F5B-A080-790C21A80711}" destId="{09AB883D-E9F3-4ABB-9FD9-C96D2CDD2850}" srcOrd="2" destOrd="0" presId="urn:microsoft.com/office/officeart/2005/8/layout/vList2"/>
    <dgm:cxn modelId="{93BDA9E1-EDA0-4EBC-92B0-954F8462AA83}" type="presParOf" srcId="{C191848E-FC62-4F5B-A080-790C21A80711}" destId="{C1B6A1DE-9453-48C0-863C-0E3DB751B48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10D84052-9574-45BE-81FA-78A770B91FB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1C06356-89B8-4942-95E5-3ED6E58F7C5C}">
      <dgm:prSet/>
      <dgm:spPr/>
      <dgm:t>
        <a:bodyPr/>
        <a:lstStyle/>
        <a:p>
          <a:r>
            <a:rPr lang="en-US"/>
            <a:t>Grants access to:</a:t>
          </a:r>
        </a:p>
      </dgm:t>
    </dgm:pt>
    <dgm:pt modelId="{F2292241-4FF1-4E2D-B0E5-BE7AA0089E9E}" type="parTrans" cxnId="{7D35CD19-4EA6-42DE-8AE4-16E5E35A5CC4}">
      <dgm:prSet/>
      <dgm:spPr/>
      <dgm:t>
        <a:bodyPr/>
        <a:lstStyle/>
        <a:p>
          <a:endParaRPr lang="en-US"/>
        </a:p>
      </dgm:t>
    </dgm:pt>
    <dgm:pt modelId="{F3D1DBCE-72A8-4F83-BBC7-5A33A27F7819}" type="sibTrans" cxnId="{7D35CD19-4EA6-42DE-8AE4-16E5E35A5CC4}">
      <dgm:prSet/>
      <dgm:spPr/>
      <dgm:t>
        <a:bodyPr/>
        <a:lstStyle/>
        <a:p>
          <a:endParaRPr lang="en-US"/>
        </a:p>
      </dgm:t>
    </dgm:pt>
    <dgm:pt modelId="{BE193182-42D8-4EFE-9DC4-82079ECC4BA0}">
      <dgm:prSet/>
      <dgm:spPr/>
      <dgm:t>
        <a:bodyPr/>
        <a:lstStyle/>
        <a:p>
          <a:r>
            <a:rPr lang="en-US"/>
            <a:t>Records the user owns</a:t>
          </a:r>
        </a:p>
      </dgm:t>
    </dgm:pt>
    <dgm:pt modelId="{CD745011-61BF-4628-B84B-88330D00DFD1}" type="parTrans" cxnId="{6EECD2A9-DDBC-47C2-B8BB-4758DE786711}">
      <dgm:prSet/>
      <dgm:spPr/>
      <dgm:t>
        <a:bodyPr/>
        <a:lstStyle/>
        <a:p>
          <a:endParaRPr lang="en-US"/>
        </a:p>
      </dgm:t>
    </dgm:pt>
    <dgm:pt modelId="{E6923675-592F-45BA-8208-1F097F28B7FD}" type="sibTrans" cxnId="{6EECD2A9-DDBC-47C2-B8BB-4758DE786711}">
      <dgm:prSet/>
      <dgm:spPr/>
      <dgm:t>
        <a:bodyPr/>
        <a:lstStyle/>
        <a:p>
          <a:endParaRPr lang="en-US"/>
        </a:p>
      </dgm:t>
    </dgm:pt>
    <dgm:pt modelId="{CEC5521F-F114-47BE-8F7F-0039D10B70D3}">
      <dgm:prSet/>
      <dgm:spPr/>
      <dgm:t>
        <a:bodyPr/>
        <a:lstStyle/>
        <a:p>
          <a:r>
            <a:rPr lang="en-US"/>
            <a:t>Records owned by someone else that have been shared with the user</a:t>
          </a:r>
        </a:p>
      </dgm:t>
    </dgm:pt>
    <dgm:pt modelId="{0383A739-A2CB-4057-B959-23C60DE62F32}" type="parTrans" cxnId="{BEB71CA2-8800-4183-BFAB-0BA5AE4EF38B}">
      <dgm:prSet/>
      <dgm:spPr/>
      <dgm:t>
        <a:bodyPr/>
        <a:lstStyle/>
        <a:p>
          <a:endParaRPr lang="en-US"/>
        </a:p>
      </dgm:t>
    </dgm:pt>
    <dgm:pt modelId="{B4602EE3-F69A-45ED-9B77-E02664FEC057}" type="sibTrans" cxnId="{BEB71CA2-8800-4183-BFAB-0BA5AE4EF38B}">
      <dgm:prSet/>
      <dgm:spPr/>
      <dgm:t>
        <a:bodyPr/>
        <a:lstStyle/>
        <a:p>
          <a:endParaRPr lang="en-US"/>
        </a:p>
      </dgm:t>
    </dgm:pt>
    <dgm:pt modelId="{3BF7F801-2629-4520-91C9-B5836B9119CF}">
      <dgm:prSet/>
      <dgm:spPr/>
      <dgm:t>
        <a:bodyPr/>
        <a:lstStyle/>
        <a:p>
          <a:r>
            <a:rPr lang="en-US"/>
            <a:t>Records owned by teams of which the user is a member</a:t>
          </a:r>
        </a:p>
      </dgm:t>
    </dgm:pt>
    <dgm:pt modelId="{B74B6DF0-AE30-45C2-8351-58D5501DBCCF}" type="parTrans" cxnId="{C48521D5-8D35-462E-93A0-9C74E9BD1954}">
      <dgm:prSet/>
      <dgm:spPr/>
      <dgm:t>
        <a:bodyPr/>
        <a:lstStyle/>
        <a:p>
          <a:endParaRPr lang="en-US"/>
        </a:p>
      </dgm:t>
    </dgm:pt>
    <dgm:pt modelId="{A130F3E1-A702-47A4-9605-BF10B1E01FBF}" type="sibTrans" cxnId="{C48521D5-8D35-462E-93A0-9C74E9BD1954}">
      <dgm:prSet/>
      <dgm:spPr/>
      <dgm:t>
        <a:bodyPr/>
        <a:lstStyle/>
        <a:p>
          <a:endParaRPr lang="en-US"/>
        </a:p>
      </dgm:t>
    </dgm:pt>
    <dgm:pt modelId="{DA434F28-A216-4AB5-9DB6-082D1E0CC87A}" type="pres">
      <dgm:prSet presAssocID="{10D84052-9574-45BE-81FA-78A770B91FB0}" presName="linear" presStyleCnt="0">
        <dgm:presLayoutVars>
          <dgm:animLvl val="lvl"/>
          <dgm:resizeHandles val="exact"/>
        </dgm:presLayoutVars>
      </dgm:prSet>
      <dgm:spPr/>
    </dgm:pt>
    <dgm:pt modelId="{F7E14F2A-5007-4E1B-8607-6324FAB86FBA}" type="pres">
      <dgm:prSet presAssocID="{E1C06356-89B8-4942-95E5-3ED6E58F7C5C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4F2125F9-7C26-4DC5-A68D-84E683CCD885}" type="pres">
      <dgm:prSet presAssocID="{E1C06356-89B8-4942-95E5-3ED6E58F7C5C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7D35CD19-4EA6-42DE-8AE4-16E5E35A5CC4}" srcId="{10D84052-9574-45BE-81FA-78A770B91FB0}" destId="{E1C06356-89B8-4942-95E5-3ED6E58F7C5C}" srcOrd="0" destOrd="0" parTransId="{F2292241-4FF1-4E2D-B0E5-BE7AA0089E9E}" sibTransId="{F3D1DBCE-72A8-4F83-BBC7-5A33A27F7819}"/>
    <dgm:cxn modelId="{5C6D022D-777B-4B12-8A9B-3FFD741659EF}" type="presOf" srcId="{BE193182-42D8-4EFE-9DC4-82079ECC4BA0}" destId="{4F2125F9-7C26-4DC5-A68D-84E683CCD885}" srcOrd="0" destOrd="0" presId="urn:microsoft.com/office/officeart/2005/8/layout/vList2"/>
    <dgm:cxn modelId="{C8084273-B2E1-4819-A527-130C66A830BF}" type="presOf" srcId="{E1C06356-89B8-4942-95E5-3ED6E58F7C5C}" destId="{F7E14F2A-5007-4E1B-8607-6324FAB86FBA}" srcOrd="0" destOrd="0" presId="urn:microsoft.com/office/officeart/2005/8/layout/vList2"/>
    <dgm:cxn modelId="{BEB71CA2-8800-4183-BFAB-0BA5AE4EF38B}" srcId="{E1C06356-89B8-4942-95E5-3ED6E58F7C5C}" destId="{CEC5521F-F114-47BE-8F7F-0039D10B70D3}" srcOrd="1" destOrd="0" parTransId="{0383A739-A2CB-4057-B959-23C60DE62F32}" sibTransId="{B4602EE3-F69A-45ED-9B77-E02664FEC057}"/>
    <dgm:cxn modelId="{6EECD2A9-DDBC-47C2-B8BB-4758DE786711}" srcId="{E1C06356-89B8-4942-95E5-3ED6E58F7C5C}" destId="{BE193182-42D8-4EFE-9DC4-82079ECC4BA0}" srcOrd="0" destOrd="0" parTransId="{CD745011-61BF-4628-B84B-88330D00DFD1}" sibTransId="{E6923675-592F-45BA-8208-1F097F28B7FD}"/>
    <dgm:cxn modelId="{BCD484AF-33DD-4CAB-80A7-B94C9E74EB3D}" type="presOf" srcId="{3BF7F801-2629-4520-91C9-B5836B9119CF}" destId="{4F2125F9-7C26-4DC5-A68D-84E683CCD885}" srcOrd="0" destOrd="2" presId="urn:microsoft.com/office/officeart/2005/8/layout/vList2"/>
    <dgm:cxn modelId="{C48521D5-8D35-462E-93A0-9C74E9BD1954}" srcId="{E1C06356-89B8-4942-95E5-3ED6E58F7C5C}" destId="{3BF7F801-2629-4520-91C9-B5836B9119CF}" srcOrd="2" destOrd="0" parTransId="{B74B6DF0-AE30-45C2-8351-58D5501DBCCF}" sibTransId="{A130F3E1-A702-47A4-9605-BF10B1E01FBF}"/>
    <dgm:cxn modelId="{055D5EE1-2A1D-4E55-9F75-3F7442AAB61B}" type="presOf" srcId="{10D84052-9574-45BE-81FA-78A770B91FB0}" destId="{DA434F28-A216-4AB5-9DB6-082D1E0CC87A}" srcOrd="0" destOrd="0" presId="urn:microsoft.com/office/officeart/2005/8/layout/vList2"/>
    <dgm:cxn modelId="{F25679FC-7862-4671-89B6-DBDECBB32CDE}" type="presOf" srcId="{CEC5521F-F114-47BE-8F7F-0039D10B70D3}" destId="{4F2125F9-7C26-4DC5-A68D-84E683CCD885}" srcOrd="0" destOrd="1" presId="urn:microsoft.com/office/officeart/2005/8/layout/vList2"/>
    <dgm:cxn modelId="{79F108A1-9E7B-48FB-9C64-81F8EBEF6537}" type="presParOf" srcId="{DA434F28-A216-4AB5-9DB6-082D1E0CC87A}" destId="{F7E14F2A-5007-4E1B-8607-6324FAB86FBA}" srcOrd="0" destOrd="0" presId="urn:microsoft.com/office/officeart/2005/8/layout/vList2"/>
    <dgm:cxn modelId="{C161953F-7B7A-4A4E-803C-2EF5EE1635F0}" type="presParOf" srcId="{DA434F28-A216-4AB5-9DB6-082D1E0CC87A}" destId="{4F2125F9-7C26-4DC5-A68D-84E683CCD885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ADE787-6FAF-4CFB-A485-1E449454A6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838590D-9E6D-4C9F-80FA-D0B4E857B270}">
      <dgm:prSet/>
      <dgm:spPr/>
      <dgm:t>
        <a:bodyPr/>
        <a:lstStyle/>
        <a:p>
          <a:r>
            <a:rPr lang="en-US"/>
            <a:t>What we will cover today:</a:t>
          </a:r>
        </a:p>
      </dgm:t>
    </dgm:pt>
    <dgm:pt modelId="{9B459DC0-9DD6-4B99-A6E1-0092B939E5B6}" type="parTrans" cxnId="{AA6FC5D6-E88D-404B-94FE-AAB95D4B2AC6}">
      <dgm:prSet/>
      <dgm:spPr/>
      <dgm:t>
        <a:bodyPr/>
        <a:lstStyle/>
        <a:p>
          <a:endParaRPr lang="en-US"/>
        </a:p>
      </dgm:t>
    </dgm:pt>
    <dgm:pt modelId="{C5B66C2F-B9D7-49B9-AB6F-9C6B58B4A13A}" type="sibTrans" cxnId="{AA6FC5D6-E88D-404B-94FE-AAB95D4B2AC6}">
      <dgm:prSet/>
      <dgm:spPr/>
      <dgm:t>
        <a:bodyPr/>
        <a:lstStyle/>
        <a:p>
          <a:endParaRPr lang="en-US"/>
        </a:p>
      </dgm:t>
    </dgm:pt>
    <dgm:pt modelId="{230F7BA4-0266-4DE4-B449-601BD016563A}">
      <dgm:prSet/>
      <dgm:spPr/>
      <dgm:t>
        <a:bodyPr/>
        <a:lstStyle/>
        <a:p>
          <a:r>
            <a:rPr lang="en-US"/>
            <a:t>Business units</a:t>
          </a:r>
        </a:p>
      </dgm:t>
    </dgm:pt>
    <dgm:pt modelId="{A17B3318-C60A-431C-9F0C-C8B867CE5A2B}" type="parTrans" cxnId="{DF914477-7028-4A65-8CEE-EE543D55F2CB}">
      <dgm:prSet/>
      <dgm:spPr/>
      <dgm:t>
        <a:bodyPr/>
        <a:lstStyle/>
        <a:p>
          <a:endParaRPr lang="en-US"/>
        </a:p>
      </dgm:t>
    </dgm:pt>
    <dgm:pt modelId="{247205EC-7E5C-4322-B861-F6CE300300C1}" type="sibTrans" cxnId="{DF914477-7028-4A65-8CEE-EE543D55F2CB}">
      <dgm:prSet/>
      <dgm:spPr/>
      <dgm:t>
        <a:bodyPr/>
        <a:lstStyle/>
        <a:p>
          <a:endParaRPr lang="en-US"/>
        </a:p>
      </dgm:t>
    </dgm:pt>
    <dgm:pt modelId="{6AF68D8C-02CA-44A4-BEDC-75D52A19F4CF}">
      <dgm:prSet/>
      <dgm:spPr/>
      <dgm:t>
        <a:bodyPr/>
        <a:lstStyle/>
        <a:p>
          <a:r>
            <a:rPr lang="en-US"/>
            <a:t>Users</a:t>
          </a:r>
        </a:p>
      </dgm:t>
    </dgm:pt>
    <dgm:pt modelId="{5EC1A509-23CF-424B-B771-11E4114D6F98}" type="parTrans" cxnId="{EBFD4E28-DDCC-4FDA-8B7C-80939F696B4F}">
      <dgm:prSet/>
      <dgm:spPr/>
      <dgm:t>
        <a:bodyPr/>
        <a:lstStyle/>
        <a:p>
          <a:endParaRPr lang="en-US"/>
        </a:p>
      </dgm:t>
    </dgm:pt>
    <dgm:pt modelId="{D2DCBB7F-E080-4A4C-9F33-365D073860CD}" type="sibTrans" cxnId="{EBFD4E28-DDCC-4FDA-8B7C-80939F696B4F}">
      <dgm:prSet/>
      <dgm:spPr/>
      <dgm:t>
        <a:bodyPr/>
        <a:lstStyle/>
        <a:p>
          <a:endParaRPr lang="en-US"/>
        </a:p>
      </dgm:t>
    </dgm:pt>
    <dgm:pt modelId="{0F46F08A-5E4E-49AD-A513-3C37D2FC8EB3}">
      <dgm:prSet/>
      <dgm:spPr/>
      <dgm:t>
        <a:bodyPr/>
        <a:lstStyle/>
        <a:p>
          <a:r>
            <a:rPr lang="en-US"/>
            <a:t>Teams</a:t>
          </a:r>
        </a:p>
      </dgm:t>
    </dgm:pt>
    <dgm:pt modelId="{3E9F2853-0C12-4ADD-938B-78F2FAA156B7}" type="parTrans" cxnId="{54119559-77C8-4009-8E3D-16E83CC97578}">
      <dgm:prSet/>
      <dgm:spPr/>
      <dgm:t>
        <a:bodyPr/>
        <a:lstStyle/>
        <a:p>
          <a:endParaRPr lang="en-US"/>
        </a:p>
      </dgm:t>
    </dgm:pt>
    <dgm:pt modelId="{EBF20870-8900-4D34-86B8-35DD5754B951}" type="sibTrans" cxnId="{54119559-77C8-4009-8E3D-16E83CC97578}">
      <dgm:prSet/>
      <dgm:spPr/>
      <dgm:t>
        <a:bodyPr/>
        <a:lstStyle/>
        <a:p>
          <a:endParaRPr lang="en-US"/>
        </a:p>
      </dgm:t>
    </dgm:pt>
    <dgm:pt modelId="{B89C6013-7AE2-4EA7-BAFF-FDFC670CED5F}">
      <dgm:prSet/>
      <dgm:spPr/>
      <dgm:t>
        <a:bodyPr/>
        <a:lstStyle/>
        <a:p>
          <a:r>
            <a:rPr lang="en-US"/>
            <a:t>Security Roles</a:t>
          </a:r>
        </a:p>
      </dgm:t>
    </dgm:pt>
    <dgm:pt modelId="{BC816446-F3DB-4589-AD58-EE29BCEB1765}" type="parTrans" cxnId="{243BF7A0-698A-414F-BCDE-33498CAA8759}">
      <dgm:prSet/>
      <dgm:spPr/>
      <dgm:t>
        <a:bodyPr/>
        <a:lstStyle/>
        <a:p>
          <a:endParaRPr lang="en-US"/>
        </a:p>
      </dgm:t>
    </dgm:pt>
    <dgm:pt modelId="{25E78A38-9437-412B-BC3B-C527218776F3}" type="sibTrans" cxnId="{243BF7A0-698A-414F-BCDE-33498CAA8759}">
      <dgm:prSet/>
      <dgm:spPr/>
      <dgm:t>
        <a:bodyPr/>
        <a:lstStyle/>
        <a:p>
          <a:endParaRPr lang="en-US"/>
        </a:p>
      </dgm:t>
    </dgm:pt>
    <dgm:pt modelId="{33D69A7C-F5CA-4234-AAD8-EFFAF0934EAF}">
      <dgm:prSet/>
      <dgm:spPr/>
      <dgm:t>
        <a:bodyPr/>
        <a:lstStyle/>
        <a:p>
          <a:r>
            <a:rPr lang="en-US"/>
            <a:t>Encryption</a:t>
          </a:r>
        </a:p>
      </dgm:t>
    </dgm:pt>
    <dgm:pt modelId="{30F5FE6B-B927-4BB4-968B-6795F680B6BB}" type="parTrans" cxnId="{FED7D012-0CA0-4460-9C0A-37E6A70FD4E5}">
      <dgm:prSet/>
      <dgm:spPr/>
      <dgm:t>
        <a:bodyPr/>
        <a:lstStyle/>
        <a:p>
          <a:endParaRPr lang="en-US"/>
        </a:p>
      </dgm:t>
    </dgm:pt>
    <dgm:pt modelId="{9C29F9F5-B3BB-4C74-85E5-6AE51B39F350}" type="sibTrans" cxnId="{FED7D012-0CA0-4460-9C0A-37E6A70FD4E5}">
      <dgm:prSet/>
      <dgm:spPr/>
      <dgm:t>
        <a:bodyPr/>
        <a:lstStyle/>
        <a:p>
          <a:endParaRPr lang="en-US"/>
        </a:p>
      </dgm:t>
    </dgm:pt>
    <dgm:pt modelId="{23B60582-C870-4756-8582-7E90D8CD1A6A}">
      <dgm:prSet/>
      <dgm:spPr/>
      <dgm:t>
        <a:bodyPr/>
        <a:lstStyle/>
        <a:p>
          <a:r>
            <a:rPr lang="en-US"/>
            <a:t>Hierarchy security</a:t>
          </a:r>
        </a:p>
      </dgm:t>
    </dgm:pt>
    <dgm:pt modelId="{0895140B-FA95-4815-80F5-FDE659B4ECA2}" type="parTrans" cxnId="{8781B0EC-5E40-418F-961A-DC2A828F0A49}">
      <dgm:prSet/>
      <dgm:spPr/>
      <dgm:t>
        <a:bodyPr/>
        <a:lstStyle/>
        <a:p>
          <a:endParaRPr lang="en-US"/>
        </a:p>
      </dgm:t>
    </dgm:pt>
    <dgm:pt modelId="{01C05F38-918E-4BCC-B522-32F55A4A27CC}" type="sibTrans" cxnId="{8781B0EC-5E40-418F-961A-DC2A828F0A49}">
      <dgm:prSet/>
      <dgm:spPr/>
      <dgm:t>
        <a:bodyPr/>
        <a:lstStyle/>
        <a:p>
          <a:endParaRPr lang="en-US"/>
        </a:p>
      </dgm:t>
    </dgm:pt>
    <dgm:pt modelId="{6A6D6AA9-6286-4C1A-8DB8-7EC3907A3F02}" type="pres">
      <dgm:prSet presAssocID="{90ADE787-6FAF-4CFB-A485-1E449454A60E}" presName="linear" presStyleCnt="0">
        <dgm:presLayoutVars>
          <dgm:animLvl val="lvl"/>
          <dgm:resizeHandles val="exact"/>
        </dgm:presLayoutVars>
      </dgm:prSet>
      <dgm:spPr/>
    </dgm:pt>
    <dgm:pt modelId="{898AA9A8-11B0-4AC1-A9BA-18C00B392A40}" type="pres">
      <dgm:prSet presAssocID="{8838590D-9E6D-4C9F-80FA-D0B4E857B270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CF6F33DC-A0FB-4877-AD04-0538341A8E1B}" type="pres">
      <dgm:prSet presAssocID="{8838590D-9E6D-4C9F-80FA-D0B4E857B270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7140910C-2A24-4210-85C1-E25D3E27298C}" type="presOf" srcId="{0F46F08A-5E4E-49AD-A513-3C37D2FC8EB3}" destId="{CF6F33DC-A0FB-4877-AD04-0538341A8E1B}" srcOrd="0" destOrd="2" presId="urn:microsoft.com/office/officeart/2005/8/layout/vList2"/>
    <dgm:cxn modelId="{FED7D012-0CA0-4460-9C0A-37E6A70FD4E5}" srcId="{8838590D-9E6D-4C9F-80FA-D0B4E857B270}" destId="{33D69A7C-F5CA-4234-AAD8-EFFAF0934EAF}" srcOrd="4" destOrd="0" parTransId="{30F5FE6B-B927-4BB4-968B-6795F680B6BB}" sibTransId="{9C29F9F5-B3BB-4C74-85E5-6AE51B39F350}"/>
    <dgm:cxn modelId="{1C933C1A-EEA1-498E-9C7A-C4CF8C270FE9}" type="presOf" srcId="{90ADE787-6FAF-4CFB-A485-1E449454A60E}" destId="{6A6D6AA9-6286-4C1A-8DB8-7EC3907A3F02}" srcOrd="0" destOrd="0" presId="urn:microsoft.com/office/officeart/2005/8/layout/vList2"/>
    <dgm:cxn modelId="{EBFD4E28-DDCC-4FDA-8B7C-80939F696B4F}" srcId="{8838590D-9E6D-4C9F-80FA-D0B4E857B270}" destId="{6AF68D8C-02CA-44A4-BEDC-75D52A19F4CF}" srcOrd="1" destOrd="0" parTransId="{5EC1A509-23CF-424B-B771-11E4114D6F98}" sibTransId="{D2DCBB7F-E080-4A4C-9F33-365D073860CD}"/>
    <dgm:cxn modelId="{77BB683B-DF98-4767-9216-1F197E1B5D38}" type="presOf" srcId="{B89C6013-7AE2-4EA7-BAFF-FDFC670CED5F}" destId="{CF6F33DC-A0FB-4877-AD04-0538341A8E1B}" srcOrd="0" destOrd="3" presId="urn:microsoft.com/office/officeart/2005/8/layout/vList2"/>
    <dgm:cxn modelId="{5543E842-1CBF-4C5E-8E5A-DB2FDD118154}" type="presOf" srcId="{23B60582-C870-4756-8582-7E90D8CD1A6A}" destId="{CF6F33DC-A0FB-4877-AD04-0538341A8E1B}" srcOrd="0" destOrd="5" presId="urn:microsoft.com/office/officeart/2005/8/layout/vList2"/>
    <dgm:cxn modelId="{DF914477-7028-4A65-8CEE-EE543D55F2CB}" srcId="{8838590D-9E6D-4C9F-80FA-D0B4E857B270}" destId="{230F7BA4-0266-4DE4-B449-601BD016563A}" srcOrd="0" destOrd="0" parTransId="{A17B3318-C60A-431C-9F0C-C8B867CE5A2B}" sibTransId="{247205EC-7E5C-4322-B861-F6CE300300C1}"/>
    <dgm:cxn modelId="{54119559-77C8-4009-8E3D-16E83CC97578}" srcId="{8838590D-9E6D-4C9F-80FA-D0B4E857B270}" destId="{0F46F08A-5E4E-49AD-A513-3C37D2FC8EB3}" srcOrd="2" destOrd="0" parTransId="{3E9F2853-0C12-4ADD-938B-78F2FAA156B7}" sibTransId="{EBF20870-8900-4D34-86B8-35DD5754B951}"/>
    <dgm:cxn modelId="{BA572A8C-7324-4E9A-8A69-3201D6301F82}" type="presOf" srcId="{8838590D-9E6D-4C9F-80FA-D0B4E857B270}" destId="{898AA9A8-11B0-4AC1-A9BA-18C00B392A40}" srcOrd="0" destOrd="0" presId="urn:microsoft.com/office/officeart/2005/8/layout/vList2"/>
    <dgm:cxn modelId="{243BF7A0-698A-414F-BCDE-33498CAA8759}" srcId="{8838590D-9E6D-4C9F-80FA-D0B4E857B270}" destId="{B89C6013-7AE2-4EA7-BAFF-FDFC670CED5F}" srcOrd="3" destOrd="0" parTransId="{BC816446-F3DB-4589-AD58-EE29BCEB1765}" sibTransId="{25E78A38-9437-412B-BC3B-C527218776F3}"/>
    <dgm:cxn modelId="{C49705AD-4B6C-4B9A-B9B8-EADAC3912A37}" type="presOf" srcId="{33D69A7C-F5CA-4234-AAD8-EFFAF0934EAF}" destId="{CF6F33DC-A0FB-4877-AD04-0538341A8E1B}" srcOrd="0" destOrd="4" presId="urn:microsoft.com/office/officeart/2005/8/layout/vList2"/>
    <dgm:cxn modelId="{98845DC6-BE6F-4659-9D8B-F5122B91C3FB}" type="presOf" srcId="{6AF68D8C-02CA-44A4-BEDC-75D52A19F4CF}" destId="{CF6F33DC-A0FB-4877-AD04-0538341A8E1B}" srcOrd="0" destOrd="1" presId="urn:microsoft.com/office/officeart/2005/8/layout/vList2"/>
    <dgm:cxn modelId="{AA6FC5D6-E88D-404B-94FE-AAB95D4B2AC6}" srcId="{90ADE787-6FAF-4CFB-A485-1E449454A60E}" destId="{8838590D-9E6D-4C9F-80FA-D0B4E857B270}" srcOrd="0" destOrd="0" parTransId="{9B459DC0-9DD6-4B99-A6E1-0092B939E5B6}" sibTransId="{C5B66C2F-B9D7-49B9-AB6F-9C6B58B4A13A}"/>
    <dgm:cxn modelId="{8781B0EC-5E40-418F-961A-DC2A828F0A49}" srcId="{8838590D-9E6D-4C9F-80FA-D0B4E857B270}" destId="{23B60582-C870-4756-8582-7E90D8CD1A6A}" srcOrd="5" destOrd="0" parTransId="{0895140B-FA95-4815-80F5-FDE659B4ECA2}" sibTransId="{01C05F38-918E-4BCC-B522-32F55A4A27CC}"/>
    <dgm:cxn modelId="{B4C102EE-6061-4721-B3B9-2873EA6ABA8F}" type="presOf" srcId="{230F7BA4-0266-4DE4-B449-601BD016563A}" destId="{CF6F33DC-A0FB-4877-AD04-0538341A8E1B}" srcOrd="0" destOrd="0" presId="urn:microsoft.com/office/officeart/2005/8/layout/vList2"/>
    <dgm:cxn modelId="{DF2A8AE4-033D-4E1A-84BF-80385FA1B1B6}" type="presParOf" srcId="{6A6D6AA9-6286-4C1A-8DB8-7EC3907A3F02}" destId="{898AA9A8-11B0-4AC1-A9BA-18C00B392A40}" srcOrd="0" destOrd="0" presId="urn:microsoft.com/office/officeart/2005/8/layout/vList2"/>
    <dgm:cxn modelId="{6E6B93B3-7737-4CBD-B781-D877A7AD522F}" type="presParOf" srcId="{6A6D6AA9-6286-4C1A-8DB8-7EC3907A3F02}" destId="{CF6F33DC-A0FB-4877-AD04-0538341A8E1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E8ECB46E-B1B8-4BC7-AAD1-E674F7BE141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B80FC31-9409-4FC0-9EA2-EDDC210BA89D}">
      <dgm:prSet/>
      <dgm:spPr/>
      <dgm:t>
        <a:bodyPr/>
        <a:lstStyle/>
        <a:p>
          <a:r>
            <a:rPr lang="en-US"/>
            <a:t>Adds to the privileges given to the user</a:t>
          </a:r>
        </a:p>
      </dgm:t>
    </dgm:pt>
    <dgm:pt modelId="{7EB86FD6-B9C0-4F0D-AF7F-1E262859F561}" type="parTrans" cxnId="{B881E1CE-9C78-4D17-ABB1-BDA97E67DF42}">
      <dgm:prSet/>
      <dgm:spPr/>
      <dgm:t>
        <a:bodyPr/>
        <a:lstStyle/>
        <a:p>
          <a:endParaRPr lang="en-US"/>
        </a:p>
      </dgm:t>
    </dgm:pt>
    <dgm:pt modelId="{F3E6C63E-747D-4D61-9ECE-5C33D174688A}" type="sibTrans" cxnId="{B881E1CE-9C78-4D17-ABB1-BDA97E67DF42}">
      <dgm:prSet/>
      <dgm:spPr/>
      <dgm:t>
        <a:bodyPr/>
        <a:lstStyle/>
        <a:p>
          <a:endParaRPr lang="en-US"/>
        </a:p>
      </dgm:t>
    </dgm:pt>
    <dgm:pt modelId="{3B284968-93EA-4A3C-B224-EEE685A261EE}">
      <dgm:prSet/>
      <dgm:spPr/>
      <dgm:t>
        <a:bodyPr/>
        <a:lstStyle/>
        <a:p>
          <a:r>
            <a:rPr lang="en-US"/>
            <a:t>Grants access to records that are owned by or shared with other users assigned to the same business unit</a:t>
          </a:r>
        </a:p>
      </dgm:t>
    </dgm:pt>
    <dgm:pt modelId="{B1865CDF-5FA6-4FC0-9786-48A50B2796B2}" type="parTrans" cxnId="{847D1A56-A2F5-4017-8E66-9C82CE9A0C00}">
      <dgm:prSet/>
      <dgm:spPr/>
      <dgm:t>
        <a:bodyPr/>
        <a:lstStyle/>
        <a:p>
          <a:endParaRPr lang="en-US"/>
        </a:p>
      </dgm:t>
    </dgm:pt>
    <dgm:pt modelId="{7FC6E5AA-8373-439B-8519-21B49B7BA48F}" type="sibTrans" cxnId="{847D1A56-A2F5-4017-8E66-9C82CE9A0C00}">
      <dgm:prSet/>
      <dgm:spPr/>
      <dgm:t>
        <a:bodyPr/>
        <a:lstStyle/>
        <a:p>
          <a:endParaRPr lang="en-US"/>
        </a:p>
      </dgm:t>
    </dgm:pt>
    <dgm:pt modelId="{66B268FD-AC0C-4731-B2FB-F0CA34B8E1C8}" type="pres">
      <dgm:prSet presAssocID="{E8ECB46E-B1B8-4BC7-AAD1-E674F7BE141F}" presName="linear" presStyleCnt="0">
        <dgm:presLayoutVars>
          <dgm:animLvl val="lvl"/>
          <dgm:resizeHandles val="exact"/>
        </dgm:presLayoutVars>
      </dgm:prSet>
      <dgm:spPr/>
    </dgm:pt>
    <dgm:pt modelId="{EA85199E-50D2-408A-AC66-A71F5801FCC4}" type="pres">
      <dgm:prSet presAssocID="{DB80FC31-9409-4FC0-9EA2-EDDC210BA89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F839D4F-3A9F-427E-BDA1-AB6BC8CE5BA4}" type="pres">
      <dgm:prSet presAssocID="{F3E6C63E-747D-4D61-9ECE-5C33D174688A}" presName="spacer" presStyleCnt="0"/>
      <dgm:spPr/>
    </dgm:pt>
    <dgm:pt modelId="{AA2C25FB-6289-43F5-8D70-88F48E7AD0B0}" type="pres">
      <dgm:prSet presAssocID="{3B284968-93EA-4A3C-B224-EEE685A261E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FC80E347-1B78-469C-8FFD-798917FFB086}" type="presOf" srcId="{E8ECB46E-B1B8-4BC7-AAD1-E674F7BE141F}" destId="{66B268FD-AC0C-4731-B2FB-F0CA34B8E1C8}" srcOrd="0" destOrd="0" presId="urn:microsoft.com/office/officeart/2005/8/layout/vList2"/>
    <dgm:cxn modelId="{847D1A56-A2F5-4017-8E66-9C82CE9A0C00}" srcId="{E8ECB46E-B1B8-4BC7-AAD1-E674F7BE141F}" destId="{3B284968-93EA-4A3C-B224-EEE685A261EE}" srcOrd="1" destOrd="0" parTransId="{B1865CDF-5FA6-4FC0-9786-48A50B2796B2}" sibTransId="{7FC6E5AA-8373-439B-8519-21B49B7BA48F}"/>
    <dgm:cxn modelId="{8BB9F98D-059A-4C66-8549-B0B81D36158C}" type="presOf" srcId="{DB80FC31-9409-4FC0-9EA2-EDDC210BA89D}" destId="{EA85199E-50D2-408A-AC66-A71F5801FCC4}" srcOrd="0" destOrd="0" presId="urn:microsoft.com/office/officeart/2005/8/layout/vList2"/>
    <dgm:cxn modelId="{B881E1CE-9C78-4D17-ABB1-BDA97E67DF42}" srcId="{E8ECB46E-B1B8-4BC7-AAD1-E674F7BE141F}" destId="{DB80FC31-9409-4FC0-9EA2-EDDC210BA89D}" srcOrd="0" destOrd="0" parTransId="{7EB86FD6-B9C0-4F0D-AF7F-1E262859F561}" sibTransId="{F3E6C63E-747D-4D61-9ECE-5C33D174688A}"/>
    <dgm:cxn modelId="{979A7DE0-5E36-45C5-A60A-E21964CF117D}" type="presOf" srcId="{3B284968-93EA-4A3C-B224-EEE685A261EE}" destId="{AA2C25FB-6289-43F5-8D70-88F48E7AD0B0}" srcOrd="0" destOrd="0" presId="urn:microsoft.com/office/officeart/2005/8/layout/vList2"/>
    <dgm:cxn modelId="{475AF2FC-5C2B-4288-8D07-F504A29CF312}" type="presParOf" srcId="{66B268FD-AC0C-4731-B2FB-F0CA34B8E1C8}" destId="{EA85199E-50D2-408A-AC66-A71F5801FCC4}" srcOrd="0" destOrd="0" presId="urn:microsoft.com/office/officeart/2005/8/layout/vList2"/>
    <dgm:cxn modelId="{6C761801-46EA-40A5-BFDB-229F5BDF913E}" type="presParOf" srcId="{66B268FD-AC0C-4731-B2FB-F0CA34B8E1C8}" destId="{6F839D4F-3A9F-427E-BDA1-AB6BC8CE5BA4}" srcOrd="1" destOrd="0" presId="urn:microsoft.com/office/officeart/2005/8/layout/vList2"/>
    <dgm:cxn modelId="{287FEB0D-A0C8-466D-9536-D06EF0DAD908}" type="presParOf" srcId="{66B268FD-AC0C-4731-B2FB-F0CA34B8E1C8}" destId="{AA2C25FB-6289-43F5-8D70-88F48E7AD0B0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62265BEE-D758-46C5-AFF2-66B9A3A082E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5C5ADEC-34FF-49CC-BF58-8561B2778CE7}">
      <dgm:prSet/>
      <dgm:spPr/>
      <dgm:t>
        <a:bodyPr/>
        <a:lstStyle/>
        <a:p>
          <a:r>
            <a:rPr lang="en-US"/>
            <a:t>Adds to Business Unit privileges</a:t>
          </a:r>
        </a:p>
      </dgm:t>
    </dgm:pt>
    <dgm:pt modelId="{46C5D8AE-1D64-4197-B11B-1442EFC6153A}" type="parTrans" cxnId="{01A72695-0828-401A-A795-100325191DC6}">
      <dgm:prSet/>
      <dgm:spPr/>
      <dgm:t>
        <a:bodyPr/>
        <a:lstStyle/>
        <a:p>
          <a:endParaRPr lang="en-US"/>
        </a:p>
      </dgm:t>
    </dgm:pt>
    <dgm:pt modelId="{A1112DC4-A033-4F4E-8C39-75CD2FB82FFC}" type="sibTrans" cxnId="{01A72695-0828-401A-A795-100325191DC6}">
      <dgm:prSet/>
      <dgm:spPr/>
      <dgm:t>
        <a:bodyPr/>
        <a:lstStyle/>
        <a:p>
          <a:endParaRPr lang="en-US"/>
        </a:p>
      </dgm:t>
    </dgm:pt>
    <dgm:pt modelId="{896FE195-35DF-4931-B7F3-EFE3DD47782D}">
      <dgm:prSet/>
      <dgm:spPr/>
      <dgm:t>
        <a:bodyPr/>
        <a:lstStyle/>
        <a:p>
          <a:r>
            <a:rPr lang="en-US"/>
            <a:t>Grants access to records owned by users and shared with users who are assigned to any child business unit of the user’s current business unit</a:t>
          </a:r>
        </a:p>
      </dgm:t>
    </dgm:pt>
    <dgm:pt modelId="{D6BA3C73-7D8F-4404-8283-81D5ADDF9AAF}" type="parTrans" cxnId="{7DC98E22-9912-466A-8669-5607DC1161A7}">
      <dgm:prSet/>
      <dgm:spPr/>
      <dgm:t>
        <a:bodyPr/>
        <a:lstStyle/>
        <a:p>
          <a:endParaRPr lang="en-US"/>
        </a:p>
      </dgm:t>
    </dgm:pt>
    <dgm:pt modelId="{8439DC63-FDAD-4496-A12D-9F59D603F1CC}" type="sibTrans" cxnId="{7DC98E22-9912-466A-8669-5607DC1161A7}">
      <dgm:prSet/>
      <dgm:spPr/>
      <dgm:t>
        <a:bodyPr/>
        <a:lstStyle/>
        <a:p>
          <a:endParaRPr lang="en-US"/>
        </a:p>
      </dgm:t>
    </dgm:pt>
    <dgm:pt modelId="{83F042EB-618D-4371-B0D6-7E55AFA6EBE2}" type="pres">
      <dgm:prSet presAssocID="{62265BEE-D758-46C5-AFF2-66B9A3A082EC}" presName="linear" presStyleCnt="0">
        <dgm:presLayoutVars>
          <dgm:animLvl val="lvl"/>
          <dgm:resizeHandles val="exact"/>
        </dgm:presLayoutVars>
      </dgm:prSet>
      <dgm:spPr/>
    </dgm:pt>
    <dgm:pt modelId="{D69ECDE1-FBB4-4F6B-A0B0-0F2642E482BA}" type="pres">
      <dgm:prSet presAssocID="{A5C5ADEC-34FF-49CC-BF58-8561B2778CE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CD8E75F-8A92-4E9D-BE36-DBF89BF668AB}" type="pres">
      <dgm:prSet presAssocID="{A1112DC4-A033-4F4E-8C39-75CD2FB82FFC}" presName="spacer" presStyleCnt="0"/>
      <dgm:spPr/>
    </dgm:pt>
    <dgm:pt modelId="{10A38CC6-757D-4855-8975-D92EC894B71D}" type="pres">
      <dgm:prSet presAssocID="{896FE195-35DF-4931-B7F3-EFE3DD47782D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7DC98E22-9912-466A-8669-5607DC1161A7}" srcId="{62265BEE-D758-46C5-AFF2-66B9A3A082EC}" destId="{896FE195-35DF-4931-B7F3-EFE3DD47782D}" srcOrd="1" destOrd="0" parTransId="{D6BA3C73-7D8F-4404-8283-81D5ADDF9AAF}" sibTransId="{8439DC63-FDAD-4496-A12D-9F59D603F1CC}"/>
    <dgm:cxn modelId="{6229AB22-B216-47AF-AAC3-304423A39AF8}" type="presOf" srcId="{A5C5ADEC-34FF-49CC-BF58-8561B2778CE7}" destId="{D69ECDE1-FBB4-4F6B-A0B0-0F2642E482BA}" srcOrd="0" destOrd="0" presId="urn:microsoft.com/office/officeart/2005/8/layout/vList2"/>
    <dgm:cxn modelId="{ECD5B08C-A9A7-4E2C-9E41-EA40D6225180}" type="presOf" srcId="{896FE195-35DF-4931-B7F3-EFE3DD47782D}" destId="{10A38CC6-757D-4855-8975-D92EC894B71D}" srcOrd="0" destOrd="0" presId="urn:microsoft.com/office/officeart/2005/8/layout/vList2"/>
    <dgm:cxn modelId="{01A72695-0828-401A-A795-100325191DC6}" srcId="{62265BEE-D758-46C5-AFF2-66B9A3A082EC}" destId="{A5C5ADEC-34FF-49CC-BF58-8561B2778CE7}" srcOrd="0" destOrd="0" parTransId="{46C5D8AE-1D64-4197-B11B-1442EFC6153A}" sibTransId="{A1112DC4-A033-4F4E-8C39-75CD2FB82FFC}"/>
    <dgm:cxn modelId="{B23402CA-C456-43C4-A1C4-10710C138A0C}" type="presOf" srcId="{62265BEE-D758-46C5-AFF2-66B9A3A082EC}" destId="{83F042EB-618D-4371-B0D6-7E55AFA6EBE2}" srcOrd="0" destOrd="0" presId="urn:microsoft.com/office/officeart/2005/8/layout/vList2"/>
    <dgm:cxn modelId="{2EBAA094-25CE-489F-94FA-9B32880E1F8B}" type="presParOf" srcId="{83F042EB-618D-4371-B0D6-7E55AFA6EBE2}" destId="{D69ECDE1-FBB4-4F6B-A0B0-0F2642E482BA}" srcOrd="0" destOrd="0" presId="urn:microsoft.com/office/officeart/2005/8/layout/vList2"/>
    <dgm:cxn modelId="{949E982D-468F-4790-9B9F-E500FF2EAE50}" type="presParOf" srcId="{83F042EB-618D-4371-B0D6-7E55AFA6EBE2}" destId="{7CD8E75F-8A92-4E9D-BE36-DBF89BF668AB}" srcOrd="1" destOrd="0" presId="urn:microsoft.com/office/officeart/2005/8/layout/vList2"/>
    <dgm:cxn modelId="{F212868D-18D2-480D-9D5A-29BAE909FE14}" type="presParOf" srcId="{83F042EB-618D-4371-B0D6-7E55AFA6EBE2}" destId="{10A38CC6-757D-4855-8975-D92EC894B71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1F4DEC65-94FF-4E59-904C-B8093903982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712CF89-49C2-4304-B4FB-486DFE111183}">
      <dgm:prSet/>
      <dgm:spPr/>
      <dgm:t>
        <a:bodyPr/>
        <a:lstStyle/>
        <a:p>
          <a:r>
            <a:rPr lang="en-US"/>
            <a:t>Grants access to any record owned by any user within the entire organization, regardless of which business unit the owner belongs to</a:t>
          </a:r>
        </a:p>
      </dgm:t>
    </dgm:pt>
    <dgm:pt modelId="{EF93C27F-B490-45A0-A6F8-464B1A8D1538}" type="parTrans" cxnId="{977B604F-0F23-41C8-B8DB-BA4750A2BE10}">
      <dgm:prSet/>
      <dgm:spPr/>
      <dgm:t>
        <a:bodyPr/>
        <a:lstStyle/>
        <a:p>
          <a:endParaRPr lang="en-US"/>
        </a:p>
      </dgm:t>
    </dgm:pt>
    <dgm:pt modelId="{D269B3C8-6B4D-4BFB-B38B-D50F106AD81A}" type="sibTrans" cxnId="{977B604F-0F23-41C8-B8DB-BA4750A2BE10}">
      <dgm:prSet/>
      <dgm:spPr/>
      <dgm:t>
        <a:bodyPr/>
        <a:lstStyle/>
        <a:p>
          <a:endParaRPr lang="en-US"/>
        </a:p>
      </dgm:t>
    </dgm:pt>
    <dgm:pt modelId="{E40B66AB-1FFD-4BAC-BD66-DB0F8152F43C}" type="pres">
      <dgm:prSet presAssocID="{1F4DEC65-94FF-4E59-904C-B80939039826}" presName="linear" presStyleCnt="0">
        <dgm:presLayoutVars>
          <dgm:animLvl val="lvl"/>
          <dgm:resizeHandles val="exact"/>
        </dgm:presLayoutVars>
      </dgm:prSet>
      <dgm:spPr/>
    </dgm:pt>
    <dgm:pt modelId="{434F90B3-CC1F-4604-94CD-CC5C503E9DF0}" type="pres">
      <dgm:prSet presAssocID="{F712CF89-49C2-4304-B4FB-486DFE111183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0B38D29-728E-4699-96BF-4D1FE07F6458}" type="presOf" srcId="{F712CF89-49C2-4304-B4FB-486DFE111183}" destId="{434F90B3-CC1F-4604-94CD-CC5C503E9DF0}" srcOrd="0" destOrd="0" presId="urn:microsoft.com/office/officeart/2005/8/layout/vList2"/>
    <dgm:cxn modelId="{977B604F-0F23-41C8-B8DB-BA4750A2BE10}" srcId="{1F4DEC65-94FF-4E59-904C-B80939039826}" destId="{F712CF89-49C2-4304-B4FB-486DFE111183}" srcOrd="0" destOrd="0" parTransId="{EF93C27F-B490-45A0-A6F8-464B1A8D1538}" sibTransId="{D269B3C8-6B4D-4BFB-B38B-D50F106AD81A}"/>
    <dgm:cxn modelId="{14CEF57C-92FC-4B25-8126-0B56E07A05FD}" type="presOf" srcId="{1F4DEC65-94FF-4E59-904C-B80939039826}" destId="{E40B66AB-1FFD-4BAC-BD66-DB0F8152F43C}" srcOrd="0" destOrd="0" presId="urn:microsoft.com/office/officeart/2005/8/layout/vList2"/>
    <dgm:cxn modelId="{D377A9DE-AB51-4BCE-A144-3E02D55B5C0F}" type="presParOf" srcId="{E40B66AB-1FFD-4BAC-BD66-DB0F8152F43C}" destId="{434F90B3-CC1F-4604-94CD-CC5C503E9DF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12CA4888-7B04-4F1E-9B46-50B47605440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E292C65-F045-4B3B-AD0A-7D750FEA5994}">
      <dgm:prSet/>
      <dgm:spPr/>
      <dgm:t>
        <a:bodyPr/>
        <a:lstStyle/>
        <a:p>
          <a:r>
            <a:rPr lang="en-US"/>
            <a:t>Dynamics CRM users map to a user in your authentication source:</a:t>
          </a:r>
        </a:p>
      </dgm:t>
    </dgm:pt>
    <dgm:pt modelId="{9DD10B0A-7DF1-4C52-9E31-73A30B8AE1CB}" type="parTrans" cxnId="{BFE53DF2-1D62-4D3F-BFDF-9769894097DE}">
      <dgm:prSet/>
      <dgm:spPr/>
      <dgm:t>
        <a:bodyPr/>
        <a:lstStyle/>
        <a:p>
          <a:endParaRPr lang="en-US"/>
        </a:p>
      </dgm:t>
    </dgm:pt>
    <dgm:pt modelId="{CEAEC0F2-7D03-485A-9F30-B2E64E020F0D}" type="sibTrans" cxnId="{BFE53DF2-1D62-4D3F-BFDF-9769894097DE}">
      <dgm:prSet/>
      <dgm:spPr/>
      <dgm:t>
        <a:bodyPr/>
        <a:lstStyle/>
        <a:p>
          <a:endParaRPr lang="en-US"/>
        </a:p>
      </dgm:t>
    </dgm:pt>
    <dgm:pt modelId="{D96C324D-96BC-4AD7-B324-B813F9C6B846}">
      <dgm:prSet/>
      <dgm:spPr/>
      <dgm:t>
        <a:bodyPr/>
        <a:lstStyle/>
        <a:p>
          <a:r>
            <a:rPr lang="en-US"/>
            <a:t>Active Directory</a:t>
          </a:r>
        </a:p>
      </dgm:t>
    </dgm:pt>
    <dgm:pt modelId="{F68B4962-829E-4DAB-A2EF-C0FE9E7DA0B9}" type="parTrans" cxnId="{E825277B-F517-4893-98DD-F48A7751E7BE}">
      <dgm:prSet/>
      <dgm:spPr/>
      <dgm:t>
        <a:bodyPr/>
        <a:lstStyle/>
        <a:p>
          <a:endParaRPr lang="en-US"/>
        </a:p>
      </dgm:t>
    </dgm:pt>
    <dgm:pt modelId="{7E5F0193-E978-403D-BD82-8A8D19FD7B4B}" type="sibTrans" cxnId="{E825277B-F517-4893-98DD-F48A7751E7BE}">
      <dgm:prSet/>
      <dgm:spPr/>
      <dgm:t>
        <a:bodyPr/>
        <a:lstStyle/>
        <a:p>
          <a:endParaRPr lang="en-US"/>
        </a:p>
      </dgm:t>
    </dgm:pt>
    <dgm:pt modelId="{5D1FA8E4-281E-4156-A804-2AD22883E16C}">
      <dgm:prSet/>
      <dgm:spPr/>
      <dgm:t>
        <a:bodyPr/>
        <a:lstStyle/>
        <a:p>
          <a:r>
            <a:rPr lang="en-US"/>
            <a:t>Windows Live (??)</a:t>
          </a:r>
        </a:p>
      </dgm:t>
    </dgm:pt>
    <dgm:pt modelId="{00ACB970-9765-4276-8834-65CC383B39A3}" type="parTrans" cxnId="{7BE7A54D-8017-4259-A217-023E51040247}">
      <dgm:prSet/>
      <dgm:spPr/>
      <dgm:t>
        <a:bodyPr/>
        <a:lstStyle/>
        <a:p>
          <a:endParaRPr lang="en-US"/>
        </a:p>
      </dgm:t>
    </dgm:pt>
    <dgm:pt modelId="{B0C0FF52-D222-4589-AA9D-B2C16688A542}" type="sibTrans" cxnId="{7BE7A54D-8017-4259-A217-023E51040247}">
      <dgm:prSet/>
      <dgm:spPr/>
      <dgm:t>
        <a:bodyPr/>
        <a:lstStyle/>
        <a:p>
          <a:endParaRPr lang="en-US"/>
        </a:p>
      </dgm:t>
    </dgm:pt>
    <dgm:pt modelId="{EE4D8B64-0CB7-4705-9CD8-6C119B19EA6D}">
      <dgm:prSet/>
      <dgm:spPr/>
      <dgm:t>
        <a:bodyPr/>
        <a:lstStyle/>
        <a:p>
          <a:r>
            <a:rPr lang="en-US"/>
            <a:t>Other claims-based system (Office 365)</a:t>
          </a:r>
        </a:p>
      </dgm:t>
    </dgm:pt>
    <dgm:pt modelId="{0D99CE9C-156A-46AB-8A0E-B9DFEC12FCAC}" type="parTrans" cxnId="{6D2C10C2-DD55-4934-A1F0-37D9387D5877}">
      <dgm:prSet/>
      <dgm:spPr/>
      <dgm:t>
        <a:bodyPr/>
        <a:lstStyle/>
        <a:p>
          <a:endParaRPr lang="en-US"/>
        </a:p>
      </dgm:t>
    </dgm:pt>
    <dgm:pt modelId="{4539AA8C-D63C-4F18-AAA1-F3AAC11B0958}" type="sibTrans" cxnId="{6D2C10C2-DD55-4934-A1F0-37D9387D5877}">
      <dgm:prSet/>
      <dgm:spPr/>
      <dgm:t>
        <a:bodyPr/>
        <a:lstStyle/>
        <a:p>
          <a:endParaRPr lang="en-US"/>
        </a:p>
      </dgm:t>
    </dgm:pt>
    <dgm:pt modelId="{DB443472-2F86-4936-9DAD-334608624F5B}" type="pres">
      <dgm:prSet presAssocID="{12CA4888-7B04-4F1E-9B46-50B476054402}" presName="linear" presStyleCnt="0">
        <dgm:presLayoutVars>
          <dgm:animLvl val="lvl"/>
          <dgm:resizeHandles val="exact"/>
        </dgm:presLayoutVars>
      </dgm:prSet>
      <dgm:spPr/>
    </dgm:pt>
    <dgm:pt modelId="{F335856A-262E-4363-A27E-8E8D68271DF7}" type="pres">
      <dgm:prSet presAssocID="{DE292C65-F045-4B3B-AD0A-7D750FEA5994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9BC6A5F8-8B4B-4E91-B4F9-E6B680C0B9C4}" type="pres">
      <dgm:prSet presAssocID="{DE292C65-F045-4B3B-AD0A-7D750FEA5994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75170C3F-F2B8-4C02-A039-09661E02120A}" type="presOf" srcId="{12CA4888-7B04-4F1E-9B46-50B476054402}" destId="{DB443472-2F86-4936-9DAD-334608624F5B}" srcOrd="0" destOrd="0" presId="urn:microsoft.com/office/officeart/2005/8/layout/vList2"/>
    <dgm:cxn modelId="{0D896640-50DA-4991-893C-102130DDEE3B}" type="presOf" srcId="{5D1FA8E4-281E-4156-A804-2AD22883E16C}" destId="{9BC6A5F8-8B4B-4E91-B4F9-E6B680C0B9C4}" srcOrd="0" destOrd="1" presId="urn:microsoft.com/office/officeart/2005/8/layout/vList2"/>
    <dgm:cxn modelId="{7BE7A54D-8017-4259-A217-023E51040247}" srcId="{DE292C65-F045-4B3B-AD0A-7D750FEA5994}" destId="{5D1FA8E4-281E-4156-A804-2AD22883E16C}" srcOrd="1" destOrd="0" parTransId="{00ACB970-9765-4276-8834-65CC383B39A3}" sibTransId="{B0C0FF52-D222-4589-AA9D-B2C16688A542}"/>
    <dgm:cxn modelId="{E825277B-F517-4893-98DD-F48A7751E7BE}" srcId="{DE292C65-F045-4B3B-AD0A-7D750FEA5994}" destId="{D96C324D-96BC-4AD7-B324-B813F9C6B846}" srcOrd="0" destOrd="0" parTransId="{F68B4962-829E-4DAB-A2EF-C0FE9E7DA0B9}" sibTransId="{7E5F0193-E978-403D-BD82-8A8D19FD7B4B}"/>
    <dgm:cxn modelId="{3DACC792-FE49-4D67-8DBB-070BB0E9CB3D}" type="presOf" srcId="{D96C324D-96BC-4AD7-B324-B813F9C6B846}" destId="{9BC6A5F8-8B4B-4E91-B4F9-E6B680C0B9C4}" srcOrd="0" destOrd="0" presId="urn:microsoft.com/office/officeart/2005/8/layout/vList2"/>
    <dgm:cxn modelId="{F5FF94A2-BD92-4A4B-AEA4-B79CC1D2784E}" type="presOf" srcId="{DE292C65-F045-4B3B-AD0A-7D750FEA5994}" destId="{F335856A-262E-4363-A27E-8E8D68271DF7}" srcOrd="0" destOrd="0" presId="urn:microsoft.com/office/officeart/2005/8/layout/vList2"/>
    <dgm:cxn modelId="{6D2C10C2-DD55-4934-A1F0-37D9387D5877}" srcId="{DE292C65-F045-4B3B-AD0A-7D750FEA5994}" destId="{EE4D8B64-0CB7-4705-9CD8-6C119B19EA6D}" srcOrd="2" destOrd="0" parTransId="{0D99CE9C-156A-46AB-8A0E-B9DFEC12FCAC}" sibTransId="{4539AA8C-D63C-4F18-AAA1-F3AAC11B0958}"/>
    <dgm:cxn modelId="{90CE68C4-8E56-4EFD-8368-9E78CE778116}" type="presOf" srcId="{EE4D8B64-0CB7-4705-9CD8-6C119B19EA6D}" destId="{9BC6A5F8-8B4B-4E91-B4F9-E6B680C0B9C4}" srcOrd="0" destOrd="2" presId="urn:microsoft.com/office/officeart/2005/8/layout/vList2"/>
    <dgm:cxn modelId="{BFE53DF2-1D62-4D3F-BFDF-9769894097DE}" srcId="{12CA4888-7B04-4F1E-9B46-50B476054402}" destId="{DE292C65-F045-4B3B-AD0A-7D750FEA5994}" srcOrd="0" destOrd="0" parTransId="{9DD10B0A-7DF1-4C52-9E31-73A30B8AE1CB}" sibTransId="{CEAEC0F2-7D03-485A-9F30-B2E64E020F0D}"/>
    <dgm:cxn modelId="{BEB83E71-4C15-4B47-8B5E-709FFED2380B}" type="presParOf" srcId="{DB443472-2F86-4936-9DAD-334608624F5B}" destId="{F335856A-262E-4363-A27E-8E8D68271DF7}" srcOrd="0" destOrd="0" presId="urn:microsoft.com/office/officeart/2005/8/layout/vList2"/>
    <dgm:cxn modelId="{D16800F9-3FFD-49EE-974D-EC34BB90E4A0}" type="presParOf" srcId="{DB443472-2F86-4936-9DAD-334608624F5B}" destId="{9BC6A5F8-8B4B-4E91-B4F9-E6B680C0B9C4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4722BC6E-2113-4E1B-B788-70259E4A95E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E924F90-5431-4DFB-8AB6-115209DC05CF}">
      <dgm:prSet/>
      <dgm:spPr/>
      <dgm:t>
        <a:bodyPr/>
        <a:lstStyle/>
        <a:p>
          <a:r>
            <a:rPr lang="en-US"/>
            <a:t>Licensing Mode</a:t>
          </a:r>
        </a:p>
      </dgm:t>
    </dgm:pt>
    <dgm:pt modelId="{00703D26-34B0-42CC-9092-44030E9D3EDC}" type="parTrans" cxnId="{71E395FC-A980-47D0-A3A9-87AE6AF11EAD}">
      <dgm:prSet/>
      <dgm:spPr/>
      <dgm:t>
        <a:bodyPr/>
        <a:lstStyle/>
        <a:p>
          <a:endParaRPr lang="en-US"/>
        </a:p>
      </dgm:t>
    </dgm:pt>
    <dgm:pt modelId="{9ABD864F-374D-45F3-A656-00059E3E952C}" type="sibTrans" cxnId="{71E395FC-A980-47D0-A3A9-87AE6AF11EAD}">
      <dgm:prSet/>
      <dgm:spPr/>
      <dgm:t>
        <a:bodyPr/>
        <a:lstStyle/>
        <a:p>
          <a:endParaRPr lang="en-US"/>
        </a:p>
      </dgm:t>
    </dgm:pt>
    <dgm:pt modelId="{D73C43D9-5011-4DE7-8668-0253B28FF205}">
      <dgm:prSet/>
      <dgm:spPr/>
      <dgm:t>
        <a:bodyPr/>
        <a:lstStyle/>
        <a:p>
          <a:r>
            <a:rPr lang="en-US"/>
            <a:t>Access Mode</a:t>
          </a:r>
        </a:p>
      </dgm:t>
    </dgm:pt>
    <dgm:pt modelId="{83E8CC02-7C2C-45CC-B8B5-E5F9E4E0E538}" type="parTrans" cxnId="{73969F6A-D1F4-488F-8ECA-90657E1C3CAB}">
      <dgm:prSet/>
      <dgm:spPr/>
      <dgm:t>
        <a:bodyPr/>
        <a:lstStyle/>
        <a:p>
          <a:endParaRPr lang="en-US"/>
        </a:p>
      </dgm:t>
    </dgm:pt>
    <dgm:pt modelId="{A47D1CA8-9527-44F5-90B6-3EB2203016D9}" type="sibTrans" cxnId="{73969F6A-D1F4-488F-8ECA-90657E1C3CAB}">
      <dgm:prSet/>
      <dgm:spPr/>
      <dgm:t>
        <a:bodyPr/>
        <a:lstStyle/>
        <a:p>
          <a:endParaRPr lang="en-US"/>
        </a:p>
      </dgm:t>
    </dgm:pt>
    <dgm:pt modelId="{21762ECC-ABB5-4C68-BDB9-2BEBD8368164}">
      <dgm:prSet/>
      <dgm:spPr/>
      <dgm:t>
        <a:bodyPr/>
        <a:lstStyle/>
        <a:p>
          <a:r>
            <a:rPr lang="en-US"/>
            <a:t>Read-Write (the normal license type)</a:t>
          </a:r>
        </a:p>
      </dgm:t>
    </dgm:pt>
    <dgm:pt modelId="{FA688295-5D79-43CC-814F-68AEBC7A9EA9}" type="parTrans" cxnId="{A5D53265-CAE3-40B5-AFD5-7AE5B63FF6BD}">
      <dgm:prSet/>
      <dgm:spPr/>
      <dgm:t>
        <a:bodyPr/>
        <a:lstStyle/>
        <a:p>
          <a:endParaRPr lang="en-US"/>
        </a:p>
      </dgm:t>
    </dgm:pt>
    <dgm:pt modelId="{49CDB260-6391-4A8F-9696-37E7E94E03DC}" type="sibTrans" cxnId="{A5D53265-CAE3-40B5-AFD5-7AE5B63FF6BD}">
      <dgm:prSet/>
      <dgm:spPr/>
      <dgm:t>
        <a:bodyPr/>
        <a:lstStyle/>
        <a:p>
          <a:endParaRPr lang="en-US"/>
        </a:p>
      </dgm:t>
    </dgm:pt>
    <dgm:pt modelId="{B0016068-6949-4562-97B3-6F433335CBAF}">
      <dgm:prSet/>
      <dgm:spPr/>
      <dgm:t>
        <a:bodyPr/>
        <a:lstStyle/>
        <a:p>
          <a:r>
            <a:rPr lang="en-US"/>
            <a:t>Administrative</a:t>
          </a:r>
        </a:p>
      </dgm:t>
    </dgm:pt>
    <dgm:pt modelId="{0F56E6FE-E096-4D97-9AF4-24D10072754A}" type="parTrans" cxnId="{DCE02696-1DC6-477D-AFDC-7B523BABDAA3}">
      <dgm:prSet/>
      <dgm:spPr/>
      <dgm:t>
        <a:bodyPr/>
        <a:lstStyle/>
        <a:p>
          <a:endParaRPr lang="en-US"/>
        </a:p>
      </dgm:t>
    </dgm:pt>
    <dgm:pt modelId="{DF80EEAE-B464-40D7-BAF4-76F6470981DD}" type="sibTrans" cxnId="{DCE02696-1DC6-477D-AFDC-7B523BABDAA3}">
      <dgm:prSet/>
      <dgm:spPr/>
      <dgm:t>
        <a:bodyPr/>
        <a:lstStyle/>
        <a:p>
          <a:endParaRPr lang="en-US"/>
        </a:p>
      </dgm:t>
    </dgm:pt>
    <dgm:pt modelId="{5E77AAE1-B15A-4DDE-8553-52E42C53A28A}">
      <dgm:prSet/>
      <dgm:spPr/>
      <dgm:t>
        <a:bodyPr/>
        <a:lstStyle/>
        <a:p>
          <a:r>
            <a:rPr lang="en-US"/>
            <a:t>Read-Only</a:t>
          </a:r>
        </a:p>
      </dgm:t>
    </dgm:pt>
    <dgm:pt modelId="{DA90ECB6-19AA-4376-AC99-39A65101EFF5}" type="parTrans" cxnId="{454C8625-BC7E-4BD8-8D8E-9C3C63775F94}">
      <dgm:prSet/>
      <dgm:spPr/>
      <dgm:t>
        <a:bodyPr/>
        <a:lstStyle/>
        <a:p>
          <a:endParaRPr lang="en-US"/>
        </a:p>
      </dgm:t>
    </dgm:pt>
    <dgm:pt modelId="{86F7B31A-EC99-42C2-8608-65819C186B89}" type="sibTrans" cxnId="{454C8625-BC7E-4BD8-8D8E-9C3C63775F94}">
      <dgm:prSet/>
      <dgm:spPr/>
      <dgm:t>
        <a:bodyPr/>
        <a:lstStyle/>
        <a:p>
          <a:endParaRPr lang="en-US"/>
        </a:p>
      </dgm:t>
    </dgm:pt>
    <dgm:pt modelId="{3DB59793-1386-4F56-BB97-BEC02ACC4733}">
      <dgm:prSet/>
      <dgm:spPr/>
      <dgm:t>
        <a:bodyPr/>
        <a:lstStyle/>
        <a:p>
          <a:r>
            <a:rPr lang="en-US"/>
            <a:t>License Type</a:t>
          </a:r>
        </a:p>
      </dgm:t>
    </dgm:pt>
    <dgm:pt modelId="{AD3C3330-59AD-420C-ADF8-30FD5A115E56}" type="parTrans" cxnId="{401EE8FE-7785-4CA1-95F7-711A5724E662}">
      <dgm:prSet/>
      <dgm:spPr/>
      <dgm:t>
        <a:bodyPr/>
        <a:lstStyle/>
        <a:p>
          <a:endParaRPr lang="en-US"/>
        </a:p>
      </dgm:t>
    </dgm:pt>
    <dgm:pt modelId="{17A44231-9AAB-44F9-A7C3-6A045FAEC7CA}" type="sibTrans" cxnId="{401EE8FE-7785-4CA1-95F7-711A5724E662}">
      <dgm:prSet/>
      <dgm:spPr/>
      <dgm:t>
        <a:bodyPr/>
        <a:lstStyle/>
        <a:p>
          <a:endParaRPr lang="en-US"/>
        </a:p>
      </dgm:t>
    </dgm:pt>
    <dgm:pt modelId="{63CF8DA4-25EF-4AAA-80C9-A3E12BA2D420}">
      <dgm:prSet/>
      <dgm:spPr/>
      <dgm:t>
        <a:bodyPr/>
        <a:lstStyle/>
        <a:p>
          <a:r>
            <a:rPr lang="en-US"/>
            <a:t>Full</a:t>
          </a:r>
        </a:p>
      </dgm:t>
    </dgm:pt>
    <dgm:pt modelId="{948682D7-C513-4947-B4BB-22177620AE9A}" type="parTrans" cxnId="{16A3A858-C7D8-4673-8913-2E6181B55607}">
      <dgm:prSet/>
      <dgm:spPr/>
      <dgm:t>
        <a:bodyPr/>
        <a:lstStyle/>
        <a:p>
          <a:endParaRPr lang="en-US"/>
        </a:p>
      </dgm:t>
    </dgm:pt>
    <dgm:pt modelId="{940F0D8C-A1F4-43A6-85EF-844E7C07C57C}" type="sibTrans" cxnId="{16A3A858-C7D8-4673-8913-2E6181B55607}">
      <dgm:prSet/>
      <dgm:spPr/>
      <dgm:t>
        <a:bodyPr/>
        <a:lstStyle/>
        <a:p>
          <a:endParaRPr lang="en-US"/>
        </a:p>
      </dgm:t>
    </dgm:pt>
    <dgm:pt modelId="{A0C4B161-6B3A-42EC-838C-3E6C8FABFEC9}">
      <dgm:prSet/>
      <dgm:spPr/>
      <dgm:t>
        <a:bodyPr/>
        <a:lstStyle/>
        <a:p>
          <a:r>
            <a:rPr lang="en-US"/>
            <a:t>Limited</a:t>
          </a:r>
        </a:p>
      </dgm:t>
    </dgm:pt>
    <dgm:pt modelId="{60CB7FA0-92DF-4DF9-B7F6-A0C495EF8BA3}" type="parTrans" cxnId="{F6EB4159-5C4D-48CD-BC72-CB78D3982F66}">
      <dgm:prSet/>
      <dgm:spPr/>
      <dgm:t>
        <a:bodyPr/>
        <a:lstStyle/>
        <a:p>
          <a:endParaRPr lang="en-US"/>
        </a:p>
      </dgm:t>
    </dgm:pt>
    <dgm:pt modelId="{D65E9DB1-1AED-41E0-8F15-EC71B6A68D70}" type="sibTrans" cxnId="{F6EB4159-5C4D-48CD-BC72-CB78D3982F66}">
      <dgm:prSet/>
      <dgm:spPr/>
      <dgm:t>
        <a:bodyPr/>
        <a:lstStyle/>
        <a:p>
          <a:endParaRPr lang="en-US"/>
        </a:p>
      </dgm:t>
    </dgm:pt>
    <dgm:pt modelId="{903CA561-1E84-49B0-8559-24A21436B17A}">
      <dgm:prSet/>
      <dgm:spPr/>
      <dgm:t>
        <a:bodyPr/>
        <a:lstStyle/>
        <a:p>
          <a:r>
            <a:rPr lang="en-US"/>
            <a:t>Device Full</a:t>
          </a:r>
        </a:p>
      </dgm:t>
    </dgm:pt>
    <dgm:pt modelId="{890C4C65-2B39-4B11-8C21-6667A558940C}" type="parTrans" cxnId="{077E579C-DBA2-46FC-81E7-4BC94F64DBB7}">
      <dgm:prSet/>
      <dgm:spPr/>
      <dgm:t>
        <a:bodyPr/>
        <a:lstStyle/>
        <a:p>
          <a:endParaRPr lang="en-US"/>
        </a:p>
      </dgm:t>
    </dgm:pt>
    <dgm:pt modelId="{BEF05A6C-80B7-4142-9A94-0E13AB6838C0}" type="sibTrans" cxnId="{077E579C-DBA2-46FC-81E7-4BC94F64DBB7}">
      <dgm:prSet/>
      <dgm:spPr/>
      <dgm:t>
        <a:bodyPr/>
        <a:lstStyle/>
        <a:p>
          <a:endParaRPr lang="en-US"/>
        </a:p>
      </dgm:t>
    </dgm:pt>
    <dgm:pt modelId="{1E2BA27E-3282-4A3A-A0AD-94F482ACCB7D}">
      <dgm:prSet/>
      <dgm:spPr/>
      <dgm:t>
        <a:bodyPr/>
        <a:lstStyle/>
        <a:p>
          <a:r>
            <a:rPr lang="en-US"/>
            <a:t>Device Limited</a:t>
          </a:r>
        </a:p>
      </dgm:t>
    </dgm:pt>
    <dgm:pt modelId="{53EED0C8-64E7-4899-8E46-6C3BBBAE47A8}" type="parTrans" cxnId="{72C95BA3-18FD-4E5E-A97E-3D84E1E52C7E}">
      <dgm:prSet/>
      <dgm:spPr/>
      <dgm:t>
        <a:bodyPr/>
        <a:lstStyle/>
        <a:p>
          <a:endParaRPr lang="en-US"/>
        </a:p>
      </dgm:t>
    </dgm:pt>
    <dgm:pt modelId="{F1A59D11-09D5-40F1-AFAD-3703C8673996}" type="sibTrans" cxnId="{72C95BA3-18FD-4E5E-A97E-3D84E1E52C7E}">
      <dgm:prSet/>
      <dgm:spPr/>
      <dgm:t>
        <a:bodyPr/>
        <a:lstStyle/>
        <a:p>
          <a:endParaRPr lang="en-US"/>
        </a:p>
      </dgm:t>
    </dgm:pt>
    <dgm:pt modelId="{2730E9D5-30F1-4C73-BD79-F6FF8AE18378}" type="pres">
      <dgm:prSet presAssocID="{4722BC6E-2113-4E1B-B788-70259E4A95EC}" presName="linear" presStyleCnt="0">
        <dgm:presLayoutVars>
          <dgm:animLvl val="lvl"/>
          <dgm:resizeHandles val="exact"/>
        </dgm:presLayoutVars>
      </dgm:prSet>
      <dgm:spPr/>
    </dgm:pt>
    <dgm:pt modelId="{A7618849-8CF5-443E-9222-52E4E3F5A41E}" type="pres">
      <dgm:prSet presAssocID="{0E924F90-5431-4DFB-8AB6-115209DC05C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C46236F-DAA9-467F-B109-2BAB4AD11E13}" type="pres">
      <dgm:prSet presAssocID="{0E924F90-5431-4DFB-8AB6-115209DC05CF}" presName="childText" presStyleLbl="revTx" presStyleIdx="0" presStyleCnt="2">
        <dgm:presLayoutVars>
          <dgm:bulletEnabled val="1"/>
        </dgm:presLayoutVars>
      </dgm:prSet>
      <dgm:spPr/>
    </dgm:pt>
    <dgm:pt modelId="{A4FE820D-9774-41DD-A9EE-1E60B5ABD0B6}" type="pres">
      <dgm:prSet presAssocID="{3DB59793-1386-4F56-BB97-BEC02ACC473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2AB3090-CC23-4EAF-860D-F2B0795BB4D4}" type="pres">
      <dgm:prSet presAssocID="{3DB59793-1386-4F56-BB97-BEC02ACC4733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F1850623-4E64-4CD9-903F-F4F3BB1D67E5}" type="presOf" srcId="{903CA561-1E84-49B0-8559-24A21436B17A}" destId="{92AB3090-CC23-4EAF-860D-F2B0795BB4D4}" srcOrd="0" destOrd="2" presId="urn:microsoft.com/office/officeart/2005/8/layout/vList2"/>
    <dgm:cxn modelId="{454C8625-BC7E-4BD8-8D8E-9C3C63775F94}" srcId="{0E924F90-5431-4DFB-8AB6-115209DC05CF}" destId="{5E77AAE1-B15A-4DDE-8553-52E42C53A28A}" srcOrd="3" destOrd="0" parTransId="{DA90ECB6-19AA-4376-AC99-39A65101EFF5}" sibTransId="{86F7B31A-EC99-42C2-8608-65819C186B89}"/>
    <dgm:cxn modelId="{44DB2731-B3C2-44E0-8B80-4401CCFBB213}" type="presOf" srcId="{63CF8DA4-25EF-4AAA-80C9-A3E12BA2D420}" destId="{92AB3090-CC23-4EAF-860D-F2B0795BB4D4}" srcOrd="0" destOrd="0" presId="urn:microsoft.com/office/officeart/2005/8/layout/vList2"/>
    <dgm:cxn modelId="{B9F3D634-8E99-4845-9BA0-1958A2975B47}" type="presOf" srcId="{D73C43D9-5011-4DE7-8668-0253B28FF205}" destId="{9C46236F-DAA9-467F-B109-2BAB4AD11E13}" srcOrd="0" destOrd="0" presId="urn:microsoft.com/office/officeart/2005/8/layout/vList2"/>
    <dgm:cxn modelId="{1442093A-35ED-4DD1-B3E2-FF9719AD1C93}" type="presOf" srcId="{1E2BA27E-3282-4A3A-A0AD-94F482ACCB7D}" destId="{92AB3090-CC23-4EAF-860D-F2B0795BB4D4}" srcOrd="0" destOrd="3" presId="urn:microsoft.com/office/officeart/2005/8/layout/vList2"/>
    <dgm:cxn modelId="{C13FB53B-71CD-40AB-BC88-E48E7262F81A}" type="presOf" srcId="{21762ECC-ABB5-4C68-BDB9-2BEBD8368164}" destId="{9C46236F-DAA9-467F-B109-2BAB4AD11E13}" srcOrd="0" destOrd="1" presId="urn:microsoft.com/office/officeart/2005/8/layout/vList2"/>
    <dgm:cxn modelId="{36940C5F-604D-462F-A20E-98F1BAD38A7E}" type="presOf" srcId="{4722BC6E-2113-4E1B-B788-70259E4A95EC}" destId="{2730E9D5-30F1-4C73-BD79-F6FF8AE18378}" srcOrd="0" destOrd="0" presId="urn:microsoft.com/office/officeart/2005/8/layout/vList2"/>
    <dgm:cxn modelId="{00378843-7F31-4A39-8CD5-ED370E61517C}" type="presOf" srcId="{3DB59793-1386-4F56-BB97-BEC02ACC4733}" destId="{A4FE820D-9774-41DD-A9EE-1E60B5ABD0B6}" srcOrd="0" destOrd="0" presId="urn:microsoft.com/office/officeart/2005/8/layout/vList2"/>
    <dgm:cxn modelId="{28DFB044-5741-4076-A22B-4B8324BD7B08}" type="presOf" srcId="{A0C4B161-6B3A-42EC-838C-3E6C8FABFEC9}" destId="{92AB3090-CC23-4EAF-860D-F2B0795BB4D4}" srcOrd="0" destOrd="1" presId="urn:microsoft.com/office/officeart/2005/8/layout/vList2"/>
    <dgm:cxn modelId="{A5D53265-CAE3-40B5-AFD5-7AE5B63FF6BD}" srcId="{0E924F90-5431-4DFB-8AB6-115209DC05CF}" destId="{21762ECC-ABB5-4C68-BDB9-2BEBD8368164}" srcOrd="1" destOrd="0" parTransId="{FA688295-5D79-43CC-814F-68AEBC7A9EA9}" sibTransId="{49CDB260-6391-4A8F-9696-37E7E94E03DC}"/>
    <dgm:cxn modelId="{D7798C69-B512-4646-85A8-5ECDA6F721F4}" type="presOf" srcId="{B0016068-6949-4562-97B3-6F433335CBAF}" destId="{9C46236F-DAA9-467F-B109-2BAB4AD11E13}" srcOrd="0" destOrd="2" presId="urn:microsoft.com/office/officeart/2005/8/layout/vList2"/>
    <dgm:cxn modelId="{73969F6A-D1F4-488F-8ECA-90657E1C3CAB}" srcId="{0E924F90-5431-4DFB-8AB6-115209DC05CF}" destId="{D73C43D9-5011-4DE7-8668-0253B28FF205}" srcOrd="0" destOrd="0" parTransId="{83E8CC02-7C2C-45CC-B8B5-E5F9E4E0E538}" sibTransId="{A47D1CA8-9527-44F5-90B6-3EB2203016D9}"/>
    <dgm:cxn modelId="{14A17373-9F62-413B-8F72-B43A334F016E}" type="presOf" srcId="{0E924F90-5431-4DFB-8AB6-115209DC05CF}" destId="{A7618849-8CF5-443E-9222-52E4E3F5A41E}" srcOrd="0" destOrd="0" presId="urn:microsoft.com/office/officeart/2005/8/layout/vList2"/>
    <dgm:cxn modelId="{16A3A858-C7D8-4673-8913-2E6181B55607}" srcId="{3DB59793-1386-4F56-BB97-BEC02ACC4733}" destId="{63CF8DA4-25EF-4AAA-80C9-A3E12BA2D420}" srcOrd="0" destOrd="0" parTransId="{948682D7-C513-4947-B4BB-22177620AE9A}" sibTransId="{940F0D8C-A1F4-43A6-85EF-844E7C07C57C}"/>
    <dgm:cxn modelId="{F6EB4159-5C4D-48CD-BC72-CB78D3982F66}" srcId="{3DB59793-1386-4F56-BB97-BEC02ACC4733}" destId="{A0C4B161-6B3A-42EC-838C-3E6C8FABFEC9}" srcOrd="1" destOrd="0" parTransId="{60CB7FA0-92DF-4DF9-B7F6-A0C495EF8BA3}" sibTransId="{D65E9DB1-1AED-41E0-8F15-EC71B6A68D70}"/>
    <dgm:cxn modelId="{DCE02696-1DC6-477D-AFDC-7B523BABDAA3}" srcId="{0E924F90-5431-4DFB-8AB6-115209DC05CF}" destId="{B0016068-6949-4562-97B3-6F433335CBAF}" srcOrd="2" destOrd="0" parTransId="{0F56E6FE-E096-4D97-9AF4-24D10072754A}" sibTransId="{DF80EEAE-B464-40D7-BAF4-76F6470981DD}"/>
    <dgm:cxn modelId="{077E579C-DBA2-46FC-81E7-4BC94F64DBB7}" srcId="{3DB59793-1386-4F56-BB97-BEC02ACC4733}" destId="{903CA561-1E84-49B0-8559-24A21436B17A}" srcOrd="2" destOrd="0" parTransId="{890C4C65-2B39-4B11-8C21-6667A558940C}" sibTransId="{BEF05A6C-80B7-4142-9A94-0E13AB6838C0}"/>
    <dgm:cxn modelId="{D9BE04A0-B635-45F2-BE2F-8AF2913BEC67}" type="presOf" srcId="{5E77AAE1-B15A-4DDE-8553-52E42C53A28A}" destId="{9C46236F-DAA9-467F-B109-2BAB4AD11E13}" srcOrd="0" destOrd="3" presId="urn:microsoft.com/office/officeart/2005/8/layout/vList2"/>
    <dgm:cxn modelId="{72C95BA3-18FD-4E5E-A97E-3D84E1E52C7E}" srcId="{3DB59793-1386-4F56-BB97-BEC02ACC4733}" destId="{1E2BA27E-3282-4A3A-A0AD-94F482ACCB7D}" srcOrd="3" destOrd="0" parTransId="{53EED0C8-64E7-4899-8E46-6C3BBBAE47A8}" sibTransId="{F1A59D11-09D5-40F1-AFAD-3703C8673996}"/>
    <dgm:cxn modelId="{71E395FC-A980-47D0-A3A9-87AE6AF11EAD}" srcId="{4722BC6E-2113-4E1B-B788-70259E4A95EC}" destId="{0E924F90-5431-4DFB-8AB6-115209DC05CF}" srcOrd="0" destOrd="0" parTransId="{00703D26-34B0-42CC-9092-44030E9D3EDC}" sibTransId="{9ABD864F-374D-45F3-A656-00059E3E952C}"/>
    <dgm:cxn modelId="{401EE8FE-7785-4CA1-95F7-711A5724E662}" srcId="{4722BC6E-2113-4E1B-B788-70259E4A95EC}" destId="{3DB59793-1386-4F56-BB97-BEC02ACC4733}" srcOrd="1" destOrd="0" parTransId="{AD3C3330-59AD-420C-ADF8-30FD5A115E56}" sibTransId="{17A44231-9AAB-44F9-A7C3-6A045FAEC7CA}"/>
    <dgm:cxn modelId="{1D28F77B-64C0-42EE-9532-51F91FC38D28}" type="presParOf" srcId="{2730E9D5-30F1-4C73-BD79-F6FF8AE18378}" destId="{A7618849-8CF5-443E-9222-52E4E3F5A41E}" srcOrd="0" destOrd="0" presId="urn:microsoft.com/office/officeart/2005/8/layout/vList2"/>
    <dgm:cxn modelId="{6CD89173-BFCA-44E0-98B7-046D981E8B94}" type="presParOf" srcId="{2730E9D5-30F1-4C73-BD79-F6FF8AE18378}" destId="{9C46236F-DAA9-467F-B109-2BAB4AD11E13}" srcOrd="1" destOrd="0" presId="urn:microsoft.com/office/officeart/2005/8/layout/vList2"/>
    <dgm:cxn modelId="{1210ED56-B74D-4C71-BB74-3B0DE7A5CD40}" type="presParOf" srcId="{2730E9D5-30F1-4C73-BD79-F6FF8AE18378}" destId="{A4FE820D-9774-41DD-A9EE-1E60B5ABD0B6}" srcOrd="2" destOrd="0" presId="urn:microsoft.com/office/officeart/2005/8/layout/vList2"/>
    <dgm:cxn modelId="{C13D1954-C22D-43FE-96F2-447F53A492C3}" type="presParOf" srcId="{2730E9D5-30F1-4C73-BD79-F6FF8AE18378}" destId="{92AB3090-CC23-4EAF-860D-F2B0795BB4D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6E3F6717-BD63-4BD7-9710-ED2267351FC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05198B6-F0CA-4AD9-B832-DD6E350E0A65}">
      <dgm:prSet/>
      <dgm:spPr/>
      <dgm:t>
        <a:bodyPr/>
        <a:lstStyle/>
        <a:p>
          <a:r>
            <a:rPr lang="en-US"/>
            <a:t>Users cannot be deleted, only disabled</a:t>
          </a:r>
        </a:p>
      </dgm:t>
    </dgm:pt>
    <dgm:pt modelId="{0953BABB-A8BA-4325-9F2F-A60BACEA9AD3}" type="parTrans" cxnId="{5E1A5609-6892-4920-9C65-846D7596CA51}">
      <dgm:prSet/>
      <dgm:spPr/>
      <dgm:t>
        <a:bodyPr/>
        <a:lstStyle/>
        <a:p>
          <a:endParaRPr lang="en-US"/>
        </a:p>
      </dgm:t>
    </dgm:pt>
    <dgm:pt modelId="{083575C9-701C-4EE3-AA8A-FD88A00DC4FD}" type="sibTrans" cxnId="{5E1A5609-6892-4920-9C65-846D7596CA51}">
      <dgm:prSet/>
      <dgm:spPr/>
      <dgm:t>
        <a:bodyPr/>
        <a:lstStyle/>
        <a:p>
          <a:endParaRPr lang="en-US"/>
        </a:p>
      </dgm:t>
    </dgm:pt>
    <dgm:pt modelId="{B0C2B552-37DD-429C-BE47-DD03E908418F}">
      <dgm:prSet/>
      <dgm:spPr/>
      <dgm:t>
        <a:bodyPr/>
        <a:lstStyle/>
        <a:p>
          <a:r>
            <a:rPr lang="en-US"/>
            <a:t>You can only map one Dynamics CRM user to one authentication source user</a:t>
          </a:r>
        </a:p>
      </dgm:t>
    </dgm:pt>
    <dgm:pt modelId="{0E59FF06-E1CE-4A9A-A1AD-5A009797E3A1}" type="parTrans" cxnId="{7D704F7E-F558-4716-8C39-75A015C25085}">
      <dgm:prSet/>
      <dgm:spPr/>
      <dgm:t>
        <a:bodyPr/>
        <a:lstStyle/>
        <a:p>
          <a:endParaRPr lang="en-US"/>
        </a:p>
      </dgm:t>
    </dgm:pt>
    <dgm:pt modelId="{41FECC88-F77F-459A-909B-8F797CA31FEF}" type="sibTrans" cxnId="{7D704F7E-F558-4716-8C39-75A015C25085}">
      <dgm:prSet/>
      <dgm:spPr/>
      <dgm:t>
        <a:bodyPr/>
        <a:lstStyle/>
        <a:p>
          <a:endParaRPr lang="en-US"/>
        </a:p>
      </dgm:t>
    </dgm:pt>
    <dgm:pt modelId="{DE2A4593-4F35-4C2B-9148-A7C8A026E576}">
      <dgm:prSet/>
      <dgm:spPr/>
      <dgm:t>
        <a:bodyPr/>
        <a:lstStyle/>
        <a:p>
          <a:r>
            <a:rPr lang="en-US"/>
            <a:t>Users can be added individually or in batches</a:t>
          </a:r>
        </a:p>
      </dgm:t>
    </dgm:pt>
    <dgm:pt modelId="{B0A4A49A-C143-4640-831F-409D0AFC4038}" type="parTrans" cxnId="{B0F8EA17-237F-4D09-93E2-3F592BD0C24F}">
      <dgm:prSet/>
      <dgm:spPr/>
      <dgm:t>
        <a:bodyPr/>
        <a:lstStyle/>
        <a:p>
          <a:endParaRPr lang="en-US"/>
        </a:p>
      </dgm:t>
    </dgm:pt>
    <dgm:pt modelId="{01E8C6BC-A49F-4A48-8F02-A927F5F2B244}" type="sibTrans" cxnId="{B0F8EA17-237F-4D09-93E2-3F592BD0C24F}">
      <dgm:prSet/>
      <dgm:spPr/>
      <dgm:t>
        <a:bodyPr/>
        <a:lstStyle/>
        <a:p>
          <a:endParaRPr lang="en-US"/>
        </a:p>
      </dgm:t>
    </dgm:pt>
    <dgm:pt modelId="{23671436-D4F3-4F12-B2BD-A6364EDEE080}">
      <dgm:prSet/>
      <dgm:spPr/>
      <dgm:t>
        <a:bodyPr/>
        <a:lstStyle/>
        <a:p>
          <a:r>
            <a:rPr lang="en-US"/>
            <a:t>Users must belong to at least one security role</a:t>
          </a:r>
        </a:p>
      </dgm:t>
    </dgm:pt>
    <dgm:pt modelId="{39E21A29-BF27-4CE9-ACDA-2CCB7E29C8B6}" type="parTrans" cxnId="{3210A405-2E41-465D-A4AB-6DBACB4D0244}">
      <dgm:prSet/>
      <dgm:spPr/>
      <dgm:t>
        <a:bodyPr/>
        <a:lstStyle/>
        <a:p>
          <a:endParaRPr lang="en-US"/>
        </a:p>
      </dgm:t>
    </dgm:pt>
    <dgm:pt modelId="{CDE491B0-2083-44F3-B89A-7F8115B6E42E}" type="sibTrans" cxnId="{3210A405-2E41-465D-A4AB-6DBACB4D0244}">
      <dgm:prSet/>
      <dgm:spPr/>
      <dgm:t>
        <a:bodyPr/>
        <a:lstStyle/>
        <a:p>
          <a:endParaRPr lang="en-US"/>
        </a:p>
      </dgm:t>
    </dgm:pt>
    <dgm:pt modelId="{3BEA67AE-552B-4773-8D16-47FFE31D8EAB}">
      <dgm:prSet/>
      <dgm:spPr/>
      <dgm:t>
        <a:bodyPr/>
        <a:lstStyle/>
        <a:p>
          <a:r>
            <a:rPr lang="en-US"/>
            <a:t>Only active Dynamics CRM users can connect to the CRM web site or access CRM assets</a:t>
          </a:r>
        </a:p>
      </dgm:t>
    </dgm:pt>
    <dgm:pt modelId="{F7670CEB-3605-4FA5-9ECF-CEA914F4C2FF}" type="parTrans" cxnId="{4F91BD4E-801B-4DB7-A2D0-54D9F1D8229A}">
      <dgm:prSet/>
      <dgm:spPr/>
      <dgm:t>
        <a:bodyPr/>
        <a:lstStyle/>
        <a:p>
          <a:endParaRPr lang="en-US"/>
        </a:p>
      </dgm:t>
    </dgm:pt>
    <dgm:pt modelId="{C6E29767-560B-4D0A-9537-F1A668ED2FC2}" type="sibTrans" cxnId="{4F91BD4E-801B-4DB7-A2D0-54D9F1D8229A}">
      <dgm:prSet/>
      <dgm:spPr/>
      <dgm:t>
        <a:bodyPr/>
        <a:lstStyle/>
        <a:p>
          <a:endParaRPr lang="en-US"/>
        </a:p>
      </dgm:t>
    </dgm:pt>
    <dgm:pt modelId="{C24A33BF-16C3-4E83-96E7-0522CFF4C2C5}">
      <dgm:prSet/>
      <dgm:spPr/>
      <dgm:t>
        <a:bodyPr/>
        <a:lstStyle/>
        <a:p>
          <a:r>
            <a:rPr lang="en-US"/>
            <a:t>Users can be assigned multiple security roles</a:t>
          </a:r>
        </a:p>
      </dgm:t>
    </dgm:pt>
    <dgm:pt modelId="{EBFBA844-5ADD-47DB-BBF9-96DBA42CA4AF}" type="parTrans" cxnId="{2C425FAB-F233-47B1-A8E2-FA7B92918851}">
      <dgm:prSet/>
      <dgm:spPr/>
      <dgm:t>
        <a:bodyPr/>
        <a:lstStyle/>
        <a:p>
          <a:endParaRPr lang="en-US"/>
        </a:p>
      </dgm:t>
    </dgm:pt>
    <dgm:pt modelId="{6C67C144-4A94-4649-9A24-F13781D37012}" type="sibTrans" cxnId="{2C425FAB-F233-47B1-A8E2-FA7B92918851}">
      <dgm:prSet/>
      <dgm:spPr/>
      <dgm:t>
        <a:bodyPr/>
        <a:lstStyle/>
        <a:p>
          <a:endParaRPr lang="en-US"/>
        </a:p>
      </dgm:t>
    </dgm:pt>
    <dgm:pt modelId="{BFBDAD81-4822-49C9-80C8-7C487B9CA6D2}">
      <dgm:prSet/>
      <dgm:spPr/>
      <dgm:t>
        <a:bodyPr/>
        <a:lstStyle/>
        <a:p>
          <a:r>
            <a:rPr lang="en-US"/>
            <a:t>Moving a user to another business unit will remove all security roles</a:t>
          </a:r>
        </a:p>
      </dgm:t>
    </dgm:pt>
    <dgm:pt modelId="{D833B6DE-126F-405E-BCB4-9124B0398687}" type="parTrans" cxnId="{75962922-538E-4B6C-A819-F307D3DE954C}">
      <dgm:prSet/>
      <dgm:spPr/>
      <dgm:t>
        <a:bodyPr/>
        <a:lstStyle/>
        <a:p>
          <a:endParaRPr lang="en-US"/>
        </a:p>
      </dgm:t>
    </dgm:pt>
    <dgm:pt modelId="{340AA896-0D3E-4D2D-93BF-2305AC89FAD3}" type="sibTrans" cxnId="{75962922-538E-4B6C-A819-F307D3DE954C}">
      <dgm:prSet/>
      <dgm:spPr/>
      <dgm:t>
        <a:bodyPr/>
        <a:lstStyle/>
        <a:p>
          <a:endParaRPr lang="en-US"/>
        </a:p>
      </dgm:t>
    </dgm:pt>
    <dgm:pt modelId="{B50B9382-1DF2-4118-AABB-5D309522D048}" type="pres">
      <dgm:prSet presAssocID="{6E3F6717-BD63-4BD7-9710-ED2267351FCB}" presName="linear" presStyleCnt="0">
        <dgm:presLayoutVars>
          <dgm:animLvl val="lvl"/>
          <dgm:resizeHandles val="exact"/>
        </dgm:presLayoutVars>
      </dgm:prSet>
      <dgm:spPr/>
    </dgm:pt>
    <dgm:pt modelId="{68E3E8C0-0D05-4DC4-A030-5A436E7EDC0B}" type="pres">
      <dgm:prSet presAssocID="{705198B6-F0CA-4AD9-B832-DD6E350E0A65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36EB4554-403C-4627-95CF-997FB1B43492}" type="pres">
      <dgm:prSet presAssocID="{083575C9-701C-4EE3-AA8A-FD88A00DC4FD}" presName="spacer" presStyleCnt="0"/>
      <dgm:spPr/>
    </dgm:pt>
    <dgm:pt modelId="{08BCFB36-7368-45EF-ACF0-6B5E8DAE6C5D}" type="pres">
      <dgm:prSet presAssocID="{B0C2B552-37DD-429C-BE47-DD03E908418F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44DD1F3A-CDD1-4A97-AB25-0211C230E884}" type="pres">
      <dgm:prSet presAssocID="{41FECC88-F77F-459A-909B-8F797CA31FEF}" presName="spacer" presStyleCnt="0"/>
      <dgm:spPr/>
    </dgm:pt>
    <dgm:pt modelId="{4C3EDADA-BFF9-478A-AB82-D94EE9637924}" type="pres">
      <dgm:prSet presAssocID="{DE2A4593-4F35-4C2B-9148-A7C8A026E576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850538BD-96E2-4EB7-9733-E1DC6EBA7598}" type="pres">
      <dgm:prSet presAssocID="{01E8C6BC-A49F-4A48-8F02-A927F5F2B244}" presName="spacer" presStyleCnt="0"/>
      <dgm:spPr/>
    </dgm:pt>
    <dgm:pt modelId="{5E082190-0642-4EA7-B827-08377BAAD396}" type="pres">
      <dgm:prSet presAssocID="{23671436-D4F3-4F12-B2BD-A6364EDEE080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457DE8C8-D8A7-46B1-B452-7EC2C250775A}" type="pres">
      <dgm:prSet presAssocID="{CDE491B0-2083-44F3-B89A-7F8115B6E42E}" presName="spacer" presStyleCnt="0"/>
      <dgm:spPr/>
    </dgm:pt>
    <dgm:pt modelId="{BF7A7966-A7DE-49EE-8200-9996846AB129}" type="pres">
      <dgm:prSet presAssocID="{3BEA67AE-552B-4773-8D16-47FFE31D8EAB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F2F8D1A9-1384-4F0C-8CCE-66DE2CFE6E43}" type="pres">
      <dgm:prSet presAssocID="{C6E29767-560B-4D0A-9537-F1A668ED2FC2}" presName="spacer" presStyleCnt="0"/>
      <dgm:spPr/>
    </dgm:pt>
    <dgm:pt modelId="{EDC4633E-D027-4FE4-804F-D5BCBC071A02}" type="pres">
      <dgm:prSet presAssocID="{C24A33BF-16C3-4E83-96E7-0522CFF4C2C5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49A41AA6-AF45-4C8D-A4E2-B8D44AC85019}" type="pres">
      <dgm:prSet presAssocID="{6C67C144-4A94-4649-9A24-F13781D37012}" presName="spacer" presStyleCnt="0"/>
      <dgm:spPr/>
    </dgm:pt>
    <dgm:pt modelId="{3D480826-7E0A-4B3B-AEB3-2808EB14A9EA}" type="pres">
      <dgm:prSet presAssocID="{BFBDAD81-4822-49C9-80C8-7C487B9CA6D2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C3664B04-166B-4C02-8F43-674A9809DCB9}" type="presOf" srcId="{BFBDAD81-4822-49C9-80C8-7C487B9CA6D2}" destId="{3D480826-7E0A-4B3B-AEB3-2808EB14A9EA}" srcOrd="0" destOrd="0" presId="urn:microsoft.com/office/officeart/2005/8/layout/vList2"/>
    <dgm:cxn modelId="{6E6DC304-AB79-4660-86ED-3672B846C068}" type="presOf" srcId="{C24A33BF-16C3-4E83-96E7-0522CFF4C2C5}" destId="{EDC4633E-D027-4FE4-804F-D5BCBC071A02}" srcOrd="0" destOrd="0" presId="urn:microsoft.com/office/officeart/2005/8/layout/vList2"/>
    <dgm:cxn modelId="{3210A405-2E41-465D-A4AB-6DBACB4D0244}" srcId="{6E3F6717-BD63-4BD7-9710-ED2267351FCB}" destId="{23671436-D4F3-4F12-B2BD-A6364EDEE080}" srcOrd="3" destOrd="0" parTransId="{39E21A29-BF27-4CE9-ACDA-2CCB7E29C8B6}" sibTransId="{CDE491B0-2083-44F3-B89A-7F8115B6E42E}"/>
    <dgm:cxn modelId="{5E1A5609-6892-4920-9C65-846D7596CA51}" srcId="{6E3F6717-BD63-4BD7-9710-ED2267351FCB}" destId="{705198B6-F0CA-4AD9-B832-DD6E350E0A65}" srcOrd="0" destOrd="0" parTransId="{0953BABB-A8BA-4325-9F2F-A60BACEA9AD3}" sibTransId="{083575C9-701C-4EE3-AA8A-FD88A00DC4FD}"/>
    <dgm:cxn modelId="{B0F8EA17-237F-4D09-93E2-3F592BD0C24F}" srcId="{6E3F6717-BD63-4BD7-9710-ED2267351FCB}" destId="{DE2A4593-4F35-4C2B-9148-A7C8A026E576}" srcOrd="2" destOrd="0" parTransId="{B0A4A49A-C143-4640-831F-409D0AFC4038}" sibTransId="{01E8C6BC-A49F-4A48-8F02-A927F5F2B244}"/>
    <dgm:cxn modelId="{75962922-538E-4B6C-A819-F307D3DE954C}" srcId="{6E3F6717-BD63-4BD7-9710-ED2267351FCB}" destId="{BFBDAD81-4822-49C9-80C8-7C487B9CA6D2}" srcOrd="6" destOrd="0" parTransId="{D833B6DE-126F-405E-BCB4-9124B0398687}" sibTransId="{340AA896-0D3E-4D2D-93BF-2305AC89FAD3}"/>
    <dgm:cxn modelId="{4F91BD4E-801B-4DB7-A2D0-54D9F1D8229A}" srcId="{6E3F6717-BD63-4BD7-9710-ED2267351FCB}" destId="{3BEA67AE-552B-4773-8D16-47FFE31D8EAB}" srcOrd="4" destOrd="0" parTransId="{F7670CEB-3605-4FA5-9ECF-CEA914F4C2FF}" sibTransId="{C6E29767-560B-4D0A-9537-F1A668ED2FC2}"/>
    <dgm:cxn modelId="{AFE2C274-2714-4216-B8F1-1DD499B054D7}" type="presOf" srcId="{705198B6-F0CA-4AD9-B832-DD6E350E0A65}" destId="{68E3E8C0-0D05-4DC4-A030-5A436E7EDC0B}" srcOrd="0" destOrd="0" presId="urn:microsoft.com/office/officeart/2005/8/layout/vList2"/>
    <dgm:cxn modelId="{97A87779-5D01-4AF9-B6F5-06A32E1AB58D}" type="presOf" srcId="{6E3F6717-BD63-4BD7-9710-ED2267351FCB}" destId="{B50B9382-1DF2-4118-AABB-5D309522D048}" srcOrd="0" destOrd="0" presId="urn:microsoft.com/office/officeart/2005/8/layout/vList2"/>
    <dgm:cxn modelId="{7D704F7E-F558-4716-8C39-75A015C25085}" srcId="{6E3F6717-BD63-4BD7-9710-ED2267351FCB}" destId="{B0C2B552-37DD-429C-BE47-DD03E908418F}" srcOrd="1" destOrd="0" parTransId="{0E59FF06-E1CE-4A9A-A1AD-5A009797E3A1}" sibTransId="{41FECC88-F77F-459A-909B-8F797CA31FEF}"/>
    <dgm:cxn modelId="{2C425FAB-F233-47B1-A8E2-FA7B92918851}" srcId="{6E3F6717-BD63-4BD7-9710-ED2267351FCB}" destId="{C24A33BF-16C3-4E83-96E7-0522CFF4C2C5}" srcOrd="5" destOrd="0" parTransId="{EBFBA844-5ADD-47DB-BBF9-96DBA42CA4AF}" sibTransId="{6C67C144-4A94-4649-9A24-F13781D37012}"/>
    <dgm:cxn modelId="{3B7997C1-946D-4AEB-9CFE-D4BD7929C430}" type="presOf" srcId="{3BEA67AE-552B-4773-8D16-47FFE31D8EAB}" destId="{BF7A7966-A7DE-49EE-8200-9996846AB129}" srcOrd="0" destOrd="0" presId="urn:microsoft.com/office/officeart/2005/8/layout/vList2"/>
    <dgm:cxn modelId="{B1B79CE3-C3A7-4454-B20E-0E0D24D852C7}" type="presOf" srcId="{B0C2B552-37DD-429C-BE47-DD03E908418F}" destId="{08BCFB36-7368-45EF-ACF0-6B5E8DAE6C5D}" srcOrd="0" destOrd="0" presId="urn:microsoft.com/office/officeart/2005/8/layout/vList2"/>
    <dgm:cxn modelId="{8728E5EC-0D98-4ACB-8A7A-E30B86F792AB}" type="presOf" srcId="{DE2A4593-4F35-4C2B-9148-A7C8A026E576}" destId="{4C3EDADA-BFF9-478A-AB82-D94EE9637924}" srcOrd="0" destOrd="0" presId="urn:microsoft.com/office/officeart/2005/8/layout/vList2"/>
    <dgm:cxn modelId="{985F2BED-BD5D-442D-B881-2291CEC12233}" type="presOf" srcId="{23671436-D4F3-4F12-B2BD-A6364EDEE080}" destId="{5E082190-0642-4EA7-B827-08377BAAD396}" srcOrd="0" destOrd="0" presId="urn:microsoft.com/office/officeart/2005/8/layout/vList2"/>
    <dgm:cxn modelId="{510C63FE-3379-4AA1-BA0E-3CF8B52FB764}" type="presParOf" srcId="{B50B9382-1DF2-4118-AABB-5D309522D048}" destId="{68E3E8C0-0D05-4DC4-A030-5A436E7EDC0B}" srcOrd="0" destOrd="0" presId="urn:microsoft.com/office/officeart/2005/8/layout/vList2"/>
    <dgm:cxn modelId="{E5E83DA4-BA64-45B4-A6A2-31AB51D0751C}" type="presParOf" srcId="{B50B9382-1DF2-4118-AABB-5D309522D048}" destId="{36EB4554-403C-4627-95CF-997FB1B43492}" srcOrd="1" destOrd="0" presId="urn:microsoft.com/office/officeart/2005/8/layout/vList2"/>
    <dgm:cxn modelId="{67640D60-05B3-400E-B549-B1CE1970417C}" type="presParOf" srcId="{B50B9382-1DF2-4118-AABB-5D309522D048}" destId="{08BCFB36-7368-45EF-ACF0-6B5E8DAE6C5D}" srcOrd="2" destOrd="0" presId="urn:microsoft.com/office/officeart/2005/8/layout/vList2"/>
    <dgm:cxn modelId="{451E421D-4BA8-4E74-97EB-7F237274AC6F}" type="presParOf" srcId="{B50B9382-1DF2-4118-AABB-5D309522D048}" destId="{44DD1F3A-CDD1-4A97-AB25-0211C230E884}" srcOrd="3" destOrd="0" presId="urn:microsoft.com/office/officeart/2005/8/layout/vList2"/>
    <dgm:cxn modelId="{74C574CC-9DB0-4D46-AC53-C1A738597C8B}" type="presParOf" srcId="{B50B9382-1DF2-4118-AABB-5D309522D048}" destId="{4C3EDADA-BFF9-478A-AB82-D94EE9637924}" srcOrd="4" destOrd="0" presId="urn:microsoft.com/office/officeart/2005/8/layout/vList2"/>
    <dgm:cxn modelId="{CCE3203D-7D6C-419F-9533-445EF1280E5F}" type="presParOf" srcId="{B50B9382-1DF2-4118-AABB-5D309522D048}" destId="{850538BD-96E2-4EB7-9733-E1DC6EBA7598}" srcOrd="5" destOrd="0" presId="urn:microsoft.com/office/officeart/2005/8/layout/vList2"/>
    <dgm:cxn modelId="{ECE574F1-3928-4220-9A76-149725C3F3F0}" type="presParOf" srcId="{B50B9382-1DF2-4118-AABB-5D309522D048}" destId="{5E082190-0642-4EA7-B827-08377BAAD396}" srcOrd="6" destOrd="0" presId="urn:microsoft.com/office/officeart/2005/8/layout/vList2"/>
    <dgm:cxn modelId="{8ABF6D3C-6F9F-44B6-A8E8-8BD4FF1EDF90}" type="presParOf" srcId="{B50B9382-1DF2-4118-AABB-5D309522D048}" destId="{457DE8C8-D8A7-46B1-B452-7EC2C250775A}" srcOrd="7" destOrd="0" presId="urn:microsoft.com/office/officeart/2005/8/layout/vList2"/>
    <dgm:cxn modelId="{5C81437D-C8D0-4950-B3C4-6E54DB253FEE}" type="presParOf" srcId="{B50B9382-1DF2-4118-AABB-5D309522D048}" destId="{BF7A7966-A7DE-49EE-8200-9996846AB129}" srcOrd="8" destOrd="0" presId="urn:microsoft.com/office/officeart/2005/8/layout/vList2"/>
    <dgm:cxn modelId="{133E4E68-21DB-4B2D-A5EA-5FFA0A4AEA6D}" type="presParOf" srcId="{B50B9382-1DF2-4118-AABB-5D309522D048}" destId="{F2F8D1A9-1384-4F0C-8CCE-66DE2CFE6E43}" srcOrd="9" destOrd="0" presId="urn:microsoft.com/office/officeart/2005/8/layout/vList2"/>
    <dgm:cxn modelId="{476979B5-5087-4C47-A575-A15CC33A438C}" type="presParOf" srcId="{B50B9382-1DF2-4118-AABB-5D309522D048}" destId="{EDC4633E-D027-4FE4-804F-D5BCBC071A02}" srcOrd="10" destOrd="0" presId="urn:microsoft.com/office/officeart/2005/8/layout/vList2"/>
    <dgm:cxn modelId="{60AD3D93-1124-4A63-B95A-A6C4237A9AD7}" type="presParOf" srcId="{B50B9382-1DF2-4118-AABB-5D309522D048}" destId="{49A41AA6-AF45-4C8D-A4E2-B8D44AC85019}" srcOrd="11" destOrd="0" presId="urn:microsoft.com/office/officeart/2005/8/layout/vList2"/>
    <dgm:cxn modelId="{7A758FB0-F5CD-4037-8FDC-4686150901F4}" type="presParOf" srcId="{B50B9382-1DF2-4118-AABB-5D309522D048}" destId="{3D480826-7E0A-4B3B-AEB3-2808EB14A9EA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9D1CDFC6-CFFA-4610-ABBF-C7AE9016B69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E381F1B-BEA3-4F91-B065-CD10F83FB20F}">
      <dgm:prSet/>
      <dgm:spPr/>
      <dgm:t>
        <a:bodyPr/>
        <a:lstStyle/>
        <a:p>
          <a:r>
            <a:rPr lang="en-US"/>
            <a:t>A Team is group of Dynamics CRM users</a:t>
          </a:r>
        </a:p>
      </dgm:t>
    </dgm:pt>
    <dgm:pt modelId="{3974D56D-8584-427E-BAA6-66E9309432A2}" type="parTrans" cxnId="{AFEC3B5D-07F5-4270-8997-1AB445E64B52}">
      <dgm:prSet/>
      <dgm:spPr/>
      <dgm:t>
        <a:bodyPr/>
        <a:lstStyle/>
        <a:p>
          <a:endParaRPr lang="en-US"/>
        </a:p>
      </dgm:t>
    </dgm:pt>
    <dgm:pt modelId="{42AED3C8-EC23-41A2-9828-B210FDAE1815}" type="sibTrans" cxnId="{AFEC3B5D-07F5-4270-8997-1AB445E64B52}">
      <dgm:prSet/>
      <dgm:spPr/>
      <dgm:t>
        <a:bodyPr/>
        <a:lstStyle/>
        <a:p>
          <a:endParaRPr lang="en-US"/>
        </a:p>
      </dgm:t>
    </dgm:pt>
    <dgm:pt modelId="{FB30FD7B-7619-4AF1-A245-66A902C02EBC}">
      <dgm:prSet/>
      <dgm:spPr/>
      <dgm:t>
        <a:bodyPr/>
        <a:lstStyle/>
        <a:p>
          <a:r>
            <a:rPr lang="en-US"/>
            <a:t>Users can belong to more than one team</a:t>
          </a:r>
        </a:p>
      </dgm:t>
    </dgm:pt>
    <dgm:pt modelId="{4DBE6158-BF8C-4242-9FD8-D07A30019365}" type="parTrans" cxnId="{284195E0-A1B7-4F29-A024-3F8212DDA0F2}">
      <dgm:prSet/>
      <dgm:spPr/>
      <dgm:t>
        <a:bodyPr/>
        <a:lstStyle/>
        <a:p>
          <a:endParaRPr lang="en-US"/>
        </a:p>
      </dgm:t>
    </dgm:pt>
    <dgm:pt modelId="{D3C8DB36-224C-4E67-9ECA-EDA2EC00969B}" type="sibTrans" cxnId="{284195E0-A1B7-4F29-A024-3F8212DDA0F2}">
      <dgm:prSet/>
      <dgm:spPr/>
      <dgm:t>
        <a:bodyPr/>
        <a:lstStyle/>
        <a:p>
          <a:endParaRPr lang="en-US"/>
        </a:p>
      </dgm:t>
    </dgm:pt>
    <dgm:pt modelId="{DB3F7818-49A7-4300-A33D-FDA2A9DD6C6F}">
      <dgm:prSet/>
      <dgm:spPr/>
      <dgm:t>
        <a:bodyPr/>
        <a:lstStyle/>
        <a:p>
          <a:r>
            <a:rPr lang="en-US"/>
            <a:t>A team can have users from more than one business unit</a:t>
          </a:r>
        </a:p>
      </dgm:t>
    </dgm:pt>
    <dgm:pt modelId="{64BE5649-BF7F-4065-88F8-B9B247CE21DE}" type="parTrans" cxnId="{CDB70A61-13A8-46C4-97D4-8C4119BF6E32}">
      <dgm:prSet/>
      <dgm:spPr/>
      <dgm:t>
        <a:bodyPr/>
        <a:lstStyle/>
        <a:p>
          <a:endParaRPr lang="en-US"/>
        </a:p>
      </dgm:t>
    </dgm:pt>
    <dgm:pt modelId="{D45AA466-B031-4094-B07F-6B6E4847D58D}" type="sibTrans" cxnId="{CDB70A61-13A8-46C4-97D4-8C4119BF6E32}">
      <dgm:prSet/>
      <dgm:spPr/>
      <dgm:t>
        <a:bodyPr/>
        <a:lstStyle/>
        <a:p>
          <a:endParaRPr lang="en-US"/>
        </a:p>
      </dgm:t>
    </dgm:pt>
    <dgm:pt modelId="{520144B6-D434-4271-A2E3-58F94DE73191}">
      <dgm:prSet/>
      <dgm:spPr/>
      <dgm:t>
        <a:bodyPr/>
        <a:lstStyle/>
        <a:p>
          <a:r>
            <a:rPr lang="en-US"/>
            <a:t>Teams can own records</a:t>
          </a:r>
        </a:p>
      </dgm:t>
    </dgm:pt>
    <dgm:pt modelId="{50B179CA-2D03-4D9B-994D-8E2D078AB4C3}" type="parTrans" cxnId="{C090B20F-7B03-4A83-BEB4-37151CACD546}">
      <dgm:prSet/>
      <dgm:spPr/>
      <dgm:t>
        <a:bodyPr/>
        <a:lstStyle/>
        <a:p>
          <a:endParaRPr lang="en-US"/>
        </a:p>
      </dgm:t>
    </dgm:pt>
    <dgm:pt modelId="{E851767A-1545-4A73-A9E6-AEF52F347EF5}" type="sibTrans" cxnId="{C090B20F-7B03-4A83-BEB4-37151CACD546}">
      <dgm:prSet/>
      <dgm:spPr/>
      <dgm:t>
        <a:bodyPr/>
        <a:lstStyle/>
        <a:p>
          <a:endParaRPr lang="en-US"/>
        </a:p>
      </dgm:t>
    </dgm:pt>
    <dgm:pt modelId="{D79EE40E-5D3F-4E90-A1FB-709C48C225C4}">
      <dgm:prSet/>
      <dgm:spPr/>
      <dgm:t>
        <a:bodyPr/>
        <a:lstStyle/>
        <a:p>
          <a:r>
            <a:rPr lang="en-US"/>
            <a:t>Teams can be assigned security roles</a:t>
          </a:r>
        </a:p>
      </dgm:t>
    </dgm:pt>
    <dgm:pt modelId="{443BB285-7BFF-4A0D-9E44-350A817B5863}" type="parTrans" cxnId="{AD22570F-4E8A-4A10-BF83-E2C58C549814}">
      <dgm:prSet/>
      <dgm:spPr/>
      <dgm:t>
        <a:bodyPr/>
        <a:lstStyle/>
        <a:p>
          <a:endParaRPr lang="en-US"/>
        </a:p>
      </dgm:t>
    </dgm:pt>
    <dgm:pt modelId="{ADE73A29-E69F-46F9-B468-345576473C5F}" type="sibTrans" cxnId="{AD22570F-4E8A-4A10-BF83-E2C58C549814}">
      <dgm:prSet/>
      <dgm:spPr/>
      <dgm:t>
        <a:bodyPr/>
        <a:lstStyle/>
        <a:p>
          <a:endParaRPr lang="en-US"/>
        </a:p>
      </dgm:t>
    </dgm:pt>
    <dgm:pt modelId="{716A5B42-B1A2-415D-96FD-0D497548E359}">
      <dgm:prSet/>
      <dgm:spPr/>
      <dgm:t>
        <a:bodyPr/>
        <a:lstStyle/>
        <a:p>
          <a:r>
            <a:rPr lang="en-US"/>
            <a:t>When a record is shared with a team it is implicitly shared with each team member</a:t>
          </a:r>
        </a:p>
      </dgm:t>
    </dgm:pt>
    <dgm:pt modelId="{A0C4AA3E-6355-41C4-A09A-D6A82D63F5AF}" type="parTrans" cxnId="{10F0E50B-26E9-4910-9599-FB9E6C81E6B0}">
      <dgm:prSet/>
      <dgm:spPr/>
      <dgm:t>
        <a:bodyPr/>
        <a:lstStyle/>
        <a:p>
          <a:endParaRPr lang="en-US"/>
        </a:p>
      </dgm:t>
    </dgm:pt>
    <dgm:pt modelId="{998C5A56-9149-4C7B-976F-0B86215908AA}" type="sibTrans" cxnId="{10F0E50B-26E9-4910-9599-FB9E6C81E6B0}">
      <dgm:prSet/>
      <dgm:spPr/>
      <dgm:t>
        <a:bodyPr/>
        <a:lstStyle/>
        <a:p>
          <a:endParaRPr lang="en-US"/>
        </a:p>
      </dgm:t>
    </dgm:pt>
    <dgm:pt modelId="{6E38273C-CEA8-4BE8-9408-B7875C1D5290}">
      <dgm:prSet/>
      <dgm:spPr/>
      <dgm:t>
        <a:bodyPr/>
        <a:lstStyle/>
        <a:p>
          <a:r>
            <a:rPr lang="en-US"/>
            <a:t>Teams cannot belong to other teams</a:t>
          </a:r>
        </a:p>
      </dgm:t>
    </dgm:pt>
    <dgm:pt modelId="{C79C67C9-D16F-4E80-8E83-0C1D318B9DB5}" type="parTrans" cxnId="{429CBC81-C1A4-4A09-8CC1-D504AC4CA858}">
      <dgm:prSet/>
      <dgm:spPr/>
      <dgm:t>
        <a:bodyPr/>
        <a:lstStyle/>
        <a:p>
          <a:endParaRPr lang="en-US"/>
        </a:p>
      </dgm:t>
    </dgm:pt>
    <dgm:pt modelId="{2C7C1002-752C-4629-BF4C-699C304CACC0}" type="sibTrans" cxnId="{429CBC81-C1A4-4A09-8CC1-D504AC4CA858}">
      <dgm:prSet/>
      <dgm:spPr/>
      <dgm:t>
        <a:bodyPr/>
        <a:lstStyle/>
        <a:p>
          <a:endParaRPr lang="en-US"/>
        </a:p>
      </dgm:t>
    </dgm:pt>
    <dgm:pt modelId="{B7A71FE8-ECBA-4570-96DA-2A92A025A7C1}" type="pres">
      <dgm:prSet presAssocID="{9D1CDFC6-CFFA-4610-ABBF-C7AE9016B698}" presName="linear" presStyleCnt="0">
        <dgm:presLayoutVars>
          <dgm:animLvl val="lvl"/>
          <dgm:resizeHandles val="exact"/>
        </dgm:presLayoutVars>
      </dgm:prSet>
      <dgm:spPr/>
    </dgm:pt>
    <dgm:pt modelId="{42FEE975-5D3D-4F6C-BF86-E09595F9227B}" type="pres">
      <dgm:prSet presAssocID="{2E381F1B-BEA3-4F91-B065-CD10F83FB20F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74EDBCD0-60E8-4D37-92F4-8E4D4E08949C}" type="pres">
      <dgm:prSet presAssocID="{42AED3C8-EC23-41A2-9828-B210FDAE1815}" presName="spacer" presStyleCnt="0"/>
      <dgm:spPr/>
    </dgm:pt>
    <dgm:pt modelId="{24C12ECA-9918-429C-809F-553AEC23D6C5}" type="pres">
      <dgm:prSet presAssocID="{FB30FD7B-7619-4AF1-A245-66A902C02EBC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C3DF85C4-F502-46AE-B138-46BB21C0D352}" type="pres">
      <dgm:prSet presAssocID="{D3C8DB36-224C-4E67-9ECA-EDA2EC00969B}" presName="spacer" presStyleCnt="0"/>
      <dgm:spPr/>
    </dgm:pt>
    <dgm:pt modelId="{C0C87DFC-6079-47E8-A6BE-99D5D4EE8E79}" type="pres">
      <dgm:prSet presAssocID="{DB3F7818-49A7-4300-A33D-FDA2A9DD6C6F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53EFBA08-B188-476C-B21D-2EDD9A4C7907}" type="pres">
      <dgm:prSet presAssocID="{D45AA466-B031-4094-B07F-6B6E4847D58D}" presName="spacer" presStyleCnt="0"/>
      <dgm:spPr/>
    </dgm:pt>
    <dgm:pt modelId="{0BB6F8F9-F24B-4C9F-9E0B-3E3D356ACE40}" type="pres">
      <dgm:prSet presAssocID="{520144B6-D434-4271-A2E3-58F94DE73191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4E35D435-E852-4303-8764-CABC350958F9}" type="pres">
      <dgm:prSet presAssocID="{E851767A-1545-4A73-A9E6-AEF52F347EF5}" presName="spacer" presStyleCnt="0"/>
      <dgm:spPr/>
    </dgm:pt>
    <dgm:pt modelId="{30D98B7B-FEC3-4BC2-BFB8-70895D14319E}" type="pres">
      <dgm:prSet presAssocID="{D79EE40E-5D3F-4E90-A1FB-709C48C225C4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D9A0B44C-D29D-4CF9-A9BD-CD2B9DA42D08}" type="pres">
      <dgm:prSet presAssocID="{ADE73A29-E69F-46F9-B468-345576473C5F}" presName="spacer" presStyleCnt="0"/>
      <dgm:spPr/>
    </dgm:pt>
    <dgm:pt modelId="{FF9F6EC4-914B-43C0-A8C9-022B0628AC5F}" type="pres">
      <dgm:prSet presAssocID="{716A5B42-B1A2-415D-96FD-0D497548E359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B0A4AAAC-D63D-4B41-89F3-58677EB3A1F5}" type="pres">
      <dgm:prSet presAssocID="{998C5A56-9149-4C7B-976F-0B86215908AA}" presName="spacer" presStyleCnt="0"/>
      <dgm:spPr/>
    </dgm:pt>
    <dgm:pt modelId="{FAD37A9E-918A-4CDF-AE5C-3F58093ED09C}" type="pres">
      <dgm:prSet presAssocID="{6E38273C-CEA8-4BE8-9408-B7875C1D5290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5D427F00-A39B-4D17-82BF-6992249C43A0}" type="presOf" srcId="{520144B6-D434-4271-A2E3-58F94DE73191}" destId="{0BB6F8F9-F24B-4C9F-9E0B-3E3D356ACE40}" srcOrd="0" destOrd="0" presId="urn:microsoft.com/office/officeart/2005/8/layout/vList2"/>
    <dgm:cxn modelId="{10F0E50B-26E9-4910-9599-FB9E6C81E6B0}" srcId="{9D1CDFC6-CFFA-4610-ABBF-C7AE9016B698}" destId="{716A5B42-B1A2-415D-96FD-0D497548E359}" srcOrd="5" destOrd="0" parTransId="{A0C4AA3E-6355-41C4-A09A-D6A82D63F5AF}" sibTransId="{998C5A56-9149-4C7B-976F-0B86215908AA}"/>
    <dgm:cxn modelId="{AD22570F-4E8A-4A10-BF83-E2C58C549814}" srcId="{9D1CDFC6-CFFA-4610-ABBF-C7AE9016B698}" destId="{D79EE40E-5D3F-4E90-A1FB-709C48C225C4}" srcOrd="4" destOrd="0" parTransId="{443BB285-7BFF-4A0D-9E44-350A817B5863}" sibTransId="{ADE73A29-E69F-46F9-B468-345576473C5F}"/>
    <dgm:cxn modelId="{C090B20F-7B03-4A83-BEB4-37151CACD546}" srcId="{9D1CDFC6-CFFA-4610-ABBF-C7AE9016B698}" destId="{520144B6-D434-4271-A2E3-58F94DE73191}" srcOrd="3" destOrd="0" parTransId="{50B179CA-2D03-4D9B-994D-8E2D078AB4C3}" sibTransId="{E851767A-1545-4A73-A9E6-AEF52F347EF5}"/>
    <dgm:cxn modelId="{4FD39326-63E1-4E0F-8B2B-586F84EA8CF7}" type="presOf" srcId="{2E381F1B-BEA3-4F91-B065-CD10F83FB20F}" destId="{42FEE975-5D3D-4F6C-BF86-E09595F9227B}" srcOrd="0" destOrd="0" presId="urn:microsoft.com/office/officeart/2005/8/layout/vList2"/>
    <dgm:cxn modelId="{79926534-E883-4DA9-9C2C-7DCF561FAC20}" type="presOf" srcId="{716A5B42-B1A2-415D-96FD-0D497548E359}" destId="{FF9F6EC4-914B-43C0-A8C9-022B0628AC5F}" srcOrd="0" destOrd="0" presId="urn:microsoft.com/office/officeart/2005/8/layout/vList2"/>
    <dgm:cxn modelId="{AFEC3B5D-07F5-4270-8997-1AB445E64B52}" srcId="{9D1CDFC6-CFFA-4610-ABBF-C7AE9016B698}" destId="{2E381F1B-BEA3-4F91-B065-CD10F83FB20F}" srcOrd="0" destOrd="0" parTransId="{3974D56D-8584-427E-BAA6-66E9309432A2}" sibTransId="{42AED3C8-EC23-41A2-9828-B210FDAE1815}"/>
    <dgm:cxn modelId="{CDB70A61-13A8-46C4-97D4-8C4119BF6E32}" srcId="{9D1CDFC6-CFFA-4610-ABBF-C7AE9016B698}" destId="{DB3F7818-49A7-4300-A33D-FDA2A9DD6C6F}" srcOrd="2" destOrd="0" parTransId="{64BE5649-BF7F-4065-88F8-B9B247CE21DE}" sibTransId="{D45AA466-B031-4094-B07F-6B6E4847D58D}"/>
    <dgm:cxn modelId="{D5311F61-662B-48CD-9B40-28313AAFC0F5}" type="presOf" srcId="{D79EE40E-5D3F-4E90-A1FB-709C48C225C4}" destId="{30D98B7B-FEC3-4BC2-BFB8-70895D14319E}" srcOrd="0" destOrd="0" presId="urn:microsoft.com/office/officeart/2005/8/layout/vList2"/>
    <dgm:cxn modelId="{EBD83671-8E0F-4A09-B99D-1AB8EB0B7FF5}" type="presOf" srcId="{6E38273C-CEA8-4BE8-9408-B7875C1D5290}" destId="{FAD37A9E-918A-4CDF-AE5C-3F58093ED09C}" srcOrd="0" destOrd="0" presId="urn:microsoft.com/office/officeart/2005/8/layout/vList2"/>
    <dgm:cxn modelId="{429CBC81-C1A4-4A09-8CC1-D504AC4CA858}" srcId="{9D1CDFC6-CFFA-4610-ABBF-C7AE9016B698}" destId="{6E38273C-CEA8-4BE8-9408-B7875C1D5290}" srcOrd="6" destOrd="0" parTransId="{C79C67C9-D16F-4E80-8E83-0C1D318B9DB5}" sibTransId="{2C7C1002-752C-4629-BF4C-699C304CACC0}"/>
    <dgm:cxn modelId="{45870DBF-5EFA-42AB-A2D7-F255FD356FDD}" type="presOf" srcId="{9D1CDFC6-CFFA-4610-ABBF-C7AE9016B698}" destId="{B7A71FE8-ECBA-4570-96DA-2A92A025A7C1}" srcOrd="0" destOrd="0" presId="urn:microsoft.com/office/officeart/2005/8/layout/vList2"/>
    <dgm:cxn modelId="{F03969D5-30E6-4CA7-B8E9-4686680643B6}" type="presOf" srcId="{DB3F7818-49A7-4300-A33D-FDA2A9DD6C6F}" destId="{C0C87DFC-6079-47E8-A6BE-99D5D4EE8E79}" srcOrd="0" destOrd="0" presId="urn:microsoft.com/office/officeart/2005/8/layout/vList2"/>
    <dgm:cxn modelId="{284195E0-A1B7-4F29-A024-3F8212DDA0F2}" srcId="{9D1CDFC6-CFFA-4610-ABBF-C7AE9016B698}" destId="{FB30FD7B-7619-4AF1-A245-66A902C02EBC}" srcOrd="1" destOrd="0" parTransId="{4DBE6158-BF8C-4242-9FD8-D07A30019365}" sibTransId="{D3C8DB36-224C-4E67-9ECA-EDA2EC00969B}"/>
    <dgm:cxn modelId="{4E9CEBE4-4212-4E99-A306-D34D97141AE7}" type="presOf" srcId="{FB30FD7B-7619-4AF1-A245-66A902C02EBC}" destId="{24C12ECA-9918-429C-809F-553AEC23D6C5}" srcOrd="0" destOrd="0" presId="urn:microsoft.com/office/officeart/2005/8/layout/vList2"/>
    <dgm:cxn modelId="{64BB7DDC-787F-4DAC-AEED-4BB04BDDC97C}" type="presParOf" srcId="{B7A71FE8-ECBA-4570-96DA-2A92A025A7C1}" destId="{42FEE975-5D3D-4F6C-BF86-E09595F9227B}" srcOrd="0" destOrd="0" presId="urn:microsoft.com/office/officeart/2005/8/layout/vList2"/>
    <dgm:cxn modelId="{BA19B962-8B28-4FE3-9C07-B0CC0E3B8405}" type="presParOf" srcId="{B7A71FE8-ECBA-4570-96DA-2A92A025A7C1}" destId="{74EDBCD0-60E8-4D37-92F4-8E4D4E08949C}" srcOrd="1" destOrd="0" presId="urn:microsoft.com/office/officeart/2005/8/layout/vList2"/>
    <dgm:cxn modelId="{5CFFDD3F-1889-4BFC-ADFF-4243AE503CCF}" type="presParOf" srcId="{B7A71FE8-ECBA-4570-96DA-2A92A025A7C1}" destId="{24C12ECA-9918-429C-809F-553AEC23D6C5}" srcOrd="2" destOrd="0" presId="urn:microsoft.com/office/officeart/2005/8/layout/vList2"/>
    <dgm:cxn modelId="{699F790D-086C-466D-A28F-2AF59B4010B3}" type="presParOf" srcId="{B7A71FE8-ECBA-4570-96DA-2A92A025A7C1}" destId="{C3DF85C4-F502-46AE-B138-46BB21C0D352}" srcOrd="3" destOrd="0" presId="urn:microsoft.com/office/officeart/2005/8/layout/vList2"/>
    <dgm:cxn modelId="{157B49F4-A091-4A1C-BBBC-09A99461B3D4}" type="presParOf" srcId="{B7A71FE8-ECBA-4570-96DA-2A92A025A7C1}" destId="{C0C87DFC-6079-47E8-A6BE-99D5D4EE8E79}" srcOrd="4" destOrd="0" presId="urn:microsoft.com/office/officeart/2005/8/layout/vList2"/>
    <dgm:cxn modelId="{499F2786-799E-437E-8878-0B8E0E94B494}" type="presParOf" srcId="{B7A71FE8-ECBA-4570-96DA-2A92A025A7C1}" destId="{53EFBA08-B188-476C-B21D-2EDD9A4C7907}" srcOrd="5" destOrd="0" presId="urn:microsoft.com/office/officeart/2005/8/layout/vList2"/>
    <dgm:cxn modelId="{0460987B-FE2E-4740-9AD5-97458C846EC2}" type="presParOf" srcId="{B7A71FE8-ECBA-4570-96DA-2A92A025A7C1}" destId="{0BB6F8F9-F24B-4C9F-9E0B-3E3D356ACE40}" srcOrd="6" destOrd="0" presId="urn:microsoft.com/office/officeart/2005/8/layout/vList2"/>
    <dgm:cxn modelId="{4B980062-057C-44A5-B02F-49E527F16857}" type="presParOf" srcId="{B7A71FE8-ECBA-4570-96DA-2A92A025A7C1}" destId="{4E35D435-E852-4303-8764-CABC350958F9}" srcOrd="7" destOrd="0" presId="urn:microsoft.com/office/officeart/2005/8/layout/vList2"/>
    <dgm:cxn modelId="{3F21EAF4-1979-4B07-97C0-0EFC5ACC654F}" type="presParOf" srcId="{B7A71FE8-ECBA-4570-96DA-2A92A025A7C1}" destId="{30D98B7B-FEC3-4BC2-BFB8-70895D14319E}" srcOrd="8" destOrd="0" presId="urn:microsoft.com/office/officeart/2005/8/layout/vList2"/>
    <dgm:cxn modelId="{693CC592-88DE-4661-B528-3A43C759C415}" type="presParOf" srcId="{B7A71FE8-ECBA-4570-96DA-2A92A025A7C1}" destId="{D9A0B44C-D29D-4CF9-A9BD-CD2B9DA42D08}" srcOrd="9" destOrd="0" presId="urn:microsoft.com/office/officeart/2005/8/layout/vList2"/>
    <dgm:cxn modelId="{AAFFBED7-7EE2-4622-8CA3-44BD00182961}" type="presParOf" srcId="{B7A71FE8-ECBA-4570-96DA-2A92A025A7C1}" destId="{FF9F6EC4-914B-43C0-A8C9-022B0628AC5F}" srcOrd="10" destOrd="0" presId="urn:microsoft.com/office/officeart/2005/8/layout/vList2"/>
    <dgm:cxn modelId="{1C671952-BEBB-4F94-83F4-15D6E3B4F511}" type="presParOf" srcId="{B7A71FE8-ECBA-4570-96DA-2A92A025A7C1}" destId="{B0A4AAAC-D63D-4B41-89F3-58677EB3A1F5}" srcOrd="11" destOrd="0" presId="urn:microsoft.com/office/officeart/2005/8/layout/vList2"/>
    <dgm:cxn modelId="{1E73ED68-FCBD-4A6D-807E-1D07970C0694}" type="presParOf" srcId="{B7A71FE8-ECBA-4570-96DA-2A92A025A7C1}" destId="{FAD37A9E-918A-4CDF-AE5C-3F58093ED09C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C47E7E12-BA18-4B06-8515-70167E71EA9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7636A72-8E20-46E1-9018-2537084B2648}">
      <dgm:prSet/>
      <dgm:spPr/>
      <dgm:t>
        <a:bodyPr/>
        <a:lstStyle/>
        <a:p>
          <a:r>
            <a:rPr lang="en-US"/>
            <a:t>Created when the Business Unit is created</a:t>
          </a:r>
        </a:p>
      </dgm:t>
    </dgm:pt>
    <dgm:pt modelId="{3D7ADEBA-F4FA-423F-95AA-C83352114215}" type="parTrans" cxnId="{2838A6EE-1BBD-454C-BCEC-08033FB43AB2}">
      <dgm:prSet/>
      <dgm:spPr/>
      <dgm:t>
        <a:bodyPr/>
        <a:lstStyle/>
        <a:p>
          <a:endParaRPr lang="en-US"/>
        </a:p>
      </dgm:t>
    </dgm:pt>
    <dgm:pt modelId="{8C539EC1-A5DF-4074-AD5C-A27E69A28C76}" type="sibTrans" cxnId="{2838A6EE-1BBD-454C-BCEC-08033FB43AB2}">
      <dgm:prSet/>
      <dgm:spPr/>
      <dgm:t>
        <a:bodyPr/>
        <a:lstStyle/>
        <a:p>
          <a:endParaRPr lang="en-US"/>
        </a:p>
      </dgm:t>
    </dgm:pt>
    <dgm:pt modelId="{93D17732-D74D-49F4-B443-5A777A2DEF50}">
      <dgm:prSet/>
      <dgm:spPr/>
      <dgm:t>
        <a:bodyPr/>
        <a:lstStyle/>
        <a:p>
          <a:r>
            <a:rPr lang="en-US"/>
            <a:t>Cannot:</a:t>
          </a:r>
        </a:p>
      </dgm:t>
    </dgm:pt>
    <dgm:pt modelId="{C2C6D3C5-F7B8-4EA7-B184-053EEC07D441}" type="parTrans" cxnId="{298F13B6-0E1E-4733-AC77-3C241739F9B3}">
      <dgm:prSet/>
      <dgm:spPr/>
      <dgm:t>
        <a:bodyPr/>
        <a:lstStyle/>
        <a:p>
          <a:endParaRPr lang="en-US"/>
        </a:p>
      </dgm:t>
    </dgm:pt>
    <dgm:pt modelId="{D7FE79DF-6F39-48FB-97AC-8F24A06CE9F2}" type="sibTrans" cxnId="{298F13B6-0E1E-4733-AC77-3C241739F9B3}">
      <dgm:prSet/>
      <dgm:spPr/>
      <dgm:t>
        <a:bodyPr/>
        <a:lstStyle/>
        <a:p>
          <a:endParaRPr lang="en-US"/>
        </a:p>
      </dgm:t>
    </dgm:pt>
    <dgm:pt modelId="{D0BDB4E5-53B0-472E-B8EA-DFB0EED7FB6E}">
      <dgm:prSet/>
      <dgm:spPr/>
      <dgm:t>
        <a:bodyPr/>
        <a:lstStyle/>
        <a:p>
          <a:r>
            <a:rPr lang="en-US"/>
            <a:t>be deleted </a:t>
          </a:r>
        </a:p>
      </dgm:t>
    </dgm:pt>
    <dgm:pt modelId="{0C91BD2A-F237-41DB-9F14-B9C988916FDD}" type="parTrans" cxnId="{D5A83B72-09B4-44F8-82B3-09982846EBDB}">
      <dgm:prSet/>
      <dgm:spPr/>
      <dgm:t>
        <a:bodyPr/>
        <a:lstStyle/>
        <a:p>
          <a:endParaRPr lang="en-US"/>
        </a:p>
      </dgm:t>
    </dgm:pt>
    <dgm:pt modelId="{B3CCD8A2-FBF4-4DA5-BD99-A4AA3F8F3FBE}" type="sibTrans" cxnId="{D5A83B72-09B4-44F8-82B3-09982846EBDB}">
      <dgm:prSet/>
      <dgm:spPr/>
      <dgm:t>
        <a:bodyPr/>
        <a:lstStyle/>
        <a:p>
          <a:endParaRPr lang="en-US"/>
        </a:p>
      </dgm:t>
    </dgm:pt>
    <dgm:pt modelId="{545944D0-0269-4CC8-A7E5-9F9663A7E006}">
      <dgm:prSet/>
      <dgm:spPr/>
      <dgm:t>
        <a:bodyPr/>
        <a:lstStyle/>
        <a:p>
          <a:r>
            <a:rPr lang="en-US"/>
            <a:t>be renamed </a:t>
          </a:r>
        </a:p>
      </dgm:t>
    </dgm:pt>
    <dgm:pt modelId="{2CE99E75-8628-4645-8713-5584FF36B955}" type="parTrans" cxnId="{129D567D-6D18-4AEF-B404-5160EE07A527}">
      <dgm:prSet/>
      <dgm:spPr/>
      <dgm:t>
        <a:bodyPr/>
        <a:lstStyle/>
        <a:p>
          <a:endParaRPr lang="en-US"/>
        </a:p>
      </dgm:t>
    </dgm:pt>
    <dgm:pt modelId="{7E9250B8-FA56-489B-9BC3-D003FE75AD7D}" type="sibTrans" cxnId="{129D567D-6D18-4AEF-B404-5160EE07A527}">
      <dgm:prSet/>
      <dgm:spPr/>
      <dgm:t>
        <a:bodyPr/>
        <a:lstStyle/>
        <a:p>
          <a:endParaRPr lang="en-US"/>
        </a:p>
      </dgm:t>
    </dgm:pt>
    <dgm:pt modelId="{A363982C-F6D8-48D8-AFBF-327A7439DD59}">
      <dgm:prSet/>
      <dgm:spPr/>
      <dgm:t>
        <a:bodyPr/>
        <a:lstStyle/>
        <a:p>
          <a:r>
            <a:rPr lang="en-US"/>
            <a:t>be moved to another Business Unit </a:t>
          </a:r>
        </a:p>
      </dgm:t>
    </dgm:pt>
    <dgm:pt modelId="{C89C087A-8D9E-4722-864A-29D8A33471F8}" type="parTrans" cxnId="{D4C0646E-2FAA-4A4C-BBB9-45AEC1CC5417}">
      <dgm:prSet/>
      <dgm:spPr/>
      <dgm:t>
        <a:bodyPr/>
        <a:lstStyle/>
        <a:p>
          <a:endParaRPr lang="en-US"/>
        </a:p>
      </dgm:t>
    </dgm:pt>
    <dgm:pt modelId="{E2677D8A-7689-46C7-88EE-46DC794DBCB3}" type="sibTrans" cxnId="{D4C0646E-2FAA-4A4C-BBB9-45AEC1CC5417}">
      <dgm:prSet/>
      <dgm:spPr/>
      <dgm:t>
        <a:bodyPr/>
        <a:lstStyle/>
        <a:p>
          <a:endParaRPr lang="en-US"/>
        </a:p>
      </dgm:t>
    </dgm:pt>
    <dgm:pt modelId="{A4ADB906-9F55-4A64-ADBF-5E8BF7AB4526}">
      <dgm:prSet/>
      <dgm:spPr/>
      <dgm:t>
        <a:bodyPr/>
        <a:lstStyle/>
        <a:p>
          <a:r>
            <a:rPr lang="en-US"/>
            <a:t>have their membership edited. </a:t>
          </a:r>
        </a:p>
      </dgm:t>
    </dgm:pt>
    <dgm:pt modelId="{9A375583-034C-4D6A-AE67-801A038B5E06}" type="parTrans" cxnId="{8CF39349-0972-4FD7-999E-94B9E08D3328}">
      <dgm:prSet/>
      <dgm:spPr/>
      <dgm:t>
        <a:bodyPr/>
        <a:lstStyle/>
        <a:p>
          <a:endParaRPr lang="en-US"/>
        </a:p>
      </dgm:t>
    </dgm:pt>
    <dgm:pt modelId="{153A8467-9F7F-4415-B8E3-B672E582D001}" type="sibTrans" cxnId="{8CF39349-0972-4FD7-999E-94B9E08D3328}">
      <dgm:prSet/>
      <dgm:spPr/>
      <dgm:t>
        <a:bodyPr/>
        <a:lstStyle/>
        <a:p>
          <a:endParaRPr lang="en-US"/>
        </a:p>
      </dgm:t>
    </dgm:pt>
    <dgm:pt modelId="{DC08F380-9E0B-46AC-B251-6A4C26C51F88}" type="pres">
      <dgm:prSet presAssocID="{C47E7E12-BA18-4B06-8515-70167E71EA94}" presName="linear" presStyleCnt="0">
        <dgm:presLayoutVars>
          <dgm:animLvl val="lvl"/>
          <dgm:resizeHandles val="exact"/>
        </dgm:presLayoutVars>
      </dgm:prSet>
      <dgm:spPr/>
    </dgm:pt>
    <dgm:pt modelId="{AFD8BB0A-8F96-4610-80AB-F8A8296BBF61}" type="pres">
      <dgm:prSet presAssocID="{57636A72-8E20-46E1-9018-2537084B264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D29F858-F031-4673-91E6-54EC2FBD8B99}" type="pres">
      <dgm:prSet presAssocID="{8C539EC1-A5DF-4074-AD5C-A27E69A28C76}" presName="spacer" presStyleCnt="0"/>
      <dgm:spPr/>
    </dgm:pt>
    <dgm:pt modelId="{EF16FDA3-FB6A-410D-88D7-0CB4813D683A}" type="pres">
      <dgm:prSet presAssocID="{93D17732-D74D-49F4-B443-5A777A2DEF5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FAE3C76-C3D1-45CB-A131-B4E9949C336A}" type="pres">
      <dgm:prSet presAssocID="{93D17732-D74D-49F4-B443-5A777A2DEF50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3E0D2C2D-17EE-4C38-81CF-0E511C32333D}" type="presOf" srcId="{D0BDB4E5-53B0-472E-B8EA-DFB0EED7FB6E}" destId="{CFAE3C76-C3D1-45CB-A131-B4E9949C336A}" srcOrd="0" destOrd="0" presId="urn:microsoft.com/office/officeart/2005/8/layout/vList2"/>
    <dgm:cxn modelId="{C5F6C75D-A431-4ED3-808D-34519D776682}" type="presOf" srcId="{545944D0-0269-4CC8-A7E5-9F9663A7E006}" destId="{CFAE3C76-C3D1-45CB-A131-B4E9949C336A}" srcOrd="0" destOrd="1" presId="urn:microsoft.com/office/officeart/2005/8/layout/vList2"/>
    <dgm:cxn modelId="{0D230967-0C1B-45F1-A790-AAF368336B09}" type="presOf" srcId="{C47E7E12-BA18-4B06-8515-70167E71EA94}" destId="{DC08F380-9E0B-46AC-B251-6A4C26C51F88}" srcOrd="0" destOrd="0" presId="urn:microsoft.com/office/officeart/2005/8/layout/vList2"/>
    <dgm:cxn modelId="{8CF39349-0972-4FD7-999E-94B9E08D3328}" srcId="{93D17732-D74D-49F4-B443-5A777A2DEF50}" destId="{A4ADB906-9F55-4A64-ADBF-5E8BF7AB4526}" srcOrd="3" destOrd="0" parTransId="{9A375583-034C-4D6A-AE67-801A038B5E06}" sibTransId="{153A8467-9F7F-4415-B8E3-B672E582D001}"/>
    <dgm:cxn modelId="{FA57B06D-257C-4F7B-8C43-34809D34902F}" type="presOf" srcId="{93D17732-D74D-49F4-B443-5A777A2DEF50}" destId="{EF16FDA3-FB6A-410D-88D7-0CB4813D683A}" srcOrd="0" destOrd="0" presId="urn:microsoft.com/office/officeart/2005/8/layout/vList2"/>
    <dgm:cxn modelId="{D4C0646E-2FAA-4A4C-BBB9-45AEC1CC5417}" srcId="{93D17732-D74D-49F4-B443-5A777A2DEF50}" destId="{A363982C-F6D8-48D8-AFBF-327A7439DD59}" srcOrd="2" destOrd="0" parTransId="{C89C087A-8D9E-4722-864A-29D8A33471F8}" sibTransId="{E2677D8A-7689-46C7-88EE-46DC794DBCB3}"/>
    <dgm:cxn modelId="{D5A83B72-09B4-44F8-82B3-09982846EBDB}" srcId="{93D17732-D74D-49F4-B443-5A777A2DEF50}" destId="{D0BDB4E5-53B0-472E-B8EA-DFB0EED7FB6E}" srcOrd="0" destOrd="0" parTransId="{0C91BD2A-F237-41DB-9F14-B9C988916FDD}" sibTransId="{B3CCD8A2-FBF4-4DA5-BD99-A4AA3F8F3FBE}"/>
    <dgm:cxn modelId="{5863C472-8A30-4617-A9C1-C3DFEFA78AC6}" type="presOf" srcId="{57636A72-8E20-46E1-9018-2537084B2648}" destId="{AFD8BB0A-8F96-4610-80AB-F8A8296BBF61}" srcOrd="0" destOrd="0" presId="urn:microsoft.com/office/officeart/2005/8/layout/vList2"/>
    <dgm:cxn modelId="{129D567D-6D18-4AEF-B404-5160EE07A527}" srcId="{93D17732-D74D-49F4-B443-5A777A2DEF50}" destId="{545944D0-0269-4CC8-A7E5-9F9663A7E006}" srcOrd="1" destOrd="0" parTransId="{2CE99E75-8628-4645-8713-5584FF36B955}" sibTransId="{7E9250B8-FA56-489B-9BC3-D003FE75AD7D}"/>
    <dgm:cxn modelId="{298F13B6-0E1E-4733-AC77-3C241739F9B3}" srcId="{C47E7E12-BA18-4B06-8515-70167E71EA94}" destId="{93D17732-D74D-49F4-B443-5A777A2DEF50}" srcOrd="1" destOrd="0" parTransId="{C2C6D3C5-F7B8-4EA7-B184-053EEC07D441}" sibTransId="{D7FE79DF-6F39-48FB-97AC-8F24A06CE9F2}"/>
    <dgm:cxn modelId="{7ADA01CF-7A4A-46ED-9FA5-68B1F2A96602}" type="presOf" srcId="{A4ADB906-9F55-4A64-ADBF-5E8BF7AB4526}" destId="{CFAE3C76-C3D1-45CB-A131-B4E9949C336A}" srcOrd="0" destOrd="3" presId="urn:microsoft.com/office/officeart/2005/8/layout/vList2"/>
    <dgm:cxn modelId="{4EAB6CD4-E661-4487-99B8-0E474B95A50F}" type="presOf" srcId="{A363982C-F6D8-48D8-AFBF-327A7439DD59}" destId="{CFAE3C76-C3D1-45CB-A131-B4E9949C336A}" srcOrd="0" destOrd="2" presId="urn:microsoft.com/office/officeart/2005/8/layout/vList2"/>
    <dgm:cxn modelId="{2838A6EE-1BBD-454C-BCEC-08033FB43AB2}" srcId="{C47E7E12-BA18-4B06-8515-70167E71EA94}" destId="{57636A72-8E20-46E1-9018-2537084B2648}" srcOrd="0" destOrd="0" parTransId="{3D7ADEBA-F4FA-423F-95AA-C83352114215}" sibTransId="{8C539EC1-A5DF-4074-AD5C-A27E69A28C76}"/>
    <dgm:cxn modelId="{9BBED695-F51B-41CC-8607-8AC281359E15}" type="presParOf" srcId="{DC08F380-9E0B-46AC-B251-6A4C26C51F88}" destId="{AFD8BB0A-8F96-4610-80AB-F8A8296BBF61}" srcOrd="0" destOrd="0" presId="urn:microsoft.com/office/officeart/2005/8/layout/vList2"/>
    <dgm:cxn modelId="{F2B73A8C-99B1-4DDB-9C3B-58B82000B6C6}" type="presParOf" srcId="{DC08F380-9E0B-46AC-B251-6A4C26C51F88}" destId="{3D29F858-F031-4673-91E6-54EC2FBD8B99}" srcOrd="1" destOrd="0" presId="urn:microsoft.com/office/officeart/2005/8/layout/vList2"/>
    <dgm:cxn modelId="{8EEA05D1-7A06-4636-9218-1760E913C0D5}" type="presParOf" srcId="{DC08F380-9E0B-46AC-B251-6A4C26C51F88}" destId="{EF16FDA3-FB6A-410D-88D7-0CB4813D683A}" srcOrd="2" destOrd="0" presId="urn:microsoft.com/office/officeart/2005/8/layout/vList2"/>
    <dgm:cxn modelId="{58C4038D-5AA4-4F16-8CC3-390B91987482}" type="presParOf" srcId="{DC08F380-9E0B-46AC-B251-6A4C26C51F88}" destId="{CFAE3C76-C3D1-45CB-A131-B4E9949C336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D67F0269-C769-40DF-BA8E-EB024746BE9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205E6C2-3020-4039-8BB5-93F05832B4F6}">
      <dgm:prSet/>
      <dgm:spPr/>
      <dgm:t>
        <a:bodyPr/>
        <a:lstStyle/>
        <a:p>
          <a:r>
            <a:rPr lang="en-US"/>
            <a:t>Can secure custom fields</a:t>
          </a:r>
        </a:p>
      </dgm:t>
    </dgm:pt>
    <dgm:pt modelId="{CD2C8418-0A5A-4189-B352-47F840D91763}" type="parTrans" cxnId="{52B8F7EF-012B-4256-B8FE-5AE686873577}">
      <dgm:prSet/>
      <dgm:spPr/>
      <dgm:t>
        <a:bodyPr/>
        <a:lstStyle/>
        <a:p>
          <a:endParaRPr lang="en-US"/>
        </a:p>
      </dgm:t>
    </dgm:pt>
    <dgm:pt modelId="{501C3E04-C727-4743-B807-7934DD30C1A5}" type="sibTrans" cxnId="{52B8F7EF-012B-4256-B8FE-5AE686873577}">
      <dgm:prSet/>
      <dgm:spPr/>
      <dgm:t>
        <a:bodyPr/>
        <a:lstStyle/>
        <a:p>
          <a:endParaRPr lang="en-US"/>
        </a:p>
      </dgm:t>
    </dgm:pt>
    <dgm:pt modelId="{C8F861CF-D46C-419C-B341-AFFDAE3C4835}">
      <dgm:prSet/>
      <dgm:spPr/>
      <dgm:t>
        <a:bodyPr/>
        <a:lstStyle/>
        <a:p>
          <a:r>
            <a:rPr lang="en-US"/>
            <a:t>Cannot secure out of the box fields</a:t>
          </a:r>
        </a:p>
      </dgm:t>
    </dgm:pt>
    <dgm:pt modelId="{5408A31B-3F86-4C1F-98A6-68F16301B427}" type="parTrans" cxnId="{2F7AEC6F-E68E-470C-9AFE-DD29B2594AA2}">
      <dgm:prSet/>
      <dgm:spPr/>
      <dgm:t>
        <a:bodyPr/>
        <a:lstStyle/>
        <a:p>
          <a:endParaRPr lang="en-US"/>
        </a:p>
      </dgm:t>
    </dgm:pt>
    <dgm:pt modelId="{10E08BDD-2B06-412B-8B5E-2BF0103CA070}" type="sibTrans" cxnId="{2F7AEC6F-E68E-470C-9AFE-DD29B2594AA2}">
      <dgm:prSet/>
      <dgm:spPr/>
      <dgm:t>
        <a:bodyPr/>
        <a:lstStyle/>
        <a:p>
          <a:endParaRPr lang="en-US"/>
        </a:p>
      </dgm:t>
    </dgm:pt>
    <dgm:pt modelId="{16125CBD-1633-4041-ABCB-9A6207D53645}">
      <dgm:prSet/>
      <dgm:spPr/>
      <dgm:t>
        <a:bodyPr/>
        <a:lstStyle/>
        <a:p>
          <a:r>
            <a:rPr lang="en-US"/>
            <a:t>Security applied to user or team only</a:t>
          </a:r>
        </a:p>
      </dgm:t>
    </dgm:pt>
    <dgm:pt modelId="{306FD1AE-3A21-4EDB-984A-31D6ABCF45DB}" type="parTrans" cxnId="{E4ABE297-526E-47D2-A17F-9C96CAA753B9}">
      <dgm:prSet/>
      <dgm:spPr/>
      <dgm:t>
        <a:bodyPr/>
        <a:lstStyle/>
        <a:p>
          <a:endParaRPr lang="en-US"/>
        </a:p>
      </dgm:t>
    </dgm:pt>
    <dgm:pt modelId="{C82FCDDB-2D83-4F91-8933-23A6548E69A9}" type="sibTrans" cxnId="{E4ABE297-526E-47D2-A17F-9C96CAA753B9}">
      <dgm:prSet/>
      <dgm:spPr/>
      <dgm:t>
        <a:bodyPr/>
        <a:lstStyle/>
        <a:p>
          <a:endParaRPr lang="en-US"/>
        </a:p>
      </dgm:t>
    </dgm:pt>
    <dgm:pt modelId="{149C2917-42E5-4C5C-9996-3E9829F34E35}">
      <dgm:prSet/>
      <dgm:spPr/>
      <dgm:t>
        <a:bodyPr/>
        <a:lstStyle/>
        <a:p>
          <a:r>
            <a:rPr lang="en-US"/>
            <a:t>(no security roles)</a:t>
          </a:r>
        </a:p>
      </dgm:t>
    </dgm:pt>
    <dgm:pt modelId="{775FCDEC-70CB-4B83-B423-CCEDD1C53F64}" type="parTrans" cxnId="{2B68C62E-1948-4B3F-A04A-1CB8728B5EED}">
      <dgm:prSet/>
      <dgm:spPr/>
      <dgm:t>
        <a:bodyPr/>
        <a:lstStyle/>
        <a:p>
          <a:endParaRPr lang="en-US"/>
        </a:p>
      </dgm:t>
    </dgm:pt>
    <dgm:pt modelId="{058E0CB5-CA05-4959-995C-ED4B40F3ADF4}" type="sibTrans" cxnId="{2B68C62E-1948-4B3F-A04A-1CB8728B5EED}">
      <dgm:prSet/>
      <dgm:spPr/>
      <dgm:t>
        <a:bodyPr/>
        <a:lstStyle/>
        <a:p>
          <a:endParaRPr lang="en-US"/>
        </a:p>
      </dgm:t>
    </dgm:pt>
    <dgm:pt modelId="{0175542C-9511-4508-BD52-E1FECAC48CF7}">
      <dgm:prSet/>
      <dgm:spPr/>
      <dgm:t>
        <a:bodyPr/>
        <a:lstStyle/>
        <a:p>
          <a:r>
            <a:rPr lang="en-US"/>
            <a:t>Data is NOT encrypted</a:t>
          </a:r>
        </a:p>
      </dgm:t>
    </dgm:pt>
    <dgm:pt modelId="{FBD8237C-71AE-4DF4-AF9C-5AFFD6108F20}" type="parTrans" cxnId="{8A022EA1-3853-4C0A-85EB-740C9EA6D16C}">
      <dgm:prSet/>
      <dgm:spPr/>
      <dgm:t>
        <a:bodyPr/>
        <a:lstStyle/>
        <a:p>
          <a:endParaRPr lang="en-US"/>
        </a:p>
      </dgm:t>
    </dgm:pt>
    <dgm:pt modelId="{ADC132CD-D37B-485A-A957-622B901D4401}" type="sibTrans" cxnId="{8A022EA1-3853-4C0A-85EB-740C9EA6D16C}">
      <dgm:prSet/>
      <dgm:spPr/>
      <dgm:t>
        <a:bodyPr/>
        <a:lstStyle/>
        <a:p>
          <a:endParaRPr lang="en-US"/>
        </a:p>
      </dgm:t>
    </dgm:pt>
    <dgm:pt modelId="{C8106004-9050-45F7-86F1-EC2E12513677}" type="pres">
      <dgm:prSet presAssocID="{D67F0269-C769-40DF-BA8E-EB024746BE93}" presName="linear" presStyleCnt="0">
        <dgm:presLayoutVars>
          <dgm:animLvl val="lvl"/>
          <dgm:resizeHandles val="exact"/>
        </dgm:presLayoutVars>
      </dgm:prSet>
      <dgm:spPr/>
    </dgm:pt>
    <dgm:pt modelId="{E9773EE7-330E-48C7-A7D3-C85126E21D3F}" type="pres">
      <dgm:prSet presAssocID="{E205E6C2-3020-4039-8BB5-93F05832B4F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C03135D-DDEF-44F3-8712-1A5262C166CE}" type="pres">
      <dgm:prSet presAssocID="{501C3E04-C727-4743-B807-7934DD30C1A5}" presName="spacer" presStyleCnt="0"/>
      <dgm:spPr/>
    </dgm:pt>
    <dgm:pt modelId="{6BF280E8-C9B0-48F3-B8F2-C3B13DF65167}" type="pres">
      <dgm:prSet presAssocID="{C8F861CF-D46C-419C-B341-AFFDAE3C483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942B408-E75B-43D3-9C4A-A05E1ADE94A0}" type="pres">
      <dgm:prSet presAssocID="{10E08BDD-2B06-412B-8B5E-2BF0103CA070}" presName="spacer" presStyleCnt="0"/>
      <dgm:spPr/>
    </dgm:pt>
    <dgm:pt modelId="{F40C9F92-3E49-4F6C-A7D9-90F03837F43B}" type="pres">
      <dgm:prSet presAssocID="{16125CBD-1633-4041-ABCB-9A6207D5364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46D172A-A908-4899-A2A0-994AA634D191}" type="pres">
      <dgm:prSet presAssocID="{16125CBD-1633-4041-ABCB-9A6207D53645}" presName="childText" presStyleLbl="revTx" presStyleIdx="0" presStyleCnt="1">
        <dgm:presLayoutVars>
          <dgm:bulletEnabled val="1"/>
        </dgm:presLayoutVars>
      </dgm:prSet>
      <dgm:spPr/>
    </dgm:pt>
    <dgm:pt modelId="{944C1E16-2FB4-4D0E-8CD2-7F46161A2D52}" type="pres">
      <dgm:prSet presAssocID="{0175542C-9511-4508-BD52-E1FECAC48CF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B68C62E-1948-4B3F-A04A-1CB8728B5EED}" srcId="{16125CBD-1633-4041-ABCB-9A6207D53645}" destId="{149C2917-42E5-4C5C-9996-3E9829F34E35}" srcOrd="0" destOrd="0" parTransId="{775FCDEC-70CB-4B83-B423-CCEDD1C53F64}" sibTransId="{058E0CB5-CA05-4959-995C-ED4B40F3ADF4}"/>
    <dgm:cxn modelId="{00C0C53E-32AF-42D6-9298-372C6520402A}" type="presOf" srcId="{0175542C-9511-4508-BD52-E1FECAC48CF7}" destId="{944C1E16-2FB4-4D0E-8CD2-7F46161A2D52}" srcOrd="0" destOrd="0" presId="urn:microsoft.com/office/officeart/2005/8/layout/vList2"/>
    <dgm:cxn modelId="{2F7AEC6F-E68E-470C-9AFE-DD29B2594AA2}" srcId="{D67F0269-C769-40DF-BA8E-EB024746BE93}" destId="{C8F861CF-D46C-419C-B341-AFFDAE3C4835}" srcOrd="1" destOrd="0" parTransId="{5408A31B-3F86-4C1F-98A6-68F16301B427}" sibTransId="{10E08BDD-2B06-412B-8B5E-2BF0103CA070}"/>
    <dgm:cxn modelId="{97338379-2E5B-4376-9042-44CD3831364C}" type="presOf" srcId="{149C2917-42E5-4C5C-9996-3E9829F34E35}" destId="{446D172A-A908-4899-A2A0-994AA634D191}" srcOrd="0" destOrd="0" presId="urn:microsoft.com/office/officeart/2005/8/layout/vList2"/>
    <dgm:cxn modelId="{E4ABE297-526E-47D2-A17F-9C96CAA753B9}" srcId="{D67F0269-C769-40DF-BA8E-EB024746BE93}" destId="{16125CBD-1633-4041-ABCB-9A6207D53645}" srcOrd="2" destOrd="0" parTransId="{306FD1AE-3A21-4EDB-984A-31D6ABCF45DB}" sibTransId="{C82FCDDB-2D83-4F91-8933-23A6548E69A9}"/>
    <dgm:cxn modelId="{8A022EA1-3853-4C0A-85EB-740C9EA6D16C}" srcId="{D67F0269-C769-40DF-BA8E-EB024746BE93}" destId="{0175542C-9511-4508-BD52-E1FECAC48CF7}" srcOrd="3" destOrd="0" parTransId="{FBD8237C-71AE-4DF4-AF9C-5AFFD6108F20}" sibTransId="{ADC132CD-D37B-485A-A957-622B901D4401}"/>
    <dgm:cxn modelId="{47700BCB-FBD8-4942-92E9-37D53497F549}" type="presOf" srcId="{16125CBD-1633-4041-ABCB-9A6207D53645}" destId="{F40C9F92-3E49-4F6C-A7D9-90F03837F43B}" srcOrd="0" destOrd="0" presId="urn:microsoft.com/office/officeart/2005/8/layout/vList2"/>
    <dgm:cxn modelId="{69A927D9-1C57-4266-A038-8691E8EF21A4}" type="presOf" srcId="{D67F0269-C769-40DF-BA8E-EB024746BE93}" destId="{C8106004-9050-45F7-86F1-EC2E12513677}" srcOrd="0" destOrd="0" presId="urn:microsoft.com/office/officeart/2005/8/layout/vList2"/>
    <dgm:cxn modelId="{9D00A3E8-6156-417A-AC5F-E6B648CC341B}" type="presOf" srcId="{C8F861CF-D46C-419C-B341-AFFDAE3C4835}" destId="{6BF280E8-C9B0-48F3-B8F2-C3B13DF65167}" srcOrd="0" destOrd="0" presId="urn:microsoft.com/office/officeart/2005/8/layout/vList2"/>
    <dgm:cxn modelId="{52B8F7EF-012B-4256-B8FE-5AE686873577}" srcId="{D67F0269-C769-40DF-BA8E-EB024746BE93}" destId="{E205E6C2-3020-4039-8BB5-93F05832B4F6}" srcOrd="0" destOrd="0" parTransId="{CD2C8418-0A5A-4189-B352-47F840D91763}" sibTransId="{501C3E04-C727-4743-B807-7934DD30C1A5}"/>
    <dgm:cxn modelId="{5AAAA1FF-6081-4CAA-8239-482BA3DB4430}" type="presOf" srcId="{E205E6C2-3020-4039-8BB5-93F05832B4F6}" destId="{E9773EE7-330E-48C7-A7D3-C85126E21D3F}" srcOrd="0" destOrd="0" presId="urn:microsoft.com/office/officeart/2005/8/layout/vList2"/>
    <dgm:cxn modelId="{B76FDCA3-A4B5-4EC4-9E65-98311EEB84E8}" type="presParOf" srcId="{C8106004-9050-45F7-86F1-EC2E12513677}" destId="{E9773EE7-330E-48C7-A7D3-C85126E21D3F}" srcOrd="0" destOrd="0" presId="urn:microsoft.com/office/officeart/2005/8/layout/vList2"/>
    <dgm:cxn modelId="{FE333928-B6A3-4209-9420-5E8471CA3878}" type="presParOf" srcId="{C8106004-9050-45F7-86F1-EC2E12513677}" destId="{DC03135D-DDEF-44F3-8712-1A5262C166CE}" srcOrd="1" destOrd="0" presId="urn:microsoft.com/office/officeart/2005/8/layout/vList2"/>
    <dgm:cxn modelId="{9F8670EB-C270-4902-9801-4484CC58B336}" type="presParOf" srcId="{C8106004-9050-45F7-86F1-EC2E12513677}" destId="{6BF280E8-C9B0-48F3-B8F2-C3B13DF65167}" srcOrd="2" destOrd="0" presId="urn:microsoft.com/office/officeart/2005/8/layout/vList2"/>
    <dgm:cxn modelId="{D866C740-1950-4E3E-B112-DE4AD0CAB09B}" type="presParOf" srcId="{C8106004-9050-45F7-86F1-EC2E12513677}" destId="{6942B408-E75B-43D3-9C4A-A05E1ADE94A0}" srcOrd="3" destOrd="0" presId="urn:microsoft.com/office/officeart/2005/8/layout/vList2"/>
    <dgm:cxn modelId="{D0E716E2-BC24-4A37-B289-2305A64E869D}" type="presParOf" srcId="{C8106004-9050-45F7-86F1-EC2E12513677}" destId="{F40C9F92-3E49-4F6C-A7D9-90F03837F43B}" srcOrd="4" destOrd="0" presId="urn:microsoft.com/office/officeart/2005/8/layout/vList2"/>
    <dgm:cxn modelId="{41A004F4-AF77-47D5-AF5F-3C4F310DBCE5}" type="presParOf" srcId="{C8106004-9050-45F7-86F1-EC2E12513677}" destId="{446D172A-A908-4899-A2A0-994AA634D191}" srcOrd="5" destOrd="0" presId="urn:microsoft.com/office/officeart/2005/8/layout/vList2"/>
    <dgm:cxn modelId="{0E593D01-932A-4C0B-86D1-3AF4D1D61557}" type="presParOf" srcId="{C8106004-9050-45F7-86F1-EC2E12513677}" destId="{944C1E16-2FB4-4D0E-8CD2-7F46161A2D5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543F35-0602-4247-A7C9-CAEDE40C5C3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856719F-55D4-43CA-8D0E-0C0548347ED8}">
      <dgm:prSet/>
      <dgm:spPr/>
      <dgm:t>
        <a:bodyPr/>
        <a:lstStyle/>
        <a:p>
          <a:r>
            <a:rPr lang="en-US"/>
            <a:t>Business Units</a:t>
          </a:r>
        </a:p>
      </dgm:t>
    </dgm:pt>
    <dgm:pt modelId="{49235CD2-ABA6-4131-BB7A-E108A8402433}" type="parTrans" cxnId="{00A5C5B1-5E66-469E-8D8E-96F26F6034B6}">
      <dgm:prSet/>
      <dgm:spPr/>
      <dgm:t>
        <a:bodyPr/>
        <a:lstStyle/>
        <a:p>
          <a:endParaRPr lang="en-US"/>
        </a:p>
      </dgm:t>
    </dgm:pt>
    <dgm:pt modelId="{BBF01962-6FFC-460B-A158-E3D4AF2962D5}" type="sibTrans" cxnId="{00A5C5B1-5E66-469E-8D8E-96F26F6034B6}">
      <dgm:prSet/>
      <dgm:spPr/>
      <dgm:t>
        <a:bodyPr/>
        <a:lstStyle/>
        <a:p>
          <a:endParaRPr lang="en-US"/>
        </a:p>
      </dgm:t>
    </dgm:pt>
    <dgm:pt modelId="{DEA80E34-B6AB-4967-A696-FB0862BA52C7}">
      <dgm:prSet/>
      <dgm:spPr/>
      <dgm:t>
        <a:bodyPr/>
        <a:lstStyle/>
        <a:p>
          <a:r>
            <a:rPr lang="en-US"/>
            <a:t>Security Roles</a:t>
          </a:r>
        </a:p>
      </dgm:t>
    </dgm:pt>
    <dgm:pt modelId="{E0329F11-B5D1-45A7-ADFB-5DD0416B1500}" type="parTrans" cxnId="{23F51F4E-CA22-4F36-BCEE-07F1D0DA9E04}">
      <dgm:prSet/>
      <dgm:spPr/>
      <dgm:t>
        <a:bodyPr/>
        <a:lstStyle/>
        <a:p>
          <a:endParaRPr lang="en-US"/>
        </a:p>
      </dgm:t>
    </dgm:pt>
    <dgm:pt modelId="{9CFB1EF6-CCEA-4C87-92EC-7D2C039CDB0E}" type="sibTrans" cxnId="{23F51F4E-CA22-4F36-BCEE-07F1D0DA9E04}">
      <dgm:prSet/>
      <dgm:spPr/>
      <dgm:t>
        <a:bodyPr/>
        <a:lstStyle/>
        <a:p>
          <a:endParaRPr lang="en-US"/>
        </a:p>
      </dgm:t>
    </dgm:pt>
    <dgm:pt modelId="{F526C4F6-C6FC-436C-A048-94C66CB46FF4}">
      <dgm:prSet/>
      <dgm:spPr/>
      <dgm:t>
        <a:bodyPr/>
        <a:lstStyle/>
        <a:p>
          <a:r>
            <a:rPr lang="en-US"/>
            <a:t>Privileges</a:t>
          </a:r>
        </a:p>
      </dgm:t>
    </dgm:pt>
    <dgm:pt modelId="{C0B6C6B5-4D32-4003-A685-B8D0E0A9C39A}" type="parTrans" cxnId="{50AABD8F-A8B4-44F0-B106-EDE1CB4A6338}">
      <dgm:prSet/>
      <dgm:spPr/>
      <dgm:t>
        <a:bodyPr/>
        <a:lstStyle/>
        <a:p>
          <a:endParaRPr lang="en-US"/>
        </a:p>
      </dgm:t>
    </dgm:pt>
    <dgm:pt modelId="{B783BD34-789D-4844-B30D-3174FE9D295C}" type="sibTrans" cxnId="{50AABD8F-A8B4-44F0-B106-EDE1CB4A6338}">
      <dgm:prSet/>
      <dgm:spPr/>
      <dgm:t>
        <a:bodyPr/>
        <a:lstStyle/>
        <a:p>
          <a:endParaRPr lang="en-US"/>
        </a:p>
      </dgm:t>
    </dgm:pt>
    <dgm:pt modelId="{83FECF4B-FD60-45D3-BB24-45E293A7C9EB}">
      <dgm:prSet/>
      <dgm:spPr/>
      <dgm:t>
        <a:bodyPr/>
        <a:lstStyle/>
        <a:p>
          <a:r>
            <a:rPr lang="en-US"/>
            <a:t>Access Levels</a:t>
          </a:r>
        </a:p>
      </dgm:t>
    </dgm:pt>
    <dgm:pt modelId="{D180E0C5-89B1-4229-9F60-DC17A5F0B053}" type="parTrans" cxnId="{F62A11D6-8A36-4C42-A8F2-EB9D247EC39E}">
      <dgm:prSet/>
      <dgm:spPr/>
      <dgm:t>
        <a:bodyPr/>
        <a:lstStyle/>
        <a:p>
          <a:endParaRPr lang="en-US"/>
        </a:p>
      </dgm:t>
    </dgm:pt>
    <dgm:pt modelId="{53C0CB5F-48C2-4307-8121-753A765EC50B}" type="sibTrans" cxnId="{F62A11D6-8A36-4C42-A8F2-EB9D247EC39E}">
      <dgm:prSet/>
      <dgm:spPr/>
      <dgm:t>
        <a:bodyPr/>
        <a:lstStyle/>
        <a:p>
          <a:endParaRPr lang="en-US"/>
        </a:p>
      </dgm:t>
    </dgm:pt>
    <dgm:pt modelId="{93D4E4A0-E999-407A-9B75-D9BA57C35412}">
      <dgm:prSet/>
      <dgm:spPr/>
      <dgm:t>
        <a:bodyPr/>
        <a:lstStyle/>
        <a:p>
          <a:r>
            <a:rPr lang="en-US"/>
            <a:t>Users</a:t>
          </a:r>
        </a:p>
      </dgm:t>
    </dgm:pt>
    <dgm:pt modelId="{35B61112-CDC7-4559-B16A-7BE67F52B31F}" type="parTrans" cxnId="{96590710-D34B-4A8D-9B26-2AD41F6C5F7B}">
      <dgm:prSet/>
      <dgm:spPr/>
      <dgm:t>
        <a:bodyPr/>
        <a:lstStyle/>
        <a:p>
          <a:endParaRPr lang="en-US"/>
        </a:p>
      </dgm:t>
    </dgm:pt>
    <dgm:pt modelId="{22863124-A434-4CF0-AA96-CD13397AFF58}" type="sibTrans" cxnId="{96590710-D34B-4A8D-9B26-2AD41F6C5F7B}">
      <dgm:prSet/>
      <dgm:spPr/>
      <dgm:t>
        <a:bodyPr/>
        <a:lstStyle/>
        <a:p>
          <a:endParaRPr lang="en-US"/>
        </a:p>
      </dgm:t>
    </dgm:pt>
    <dgm:pt modelId="{771DB5F5-5D4D-497F-805B-31C783AFB476}">
      <dgm:prSet/>
      <dgm:spPr/>
      <dgm:t>
        <a:bodyPr/>
        <a:lstStyle/>
        <a:p>
          <a:r>
            <a:rPr lang="en-US"/>
            <a:t>Teams</a:t>
          </a:r>
        </a:p>
      </dgm:t>
    </dgm:pt>
    <dgm:pt modelId="{717F1FEB-E87E-44D6-AC9F-A9A2C0A5B5E2}" type="parTrans" cxnId="{183201A4-4B2E-4D36-A2FC-1D88E2C09D31}">
      <dgm:prSet/>
      <dgm:spPr/>
      <dgm:t>
        <a:bodyPr/>
        <a:lstStyle/>
        <a:p>
          <a:endParaRPr lang="en-US"/>
        </a:p>
      </dgm:t>
    </dgm:pt>
    <dgm:pt modelId="{A7F34B4A-7979-4E9A-A21E-38F56136E49B}" type="sibTrans" cxnId="{183201A4-4B2E-4D36-A2FC-1D88E2C09D31}">
      <dgm:prSet/>
      <dgm:spPr/>
      <dgm:t>
        <a:bodyPr/>
        <a:lstStyle/>
        <a:p>
          <a:endParaRPr lang="en-US"/>
        </a:p>
      </dgm:t>
    </dgm:pt>
    <dgm:pt modelId="{FE99A6E7-5A26-4E1D-AC68-8672FB1BBCC6}" type="pres">
      <dgm:prSet presAssocID="{82543F35-0602-4247-A7C9-CAEDE40C5C34}" presName="linear" presStyleCnt="0">
        <dgm:presLayoutVars>
          <dgm:animLvl val="lvl"/>
          <dgm:resizeHandles val="exact"/>
        </dgm:presLayoutVars>
      </dgm:prSet>
      <dgm:spPr/>
    </dgm:pt>
    <dgm:pt modelId="{2A16DDE9-3BE8-491B-A5FE-41391BAB1D60}" type="pres">
      <dgm:prSet presAssocID="{5856719F-55D4-43CA-8D0E-0C0548347ED8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D19B935A-50BB-4E5A-80C3-840139066977}" type="pres">
      <dgm:prSet presAssocID="{BBF01962-6FFC-460B-A158-E3D4AF2962D5}" presName="spacer" presStyleCnt="0"/>
      <dgm:spPr/>
    </dgm:pt>
    <dgm:pt modelId="{2E937B0E-8B58-4297-A8B1-28E9E02C16FD}" type="pres">
      <dgm:prSet presAssocID="{DEA80E34-B6AB-4967-A696-FB0862BA52C7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2E9DF8CF-3124-4764-9ED6-766B244CA62F}" type="pres">
      <dgm:prSet presAssocID="{9CFB1EF6-CCEA-4C87-92EC-7D2C039CDB0E}" presName="spacer" presStyleCnt="0"/>
      <dgm:spPr/>
    </dgm:pt>
    <dgm:pt modelId="{F37D3403-E4B1-4ED7-B451-21AA5C8225A5}" type="pres">
      <dgm:prSet presAssocID="{F526C4F6-C6FC-436C-A048-94C66CB46FF4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E973DF74-AE2D-42E9-A61C-EBF88724B013}" type="pres">
      <dgm:prSet presAssocID="{B783BD34-789D-4844-B30D-3174FE9D295C}" presName="spacer" presStyleCnt="0"/>
      <dgm:spPr/>
    </dgm:pt>
    <dgm:pt modelId="{5E990BC5-7368-457B-A705-A253590A99E0}" type="pres">
      <dgm:prSet presAssocID="{83FECF4B-FD60-45D3-BB24-45E293A7C9EB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A858CF8F-1815-4CEC-AB38-1DE8B7F8722B}" type="pres">
      <dgm:prSet presAssocID="{53C0CB5F-48C2-4307-8121-753A765EC50B}" presName="spacer" presStyleCnt="0"/>
      <dgm:spPr/>
    </dgm:pt>
    <dgm:pt modelId="{AC360CC2-118A-4F8C-8E6B-6AC7369A5B64}" type="pres">
      <dgm:prSet presAssocID="{93D4E4A0-E999-407A-9B75-D9BA57C35412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02BE80B2-7F4F-4000-8D4C-6104334341FA}" type="pres">
      <dgm:prSet presAssocID="{22863124-A434-4CF0-AA96-CD13397AFF58}" presName="spacer" presStyleCnt="0"/>
      <dgm:spPr/>
    </dgm:pt>
    <dgm:pt modelId="{3CAE9B4F-7541-47AB-86CF-4260CF39A920}" type="pres">
      <dgm:prSet presAssocID="{771DB5F5-5D4D-497F-805B-31C783AFB476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B04F970C-2491-470C-8092-4978C3D5FC70}" type="presOf" srcId="{93D4E4A0-E999-407A-9B75-D9BA57C35412}" destId="{AC360CC2-118A-4F8C-8E6B-6AC7369A5B64}" srcOrd="0" destOrd="0" presId="urn:microsoft.com/office/officeart/2005/8/layout/vList2"/>
    <dgm:cxn modelId="{96590710-D34B-4A8D-9B26-2AD41F6C5F7B}" srcId="{82543F35-0602-4247-A7C9-CAEDE40C5C34}" destId="{93D4E4A0-E999-407A-9B75-D9BA57C35412}" srcOrd="4" destOrd="0" parTransId="{35B61112-CDC7-4559-B16A-7BE67F52B31F}" sibTransId="{22863124-A434-4CF0-AA96-CD13397AFF58}"/>
    <dgm:cxn modelId="{13415433-ED40-4AF2-9560-3A31FC7F8D30}" type="presOf" srcId="{771DB5F5-5D4D-497F-805B-31C783AFB476}" destId="{3CAE9B4F-7541-47AB-86CF-4260CF39A920}" srcOrd="0" destOrd="0" presId="urn:microsoft.com/office/officeart/2005/8/layout/vList2"/>
    <dgm:cxn modelId="{A4D16A38-2C6A-4123-916C-B4944F9AC224}" type="presOf" srcId="{83FECF4B-FD60-45D3-BB24-45E293A7C9EB}" destId="{5E990BC5-7368-457B-A705-A253590A99E0}" srcOrd="0" destOrd="0" presId="urn:microsoft.com/office/officeart/2005/8/layout/vList2"/>
    <dgm:cxn modelId="{48197241-5B44-4B06-9E07-814A11BB0466}" type="presOf" srcId="{DEA80E34-B6AB-4967-A696-FB0862BA52C7}" destId="{2E937B0E-8B58-4297-A8B1-28E9E02C16FD}" srcOrd="0" destOrd="0" presId="urn:microsoft.com/office/officeart/2005/8/layout/vList2"/>
    <dgm:cxn modelId="{23F51F4E-CA22-4F36-BCEE-07F1D0DA9E04}" srcId="{82543F35-0602-4247-A7C9-CAEDE40C5C34}" destId="{DEA80E34-B6AB-4967-A696-FB0862BA52C7}" srcOrd="1" destOrd="0" parTransId="{E0329F11-B5D1-45A7-ADFB-5DD0416B1500}" sibTransId="{9CFB1EF6-CCEA-4C87-92EC-7D2C039CDB0E}"/>
    <dgm:cxn modelId="{A9E01A88-2901-4DD1-88CA-391BF32F1292}" type="presOf" srcId="{5856719F-55D4-43CA-8D0E-0C0548347ED8}" destId="{2A16DDE9-3BE8-491B-A5FE-41391BAB1D60}" srcOrd="0" destOrd="0" presId="urn:microsoft.com/office/officeart/2005/8/layout/vList2"/>
    <dgm:cxn modelId="{5077008D-779E-43AC-95E8-A653EFC62153}" type="presOf" srcId="{82543F35-0602-4247-A7C9-CAEDE40C5C34}" destId="{FE99A6E7-5A26-4E1D-AC68-8672FB1BBCC6}" srcOrd="0" destOrd="0" presId="urn:microsoft.com/office/officeart/2005/8/layout/vList2"/>
    <dgm:cxn modelId="{69C6768D-5CA2-4B64-8A23-5DE86FCB8F50}" type="presOf" srcId="{F526C4F6-C6FC-436C-A048-94C66CB46FF4}" destId="{F37D3403-E4B1-4ED7-B451-21AA5C8225A5}" srcOrd="0" destOrd="0" presId="urn:microsoft.com/office/officeart/2005/8/layout/vList2"/>
    <dgm:cxn modelId="{50AABD8F-A8B4-44F0-B106-EDE1CB4A6338}" srcId="{82543F35-0602-4247-A7C9-CAEDE40C5C34}" destId="{F526C4F6-C6FC-436C-A048-94C66CB46FF4}" srcOrd="2" destOrd="0" parTransId="{C0B6C6B5-4D32-4003-A685-B8D0E0A9C39A}" sibTransId="{B783BD34-789D-4844-B30D-3174FE9D295C}"/>
    <dgm:cxn modelId="{183201A4-4B2E-4D36-A2FC-1D88E2C09D31}" srcId="{82543F35-0602-4247-A7C9-CAEDE40C5C34}" destId="{771DB5F5-5D4D-497F-805B-31C783AFB476}" srcOrd="5" destOrd="0" parTransId="{717F1FEB-E87E-44D6-AC9F-A9A2C0A5B5E2}" sibTransId="{A7F34B4A-7979-4E9A-A21E-38F56136E49B}"/>
    <dgm:cxn modelId="{00A5C5B1-5E66-469E-8D8E-96F26F6034B6}" srcId="{82543F35-0602-4247-A7C9-CAEDE40C5C34}" destId="{5856719F-55D4-43CA-8D0E-0C0548347ED8}" srcOrd="0" destOrd="0" parTransId="{49235CD2-ABA6-4131-BB7A-E108A8402433}" sibTransId="{BBF01962-6FFC-460B-A158-E3D4AF2962D5}"/>
    <dgm:cxn modelId="{F62A11D6-8A36-4C42-A8F2-EB9D247EC39E}" srcId="{82543F35-0602-4247-A7C9-CAEDE40C5C34}" destId="{83FECF4B-FD60-45D3-BB24-45E293A7C9EB}" srcOrd="3" destOrd="0" parTransId="{D180E0C5-89B1-4229-9F60-DC17A5F0B053}" sibTransId="{53C0CB5F-48C2-4307-8121-753A765EC50B}"/>
    <dgm:cxn modelId="{C8620A08-599C-4EAC-994B-24B2A52644D9}" type="presParOf" srcId="{FE99A6E7-5A26-4E1D-AC68-8672FB1BBCC6}" destId="{2A16DDE9-3BE8-491B-A5FE-41391BAB1D60}" srcOrd="0" destOrd="0" presId="urn:microsoft.com/office/officeart/2005/8/layout/vList2"/>
    <dgm:cxn modelId="{DD997793-8034-45D7-94F2-D425629FA4E7}" type="presParOf" srcId="{FE99A6E7-5A26-4E1D-AC68-8672FB1BBCC6}" destId="{D19B935A-50BB-4E5A-80C3-840139066977}" srcOrd="1" destOrd="0" presId="urn:microsoft.com/office/officeart/2005/8/layout/vList2"/>
    <dgm:cxn modelId="{7526C099-F30B-4ADF-8A64-D11936B192D0}" type="presParOf" srcId="{FE99A6E7-5A26-4E1D-AC68-8672FB1BBCC6}" destId="{2E937B0E-8B58-4297-A8B1-28E9E02C16FD}" srcOrd="2" destOrd="0" presId="urn:microsoft.com/office/officeart/2005/8/layout/vList2"/>
    <dgm:cxn modelId="{4BBA1B50-0F8C-4187-9831-E0B6DADCDBBF}" type="presParOf" srcId="{FE99A6E7-5A26-4E1D-AC68-8672FB1BBCC6}" destId="{2E9DF8CF-3124-4764-9ED6-766B244CA62F}" srcOrd="3" destOrd="0" presId="urn:microsoft.com/office/officeart/2005/8/layout/vList2"/>
    <dgm:cxn modelId="{3121E0A0-3389-46D8-A793-D6B64A94A3F1}" type="presParOf" srcId="{FE99A6E7-5A26-4E1D-AC68-8672FB1BBCC6}" destId="{F37D3403-E4B1-4ED7-B451-21AA5C8225A5}" srcOrd="4" destOrd="0" presId="urn:microsoft.com/office/officeart/2005/8/layout/vList2"/>
    <dgm:cxn modelId="{B64996B0-0CEC-4301-8A17-D7DCA616AFAD}" type="presParOf" srcId="{FE99A6E7-5A26-4E1D-AC68-8672FB1BBCC6}" destId="{E973DF74-AE2D-42E9-A61C-EBF88724B013}" srcOrd="5" destOrd="0" presId="urn:microsoft.com/office/officeart/2005/8/layout/vList2"/>
    <dgm:cxn modelId="{D837D1F7-9BE3-44EA-8072-9CF700530196}" type="presParOf" srcId="{FE99A6E7-5A26-4E1D-AC68-8672FB1BBCC6}" destId="{5E990BC5-7368-457B-A705-A253590A99E0}" srcOrd="6" destOrd="0" presId="urn:microsoft.com/office/officeart/2005/8/layout/vList2"/>
    <dgm:cxn modelId="{DB6D7385-E0AB-46B4-9CB3-9A44D0ED9B10}" type="presParOf" srcId="{FE99A6E7-5A26-4E1D-AC68-8672FB1BBCC6}" destId="{A858CF8F-1815-4CEC-AB38-1DE8B7F8722B}" srcOrd="7" destOrd="0" presId="urn:microsoft.com/office/officeart/2005/8/layout/vList2"/>
    <dgm:cxn modelId="{72CD8646-1FCE-45B9-80FF-11243FF3F2D4}" type="presParOf" srcId="{FE99A6E7-5A26-4E1D-AC68-8672FB1BBCC6}" destId="{AC360CC2-118A-4F8C-8E6B-6AC7369A5B64}" srcOrd="8" destOrd="0" presId="urn:microsoft.com/office/officeart/2005/8/layout/vList2"/>
    <dgm:cxn modelId="{EA1D85BE-5933-4AB8-9DD5-693D8DB3165E}" type="presParOf" srcId="{FE99A6E7-5A26-4E1D-AC68-8672FB1BBCC6}" destId="{02BE80B2-7F4F-4000-8D4C-6104334341FA}" srcOrd="9" destOrd="0" presId="urn:microsoft.com/office/officeart/2005/8/layout/vList2"/>
    <dgm:cxn modelId="{708E9028-BCE7-4614-A1A3-EA20A4BBFC12}" type="presParOf" srcId="{FE99A6E7-5A26-4E1D-AC68-8672FB1BBCC6}" destId="{3CAE9B4F-7541-47AB-86CF-4260CF39A920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1164EB6-8187-46E8-AA42-0FB2080285D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581EA1A-9AC7-425A-B33C-D61B64FAA85C}">
      <dgm:prSet/>
      <dgm:spPr/>
      <dgm:t>
        <a:bodyPr/>
        <a:lstStyle/>
        <a:p>
          <a:r>
            <a:rPr lang="en-US"/>
            <a:t>Business Units define your organizational hierarchy:</a:t>
          </a:r>
        </a:p>
      </dgm:t>
    </dgm:pt>
    <dgm:pt modelId="{95844BD1-3EF9-47A4-8DDF-A95B5A83A286}" type="parTrans" cxnId="{DADA74F7-84B5-4C50-AD00-E73813CCA92D}">
      <dgm:prSet/>
      <dgm:spPr/>
      <dgm:t>
        <a:bodyPr/>
        <a:lstStyle/>
        <a:p>
          <a:endParaRPr lang="en-US"/>
        </a:p>
      </dgm:t>
    </dgm:pt>
    <dgm:pt modelId="{79CF12BD-5B03-48F6-837D-4AE419FC1D75}" type="sibTrans" cxnId="{DADA74F7-84B5-4C50-AD00-E73813CCA92D}">
      <dgm:prSet/>
      <dgm:spPr/>
      <dgm:t>
        <a:bodyPr/>
        <a:lstStyle/>
        <a:p>
          <a:endParaRPr lang="en-US"/>
        </a:p>
      </dgm:t>
    </dgm:pt>
    <dgm:pt modelId="{84566ED3-CD6E-4342-A490-23CA42873577}">
      <dgm:prSet/>
      <dgm:spPr/>
      <dgm:t>
        <a:bodyPr/>
        <a:lstStyle/>
        <a:p>
          <a:r>
            <a:rPr lang="en-US"/>
            <a:t>User and Teams</a:t>
          </a:r>
        </a:p>
      </dgm:t>
    </dgm:pt>
    <dgm:pt modelId="{A094C852-D076-49CA-B01B-9CA5794E684B}" type="parTrans" cxnId="{F20E0952-7684-4035-82C1-D8B85CB3F913}">
      <dgm:prSet/>
      <dgm:spPr/>
      <dgm:t>
        <a:bodyPr/>
        <a:lstStyle/>
        <a:p>
          <a:endParaRPr lang="en-US"/>
        </a:p>
      </dgm:t>
    </dgm:pt>
    <dgm:pt modelId="{8E4500CB-087C-4F9F-B12D-905EDEF70C71}" type="sibTrans" cxnId="{F20E0952-7684-4035-82C1-D8B85CB3F913}">
      <dgm:prSet/>
      <dgm:spPr/>
      <dgm:t>
        <a:bodyPr/>
        <a:lstStyle/>
        <a:p>
          <a:endParaRPr lang="en-US"/>
        </a:p>
      </dgm:t>
    </dgm:pt>
    <dgm:pt modelId="{57F8C202-AD8C-4F72-9919-505C6FE3C07A}">
      <dgm:prSet/>
      <dgm:spPr/>
      <dgm:t>
        <a:bodyPr/>
        <a:lstStyle/>
        <a:p>
          <a:r>
            <a:rPr lang="en-US"/>
            <a:t>Security</a:t>
          </a:r>
        </a:p>
      </dgm:t>
    </dgm:pt>
    <dgm:pt modelId="{62C8D3F2-C5C5-4269-BE63-01AEEACEAA55}" type="parTrans" cxnId="{90CD26F0-0825-4F08-AAD4-4E7D0CFBBDC3}">
      <dgm:prSet/>
      <dgm:spPr/>
      <dgm:t>
        <a:bodyPr/>
        <a:lstStyle/>
        <a:p>
          <a:endParaRPr lang="en-US"/>
        </a:p>
      </dgm:t>
    </dgm:pt>
    <dgm:pt modelId="{06499150-6F73-4AC6-BC5D-342A2654A41F}" type="sibTrans" cxnId="{90CD26F0-0825-4F08-AAD4-4E7D0CFBBDC3}">
      <dgm:prSet/>
      <dgm:spPr/>
      <dgm:t>
        <a:bodyPr/>
        <a:lstStyle/>
        <a:p>
          <a:endParaRPr lang="en-US"/>
        </a:p>
      </dgm:t>
    </dgm:pt>
    <dgm:pt modelId="{8976551D-D0DA-46B3-8415-59EA21A9F372}" type="pres">
      <dgm:prSet presAssocID="{71164EB6-8187-46E8-AA42-0FB2080285D7}" presName="linear" presStyleCnt="0">
        <dgm:presLayoutVars>
          <dgm:animLvl val="lvl"/>
          <dgm:resizeHandles val="exact"/>
        </dgm:presLayoutVars>
      </dgm:prSet>
      <dgm:spPr/>
    </dgm:pt>
    <dgm:pt modelId="{F83C0B32-ED81-457D-ADE5-CD6C1E7D81DA}" type="pres">
      <dgm:prSet presAssocID="{2581EA1A-9AC7-425A-B33C-D61B64FAA85C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897BB352-2C39-4BF2-9E2E-C3D2126475E6}" type="pres">
      <dgm:prSet presAssocID="{2581EA1A-9AC7-425A-B33C-D61B64FAA85C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A66FC000-CD41-4F46-8209-394202B36C78}" type="presOf" srcId="{84566ED3-CD6E-4342-A490-23CA42873577}" destId="{897BB352-2C39-4BF2-9E2E-C3D2126475E6}" srcOrd="0" destOrd="0" presId="urn:microsoft.com/office/officeart/2005/8/layout/vList2"/>
    <dgm:cxn modelId="{AD99AB03-B57E-47A3-BCBC-84F8C53BA933}" type="presOf" srcId="{71164EB6-8187-46E8-AA42-0FB2080285D7}" destId="{8976551D-D0DA-46B3-8415-59EA21A9F372}" srcOrd="0" destOrd="0" presId="urn:microsoft.com/office/officeart/2005/8/layout/vList2"/>
    <dgm:cxn modelId="{F20E0952-7684-4035-82C1-D8B85CB3F913}" srcId="{2581EA1A-9AC7-425A-B33C-D61B64FAA85C}" destId="{84566ED3-CD6E-4342-A490-23CA42873577}" srcOrd="0" destOrd="0" parTransId="{A094C852-D076-49CA-B01B-9CA5794E684B}" sibTransId="{8E4500CB-087C-4F9F-B12D-905EDEF70C71}"/>
    <dgm:cxn modelId="{8F328EE6-E17D-4751-9482-500399EB941A}" type="presOf" srcId="{2581EA1A-9AC7-425A-B33C-D61B64FAA85C}" destId="{F83C0B32-ED81-457D-ADE5-CD6C1E7D81DA}" srcOrd="0" destOrd="0" presId="urn:microsoft.com/office/officeart/2005/8/layout/vList2"/>
    <dgm:cxn modelId="{90CD26F0-0825-4F08-AAD4-4E7D0CFBBDC3}" srcId="{2581EA1A-9AC7-425A-B33C-D61B64FAA85C}" destId="{57F8C202-AD8C-4F72-9919-505C6FE3C07A}" srcOrd="1" destOrd="0" parTransId="{62C8D3F2-C5C5-4269-BE63-01AEEACEAA55}" sibTransId="{06499150-6F73-4AC6-BC5D-342A2654A41F}"/>
    <dgm:cxn modelId="{9FE34DF2-8C47-4974-A841-B148C533D8C8}" type="presOf" srcId="{57F8C202-AD8C-4F72-9919-505C6FE3C07A}" destId="{897BB352-2C39-4BF2-9E2E-C3D2126475E6}" srcOrd="0" destOrd="1" presId="urn:microsoft.com/office/officeart/2005/8/layout/vList2"/>
    <dgm:cxn modelId="{DADA74F7-84B5-4C50-AD00-E73813CCA92D}" srcId="{71164EB6-8187-46E8-AA42-0FB2080285D7}" destId="{2581EA1A-9AC7-425A-B33C-D61B64FAA85C}" srcOrd="0" destOrd="0" parTransId="{95844BD1-3EF9-47A4-8DDF-A95B5A83A286}" sibTransId="{79CF12BD-5B03-48F6-837D-4AE419FC1D75}"/>
    <dgm:cxn modelId="{7133D30B-E46C-4EC2-AB6E-BA3634B76512}" type="presParOf" srcId="{8976551D-D0DA-46B3-8415-59EA21A9F372}" destId="{F83C0B32-ED81-457D-ADE5-CD6C1E7D81DA}" srcOrd="0" destOrd="0" presId="urn:microsoft.com/office/officeart/2005/8/layout/vList2"/>
    <dgm:cxn modelId="{6DB7F4D7-BFCE-42DD-B8F2-6F7E75527F15}" type="presParOf" srcId="{8976551D-D0DA-46B3-8415-59EA21A9F372}" destId="{897BB352-2C39-4BF2-9E2E-C3D2126475E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2373EEA-3AD6-49C1-900E-50AEF1F28E4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27E0A7-2941-48E3-9050-7A79B48C0DAB}">
      <dgm:prSet/>
      <dgm:spPr/>
      <dgm:t>
        <a:bodyPr/>
        <a:lstStyle/>
        <a:p>
          <a:r>
            <a:rPr lang="en-US"/>
            <a:t>Two types of business units</a:t>
          </a:r>
        </a:p>
      </dgm:t>
    </dgm:pt>
    <dgm:pt modelId="{1F4102F8-D605-45A7-AF53-BFF2A1D1F532}" type="parTrans" cxnId="{F7551A55-D352-4178-8273-12F5278AA589}">
      <dgm:prSet/>
      <dgm:spPr/>
      <dgm:t>
        <a:bodyPr/>
        <a:lstStyle/>
        <a:p>
          <a:endParaRPr lang="en-US"/>
        </a:p>
      </dgm:t>
    </dgm:pt>
    <dgm:pt modelId="{F7CBE90B-35E7-42E7-B87A-FE078F102717}" type="sibTrans" cxnId="{F7551A55-D352-4178-8273-12F5278AA589}">
      <dgm:prSet/>
      <dgm:spPr/>
      <dgm:t>
        <a:bodyPr/>
        <a:lstStyle/>
        <a:p>
          <a:endParaRPr lang="en-US"/>
        </a:p>
      </dgm:t>
    </dgm:pt>
    <dgm:pt modelId="{C29B14DC-DDD0-4377-9224-99F64EBF38CC}">
      <dgm:prSet/>
      <dgm:spPr/>
      <dgm:t>
        <a:bodyPr/>
        <a:lstStyle/>
        <a:p>
          <a:r>
            <a:rPr lang="en-US" dirty="0"/>
            <a:t>Root business unit</a:t>
          </a:r>
        </a:p>
      </dgm:t>
    </dgm:pt>
    <dgm:pt modelId="{9A137CE8-C507-46A1-AB6A-8D6119333892}" type="parTrans" cxnId="{2E91F44A-B89F-47E3-843A-B1D1DECD3498}">
      <dgm:prSet/>
      <dgm:spPr/>
      <dgm:t>
        <a:bodyPr/>
        <a:lstStyle/>
        <a:p>
          <a:endParaRPr lang="en-US"/>
        </a:p>
      </dgm:t>
    </dgm:pt>
    <dgm:pt modelId="{A80C44B0-75F4-4A72-9717-6FBBAD583FE9}" type="sibTrans" cxnId="{2E91F44A-B89F-47E3-843A-B1D1DECD3498}">
      <dgm:prSet/>
      <dgm:spPr/>
      <dgm:t>
        <a:bodyPr/>
        <a:lstStyle/>
        <a:p>
          <a:endParaRPr lang="en-US"/>
        </a:p>
      </dgm:t>
    </dgm:pt>
    <dgm:pt modelId="{6743467F-2AEB-4075-BC53-60790015E0E8}">
      <dgm:prSet/>
      <dgm:spPr/>
      <dgm:t>
        <a:bodyPr/>
        <a:lstStyle/>
        <a:p>
          <a:r>
            <a:rPr lang="en-US" dirty="0"/>
            <a:t>All other business units</a:t>
          </a:r>
        </a:p>
      </dgm:t>
    </dgm:pt>
    <dgm:pt modelId="{D056483F-130D-41C7-A1D9-A1480ABB994D}" type="parTrans" cxnId="{3B21CA2D-BF54-46AB-9A3E-DA73F35D92A2}">
      <dgm:prSet/>
      <dgm:spPr/>
      <dgm:t>
        <a:bodyPr/>
        <a:lstStyle/>
        <a:p>
          <a:endParaRPr lang="en-US"/>
        </a:p>
      </dgm:t>
    </dgm:pt>
    <dgm:pt modelId="{87207ABD-3D5E-4085-918D-D5B95871FD11}" type="sibTrans" cxnId="{3B21CA2D-BF54-46AB-9A3E-DA73F35D92A2}">
      <dgm:prSet/>
      <dgm:spPr/>
      <dgm:t>
        <a:bodyPr/>
        <a:lstStyle/>
        <a:p>
          <a:endParaRPr lang="en-US"/>
        </a:p>
      </dgm:t>
    </dgm:pt>
    <dgm:pt modelId="{5F0080C9-10EE-40C5-9106-BB3A23A566CE}" type="pres">
      <dgm:prSet presAssocID="{E2373EEA-3AD6-49C1-900E-50AEF1F28E4D}" presName="linear" presStyleCnt="0">
        <dgm:presLayoutVars>
          <dgm:animLvl val="lvl"/>
          <dgm:resizeHandles val="exact"/>
        </dgm:presLayoutVars>
      </dgm:prSet>
      <dgm:spPr/>
    </dgm:pt>
    <dgm:pt modelId="{80F92FE9-FA18-4E3F-AEDD-1F413D19667F}" type="pres">
      <dgm:prSet presAssocID="{2027E0A7-2941-48E3-9050-7A79B48C0DA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37D5A75-0C6A-404E-8132-E4F5CDD504DB}" type="pres">
      <dgm:prSet presAssocID="{2027E0A7-2941-48E3-9050-7A79B48C0DAB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3B21CA2D-BF54-46AB-9A3E-DA73F35D92A2}" srcId="{2027E0A7-2941-48E3-9050-7A79B48C0DAB}" destId="{6743467F-2AEB-4075-BC53-60790015E0E8}" srcOrd="1" destOrd="0" parTransId="{D056483F-130D-41C7-A1D9-A1480ABB994D}" sibTransId="{87207ABD-3D5E-4085-918D-D5B95871FD11}"/>
    <dgm:cxn modelId="{991E2469-DBEA-4DC7-B85F-A75FB4697ACD}" type="presOf" srcId="{6743467F-2AEB-4075-BC53-60790015E0E8}" destId="{B37D5A75-0C6A-404E-8132-E4F5CDD504DB}" srcOrd="0" destOrd="1" presId="urn:microsoft.com/office/officeart/2005/8/layout/vList2"/>
    <dgm:cxn modelId="{2E91F44A-B89F-47E3-843A-B1D1DECD3498}" srcId="{2027E0A7-2941-48E3-9050-7A79B48C0DAB}" destId="{C29B14DC-DDD0-4377-9224-99F64EBF38CC}" srcOrd="0" destOrd="0" parTransId="{9A137CE8-C507-46A1-AB6A-8D6119333892}" sibTransId="{A80C44B0-75F4-4A72-9717-6FBBAD583FE9}"/>
    <dgm:cxn modelId="{F7551A55-D352-4178-8273-12F5278AA589}" srcId="{E2373EEA-3AD6-49C1-900E-50AEF1F28E4D}" destId="{2027E0A7-2941-48E3-9050-7A79B48C0DAB}" srcOrd="0" destOrd="0" parTransId="{1F4102F8-D605-45A7-AF53-BFF2A1D1F532}" sibTransId="{F7CBE90B-35E7-42E7-B87A-FE078F102717}"/>
    <dgm:cxn modelId="{5081D78A-F0B2-454C-A63C-CB0AE92C5343}" type="presOf" srcId="{2027E0A7-2941-48E3-9050-7A79B48C0DAB}" destId="{80F92FE9-FA18-4E3F-AEDD-1F413D19667F}" srcOrd="0" destOrd="0" presId="urn:microsoft.com/office/officeart/2005/8/layout/vList2"/>
    <dgm:cxn modelId="{0E2CBBB6-6746-4F27-89E5-58B1F8CF1E4B}" type="presOf" srcId="{C29B14DC-DDD0-4377-9224-99F64EBF38CC}" destId="{B37D5A75-0C6A-404E-8132-E4F5CDD504DB}" srcOrd="0" destOrd="0" presId="urn:microsoft.com/office/officeart/2005/8/layout/vList2"/>
    <dgm:cxn modelId="{58E9EFF0-6CCC-4373-8B95-D58D91DA3CAC}" type="presOf" srcId="{E2373EEA-3AD6-49C1-900E-50AEF1F28E4D}" destId="{5F0080C9-10EE-40C5-9106-BB3A23A566CE}" srcOrd="0" destOrd="0" presId="urn:microsoft.com/office/officeart/2005/8/layout/vList2"/>
    <dgm:cxn modelId="{73AB2E15-BC74-4F6A-A2E6-6FAC87EC4BBA}" type="presParOf" srcId="{5F0080C9-10EE-40C5-9106-BB3A23A566CE}" destId="{80F92FE9-FA18-4E3F-AEDD-1F413D19667F}" srcOrd="0" destOrd="0" presId="urn:microsoft.com/office/officeart/2005/8/layout/vList2"/>
    <dgm:cxn modelId="{F31FC20F-5252-4022-B37F-4B763E92E4D9}" type="presParOf" srcId="{5F0080C9-10EE-40C5-9106-BB3A23A566CE}" destId="{B37D5A75-0C6A-404E-8132-E4F5CDD504D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A5AB5CC-505D-4E48-8BD0-1D7006AF160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8D3E911-4709-436B-A5E7-B350A3B042E6}">
      <dgm:prSet/>
      <dgm:spPr/>
      <dgm:t>
        <a:bodyPr/>
        <a:lstStyle/>
        <a:p>
          <a:r>
            <a:rPr lang="en-US"/>
            <a:t>The root business unit is special</a:t>
          </a:r>
        </a:p>
      </dgm:t>
    </dgm:pt>
    <dgm:pt modelId="{2B485842-1070-406B-BD99-F18B76016C47}" type="parTrans" cxnId="{96ECAB21-26A2-45FF-ACE4-00281168EEA3}">
      <dgm:prSet/>
      <dgm:spPr/>
      <dgm:t>
        <a:bodyPr/>
        <a:lstStyle/>
        <a:p>
          <a:endParaRPr lang="en-US"/>
        </a:p>
      </dgm:t>
    </dgm:pt>
    <dgm:pt modelId="{6AD4B8E3-CD92-4524-9218-BAF0143550DC}" type="sibTrans" cxnId="{96ECAB21-26A2-45FF-ACE4-00281168EEA3}">
      <dgm:prSet/>
      <dgm:spPr/>
      <dgm:t>
        <a:bodyPr/>
        <a:lstStyle/>
        <a:p>
          <a:endParaRPr lang="en-US"/>
        </a:p>
      </dgm:t>
    </dgm:pt>
    <dgm:pt modelId="{0D07C74B-577F-4ACF-BC02-7E38C6E79C18}">
      <dgm:prSet/>
      <dgm:spPr/>
      <dgm:t>
        <a:bodyPr/>
        <a:lstStyle/>
        <a:p>
          <a:r>
            <a:rPr lang="en-US"/>
            <a:t>There is only one root business unit</a:t>
          </a:r>
        </a:p>
      </dgm:t>
    </dgm:pt>
    <dgm:pt modelId="{79FBC13F-59E4-4E52-BA9F-E7BDB8C08BAD}" type="parTrans" cxnId="{CB0D08DF-3C8A-4715-8C80-E09A1CE97599}">
      <dgm:prSet/>
      <dgm:spPr/>
      <dgm:t>
        <a:bodyPr/>
        <a:lstStyle/>
        <a:p>
          <a:endParaRPr lang="en-US"/>
        </a:p>
      </dgm:t>
    </dgm:pt>
    <dgm:pt modelId="{B9F14FBA-55AB-4DC1-A659-974641A9E492}" type="sibTrans" cxnId="{CB0D08DF-3C8A-4715-8C80-E09A1CE97599}">
      <dgm:prSet/>
      <dgm:spPr/>
      <dgm:t>
        <a:bodyPr/>
        <a:lstStyle/>
        <a:p>
          <a:endParaRPr lang="en-US"/>
        </a:p>
      </dgm:t>
    </dgm:pt>
    <dgm:pt modelId="{22BCA8CC-536B-4348-939B-401138EDEA33}">
      <dgm:prSet/>
      <dgm:spPr/>
      <dgm:t>
        <a:bodyPr/>
        <a:lstStyle/>
        <a:p>
          <a:r>
            <a:rPr lang="en-US"/>
            <a:t>It is created when Dynamics CRM is installed</a:t>
          </a:r>
        </a:p>
      </dgm:t>
    </dgm:pt>
    <dgm:pt modelId="{BC3AE45E-9465-472F-8050-61DC5A348D2B}" type="parTrans" cxnId="{B1DFC49C-67B9-47B0-8FDE-95CFE51C7E17}">
      <dgm:prSet/>
      <dgm:spPr/>
      <dgm:t>
        <a:bodyPr/>
        <a:lstStyle/>
        <a:p>
          <a:endParaRPr lang="en-US"/>
        </a:p>
      </dgm:t>
    </dgm:pt>
    <dgm:pt modelId="{85E5E53D-6E63-4BB7-BB59-530023C3128E}" type="sibTrans" cxnId="{B1DFC49C-67B9-47B0-8FDE-95CFE51C7E17}">
      <dgm:prSet/>
      <dgm:spPr/>
      <dgm:t>
        <a:bodyPr/>
        <a:lstStyle/>
        <a:p>
          <a:endParaRPr lang="en-US"/>
        </a:p>
      </dgm:t>
    </dgm:pt>
    <dgm:pt modelId="{5D7B8ECB-F565-4578-A37E-9B273FD0DF52}">
      <dgm:prSet/>
      <dgm:spPr/>
      <dgm:t>
        <a:bodyPr/>
        <a:lstStyle/>
        <a:p>
          <a:r>
            <a:rPr lang="en-US"/>
            <a:t>It is the name of the Organization</a:t>
          </a:r>
        </a:p>
      </dgm:t>
    </dgm:pt>
    <dgm:pt modelId="{5734A5C5-5838-4B02-84F8-EB53A163DDC9}" type="parTrans" cxnId="{15FDAD81-C7B6-4CB4-AFD8-9AE69A233420}">
      <dgm:prSet/>
      <dgm:spPr/>
      <dgm:t>
        <a:bodyPr/>
        <a:lstStyle/>
        <a:p>
          <a:endParaRPr lang="en-US"/>
        </a:p>
      </dgm:t>
    </dgm:pt>
    <dgm:pt modelId="{8FEEA26C-DB08-455A-B01D-9C7F5A4C6029}" type="sibTrans" cxnId="{15FDAD81-C7B6-4CB4-AFD8-9AE69A233420}">
      <dgm:prSet/>
      <dgm:spPr/>
      <dgm:t>
        <a:bodyPr/>
        <a:lstStyle/>
        <a:p>
          <a:endParaRPr lang="en-US"/>
        </a:p>
      </dgm:t>
    </dgm:pt>
    <dgm:pt modelId="{ACA081C9-C98D-4DAE-9EAD-498981359847}">
      <dgm:prSet/>
      <dgm:spPr/>
      <dgm:t>
        <a:bodyPr/>
        <a:lstStyle/>
        <a:p>
          <a:r>
            <a:rPr lang="en-US"/>
            <a:t>The name can be changed</a:t>
          </a:r>
        </a:p>
      </dgm:t>
    </dgm:pt>
    <dgm:pt modelId="{9E4579F4-42F0-471D-A13C-1EC5D6BDC511}" type="parTrans" cxnId="{769839C8-8405-468C-90FF-C263CDE21706}">
      <dgm:prSet/>
      <dgm:spPr/>
      <dgm:t>
        <a:bodyPr/>
        <a:lstStyle/>
        <a:p>
          <a:endParaRPr lang="en-US"/>
        </a:p>
      </dgm:t>
    </dgm:pt>
    <dgm:pt modelId="{59CE5AF6-C9ED-42D1-9A2F-7E34BA614E07}" type="sibTrans" cxnId="{769839C8-8405-468C-90FF-C263CDE21706}">
      <dgm:prSet/>
      <dgm:spPr/>
      <dgm:t>
        <a:bodyPr/>
        <a:lstStyle/>
        <a:p>
          <a:endParaRPr lang="en-US"/>
        </a:p>
      </dgm:t>
    </dgm:pt>
    <dgm:pt modelId="{7AD2DBDD-10AE-4AF7-84D2-0304A4EBF5CD}">
      <dgm:prSet/>
      <dgm:spPr/>
      <dgm:t>
        <a:bodyPr/>
        <a:lstStyle/>
        <a:p>
          <a:r>
            <a:rPr lang="en-US"/>
            <a:t>It cannot be deleted or disabled</a:t>
          </a:r>
        </a:p>
      </dgm:t>
    </dgm:pt>
    <dgm:pt modelId="{483DEC96-CA5E-403D-A4A7-1DA3641D17CD}" type="parTrans" cxnId="{BB4F2DF9-1D91-404E-89D3-059B2158D904}">
      <dgm:prSet/>
      <dgm:spPr/>
      <dgm:t>
        <a:bodyPr/>
        <a:lstStyle/>
        <a:p>
          <a:endParaRPr lang="en-US"/>
        </a:p>
      </dgm:t>
    </dgm:pt>
    <dgm:pt modelId="{690E5D0A-31FE-4009-9905-A3DA97C38ED3}" type="sibTrans" cxnId="{BB4F2DF9-1D91-404E-89D3-059B2158D904}">
      <dgm:prSet/>
      <dgm:spPr/>
      <dgm:t>
        <a:bodyPr/>
        <a:lstStyle/>
        <a:p>
          <a:endParaRPr lang="en-US"/>
        </a:p>
      </dgm:t>
    </dgm:pt>
    <dgm:pt modelId="{29B5BDD4-8CFD-4C1E-A4AE-CC34BF0326E5}">
      <dgm:prSet/>
      <dgm:spPr/>
      <dgm:t>
        <a:bodyPr/>
        <a:lstStyle/>
        <a:p>
          <a:r>
            <a:rPr lang="en-US"/>
            <a:t>It cannot be reparented</a:t>
          </a:r>
        </a:p>
      </dgm:t>
    </dgm:pt>
    <dgm:pt modelId="{65C0CEAF-08C5-4323-B182-CFB571AFDFFA}" type="parTrans" cxnId="{9C83FF2C-E352-41AC-9B33-319EEA4F45D0}">
      <dgm:prSet/>
      <dgm:spPr/>
      <dgm:t>
        <a:bodyPr/>
        <a:lstStyle/>
        <a:p>
          <a:endParaRPr lang="en-US"/>
        </a:p>
      </dgm:t>
    </dgm:pt>
    <dgm:pt modelId="{6288D3CC-A5D7-4372-8A99-11DC5DE669AD}" type="sibTrans" cxnId="{9C83FF2C-E352-41AC-9B33-319EEA4F45D0}">
      <dgm:prSet/>
      <dgm:spPr/>
      <dgm:t>
        <a:bodyPr/>
        <a:lstStyle/>
        <a:p>
          <a:endParaRPr lang="en-US"/>
        </a:p>
      </dgm:t>
    </dgm:pt>
    <dgm:pt modelId="{39098F51-3047-4235-BE57-E58BF89D3734}" type="pres">
      <dgm:prSet presAssocID="{7A5AB5CC-505D-4E48-8BD0-1D7006AF1608}" presName="linear" presStyleCnt="0">
        <dgm:presLayoutVars>
          <dgm:animLvl val="lvl"/>
          <dgm:resizeHandles val="exact"/>
        </dgm:presLayoutVars>
      </dgm:prSet>
      <dgm:spPr/>
    </dgm:pt>
    <dgm:pt modelId="{9C0AC632-D651-4A51-94E0-BF5A986034A8}" type="pres">
      <dgm:prSet presAssocID="{48D3E911-4709-436B-A5E7-B350A3B042E6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1D200FD2-1F5E-4CA6-8D51-560457FF8259}" type="pres">
      <dgm:prSet presAssocID="{6AD4B8E3-CD92-4524-9218-BAF0143550DC}" presName="spacer" presStyleCnt="0"/>
      <dgm:spPr/>
    </dgm:pt>
    <dgm:pt modelId="{4827F843-E3A3-43E2-8B0F-30ED78C0D433}" type="pres">
      <dgm:prSet presAssocID="{0D07C74B-577F-4ACF-BC02-7E38C6E79C18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B4B79D53-8DFB-453E-A2F9-2F12F231DF76}" type="pres">
      <dgm:prSet presAssocID="{B9F14FBA-55AB-4DC1-A659-974641A9E492}" presName="spacer" presStyleCnt="0"/>
      <dgm:spPr/>
    </dgm:pt>
    <dgm:pt modelId="{22C2D0C3-897A-42C3-9BF3-414B46E85976}" type="pres">
      <dgm:prSet presAssocID="{22BCA8CC-536B-4348-939B-401138EDEA33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8DC2BEA0-8ACE-4A3A-ABCB-762A16A3970C}" type="pres">
      <dgm:prSet presAssocID="{85E5E53D-6E63-4BB7-BB59-530023C3128E}" presName="spacer" presStyleCnt="0"/>
      <dgm:spPr/>
    </dgm:pt>
    <dgm:pt modelId="{AF8A5F7A-4A6A-4C62-A939-DDB039810DCE}" type="pres">
      <dgm:prSet presAssocID="{5D7B8ECB-F565-4578-A37E-9B273FD0DF52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973806D7-4082-46F9-B784-18A65DD57D37}" type="pres">
      <dgm:prSet presAssocID="{8FEEA26C-DB08-455A-B01D-9C7F5A4C6029}" presName="spacer" presStyleCnt="0"/>
      <dgm:spPr/>
    </dgm:pt>
    <dgm:pt modelId="{769223C0-A86D-44CC-A698-149FB9BFB6F3}" type="pres">
      <dgm:prSet presAssocID="{ACA081C9-C98D-4DAE-9EAD-498981359847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63D2F512-C194-4690-A4D1-A54DDF4FAC9A}" type="pres">
      <dgm:prSet presAssocID="{59CE5AF6-C9ED-42D1-9A2F-7E34BA614E07}" presName="spacer" presStyleCnt="0"/>
      <dgm:spPr/>
    </dgm:pt>
    <dgm:pt modelId="{1C2A0B1A-2140-40D6-87C7-819F4D740493}" type="pres">
      <dgm:prSet presAssocID="{7AD2DBDD-10AE-4AF7-84D2-0304A4EBF5CD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975CBF22-26C4-4A09-B6A9-1253541226EA}" type="pres">
      <dgm:prSet presAssocID="{690E5D0A-31FE-4009-9905-A3DA97C38ED3}" presName="spacer" presStyleCnt="0"/>
      <dgm:spPr/>
    </dgm:pt>
    <dgm:pt modelId="{60C64433-5360-4802-A3CF-12875AC128A6}" type="pres">
      <dgm:prSet presAssocID="{29B5BDD4-8CFD-4C1E-A4AE-CC34BF0326E5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96ECAB21-26A2-45FF-ACE4-00281168EEA3}" srcId="{7A5AB5CC-505D-4E48-8BD0-1D7006AF1608}" destId="{48D3E911-4709-436B-A5E7-B350A3B042E6}" srcOrd="0" destOrd="0" parTransId="{2B485842-1070-406B-BD99-F18B76016C47}" sibTransId="{6AD4B8E3-CD92-4524-9218-BAF0143550DC}"/>
    <dgm:cxn modelId="{9C83FF2C-E352-41AC-9B33-319EEA4F45D0}" srcId="{7A5AB5CC-505D-4E48-8BD0-1D7006AF1608}" destId="{29B5BDD4-8CFD-4C1E-A4AE-CC34BF0326E5}" srcOrd="6" destOrd="0" parTransId="{65C0CEAF-08C5-4323-B182-CFB571AFDFFA}" sibTransId="{6288D3CC-A5D7-4372-8A99-11DC5DE669AD}"/>
    <dgm:cxn modelId="{CA8A935D-5296-4278-A31A-74233C2527B7}" type="presOf" srcId="{5D7B8ECB-F565-4578-A37E-9B273FD0DF52}" destId="{AF8A5F7A-4A6A-4C62-A939-DDB039810DCE}" srcOrd="0" destOrd="0" presId="urn:microsoft.com/office/officeart/2005/8/layout/vList2"/>
    <dgm:cxn modelId="{4AD6444C-600F-4E18-A804-F36E3D2EFC6E}" type="presOf" srcId="{48D3E911-4709-436B-A5E7-B350A3B042E6}" destId="{9C0AC632-D651-4A51-94E0-BF5A986034A8}" srcOrd="0" destOrd="0" presId="urn:microsoft.com/office/officeart/2005/8/layout/vList2"/>
    <dgm:cxn modelId="{15FDAD81-C7B6-4CB4-AFD8-9AE69A233420}" srcId="{7A5AB5CC-505D-4E48-8BD0-1D7006AF1608}" destId="{5D7B8ECB-F565-4578-A37E-9B273FD0DF52}" srcOrd="3" destOrd="0" parTransId="{5734A5C5-5838-4B02-84F8-EB53A163DDC9}" sibTransId="{8FEEA26C-DB08-455A-B01D-9C7F5A4C6029}"/>
    <dgm:cxn modelId="{92181989-4446-4A56-9C66-34876B149C2A}" type="presOf" srcId="{7A5AB5CC-505D-4E48-8BD0-1D7006AF1608}" destId="{39098F51-3047-4235-BE57-E58BF89D3734}" srcOrd="0" destOrd="0" presId="urn:microsoft.com/office/officeart/2005/8/layout/vList2"/>
    <dgm:cxn modelId="{4900D98C-5BF3-4603-A8D0-C96012800C3F}" type="presOf" srcId="{22BCA8CC-536B-4348-939B-401138EDEA33}" destId="{22C2D0C3-897A-42C3-9BF3-414B46E85976}" srcOrd="0" destOrd="0" presId="urn:microsoft.com/office/officeart/2005/8/layout/vList2"/>
    <dgm:cxn modelId="{42B7BB93-1E79-4AD3-8954-0D6685A3FE41}" type="presOf" srcId="{ACA081C9-C98D-4DAE-9EAD-498981359847}" destId="{769223C0-A86D-44CC-A698-149FB9BFB6F3}" srcOrd="0" destOrd="0" presId="urn:microsoft.com/office/officeart/2005/8/layout/vList2"/>
    <dgm:cxn modelId="{B1DFC49C-67B9-47B0-8FDE-95CFE51C7E17}" srcId="{7A5AB5CC-505D-4E48-8BD0-1D7006AF1608}" destId="{22BCA8CC-536B-4348-939B-401138EDEA33}" srcOrd="2" destOrd="0" parTransId="{BC3AE45E-9465-472F-8050-61DC5A348D2B}" sibTransId="{85E5E53D-6E63-4BB7-BB59-530023C3128E}"/>
    <dgm:cxn modelId="{03EC63C6-356C-4F2B-9EFF-A33A6EAB5FFC}" type="presOf" srcId="{7AD2DBDD-10AE-4AF7-84D2-0304A4EBF5CD}" destId="{1C2A0B1A-2140-40D6-87C7-819F4D740493}" srcOrd="0" destOrd="0" presId="urn:microsoft.com/office/officeart/2005/8/layout/vList2"/>
    <dgm:cxn modelId="{769839C8-8405-468C-90FF-C263CDE21706}" srcId="{7A5AB5CC-505D-4E48-8BD0-1D7006AF1608}" destId="{ACA081C9-C98D-4DAE-9EAD-498981359847}" srcOrd="4" destOrd="0" parTransId="{9E4579F4-42F0-471D-A13C-1EC5D6BDC511}" sibTransId="{59CE5AF6-C9ED-42D1-9A2F-7E34BA614E07}"/>
    <dgm:cxn modelId="{CB0D08DF-3C8A-4715-8C80-E09A1CE97599}" srcId="{7A5AB5CC-505D-4E48-8BD0-1D7006AF1608}" destId="{0D07C74B-577F-4ACF-BC02-7E38C6E79C18}" srcOrd="1" destOrd="0" parTransId="{79FBC13F-59E4-4E52-BA9F-E7BDB8C08BAD}" sibTransId="{B9F14FBA-55AB-4DC1-A659-974641A9E492}"/>
    <dgm:cxn modelId="{BB4F2DF9-1D91-404E-89D3-059B2158D904}" srcId="{7A5AB5CC-505D-4E48-8BD0-1D7006AF1608}" destId="{7AD2DBDD-10AE-4AF7-84D2-0304A4EBF5CD}" srcOrd="5" destOrd="0" parTransId="{483DEC96-CA5E-403D-A4A7-1DA3641D17CD}" sibTransId="{690E5D0A-31FE-4009-9905-A3DA97C38ED3}"/>
    <dgm:cxn modelId="{C06D6AF9-34C8-4C5D-B3A7-6801E1F0188E}" type="presOf" srcId="{0D07C74B-577F-4ACF-BC02-7E38C6E79C18}" destId="{4827F843-E3A3-43E2-8B0F-30ED78C0D433}" srcOrd="0" destOrd="0" presId="urn:microsoft.com/office/officeart/2005/8/layout/vList2"/>
    <dgm:cxn modelId="{9BC9F4FF-3891-4BF0-B27E-44146BC6E5DC}" type="presOf" srcId="{29B5BDD4-8CFD-4C1E-A4AE-CC34BF0326E5}" destId="{60C64433-5360-4802-A3CF-12875AC128A6}" srcOrd="0" destOrd="0" presId="urn:microsoft.com/office/officeart/2005/8/layout/vList2"/>
    <dgm:cxn modelId="{06A5C1BD-A154-4B8E-A58C-3B3D615489EE}" type="presParOf" srcId="{39098F51-3047-4235-BE57-E58BF89D3734}" destId="{9C0AC632-D651-4A51-94E0-BF5A986034A8}" srcOrd="0" destOrd="0" presId="urn:microsoft.com/office/officeart/2005/8/layout/vList2"/>
    <dgm:cxn modelId="{67697112-A1C6-40C3-9596-64DF83A7475D}" type="presParOf" srcId="{39098F51-3047-4235-BE57-E58BF89D3734}" destId="{1D200FD2-1F5E-4CA6-8D51-560457FF8259}" srcOrd="1" destOrd="0" presId="urn:microsoft.com/office/officeart/2005/8/layout/vList2"/>
    <dgm:cxn modelId="{64025C1A-B5D9-426A-8248-52DDDA4D506D}" type="presParOf" srcId="{39098F51-3047-4235-BE57-E58BF89D3734}" destId="{4827F843-E3A3-43E2-8B0F-30ED78C0D433}" srcOrd="2" destOrd="0" presId="urn:microsoft.com/office/officeart/2005/8/layout/vList2"/>
    <dgm:cxn modelId="{366F4020-2766-494E-BF42-FCAF09C146CD}" type="presParOf" srcId="{39098F51-3047-4235-BE57-E58BF89D3734}" destId="{B4B79D53-8DFB-453E-A2F9-2F12F231DF76}" srcOrd="3" destOrd="0" presId="urn:microsoft.com/office/officeart/2005/8/layout/vList2"/>
    <dgm:cxn modelId="{A026DF4F-262F-4669-8ECA-089E129B71E8}" type="presParOf" srcId="{39098F51-3047-4235-BE57-E58BF89D3734}" destId="{22C2D0C3-897A-42C3-9BF3-414B46E85976}" srcOrd="4" destOrd="0" presId="urn:microsoft.com/office/officeart/2005/8/layout/vList2"/>
    <dgm:cxn modelId="{6F235A41-BF3F-4F21-8FDE-B3913E46B921}" type="presParOf" srcId="{39098F51-3047-4235-BE57-E58BF89D3734}" destId="{8DC2BEA0-8ACE-4A3A-ABCB-762A16A3970C}" srcOrd="5" destOrd="0" presId="urn:microsoft.com/office/officeart/2005/8/layout/vList2"/>
    <dgm:cxn modelId="{B10D38A1-F9D5-4EB6-B3EA-C1640C05C446}" type="presParOf" srcId="{39098F51-3047-4235-BE57-E58BF89D3734}" destId="{AF8A5F7A-4A6A-4C62-A939-DDB039810DCE}" srcOrd="6" destOrd="0" presId="urn:microsoft.com/office/officeart/2005/8/layout/vList2"/>
    <dgm:cxn modelId="{702D5158-B54B-4497-8A99-74DBA24DA54C}" type="presParOf" srcId="{39098F51-3047-4235-BE57-E58BF89D3734}" destId="{973806D7-4082-46F9-B784-18A65DD57D37}" srcOrd="7" destOrd="0" presId="urn:microsoft.com/office/officeart/2005/8/layout/vList2"/>
    <dgm:cxn modelId="{6DF48C2F-BEF9-4837-B364-065EF6567D69}" type="presParOf" srcId="{39098F51-3047-4235-BE57-E58BF89D3734}" destId="{769223C0-A86D-44CC-A698-149FB9BFB6F3}" srcOrd="8" destOrd="0" presId="urn:microsoft.com/office/officeart/2005/8/layout/vList2"/>
    <dgm:cxn modelId="{EA8C82C3-FC40-4406-ABE1-5A2EEA057B1B}" type="presParOf" srcId="{39098F51-3047-4235-BE57-E58BF89D3734}" destId="{63D2F512-C194-4690-A4D1-A54DDF4FAC9A}" srcOrd="9" destOrd="0" presId="urn:microsoft.com/office/officeart/2005/8/layout/vList2"/>
    <dgm:cxn modelId="{A0B4D11A-0C8F-448B-A60D-4A18441C2ED3}" type="presParOf" srcId="{39098F51-3047-4235-BE57-E58BF89D3734}" destId="{1C2A0B1A-2140-40D6-87C7-819F4D740493}" srcOrd="10" destOrd="0" presId="urn:microsoft.com/office/officeart/2005/8/layout/vList2"/>
    <dgm:cxn modelId="{C22CF020-5B47-48E5-A3F2-C327AAEE0097}" type="presParOf" srcId="{39098F51-3047-4235-BE57-E58BF89D3734}" destId="{975CBF22-26C4-4A09-B6A9-1253541226EA}" srcOrd="11" destOrd="0" presId="urn:microsoft.com/office/officeart/2005/8/layout/vList2"/>
    <dgm:cxn modelId="{03F4755F-9DA7-4FC7-AF44-DBD0A611658B}" type="presParOf" srcId="{39098F51-3047-4235-BE57-E58BF89D3734}" destId="{60C64433-5360-4802-A3CF-12875AC128A6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21BF596-D52F-4E6B-9B08-2EDA9FFFA97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05BC420-AAD0-4B99-AACE-D442EE0FD218}">
      <dgm:prSet/>
      <dgm:spPr/>
      <dgm:t>
        <a:bodyPr/>
        <a:lstStyle/>
        <a:p>
          <a:r>
            <a:rPr lang="en-US"/>
            <a:t>Can be renamed</a:t>
          </a:r>
        </a:p>
      </dgm:t>
    </dgm:pt>
    <dgm:pt modelId="{DAA1373F-E0E9-429E-9F03-A364405CC1BA}" type="parTrans" cxnId="{BF1AC0DC-348C-44F1-A844-F4255D892CCD}">
      <dgm:prSet/>
      <dgm:spPr/>
      <dgm:t>
        <a:bodyPr/>
        <a:lstStyle/>
        <a:p>
          <a:endParaRPr lang="en-US"/>
        </a:p>
      </dgm:t>
    </dgm:pt>
    <dgm:pt modelId="{D779AC86-75B4-4806-8831-913D68F3AA03}" type="sibTrans" cxnId="{BF1AC0DC-348C-44F1-A844-F4255D892CCD}">
      <dgm:prSet/>
      <dgm:spPr/>
      <dgm:t>
        <a:bodyPr/>
        <a:lstStyle/>
        <a:p>
          <a:endParaRPr lang="en-US"/>
        </a:p>
      </dgm:t>
    </dgm:pt>
    <dgm:pt modelId="{516BD2FA-A2E6-42AE-A3B4-88ABB7741274}">
      <dgm:prSet/>
      <dgm:spPr/>
      <dgm:t>
        <a:bodyPr/>
        <a:lstStyle/>
        <a:p>
          <a:r>
            <a:rPr lang="en-US"/>
            <a:t>Can be disabled</a:t>
          </a:r>
        </a:p>
      </dgm:t>
    </dgm:pt>
    <dgm:pt modelId="{8F2CC612-EA28-4C6A-A49B-1BB55913ECFD}" type="parTrans" cxnId="{7D3C4503-AB6A-4503-845E-A21015B6C1F0}">
      <dgm:prSet/>
      <dgm:spPr/>
      <dgm:t>
        <a:bodyPr/>
        <a:lstStyle/>
        <a:p>
          <a:endParaRPr lang="en-US"/>
        </a:p>
      </dgm:t>
    </dgm:pt>
    <dgm:pt modelId="{838EF01E-438E-4DD2-97C3-4C03B0BA009B}" type="sibTrans" cxnId="{7D3C4503-AB6A-4503-845E-A21015B6C1F0}">
      <dgm:prSet/>
      <dgm:spPr/>
      <dgm:t>
        <a:bodyPr/>
        <a:lstStyle/>
        <a:p>
          <a:endParaRPr lang="en-US"/>
        </a:p>
      </dgm:t>
    </dgm:pt>
    <dgm:pt modelId="{D7075D39-E1F6-46BB-9631-077A050F8EF9}">
      <dgm:prSet/>
      <dgm:spPr/>
      <dgm:t>
        <a:bodyPr/>
        <a:lstStyle/>
        <a:p>
          <a:r>
            <a:rPr lang="en-US"/>
            <a:t>Can be deleted</a:t>
          </a:r>
        </a:p>
      </dgm:t>
    </dgm:pt>
    <dgm:pt modelId="{508C6715-B153-4DCA-92AF-39D1FD657D96}" type="parTrans" cxnId="{CCDB7926-C47F-4DBF-9903-CDAC65EF94B2}">
      <dgm:prSet/>
      <dgm:spPr/>
      <dgm:t>
        <a:bodyPr/>
        <a:lstStyle/>
        <a:p>
          <a:endParaRPr lang="en-US"/>
        </a:p>
      </dgm:t>
    </dgm:pt>
    <dgm:pt modelId="{71CB4DD6-925F-447D-9A9B-E1F88697FF2F}" type="sibTrans" cxnId="{CCDB7926-C47F-4DBF-9903-CDAC65EF94B2}">
      <dgm:prSet/>
      <dgm:spPr/>
      <dgm:t>
        <a:bodyPr/>
        <a:lstStyle/>
        <a:p>
          <a:endParaRPr lang="en-US"/>
        </a:p>
      </dgm:t>
    </dgm:pt>
    <dgm:pt modelId="{54994DB9-6B4A-4BA8-A1CC-4B7BC6865768}">
      <dgm:prSet/>
      <dgm:spPr/>
      <dgm:t>
        <a:bodyPr/>
        <a:lstStyle/>
        <a:p>
          <a:r>
            <a:rPr lang="en-US"/>
            <a:t>Must have a parent business unit</a:t>
          </a:r>
        </a:p>
      </dgm:t>
    </dgm:pt>
    <dgm:pt modelId="{F4C61B7A-0F72-4201-AFA4-D8F82342B443}" type="parTrans" cxnId="{A520A569-B2EF-4129-BC33-49EE42D1AEBC}">
      <dgm:prSet/>
      <dgm:spPr/>
      <dgm:t>
        <a:bodyPr/>
        <a:lstStyle/>
        <a:p>
          <a:endParaRPr lang="en-US"/>
        </a:p>
      </dgm:t>
    </dgm:pt>
    <dgm:pt modelId="{9123DCFD-6B2D-4833-9C07-9B822DC2F6D7}" type="sibTrans" cxnId="{A520A569-B2EF-4129-BC33-49EE42D1AEBC}">
      <dgm:prSet/>
      <dgm:spPr/>
      <dgm:t>
        <a:bodyPr/>
        <a:lstStyle/>
        <a:p>
          <a:endParaRPr lang="en-US"/>
        </a:p>
      </dgm:t>
    </dgm:pt>
    <dgm:pt modelId="{92162FEF-1DB8-405C-B24F-7126FB3C6F81}" type="pres">
      <dgm:prSet presAssocID="{C21BF596-D52F-4E6B-9B08-2EDA9FFFA97A}" presName="linear" presStyleCnt="0">
        <dgm:presLayoutVars>
          <dgm:animLvl val="lvl"/>
          <dgm:resizeHandles val="exact"/>
        </dgm:presLayoutVars>
      </dgm:prSet>
      <dgm:spPr/>
    </dgm:pt>
    <dgm:pt modelId="{C182D2EB-E038-483B-AA9E-706F90DECEE8}" type="pres">
      <dgm:prSet presAssocID="{B05BC420-AAD0-4B99-AACE-D442EE0FD21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85EF351-548D-4AD4-BC20-E0205C7983F6}" type="pres">
      <dgm:prSet presAssocID="{D779AC86-75B4-4806-8831-913D68F3AA03}" presName="spacer" presStyleCnt="0"/>
      <dgm:spPr/>
    </dgm:pt>
    <dgm:pt modelId="{F4DA8E42-6FE3-4199-ADA7-700EDAA12DD0}" type="pres">
      <dgm:prSet presAssocID="{516BD2FA-A2E6-42AE-A3B4-88ABB774127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EC8E81F-0C70-4461-91F2-27E240176935}" type="pres">
      <dgm:prSet presAssocID="{838EF01E-438E-4DD2-97C3-4C03B0BA009B}" presName="spacer" presStyleCnt="0"/>
      <dgm:spPr/>
    </dgm:pt>
    <dgm:pt modelId="{C25DF213-95B3-49FD-BB05-6D57D184367E}" type="pres">
      <dgm:prSet presAssocID="{D7075D39-E1F6-46BB-9631-077A050F8EF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EB389AB-FE53-49F6-B823-A9C184C239ED}" type="pres">
      <dgm:prSet presAssocID="{71CB4DD6-925F-447D-9A9B-E1F88697FF2F}" presName="spacer" presStyleCnt="0"/>
      <dgm:spPr/>
    </dgm:pt>
    <dgm:pt modelId="{1A15F070-D98A-4A86-BCE4-03971F131026}" type="pres">
      <dgm:prSet presAssocID="{54994DB9-6B4A-4BA8-A1CC-4B7BC686576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D3C4503-AB6A-4503-845E-A21015B6C1F0}" srcId="{C21BF596-D52F-4E6B-9B08-2EDA9FFFA97A}" destId="{516BD2FA-A2E6-42AE-A3B4-88ABB7741274}" srcOrd="1" destOrd="0" parTransId="{8F2CC612-EA28-4C6A-A49B-1BB55913ECFD}" sibTransId="{838EF01E-438E-4DD2-97C3-4C03B0BA009B}"/>
    <dgm:cxn modelId="{A1269C08-5B4F-459C-A80B-A6510873B174}" type="presOf" srcId="{B05BC420-AAD0-4B99-AACE-D442EE0FD218}" destId="{C182D2EB-E038-483B-AA9E-706F90DECEE8}" srcOrd="0" destOrd="0" presId="urn:microsoft.com/office/officeart/2005/8/layout/vList2"/>
    <dgm:cxn modelId="{156A0B13-1A9A-4E14-A10E-A5168121377C}" type="presOf" srcId="{54994DB9-6B4A-4BA8-A1CC-4B7BC6865768}" destId="{1A15F070-D98A-4A86-BCE4-03971F131026}" srcOrd="0" destOrd="0" presId="urn:microsoft.com/office/officeart/2005/8/layout/vList2"/>
    <dgm:cxn modelId="{CCDB7926-C47F-4DBF-9903-CDAC65EF94B2}" srcId="{C21BF596-D52F-4E6B-9B08-2EDA9FFFA97A}" destId="{D7075D39-E1F6-46BB-9631-077A050F8EF9}" srcOrd="2" destOrd="0" parTransId="{508C6715-B153-4DCA-92AF-39D1FD657D96}" sibTransId="{71CB4DD6-925F-447D-9A9B-E1F88697FF2F}"/>
    <dgm:cxn modelId="{A520A569-B2EF-4129-BC33-49EE42D1AEBC}" srcId="{C21BF596-D52F-4E6B-9B08-2EDA9FFFA97A}" destId="{54994DB9-6B4A-4BA8-A1CC-4B7BC6865768}" srcOrd="3" destOrd="0" parTransId="{F4C61B7A-0F72-4201-AFA4-D8F82342B443}" sibTransId="{9123DCFD-6B2D-4833-9C07-9B822DC2F6D7}"/>
    <dgm:cxn modelId="{7569CF51-DEA6-421D-988E-BEF7DB5606D0}" type="presOf" srcId="{C21BF596-D52F-4E6B-9B08-2EDA9FFFA97A}" destId="{92162FEF-1DB8-405C-B24F-7126FB3C6F81}" srcOrd="0" destOrd="0" presId="urn:microsoft.com/office/officeart/2005/8/layout/vList2"/>
    <dgm:cxn modelId="{0042B393-26BE-477C-B61A-B822C02524F5}" type="presOf" srcId="{D7075D39-E1F6-46BB-9631-077A050F8EF9}" destId="{C25DF213-95B3-49FD-BB05-6D57D184367E}" srcOrd="0" destOrd="0" presId="urn:microsoft.com/office/officeart/2005/8/layout/vList2"/>
    <dgm:cxn modelId="{3E4CBFB1-A43C-4F63-92AB-54408DEF3921}" type="presOf" srcId="{516BD2FA-A2E6-42AE-A3B4-88ABB7741274}" destId="{F4DA8E42-6FE3-4199-ADA7-700EDAA12DD0}" srcOrd="0" destOrd="0" presId="urn:microsoft.com/office/officeart/2005/8/layout/vList2"/>
    <dgm:cxn modelId="{BF1AC0DC-348C-44F1-A844-F4255D892CCD}" srcId="{C21BF596-D52F-4E6B-9B08-2EDA9FFFA97A}" destId="{B05BC420-AAD0-4B99-AACE-D442EE0FD218}" srcOrd="0" destOrd="0" parTransId="{DAA1373F-E0E9-429E-9F03-A364405CC1BA}" sibTransId="{D779AC86-75B4-4806-8831-913D68F3AA03}"/>
    <dgm:cxn modelId="{C6FD4AAC-26A2-49CD-97CE-779EE71D67E6}" type="presParOf" srcId="{92162FEF-1DB8-405C-B24F-7126FB3C6F81}" destId="{C182D2EB-E038-483B-AA9E-706F90DECEE8}" srcOrd="0" destOrd="0" presId="urn:microsoft.com/office/officeart/2005/8/layout/vList2"/>
    <dgm:cxn modelId="{8428879A-0E89-48E1-966E-D548491F8B45}" type="presParOf" srcId="{92162FEF-1DB8-405C-B24F-7126FB3C6F81}" destId="{985EF351-548D-4AD4-BC20-E0205C7983F6}" srcOrd="1" destOrd="0" presId="urn:microsoft.com/office/officeart/2005/8/layout/vList2"/>
    <dgm:cxn modelId="{01E90CDC-C755-4983-8ACD-D06960993180}" type="presParOf" srcId="{92162FEF-1DB8-405C-B24F-7126FB3C6F81}" destId="{F4DA8E42-6FE3-4199-ADA7-700EDAA12DD0}" srcOrd="2" destOrd="0" presId="urn:microsoft.com/office/officeart/2005/8/layout/vList2"/>
    <dgm:cxn modelId="{121E6C05-F06A-429F-9672-5D754F016537}" type="presParOf" srcId="{92162FEF-1DB8-405C-B24F-7126FB3C6F81}" destId="{AEC8E81F-0C70-4461-91F2-27E240176935}" srcOrd="3" destOrd="0" presId="urn:microsoft.com/office/officeart/2005/8/layout/vList2"/>
    <dgm:cxn modelId="{91984DCD-6D7A-4922-B95C-C7A7726AC279}" type="presParOf" srcId="{92162FEF-1DB8-405C-B24F-7126FB3C6F81}" destId="{C25DF213-95B3-49FD-BB05-6D57D184367E}" srcOrd="4" destOrd="0" presId="urn:microsoft.com/office/officeart/2005/8/layout/vList2"/>
    <dgm:cxn modelId="{FA476DE0-9A6A-464A-9EBC-90D45314E36A}" type="presParOf" srcId="{92162FEF-1DB8-405C-B24F-7126FB3C6F81}" destId="{5EB389AB-FE53-49F6-B823-A9C184C239ED}" srcOrd="5" destOrd="0" presId="urn:microsoft.com/office/officeart/2005/8/layout/vList2"/>
    <dgm:cxn modelId="{5C5C3BE7-51C0-4799-B684-428E02DC077B}" type="presParOf" srcId="{92162FEF-1DB8-405C-B24F-7126FB3C6F81}" destId="{1A15F070-D98A-4A86-BCE4-03971F13102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C48D68F-1251-4B54-8850-9C66ED5896B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B6E7E0E-E00F-444C-B853-4272CB2258C9}">
      <dgm:prSet/>
      <dgm:spPr/>
      <dgm:t>
        <a:bodyPr/>
        <a:lstStyle/>
        <a:p>
          <a:r>
            <a:rPr lang="en-US"/>
            <a:t>If a business unit is moved, any child business units are moved with it</a:t>
          </a:r>
        </a:p>
      </dgm:t>
    </dgm:pt>
    <dgm:pt modelId="{E5F5E4A4-6413-438A-9975-7DE52834D687}" type="parTrans" cxnId="{17BE1017-0025-4C37-86B0-B94D559FA3DD}">
      <dgm:prSet/>
      <dgm:spPr/>
      <dgm:t>
        <a:bodyPr/>
        <a:lstStyle/>
        <a:p>
          <a:endParaRPr lang="en-US"/>
        </a:p>
      </dgm:t>
    </dgm:pt>
    <dgm:pt modelId="{F773648A-0E22-4029-AD37-BB43E0F2CD7C}" type="sibTrans" cxnId="{17BE1017-0025-4C37-86B0-B94D559FA3DD}">
      <dgm:prSet/>
      <dgm:spPr/>
      <dgm:t>
        <a:bodyPr/>
        <a:lstStyle/>
        <a:p>
          <a:endParaRPr lang="en-US"/>
        </a:p>
      </dgm:t>
    </dgm:pt>
    <dgm:pt modelId="{C1910DFB-7A0C-45BB-B66E-B13890DA60C4}">
      <dgm:prSet/>
      <dgm:spPr/>
      <dgm:t>
        <a:bodyPr/>
        <a:lstStyle/>
        <a:p>
          <a:r>
            <a:rPr lang="en-US"/>
            <a:t>Users assigned to a disabled business unit cannot log into Dynamics CRM</a:t>
          </a:r>
        </a:p>
      </dgm:t>
    </dgm:pt>
    <dgm:pt modelId="{270C1F9E-7A14-4770-BBD3-61124378D457}" type="parTrans" cxnId="{BF066715-7299-4D42-AE3C-CF684AAC1E1B}">
      <dgm:prSet/>
      <dgm:spPr/>
      <dgm:t>
        <a:bodyPr/>
        <a:lstStyle/>
        <a:p>
          <a:endParaRPr lang="en-US"/>
        </a:p>
      </dgm:t>
    </dgm:pt>
    <dgm:pt modelId="{44580E39-B97F-4661-846F-5EC69FC583C2}" type="sibTrans" cxnId="{BF066715-7299-4D42-AE3C-CF684AAC1E1B}">
      <dgm:prSet/>
      <dgm:spPr/>
      <dgm:t>
        <a:bodyPr/>
        <a:lstStyle/>
        <a:p>
          <a:endParaRPr lang="en-US"/>
        </a:p>
      </dgm:t>
    </dgm:pt>
    <dgm:pt modelId="{E02A4E6E-CAD8-4AE4-8800-D85836B4840B}">
      <dgm:prSet/>
      <dgm:spPr/>
      <dgm:t>
        <a:bodyPr/>
        <a:lstStyle/>
        <a:p>
          <a:r>
            <a:rPr lang="en-US"/>
            <a:t>You can only delete a business unit if it owns no records or no records are associated with it</a:t>
          </a:r>
        </a:p>
      </dgm:t>
    </dgm:pt>
    <dgm:pt modelId="{A354140B-C8B6-408B-89F3-57C6EA293FDC}" type="parTrans" cxnId="{F1F9E32C-095F-40B0-9CA8-972AC1F8C2AD}">
      <dgm:prSet/>
      <dgm:spPr/>
      <dgm:t>
        <a:bodyPr/>
        <a:lstStyle/>
        <a:p>
          <a:endParaRPr lang="en-US"/>
        </a:p>
      </dgm:t>
    </dgm:pt>
    <dgm:pt modelId="{1F67A927-3E4E-49B4-A7DC-5CDC7AA161DE}" type="sibTrans" cxnId="{F1F9E32C-095F-40B0-9CA8-972AC1F8C2AD}">
      <dgm:prSet/>
      <dgm:spPr/>
      <dgm:t>
        <a:bodyPr/>
        <a:lstStyle/>
        <a:p>
          <a:endParaRPr lang="en-US"/>
        </a:p>
      </dgm:t>
    </dgm:pt>
    <dgm:pt modelId="{EDB2DE73-7324-40D9-8805-7BABEB12AC70}">
      <dgm:prSet/>
      <dgm:spPr/>
      <dgm:t>
        <a:bodyPr/>
        <a:lstStyle/>
        <a:p>
          <a:r>
            <a:rPr lang="en-US"/>
            <a:t>You can only delete a business unit after it has been disabled.</a:t>
          </a:r>
        </a:p>
      </dgm:t>
    </dgm:pt>
    <dgm:pt modelId="{66C38652-7F9A-47EE-9A4A-AC09C99ED835}" type="parTrans" cxnId="{0F6810BA-2DD8-409E-90BB-81B0DD563184}">
      <dgm:prSet/>
      <dgm:spPr/>
      <dgm:t>
        <a:bodyPr/>
        <a:lstStyle/>
        <a:p>
          <a:endParaRPr lang="en-US"/>
        </a:p>
      </dgm:t>
    </dgm:pt>
    <dgm:pt modelId="{6E1D59D7-791C-4C68-9461-41927A3FCDEF}" type="sibTrans" cxnId="{0F6810BA-2DD8-409E-90BB-81B0DD563184}">
      <dgm:prSet/>
      <dgm:spPr/>
      <dgm:t>
        <a:bodyPr/>
        <a:lstStyle/>
        <a:p>
          <a:endParaRPr lang="en-US"/>
        </a:p>
      </dgm:t>
    </dgm:pt>
    <dgm:pt modelId="{4482E9F9-3BB1-457C-8C69-CF3797ECB2C9}" type="pres">
      <dgm:prSet presAssocID="{FC48D68F-1251-4B54-8850-9C66ED5896B8}" presName="linear" presStyleCnt="0">
        <dgm:presLayoutVars>
          <dgm:animLvl val="lvl"/>
          <dgm:resizeHandles val="exact"/>
        </dgm:presLayoutVars>
      </dgm:prSet>
      <dgm:spPr/>
    </dgm:pt>
    <dgm:pt modelId="{2BEC340D-5F48-43B2-AE8B-1EDA93AD91A6}" type="pres">
      <dgm:prSet presAssocID="{1B6E7E0E-E00F-444C-B853-4272CB2258C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F6BC5A5-E057-4C96-9452-EEED9115E0F3}" type="pres">
      <dgm:prSet presAssocID="{F773648A-0E22-4029-AD37-BB43E0F2CD7C}" presName="spacer" presStyleCnt="0"/>
      <dgm:spPr/>
    </dgm:pt>
    <dgm:pt modelId="{A5F73373-5D9E-4E96-B30F-B26D4793451C}" type="pres">
      <dgm:prSet presAssocID="{C1910DFB-7A0C-45BB-B66E-B13890DA60C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57B4466-92CF-4F85-9EC7-F9D6328AB9F4}" type="pres">
      <dgm:prSet presAssocID="{44580E39-B97F-4661-846F-5EC69FC583C2}" presName="spacer" presStyleCnt="0"/>
      <dgm:spPr/>
    </dgm:pt>
    <dgm:pt modelId="{7982047C-D4A1-4AFF-9A32-EFDBFD1400BF}" type="pres">
      <dgm:prSet presAssocID="{E02A4E6E-CAD8-4AE4-8800-D85836B4840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2C657B8-6E50-4D5F-927F-FEE7F03B2C0B}" type="pres">
      <dgm:prSet presAssocID="{1F67A927-3E4E-49B4-A7DC-5CDC7AA161DE}" presName="spacer" presStyleCnt="0"/>
      <dgm:spPr/>
    </dgm:pt>
    <dgm:pt modelId="{74583C98-EEBD-4ABA-AE26-757C92239310}" type="pres">
      <dgm:prSet presAssocID="{EDB2DE73-7324-40D9-8805-7BABEB12AC7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42D8A0D-F166-4DBF-86B1-EE01742FD8DF}" type="presOf" srcId="{EDB2DE73-7324-40D9-8805-7BABEB12AC70}" destId="{74583C98-EEBD-4ABA-AE26-757C92239310}" srcOrd="0" destOrd="0" presId="urn:microsoft.com/office/officeart/2005/8/layout/vList2"/>
    <dgm:cxn modelId="{8498E30E-B809-45F4-A6A6-C837C3042EE6}" type="presOf" srcId="{C1910DFB-7A0C-45BB-B66E-B13890DA60C4}" destId="{A5F73373-5D9E-4E96-B30F-B26D4793451C}" srcOrd="0" destOrd="0" presId="urn:microsoft.com/office/officeart/2005/8/layout/vList2"/>
    <dgm:cxn modelId="{BF066715-7299-4D42-AE3C-CF684AAC1E1B}" srcId="{FC48D68F-1251-4B54-8850-9C66ED5896B8}" destId="{C1910DFB-7A0C-45BB-B66E-B13890DA60C4}" srcOrd="1" destOrd="0" parTransId="{270C1F9E-7A14-4770-BBD3-61124378D457}" sibTransId="{44580E39-B97F-4661-846F-5EC69FC583C2}"/>
    <dgm:cxn modelId="{17BE1017-0025-4C37-86B0-B94D559FA3DD}" srcId="{FC48D68F-1251-4B54-8850-9C66ED5896B8}" destId="{1B6E7E0E-E00F-444C-B853-4272CB2258C9}" srcOrd="0" destOrd="0" parTransId="{E5F5E4A4-6413-438A-9975-7DE52834D687}" sibTransId="{F773648A-0E22-4029-AD37-BB43E0F2CD7C}"/>
    <dgm:cxn modelId="{A2D1791E-93A7-448C-A21C-D211B7271133}" type="presOf" srcId="{FC48D68F-1251-4B54-8850-9C66ED5896B8}" destId="{4482E9F9-3BB1-457C-8C69-CF3797ECB2C9}" srcOrd="0" destOrd="0" presId="urn:microsoft.com/office/officeart/2005/8/layout/vList2"/>
    <dgm:cxn modelId="{F1F9E32C-095F-40B0-9CA8-972AC1F8C2AD}" srcId="{FC48D68F-1251-4B54-8850-9C66ED5896B8}" destId="{E02A4E6E-CAD8-4AE4-8800-D85836B4840B}" srcOrd="2" destOrd="0" parTransId="{A354140B-C8B6-408B-89F3-57C6EA293FDC}" sibTransId="{1F67A927-3E4E-49B4-A7DC-5CDC7AA161DE}"/>
    <dgm:cxn modelId="{27071086-C902-4EDC-BD70-EBAC554EA187}" type="presOf" srcId="{E02A4E6E-CAD8-4AE4-8800-D85836B4840B}" destId="{7982047C-D4A1-4AFF-9A32-EFDBFD1400BF}" srcOrd="0" destOrd="0" presId="urn:microsoft.com/office/officeart/2005/8/layout/vList2"/>
    <dgm:cxn modelId="{F15B9EB2-3053-4DB6-8226-C5A480A62731}" type="presOf" srcId="{1B6E7E0E-E00F-444C-B853-4272CB2258C9}" destId="{2BEC340D-5F48-43B2-AE8B-1EDA93AD91A6}" srcOrd="0" destOrd="0" presId="urn:microsoft.com/office/officeart/2005/8/layout/vList2"/>
    <dgm:cxn modelId="{0F6810BA-2DD8-409E-90BB-81B0DD563184}" srcId="{FC48D68F-1251-4B54-8850-9C66ED5896B8}" destId="{EDB2DE73-7324-40D9-8805-7BABEB12AC70}" srcOrd="3" destOrd="0" parTransId="{66C38652-7F9A-47EE-9A4A-AC09C99ED835}" sibTransId="{6E1D59D7-791C-4C68-9461-41927A3FCDEF}"/>
    <dgm:cxn modelId="{4D6875F7-44AB-4DBE-88D6-484DF8B7EE42}" type="presParOf" srcId="{4482E9F9-3BB1-457C-8C69-CF3797ECB2C9}" destId="{2BEC340D-5F48-43B2-AE8B-1EDA93AD91A6}" srcOrd="0" destOrd="0" presId="urn:microsoft.com/office/officeart/2005/8/layout/vList2"/>
    <dgm:cxn modelId="{B7D9D9CA-C008-455B-B29E-64A9F0810888}" type="presParOf" srcId="{4482E9F9-3BB1-457C-8C69-CF3797ECB2C9}" destId="{BF6BC5A5-E057-4C96-9452-EEED9115E0F3}" srcOrd="1" destOrd="0" presId="urn:microsoft.com/office/officeart/2005/8/layout/vList2"/>
    <dgm:cxn modelId="{0D461FB9-0CDD-4C5A-9FD7-0D43DD09B3F0}" type="presParOf" srcId="{4482E9F9-3BB1-457C-8C69-CF3797ECB2C9}" destId="{A5F73373-5D9E-4E96-B30F-B26D4793451C}" srcOrd="2" destOrd="0" presId="urn:microsoft.com/office/officeart/2005/8/layout/vList2"/>
    <dgm:cxn modelId="{3B0265C6-09A2-4CC5-A927-916D8BDFA2C0}" type="presParOf" srcId="{4482E9F9-3BB1-457C-8C69-CF3797ECB2C9}" destId="{757B4466-92CF-4F85-9EC7-F9D6328AB9F4}" srcOrd="3" destOrd="0" presId="urn:microsoft.com/office/officeart/2005/8/layout/vList2"/>
    <dgm:cxn modelId="{4A104825-F4F5-4B1C-B088-82343A762231}" type="presParOf" srcId="{4482E9F9-3BB1-457C-8C69-CF3797ECB2C9}" destId="{7982047C-D4A1-4AFF-9A32-EFDBFD1400BF}" srcOrd="4" destOrd="0" presId="urn:microsoft.com/office/officeart/2005/8/layout/vList2"/>
    <dgm:cxn modelId="{C0BECAE5-A758-4F72-B05A-18A93A40CFE1}" type="presParOf" srcId="{4482E9F9-3BB1-457C-8C69-CF3797ECB2C9}" destId="{F2C657B8-6E50-4D5F-927F-FEE7F03B2C0B}" srcOrd="5" destOrd="0" presId="urn:microsoft.com/office/officeart/2005/8/layout/vList2"/>
    <dgm:cxn modelId="{B8BC0697-D27C-4E52-B7BA-FFAFD8CCC690}" type="presParOf" srcId="{4482E9F9-3BB1-457C-8C69-CF3797ECB2C9}" destId="{74583C98-EEBD-4ABA-AE26-757C9223931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EE136C8-05AB-4348-B980-2F989487695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63362BF-8DEF-43E4-8A9E-F85B41E86376}">
      <dgm:prSet/>
      <dgm:spPr/>
      <dgm:t>
        <a:bodyPr/>
        <a:lstStyle/>
        <a:p>
          <a:r>
            <a:rPr lang="en-US"/>
            <a:t>Defines security for a type of person or job role</a:t>
          </a:r>
        </a:p>
      </dgm:t>
    </dgm:pt>
    <dgm:pt modelId="{86EE34B8-48B2-406F-94ED-C77556434F7E}" type="parTrans" cxnId="{DB9D40E9-D4AC-4B4B-B9EF-EB0F924A4341}">
      <dgm:prSet/>
      <dgm:spPr/>
      <dgm:t>
        <a:bodyPr/>
        <a:lstStyle/>
        <a:p>
          <a:endParaRPr lang="en-US"/>
        </a:p>
      </dgm:t>
    </dgm:pt>
    <dgm:pt modelId="{5F126750-619B-4C61-9BCD-B361AF66EC52}" type="sibTrans" cxnId="{DB9D40E9-D4AC-4B4B-B9EF-EB0F924A4341}">
      <dgm:prSet/>
      <dgm:spPr/>
      <dgm:t>
        <a:bodyPr/>
        <a:lstStyle/>
        <a:p>
          <a:endParaRPr lang="en-US"/>
        </a:p>
      </dgm:t>
    </dgm:pt>
    <dgm:pt modelId="{F562E835-664E-4BED-9E26-C792E2FE998C}">
      <dgm:prSet/>
      <dgm:spPr/>
      <dgm:t>
        <a:bodyPr/>
        <a:lstStyle/>
        <a:p>
          <a:r>
            <a:rPr lang="en-US"/>
            <a:t>Security roles contain privileges</a:t>
          </a:r>
        </a:p>
      </dgm:t>
    </dgm:pt>
    <dgm:pt modelId="{F51D3B3C-7081-43BD-9388-053BDC8CBDD4}" type="parTrans" cxnId="{6E4B7A8A-DDA5-43FB-922D-4C8793A80AEA}">
      <dgm:prSet/>
      <dgm:spPr/>
      <dgm:t>
        <a:bodyPr/>
        <a:lstStyle/>
        <a:p>
          <a:endParaRPr lang="en-US"/>
        </a:p>
      </dgm:t>
    </dgm:pt>
    <dgm:pt modelId="{66B627A3-D486-406B-B43A-9FE4AC961510}" type="sibTrans" cxnId="{6E4B7A8A-DDA5-43FB-922D-4C8793A80AEA}">
      <dgm:prSet/>
      <dgm:spPr/>
      <dgm:t>
        <a:bodyPr/>
        <a:lstStyle/>
        <a:p>
          <a:endParaRPr lang="en-US"/>
        </a:p>
      </dgm:t>
    </dgm:pt>
    <dgm:pt modelId="{7C48DFB9-781E-48EE-BBB6-5C6FFC17D361}">
      <dgm:prSet/>
      <dgm:spPr/>
      <dgm:t>
        <a:bodyPr/>
        <a:lstStyle/>
        <a:p>
          <a:r>
            <a:rPr lang="en-US"/>
            <a:t>Privileges contain access levels</a:t>
          </a:r>
        </a:p>
      </dgm:t>
    </dgm:pt>
    <dgm:pt modelId="{7778A135-F0CB-4ACF-830B-9AF5EC2B789D}" type="parTrans" cxnId="{B0C80F7A-21EE-416E-8DFB-EAF72759E88E}">
      <dgm:prSet/>
      <dgm:spPr/>
      <dgm:t>
        <a:bodyPr/>
        <a:lstStyle/>
        <a:p>
          <a:endParaRPr lang="en-US"/>
        </a:p>
      </dgm:t>
    </dgm:pt>
    <dgm:pt modelId="{011CD3C8-4A53-4685-8553-FFF98CD5AB02}" type="sibTrans" cxnId="{B0C80F7A-21EE-416E-8DFB-EAF72759E88E}">
      <dgm:prSet/>
      <dgm:spPr/>
      <dgm:t>
        <a:bodyPr/>
        <a:lstStyle/>
        <a:p>
          <a:endParaRPr lang="en-US"/>
        </a:p>
      </dgm:t>
    </dgm:pt>
    <dgm:pt modelId="{57B1C533-D765-4E4E-974B-293708B23983}">
      <dgm:prSet/>
      <dgm:spPr/>
      <dgm:t>
        <a:bodyPr/>
        <a:lstStyle/>
        <a:p>
          <a:r>
            <a:rPr lang="en-US"/>
            <a:t>Existing security roles can be modified</a:t>
          </a:r>
        </a:p>
      </dgm:t>
    </dgm:pt>
    <dgm:pt modelId="{9F217C54-C886-4E0E-AD7D-3B82B0F161ED}" type="parTrans" cxnId="{F245D37C-8663-47AA-BFF4-37B69D2D1C5C}">
      <dgm:prSet/>
      <dgm:spPr/>
      <dgm:t>
        <a:bodyPr/>
        <a:lstStyle/>
        <a:p>
          <a:endParaRPr lang="en-US"/>
        </a:p>
      </dgm:t>
    </dgm:pt>
    <dgm:pt modelId="{CA428544-7419-4705-8619-AA856858B796}" type="sibTrans" cxnId="{F245D37C-8663-47AA-BFF4-37B69D2D1C5C}">
      <dgm:prSet/>
      <dgm:spPr/>
      <dgm:t>
        <a:bodyPr/>
        <a:lstStyle/>
        <a:p>
          <a:endParaRPr lang="en-US"/>
        </a:p>
      </dgm:t>
    </dgm:pt>
    <dgm:pt modelId="{52D1B428-A003-44B2-A81F-2C379307F108}">
      <dgm:prSet/>
      <dgm:spPr/>
      <dgm:t>
        <a:bodyPr/>
        <a:lstStyle/>
        <a:p>
          <a:r>
            <a:rPr lang="en-US"/>
            <a:t>New security roles can be created</a:t>
          </a:r>
        </a:p>
      </dgm:t>
    </dgm:pt>
    <dgm:pt modelId="{74423744-9311-4E5C-AA12-30E4D3C81250}" type="parTrans" cxnId="{FA89FD98-1790-4989-9B37-06BB484C3390}">
      <dgm:prSet/>
      <dgm:spPr/>
      <dgm:t>
        <a:bodyPr/>
        <a:lstStyle/>
        <a:p>
          <a:endParaRPr lang="en-US"/>
        </a:p>
      </dgm:t>
    </dgm:pt>
    <dgm:pt modelId="{77CDFA3E-EE6E-4931-A6E9-D18D4DE8A831}" type="sibTrans" cxnId="{FA89FD98-1790-4989-9B37-06BB484C3390}">
      <dgm:prSet/>
      <dgm:spPr/>
      <dgm:t>
        <a:bodyPr/>
        <a:lstStyle/>
        <a:p>
          <a:endParaRPr lang="en-US"/>
        </a:p>
      </dgm:t>
    </dgm:pt>
    <dgm:pt modelId="{A4845D8D-5E50-4534-B3A6-E03F22DFC563}">
      <dgm:prSet/>
      <dgm:spPr/>
      <dgm:t>
        <a:bodyPr/>
        <a:lstStyle/>
        <a:p>
          <a:r>
            <a:rPr lang="en-US"/>
            <a:t>A user can have multiple security roles</a:t>
          </a:r>
        </a:p>
      </dgm:t>
    </dgm:pt>
    <dgm:pt modelId="{9AD85236-AC49-43AB-B613-11B9C34BFBDB}" type="parTrans" cxnId="{7DDDF19D-85CD-4D8E-A765-FA542685DA66}">
      <dgm:prSet/>
      <dgm:spPr/>
      <dgm:t>
        <a:bodyPr/>
        <a:lstStyle/>
        <a:p>
          <a:endParaRPr lang="en-US"/>
        </a:p>
      </dgm:t>
    </dgm:pt>
    <dgm:pt modelId="{0E473D7C-ABB5-4834-ABDE-327C2AB0FBBC}" type="sibTrans" cxnId="{7DDDF19D-85CD-4D8E-A765-FA542685DA66}">
      <dgm:prSet/>
      <dgm:spPr/>
      <dgm:t>
        <a:bodyPr/>
        <a:lstStyle/>
        <a:p>
          <a:endParaRPr lang="en-US"/>
        </a:p>
      </dgm:t>
    </dgm:pt>
    <dgm:pt modelId="{1DF45B51-3F6C-4530-87AB-35244C3A0D8D}">
      <dgm:prSet/>
      <dgm:spPr/>
      <dgm:t>
        <a:bodyPr/>
        <a:lstStyle/>
        <a:p>
          <a:r>
            <a:rPr lang="en-US"/>
            <a:t>Dynamics CRM 2011 contains 15 pre-defined security roles</a:t>
          </a:r>
        </a:p>
      </dgm:t>
    </dgm:pt>
    <dgm:pt modelId="{1D6DC682-4318-4D11-A0FB-9723E551B88D}" type="parTrans" cxnId="{8A421195-ADCF-43CF-8432-51A2B91812C0}">
      <dgm:prSet/>
      <dgm:spPr/>
      <dgm:t>
        <a:bodyPr/>
        <a:lstStyle/>
        <a:p>
          <a:endParaRPr lang="en-US"/>
        </a:p>
      </dgm:t>
    </dgm:pt>
    <dgm:pt modelId="{6FD153BD-BD99-4A09-B4AB-0089143EB278}" type="sibTrans" cxnId="{8A421195-ADCF-43CF-8432-51A2B91812C0}">
      <dgm:prSet/>
      <dgm:spPr/>
      <dgm:t>
        <a:bodyPr/>
        <a:lstStyle/>
        <a:p>
          <a:endParaRPr lang="en-US"/>
        </a:p>
      </dgm:t>
    </dgm:pt>
    <dgm:pt modelId="{4C8C2570-574E-47E2-A0AB-A59546642A99}" type="pres">
      <dgm:prSet presAssocID="{7EE136C8-05AB-4348-B980-2F9894876957}" presName="linear" presStyleCnt="0">
        <dgm:presLayoutVars>
          <dgm:animLvl val="lvl"/>
          <dgm:resizeHandles val="exact"/>
        </dgm:presLayoutVars>
      </dgm:prSet>
      <dgm:spPr/>
    </dgm:pt>
    <dgm:pt modelId="{E77C4473-4CF8-4780-BE61-C11E93C78F22}" type="pres">
      <dgm:prSet presAssocID="{A63362BF-8DEF-43E4-8A9E-F85B41E86376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4CC9F145-DE1C-43C4-9BBB-596B19BFF160}" type="pres">
      <dgm:prSet presAssocID="{5F126750-619B-4C61-9BCD-B361AF66EC52}" presName="spacer" presStyleCnt="0"/>
      <dgm:spPr/>
    </dgm:pt>
    <dgm:pt modelId="{7DB0FA52-F992-4DF6-BFFF-938D37611BC8}" type="pres">
      <dgm:prSet presAssocID="{F562E835-664E-4BED-9E26-C792E2FE998C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D6F4995E-D18A-4F15-9CDC-8D6FA8C2A45C}" type="pres">
      <dgm:prSet presAssocID="{66B627A3-D486-406B-B43A-9FE4AC961510}" presName="spacer" presStyleCnt="0"/>
      <dgm:spPr/>
    </dgm:pt>
    <dgm:pt modelId="{13A0B8AD-CAE5-42E0-83EE-C80CB31D5402}" type="pres">
      <dgm:prSet presAssocID="{7C48DFB9-781E-48EE-BBB6-5C6FFC17D361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8192D3C5-BC2B-4203-96D2-7A17824658A1}" type="pres">
      <dgm:prSet presAssocID="{011CD3C8-4A53-4685-8553-FFF98CD5AB02}" presName="spacer" presStyleCnt="0"/>
      <dgm:spPr/>
    </dgm:pt>
    <dgm:pt modelId="{FBC644E6-C998-4CCC-9889-6FDEAFCE33AA}" type="pres">
      <dgm:prSet presAssocID="{57B1C533-D765-4E4E-974B-293708B23983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8270A31D-61E7-4778-AD28-5FF4B286A4B5}" type="pres">
      <dgm:prSet presAssocID="{CA428544-7419-4705-8619-AA856858B796}" presName="spacer" presStyleCnt="0"/>
      <dgm:spPr/>
    </dgm:pt>
    <dgm:pt modelId="{DA91C618-75E5-4DF2-BC4C-8FB28AF2EB7E}" type="pres">
      <dgm:prSet presAssocID="{52D1B428-A003-44B2-A81F-2C379307F108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44B8024A-6D79-42AC-9738-D7F04B677607}" type="pres">
      <dgm:prSet presAssocID="{77CDFA3E-EE6E-4931-A6E9-D18D4DE8A831}" presName="spacer" presStyleCnt="0"/>
      <dgm:spPr/>
    </dgm:pt>
    <dgm:pt modelId="{59046E4D-E84D-4F57-B20B-C6666798F007}" type="pres">
      <dgm:prSet presAssocID="{A4845D8D-5E50-4534-B3A6-E03F22DFC563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4E89718A-287C-4C24-8472-3348FBAFCA49}" type="pres">
      <dgm:prSet presAssocID="{0E473D7C-ABB5-4834-ABDE-327C2AB0FBBC}" presName="spacer" presStyleCnt="0"/>
      <dgm:spPr/>
    </dgm:pt>
    <dgm:pt modelId="{7535E469-4188-4A6D-9E7B-E58E502C9CF3}" type="pres">
      <dgm:prSet presAssocID="{1DF45B51-3F6C-4530-87AB-35244C3A0D8D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81463E65-E7FC-4397-9E6B-5CBE3814F1B2}" type="presOf" srcId="{7C48DFB9-781E-48EE-BBB6-5C6FFC17D361}" destId="{13A0B8AD-CAE5-42E0-83EE-C80CB31D5402}" srcOrd="0" destOrd="0" presId="urn:microsoft.com/office/officeart/2005/8/layout/vList2"/>
    <dgm:cxn modelId="{313A544C-543B-4089-9082-D9AF6D1D8140}" type="presOf" srcId="{A4845D8D-5E50-4534-B3A6-E03F22DFC563}" destId="{59046E4D-E84D-4F57-B20B-C6666798F007}" srcOrd="0" destOrd="0" presId="urn:microsoft.com/office/officeart/2005/8/layout/vList2"/>
    <dgm:cxn modelId="{B0C80F7A-21EE-416E-8DFB-EAF72759E88E}" srcId="{7EE136C8-05AB-4348-B980-2F9894876957}" destId="{7C48DFB9-781E-48EE-BBB6-5C6FFC17D361}" srcOrd="2" destOrd="0" parTransId="{7778A135-F0CB-4ACF-830B-9AF5EC2B789D}" sibTransId="{011CD3C8-4A53-4685-8553-FFF98CD5AB02}"/>
    <dgm:cxn modelId="{F245D37C-8663-47AA-BFF4-37B69D2D1C5C}" srcId="{7EE136C8-05AB-4348-B980-2F9894876957}" destId="{57B1C533-D765-4E4E-974B-293708B23983}" srcOrd="3" destOrd="0" parTransId="{9F217C54-C886-4E0E-AD7D-3B82B0F161ED}" sibTransId="{CA428544-7419-4705-8619-AA856858B796}"/>
    <dgm:cxn modelId="{3E11B882-4FD0-48FB-A87C-A0C1F48B825D}" type="presOf" srcId="{A63362BF-8DEF-43E4-8A9E-F85B41E86376}" destId="{E77C4473-4CF8-4780-BE61-C11E93C78F22}" srcOrd="0" destOrd="0" presId="urn:microsoft.com/office/officeart/2005/8/layout/vList2"/>
    <dgm:cxn modelId="{4ECA2789-C025-49ED-AB66-B4D9804AF84E}" type="presOf" srcId="{57B1C533-D765-4E4E-974B-293708B23983}" destId="{FBC644E6-C998-4CCC-9889-6FDEAFCE33AA}" srcOrd="0" destOrd="0" presId="urn:microsoft.com/office/officeart/2005/8/layout/vList2"/>
    <dgm:cxn modelId="{6E4B7A8A-DDA5-43FB-922D-4C8793A80AEA}" srcId="{7EE136C8-05AB-4348-B980-2F9894876957}" destId="{F562E835-664E-4BED-9E26-C792E2FE998C}" srcOrd="1" destOrd="0" parTransId="{F51D3B3C-7081-43BD-9388-053BDC8CBDD4}" sibTransId="{66B627A3-D486-406B-B43A-9FE4AC961510}"/>
    <dgm:cxn modelId="{8A421195-ADCF-43CF-8432-51A2B91812C0}" srcId="{7EE136C8-05AB-4348-B980-2F9894876957}" destId="{1DF45B51-3F6C-4530-87AB-35244C3A0D8D}" srcOrd="6" destOrd="0" parTransId="{1D6DC682-4318-4D11-A0FB-9723E551B88D}" sibTransId="{6FD153BD-BD99-4A09-B4AB-0089143EB278}"/>
    <dgm:cxn modelId="{FA89FD98-1790-4989-9B37-06BB484C3390}" srcId="{7EE136C8-05AB-4348-B980-2F9894876957}" destId="{52D1B428-A003-44B2-A81F-2C379307F108}" srcOrd="4" destOrd="0" parTransId="{74423744-9311-4E5C-AA12-30E4D3C81250}" sibTransId="{77CDFA3E-EE6E-4931-A6E9-D18D4DE8A831}"/>
    <dgm:cxn modelId="{7DDDF19D-85CD-4D8E-A765-FA542685DA66}" srcId="{7EE136C8-05AB-4348-B980-2F9894876957}" destId="{A4845D8D-5E50-4534-B3A6-E03F22DFC563}" srcOrd="5" destOrd="0" parTransId="{9AD85236-AC49-43AB-B613-11B9C34BFBDB}" sibTransId="{0E473D7C-ABB5-4834-ABDE-327C2AB0FBBC}"/>
    <dgm:cxn modelId="{7FF5389F-6A7B-4576-8AD3-25B0E751F163}" type="presOf" srcId="{F562E835-664E-4BED-9E26-C792E2FE998C}" destId="{7DB0FA52-F992-4DF6-BFFF-938D37611BC8}" srcOrd="0" destOrd="0" presId="urn:microsoft.com/office/officeart/2005/8/layout/vList2"/>
    <dgm:cxn modelId="{DF90F7C1-7BB1-4278-8071-09E3A8BB9101}" type="presOf" srcId="{52D1B428-A003-44B2-A81F-2C379307F108}" destId="{DA91C618-75E5-4DF2-BC4C-8FB28AF2EB7E}" srcOrd="0" destOrd="0" presId="urn:microsoft.com/office/officeart/2005/8/layout/vList2"/>
    <dgm:cxn modelId="{636527CF-8730-4057-BE51-3A90A44DADAE}" type="presOf" srcId="{1DF45B51-3F6C-4530-87AB-35244C3A0D8D}" destId="{7535E469-4188-4A6D-9E7B-E58E502C9CF3}" srcOrd="0" destOrd="0" presId="urn:microsoft.com/office/officeart/2005/8/layout/vList2"/>
    <dgm:cxn modelId="{027823E6-D7B2-48DC-AC8E-BB5C6B9B3BD3}" type="presOf" srcId="{7EE136C8-05AB-4348-B980-2F9894876957}" destId="{4C8C2570-574E-47E2-A0AB-A59546642A99}" srcOrd="0" destOrd="0" presId="urn:microsoft.com/office/officeart/2005/8/layout/vList2"/>
    <dgm:cxn modelId="{DB9D40E9-D4AC-4B4B-B9EF-EB0F924A4341}" srcId="{7EE136C8-05AB-4348-B980-2F9894876957}" destId="{A63362BF-8DEF-43E4-8A9E-F85B41E86376}" srcOrd="0" destOrd="0" parTransId="{86EE34B8-48B2-406F-94ED-C77556434F7E}" sibTransId="{5F126750-619B-4C61-9BCD-B361AF66EC52}"/>
    <dgm:cxn modelId="{E926EE15-86E1-416D-A613-311317652601}" type="presParOf" srcId="{4C8C2570-574E-47E2-A0AB-A59546642A99}" destId="{E77C4473-4CF8-4780-BE61-C11E93C78F22}" srcOrd="0" destOrd="0" presId="urn:microsoft.com/office/officeart/2005/8/layout/vList2"/>
    <dgm:cxn modelId="{07A9E38D-021D-4966-8E03-D655DA91C723}" type="presParOf" srcId="{4C8C2570-574E-47E2-A0AB-A59546642A99}" destId="{4CC9F145-DE1C-43C4-9BBB-596B19BFF160}" srcOrd="1" destOrd="0" presId="urn:microsoft.com/office/officeart/2005/8/layout/vList2"/>
    <dgm:cxn modelId="{4F62217B-308E-4324-BAD2-E2882EFD8F4A}" type="presParOf" srcId="{4C8C2570-574E-47E2-A0AB-A59546642A99}" destId="{7DB0FA52-F992-4DF6-BFFF-938D37611BC8}" srcOrd="2" destOrd="0" presId="urn:microsoft.com/office/officeart/2005/8/layout/vList2"/>
    <dgm:cxn modelId="{27DFC8DB-7412-4873-8E2A-A82FF4E77F4F}" type="presParOf" srcId="{4C8C2570-574E-47E2-A0AB-A59546642A99}" destId="{D6F4995E-D18A-4F15-9CDC-8D6FA8C2A45C}" srcOrd="3" destOrd="0" presId="urn:microsoft.com/office/officeart/2005/8/layout/vList2"/>
    <dgm:cxn modelId="{CA784540-DE5E-4A4F-920E-CA2843DDD3CF}" type="presParOf" srcId="{4C8C2570-574E-47E2-A0AB-A59546642A99}" destId="{13A0B8AD-CAE5-42E0-83EE-C80CB31D5402}" srcOrd="4" destOrd="0" presId="urn:microsoft.com/office/officeart/2005/8/layout/vList2"/>
    <dgm:cxn modelId="{3370B885-88AB-4D51-91C2-00BA28FC417C}" type="presParOf" srcId="{4C8C2570-574E-47E2-A0AB-A59546642A99}" destId="{8192D3C5-BC2B-4203-96D2-7A17824658A1}" srcOrd="5" destOrd="0" presId="urn:microsoft.com/office/officeart/2005/8/layout/vList2"/>
    <dgm:cxn modelId="{14A7DEC2-0A78-4D3F-9EF9-ED2B1E6E743A}" type="presParOf" srcId="{4C8C2570-574E-47E2-A0AB-A59546642A99}" destId="{FBC644E6-C998-4CCC-9889-6FDEAFCE33AA}" srcOrd="6" destOrd="0" presId="urn:microsoft.com/office/officeart/2005/8/layout/vList2"/>
    <dgm:cxn modelId="{512C71B9-7ACF-4965-8035-86A6BC87F47C}" type="presParOf" srcId="{4C8C2570-574E-47E2-A0AB-A59546642A99}" destId="{8270A31D-61E7-4778-AD28-5FF4B286A4B5}" srcOrd="7" destOrd="0" presId="urn:microsoft.com/office/officeart/2005/8/layout/vList2"/>
    <dgm:cxn modelId="{B42C5AF0-231B-4241-9B99-7C677894594D}" type="presParOf" srcId="{4C8C2570-574E-47E2-A0AB-A59546642A99}" destId="{DA91C618-75E5-4DF2-BC4C-8FB28AF2EB7E}" srcOrd="8" destOrd="0" presId="urn:microsoft.com/office/officeart/2005/8/layout/vList2"/>
    <dgm:cxn modelId="{7651349B-6431-428D-9728-3D1FE1161AEA}" type="presParOf" srcId="{4C8C2570-574E-47E2-A0AB-A59546642A99}" destId="{44B8024A-6D79-42AC-9738-D7F04B677607}" srcOrd="9" destOrd="0" presId="urn:microsoft.com/office/officeart/2005/8/layout/vList2"/>
    <dgm:cxn modelId="{79EC91D1-3E8A-4233-98BF-13066373A96D}" type="presParOf" srcId="{4C8C2570-574E-47E2-A0AB-A59546642A99}" destId="{59046E4D-E84D-4F57-B20B-C6666798F007}" srcOrd="10" destOrd="0" presId="urn:microsoft.com/office/officeart/2005/8/layout/vList2"/>
    <dgm:cxn modelId="{E453F7D2-AB81-41F6-9C04-7979CE2D5394}" type="presParOf" srcId="{4C8C2570-574E-47E2-A0AB-A59546642A99}" destId="{4E89718A-287C-4C24-8472-3348FBAFCA49}" srcOrd="11" destOrd="0" presId="urn:microsoft.com/office/officeart/2005/8/layout/vList2"/>
    <dgm:cxn modelId="{DA798FDB-93BD-4C1E-8995-B26319E3757F}" type="presParOf" srcId="{4C8C2570-574E-47E2-A0AB-A59546642A99}" destId="{7535E469-4188-4A6D-9E7B-E58E502C9CF3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728E6B-88E4-434B-8FFD-E197112A7822}">
      <dsp:nvSpPr>
        <dsp:cNvPr id="0" name=""/>
        <dsp:cNvSpPr/>
      </dsp:nvSpPr>
      <dsp:spPr>
        <a:xfrm>
          <a:off x="529485" y="1205"/>
          <a:ext cx="2108299" cy="12649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mitch@xrmcoaches.com</a:t>
          </a:r>
        </a:p>
      </dsp:txBody>
      <dsp:txXfrm>
        <a:off x="529485" y="1205"/>
        <a:ext cx="2108299" cy="1264979"/>
      </dsp:txXfrm>
    </dsp:sp>
    <dsp:sp modelId="{98CA834C-EA1B-4EDD-A975-C3553746A0BB}">
      <dsp:nvSpPr>
        <dsp:cNvPr id="0" name=""/>
        <dsp:cNvSpPr/>
      </dsp:nvSpPr>
      <dsp:spPr>
        <a:xfrm>
          <a:off x="2848614" y="1205"/>
          <a:ext cx="2108299" cy="12649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@</a:t>
          </a:r>
          <a:r>
            <a:rPr lang="en-US" sz="1300" b="1" kern="1200" dirty="0" err="1"/>
            <a:t>mitchmilam</a:t>
          </a:r>
          <a:endParaRPr lang="en-US" sz="1300" b="1" kern="1200" dirty="0"/>
        </a:p>
      </dsp:txBody>
      <dsp:txXfrm>
        <a:off x="2848614" y="1205"/>
        <a:ext cx="2108299" cy="1264979"/>
      </dsp:txXfrm>
    </dsp:sp>
    <dsp:sp modelId="{044371A1-A917-4243-8E08-67FDE3AD59BB}">
      <dsp:nvSpPr>
        <dsp:cNvPr id="0" name=""/>
        <dsp:cNvSpPr/>
      </dsp:nvSpPr>
      <dsp:spPr>
        <a:xfrm>
          <a:off x="529485" y="1477014"/>
          <a:ext cx="2108299" cy="12649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linkedin.com/in/mitchmilam</a:t>
          </a:r>
        </a:p>
      </dsp:txBody>
      <dsp:txXfrm>
        <a:off x="529485" y="1477014"/>
        <a:ext cx="2108299" cy="1264979"/>
      </dsp:txXfrm>
    </dsp:sp>
    <dsp:sp modelId="{10CD7BE3-4F34-455A-9576-1B2E7AECE308}">
      <dsp:nvSpPr>
        <dsp:cNvPr id="0" name=""/>
        <dsp:cNvSpPr/>
      </dsp:nvSpPr>
      <dsp:spPr>
        <a:xfrm>
          <a:off x="2848614" y="1477014"/>
          <a:ext cx="2108299" cy="12649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youtube.com/xRMCoaches</a:t>
          </a:r>
        </a:p>
      </dsp:txBody>
      <dsp:txXfrm>
        <a:off x="2848614" y="1477014"/>
        <a:ext cx="2108299" cy="126497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674EEE-CF82-43EA-8B8E-708C3516CD37}">
      <dsp:nvSpPr>
        <dsp:cNvPr id="0" name=""/>
        <dsp:cNvSpPr/>
      </dsp:nvSpPr>
      <dsp:spPr>
        <a:xfrm>
          <a:off x="0" y="16069"/>
          <a:ext cx="8229600" cy="6356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Each security role resides in the business unit in which it was created</a:t>
          </a:r>
        </a:p>
      </dsp:txBody>
      <dsp:txXfrm>
        <a:off x="31028" y="47097"/>
        <a:ext cx="8167544" cy="573546"/>
      </dsp:txXfrm>
    </dsp:sp>
    <dsp:sp modelId="{0FF17904-B9AD-4057-892B-A4D260CB3444}">
      <dsp:nvSpPr>
        <dsp:cNvPr id="0" name=""/>
        <dsp:cNvSpPr/>
      </dsp:nvSpPr>
      <dsp:spPr>
        <a:xfrm>
          <a:off x="0" y="697752"/>
          <a:ext cx="8229600" cy="6356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Security roles are automatically inherited by each of its child business units</a:t>
          </a:r>
        </a:p>
      </dsp:txBody>
      <dsp:txXfrm>
        <a:off x="31028" y="728780"/>
        <a:ext cx="8167544" cy="573546"/>
      </dsp:txXfrm>
    </dsp:sp>
    <dsp:sp modelId="{EAFA59FE-710C-4478-9D74-68AAD2E6A74D}">
      <dsp:nvSpPr>
        <dsp:cNvPr id="0" name=""/>
        <dsp:cNvSpPr/>
      </dsp:nvSpPr>
      <dsp:spPr>
        <a:xfrm>
          <a:off x="0" y="1379434"/>
          <a:ext cx="8229600" cy="6356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Inherited security roles cannot be changed</a:t>
          </a:r>
        </a:p>
      </dsp:txBody>
      <dsp:txXfrm>
        <a:off x="31028" y="1410462"/>
        <a:ext cx="8167544" cy="573546"/>
      </dsp:txXfrm>
    </dsp:sp>
    <dsp:sp modelId="{9CAF8B23-62F5-4B3A-8C46-67CAFAEFCFF1}">
      <dsp:nvSpPr>
        <dsp:cNvPr id="0" name=""/>
        <dsp:cNvSpPr/>
      </dsp:nvSpPr>
      <dsp:spPr>
        <a:xfrm>
          <a:off x="0" y="2061117"/>
          <a:ext cx="8229600" cy="6356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Multiple business units may each contain a role that has the same name, but the access levels for each privilege and record type may be completely different.</a:t>
          </a:r>
        </a:p>
      </dsp:txBody>
      <dsp:txXfrm>
        <a:off x="31028" y="2092145"/>
        <a:ext cx="8167544" cy="573546"/>
      </dsp:txXfrm>
    </dsp:sp>
    <dsp:sp modelId="{517B5093-4B62-497F-BF0D-490116F0179F}">
      <dsp:nvSpPr>
        <dsp:cNvPr id="0" name=""/>
        <dsp:cNvSpPr/>
      </dsp:nvSpPr>
      <dsp:spPr>
        <a:xfrm>
          <a:off x="0" y="2742799"/>
          <a:ext cx="8229600" cy="6356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 user/team can only be assigned roles that belong to the same business unit to which the user/team is assigned.</a:t>
          </a:r>
        </a:p>
      </dsp:txBody>
      <dsp:txXfrm>
        <a:off x="31028" y="2773827"/>
        <a:ext cx="8167544" cy="57354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24C00B-ECCE-4D6D-BCFE-652A93587047}">
      <dsp:nvSpPr>
        <dsp:cNvPr id="0" name=""/>
        <dsp:cNvSpPr/>
      </dsp:nvSpPr>
      <dsp:spPr>
        <a:xfrm>
          <a:off x="0" y="522916"/>
          <a:ext cx="8229600" cy="556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When a role is assigned to a user/team, the user/team has access to all the privileges specified in that role as dictated by its access levels.</a:t>
          </a:r>
        </a:p>
      </dsp:txBody>
      <dsp:txXfrm>
        <a:off x="27187" y="550103"/>
        <a:ext cx="8175226" cy="502546"/>
      </dsp:txXfrm>
    </dsp:sp>
    <dsp:sp modelId="{E8401CBF-5F14-4258-AD25-B7B2E20FAA16}">
      <dsp:nvSpPr>
        <dsp:cNvPr id="0" name=""/>
        <dsp:cNvSpPr/>
      </dsp:nvSpPr>
      <dsp:spPr>
        <a:xfrm>
          <a:off x="0" y="1120156"/>
          <a:ext cx="8229600" cy="556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If a user/team is assigned more than one role and the access level for a specific record type and privilege conflict between the roles, the access level granted for that record type and privilege is the least restrictive</a:t>
          </a:r>
        </a:p>
      </dsp:txBody>
      <dsp:txXfrm>
        <a:off x="27187" y="1147343"/>
        <a:ext cx="8175226" cy="502546"/>
      </dsp:txXfrm>
    </dsp:sp>
    <dsp:sp modelId="{759BC8CC-E996-419E-9CA8-95F400F3AE89}">
      <dsp:nvSpPr>
        <dsp:cNvPr id="0" name=""/>
        <dsp:cNvSpPr/>
      </dsp:nvSpPr>
      <dsp:spPr>
        <a:xfrm>
          <a:off x="0" y="1717396"/>
          <a:ext cx="8229600" cy="556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Roles cannot be moved between business units.</a:t>
          </a:r>
        </a:p>
      </dsp:txBody>
      <dsp:txXfrm>
        <a:off x="27187" y="1744583"/>
        <a:ext cx="8175226" cy="502546"/>
      </dsp:txXfrm>
    </dsp:sp>
    <dsp:sp modelId="{A85908E2-3AAC-4FB0-AF14-A184F1FE9D28}">
      <dsp:nvSpPr>
        <dsp:cNvPr id="0" name=""/>
        <dsp:cNvSpPr/>
      </dsp:nvSpPr>
      <dsp:spPr>
        <a:xfrm>
          <a:off x="0" y="2314636"/>
          <a:ext cx="8229600" cy="556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You must create a copy of an existing security role</a:t>
          </a:r>
        </a:p>
      </dsp:txBody>
      <dsp:txXfrm>
        <a:off x="27187" y="2341823"/>
        <a:ext cx="8175226" cy="50254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E3BE79-902A-4563-AA56-0801F3A70E57}">
      <dsp:nvSpPr>
        <dsp:cNvPr id="0" name=""/>
        <dsp:cNvSpPr/>
      </dsp:nvSpPr>
      <dsp:spPr>
        <a:xfrm>
          <a:off x="0" y="173099"/>
          <a:ext cx="8229600" cy="1193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Security is applied each time the user requests to perform a certain operation or view a specific page</a:t>
          </a:r>
        </a:p>
      </dsp:txBody>
      <dsp:txXfrm>
        <a:off x="58257" y="231356"/>
        <a:ext cx="8113086" cy="1076886"/>
      </dsp:txXfrm>
    </dsp:sp>
    <dsp:sp modelId="{DA3DF84F-961F-47F8-BC6A-2A6D3ACD2D57}">
      <dsp:nvSpPr>
        <dsp:cNvPr id="0" name=""/>
        <dsp:cNvSpPr/>
      </dsp:nvSpPr>
      <dsp:spPr>
        <a:xfrm>
          <a:off x="0" y="1452899"/>
          <a:ext cx="8229600" cy="1193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Users do not need to “log out” of Dynamics CRM for new security to be applied.</a:t>
          </a:r>
        </a:p>
      </dsp:txBody>
      <dsp:txXfrm>
        <a:off x="58257" y="1511156"/>
        <a:ext cx="8113086" cy="107688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BE7D23-18AB-47D0-B8C1-8ED3BCCF2C9A}">
      <dsp:nvSpPr>
        <dsp:cNvPr id="0" name=""/>
        <dsp:cNvSpPr/>
      </dsp:nvSpPr>
      <dsp:spPr>
        <a:xfrm>
          <a:off x="0" y="193291"/>
          <a:ext cx="8229600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Has access to all aspects of the Dynamics CRM system </a:t>
          </a:r>
        </a:p>
      </dsp:txBody>
      <dsp:txXfrm>
        <a:off x="22246" y="215537"/>
        <a:ext cx="8185108" cy="411223"/>
      </dsp:txXfrm>
    </dsp:sp>
    <dsp:sp modelId="{9FC3239A-43D3-4CB7-A5B5-56E89248ACF5}">
      <dsp:nvSpPr>
        <dsp:cNvPr id="0" name=""/>
        <dsp:cNvSpPr/>
      </dsp:nvSpPr>
      <dsp:spPr>
        <a:xfrm>
          <a:off x="0" y="703726"/>
          <a:ext cx="8229600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Automatically assigned to the person who installed the Dynamics CRM software</a:t>
          </a:r>
        </a:p>
      </dsp:txBody>
      <dsp:txXfrm>
        <a:off x="22246" y="725972"/>
        <a:ext cx="8185108" cy="411223"/>
      </dsp:txXfrm>
    </dsp:sp>
    <dsp:sp modelId="{0466F656-044C-417D-B265-9140B76A427C}">
      <dsp:nvSpPr>
        <dsp:cNvPr id="0" name=""/>
        <dsp:cNvSpPr/>
      </dsp:nvSpPr>
      <dsp:spPr>
        <a:xfrm>
          <a:off x="0" y="1214161"/>
          <a:ext cx="8229600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Cannot be deleted</a:t>
          </a:r>
        </a:p>
      </dsp:txBody>
      <dsp:txXfrm>
        <a:off x="22246" y="1236407"/>
        <a:ext cx="8185108" cy="411223"/>
      </dsp:txXfrm>
    </dsp:sp>
    <dsp:sp modelId="{8D033DDA-8C9E-42B3-AAF7-EA59A5E82820}">
      <dsp:nvSpPr>
        <dsp:cNvPr id="0" name=""/>
        <dsp:cNvSpPr/>
      </dsp:nvSpPr>
      <dsp:spPr>
        <a:xfrm>
          <a:off x="0" y="1724596"/>
          <a:ext cx="8229600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Cannot be modified</a:t>
          </a:r>
        </a:p>
      </dsp:txBody>
      <dsp:txXfrm>
        <a:off x="22246" y="1746842"/>
        <a:ext cx="8185108" cy="411223"/>
      </dsp:txXfrm>
    </dsp:sp>
    <dsp:sp modelId="{356E1746-46CF-4B6A-98C3-81E609DDC925}">
      <dsp:nvSpPr>
        <dsp:cNvPr id="0" name=""/>
        <dsp:cNvSpPr/>
      </dsp:nvSpPr>
      <dsp:spPr>
        <a:xfrm>
          <a:off x="0" y="2235031"/>
          <a:ext cx="8229600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last user assigned to the System Administrator role cannot be disabled</a:t>
          </a:r>
        </a:p>
      </dsp:txBody>
      <dsp:txXfrm>
        <a:off x="22246" y="2257277"/>
        <a:ext cx="8185108" cy="411223"/>
      </dsp:txXfrm>
    </dsp:sp>
    <dsp:sp modelId="{7CE7D914-6FA1-428B-8B37-6B25C8C1A4DB}">
      <dsp:nvSpPr>
        <dsp:cNvPr id="0" name=""/>
        <dsp:cNvSpPr/>
      </dsp:nvSpPr>
      <dsp:spPr>
        <a:xfrm>
          <a:off x="0" y="2745466"/>
          <a:ext cx="8229600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( you must always have one Administrator )</a:t>
          </a:r>
        </a:p>
      </dsp:txBody>
      <dsp:txXfrm>
        <a:off x="22246" y="2767712"/>
        <a:ext cx="8185108" cy="411223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243C30-5B53-4F51-A8D1-6D5C5143D2A0}">
      <dsp:nvSpPr>
        <dsp:cNvPr id="0" name=""/>
        <dsp:cNvSpPr/>
      </dsp:nvSpPr>
      <dsp:spPr>
        <a:xfrm>
          <a:off x="0" y="52215"/>
          <a:ext cx="8229600" cy="5171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Enables non-system administrators to perform normal customization actions such as modifying: Forms, views, and mappings.</a:t>
          </a:r>
        </a:p>
      </dsp:txBody>
      <dsp:txXfrm>
        <a:off x="25245" y="77460"/>
        <a:ext cx="8179110" cy="466650"/>
      </dsp:txXfrm>
    </dsp:sp>
    <dsp:sp modelId="{293FE8A5-6615-49A2-A6EC-6895FB9E8C70}">
      <dsp:nvSpPr>
        <dsp:cNvPr id="0" name=""/>
        <dsp:cNvSpPr/>
      </dsp:nvSpPr>
      <dsp:spPr>
        <a:xfrm>
          <a:off x="0" y="606795"/>
          <a:ext cx="8229600" cy="5171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Has less administrative privileges than the System Administrator role</a:t>
          </a:r>
        </a:p>
      </dsp:txBody>
      <dsp:txXfrm>
        <a:off x="25245" y="632040"/>
        <a:ext cx="8179110" cy="466650"/>
      </dsp:txXfrm>
    </dsp:sp>
    <dsp:sp modelId="{D60C7C69-7876-40EC-8BBD-CEBE34CAD0CE}">
      <dsp:nvSpPr>
        <dsp:cNvPr id="0" name=""/>
        <dsp:cNvSpPr/>
      </dsp:nvSpPr>
      <dsp:spPr>
        <a:xfrm>
          <a:off x="0" y="1161375"/>
          <a:ext cx="8229600" cy="5171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Cannot create or disable users </a:t>
          </a:r>
        </a:p>
      </dsp:txBody>
      <dsp:txXfrm>
        <a:off x="25245" y="1186620"/>
        <a:ext cx="8179110" cy="466650"/>
      </dsp:txXfrm>
    </dsp:sp>
    <dsp:sp modelId="{7EEB45F2-CFE6-46C6-BAF4-BE49D56A271B}">
      <dsp:nvSpPr>
        <dsp:cNvPr id="0" name=""/>
        <dsp:cNvSpPr/>
      </dsp:nvSpPr>
      <dsp:spPr>
        <a:xfrm>
          <a:off x="0" y="1715956"/>
          <a:ext cx="8229600" cy="5171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Cannot create or disable business units</a:t>
          </a:r>
        </a:p>
      </dsp:txBody>
      <dsp:txXfrm>
        <a:off x="25245" y="1741201"/>
        <a:ext cx="8179110" cy="466650"/>
      </dsp:txXfrm>
    </dsp:sp>
    <dsp:sp modelId="{0AA26F42-B5D4-49DA-B7B9-51B3863933B0}">
      <dsp:nvSpPr>
        <dsp:cNvPr id="0" name=""/>
        <dsp:cNvSpPr/>
      </dsp:nvSpPr>
      <dsp:spPr>
        <a:xfrm>
          <a:off x="0" y="2270536"/>
          <a:ext cx="8229600" cy="5171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Numerous other restrictions</a:t>
          </a:r>
        </a:p>
      </dsp:txBody>
      <dsp:txXfrm>
        <a:off x="25245" y="2295781"/>
        <a:ext cx="8179110" cy="466650"/>
      </dsp:txXfrm>
    </dsp:sp>
    <dsp:sp modelId="{51D73D90-2562-43F3-BF8C-6E60757F0028}">
      <dsp:nvSpPr>
        <dsp:cNvPr id="0" name=""/>
        <dsp:cNvSpPr/>
      </dsp:nvSpPr>
      <dsp:spPr>
        <a:xfrm>
          <a:off x="0" y="2825116"/>
          <a:ext cx="8229600" cy="5171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Can be modified and privileges modified</a:t>
          </a:r>
        </a:p>
      </dsp:txBody>
      <dsp:txXfrm>
        <a:off x="25245" y="2850361"/>
        <a:ext cx="8179110" cy="46665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8231F8-472B-4496-905E-F854611DE52B}">
      <dsp:nvSpPr>
        <dsp:cNvPr id="0" name=""/>
        <dsp:cNvSpPr/>
      </dsp:nvSpPr>
      <dsp:spPr>
        <a:xfrm>
          <a:off x="0" y="16131"/>
          <a:ext cx="8229600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ALWAYS copy an existing role.</a:t>
          </a:r>
        </a:p>
      </dsp:txBody>
      <dsp:txXfrm>
        <a:off x="33955" y="50086"/>
        <a:ext cx="8161690" cy="627655"/>
      </dsp:txXfrm>
    </dsp:sp>
    <dsp:sp modelId="{B8BB97A0-9436-4DD5-86CA-16EA04B8F9F7}">
      <dsp:nvSpPr>
        <dsp:cNvPr id="0" name=""/>
        <dsp:cNvSpPr/>
      </dsp:nvSpPr>
      <dsp:spPr>
        <a:xfrm>
          <a:off x="0" y="795217"/>
          <a:ext cx="8229600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DO NOT create a new role from scratch</a:t>
          </a:r>
        </a:p>
      </dsp:txBody>
      <dsp:txXfrm>
        <a:off x="33955" y="829172"/>
        <a:ext cx="8161690" cy="627655"/>
      </dsp:txXfrm>
    </dsp:sp>
    <dsp:sp modelId="{26A5A952-6B2F-4078-89F6-9AB824D76B99}">
      <dsp:nvSpPr>
        <dsp:cNvPr id="0" name=""/>
        <dsp:cNvSpPr/>
      </dsp:nvSpPr>
      <dsp:spPr>
        <a:xfrm>
          <a:off x="0" y="1574302"/>
          <a:ext cx="8229600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ONLY add privileges that are required by the role</a:t>
          </a:r>
        </a:p>
      </dsp:txBody>
      <dsp:txXfrm>
        <a:off x="33955" y="1608257"/>
        <a:ext cx="8161690" cy="627655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1ACEFB-4945-458D-88DD-CBBB4FCC20FB}">
      <dsp:nvSpPr>
        <dsp:cNvPr id="0" name=""/>
        <dsp:cNvSpPr/>
      </dsp:nvSpPr>
      <dsp:spPr>
        <a:xfrm>
          <a:off x="0" y="62453"/>
          <a:ext cx="8229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Privileges are Granted at the:</a:t>
          </a:r>
        </a:p>
      </dsp:txBody>
      <dsp:txXfrm>
        <a:off x="26930" y="89383"/>
        <a:ext cx="8175740" cy="497795"/>
      </dsp:txXfrm>
    </dsp:sp>
    <dsp:sp modelId="{E1E4B8CA-56A4-49D7-BA33-AF0B5C2E01E8}">
      <dsp:nvSpPr>
        <dsp:cNvPr id="0" name=""/>
        <dsp:cNvSpPr/>
      </dsp:nvSpPr>
      <dsp:spPr>
        <a:xfrm>
          <a:off x="0" y="614108"/>
          <a:ext cx="8229600" cy="1237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Entity or Record level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Create Account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Delete Contact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Read Lead</a:t>
          </a:r>
        </a:p>
      </dsp:txBody>
      <dsp:txXfrm>
        <a:off x="0" y="614108"/>
        <a:ext cx="8229600" cy="1237860"/>
      </dsp:txXfrm>
    </dsp:sp>
    <dsp:sp modelId="{72E05BD5-D793-41D9-9AC1-1503D1F34DC2}">
      <dsp:nvSpPr>
        <dsp:cNvPr id="0" name=""/>
        <dsp:cNvSpPr/>
      </dsp:nvSpPr>
      <dsp:spPr>
        <a:xfrm>
          <a:off x="0" y="1851968"/>
          <a:ext cx="8229600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or</a:t>
          </a:r>
        </a:p>
      </dsp:txBody>
      <dsp:txXfrm>
        <a:off x="26930" y="1878898"/>
        <a:ext cx="8175740" cy="497795"/>
      </dsp:txXfrm>
    </dsp:sp>
    <dsp:sp modelId="{B5663BD1-AC44-41D1-A86F-528CB22BC153}">
      <dsp:nvSpPr>
        <dsp:cNvPr id="0" name=""/>
        <dsp:cNvSpPr/>
      </dsp:nvSpPr>
      <dsp:spPr>
        <a:xfrm>
          <a:off x="0" y="2403623"/>
          <a:ext cx="8229600" cy="928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Task level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Print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Export to Excel</a:t>
          </a:r>
        </a:p>
      </dsp:txBody>
      <dsp:txXfrm>
        <a:off x="0" y="2403623"/>
        <a:ext cx="8229600" cy="928395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516C90-7819-42D8-A73B-9C5FDF62955B}">
      <dsp:nvSpPr>
        <dsp:cNvPr id="0" name=""/>
        <dsp:cNvSpPr/>
      </dsp:nvSpPr>
      <dsp:spPr>
        <a:xfrm>
          <a:off x="0" y="623"/>
          <a:ext cx="8229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Work in conjunction with Privileges.</a:t>
          </a:r>
        </a:p>
      </dsp:txBody>
      <dsp:txXfrm>
        <a:off x="38638" y="39261"/>
        <a:ext cx="8152324" cy="714229"/>
      </dsp:txXfrm>
    </dsp:sp>
    <dsp:sp modelId="{72929A28-7A89-414A-B5F5-3EFA7F8F825E}">
      <dsp:nvSpPr>
        <dsp:cNvPr id="0" name=""/>
        <dsp:cNvSpPr/>
      </dsp:nvSpPr>
      <dsp:spPr>
        <a:xfrm>
          <a:off x="0" y="792128"/>
          <a:ext cx="8229600" cy="905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Privileges indicate the actions a user can perform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Define the records the action can be performed upon </a:t>
          </a:r>
        </a:p>
      </dsp:txBody>
      <dsp:txXfrm>
        <a:off x="0" y="792128"/>
        <a:ext cx="8229600" cy="905107"/>
      </dsp:txXfrm>
    </dsp:sp>
    <dsp:sp modelId="{0BED8689-EAC7-4793-90AF-8D1B3C875D8A}">
      <dsp:nvSpPr>
        <dsp:cNvPr id="0" name=""/>
        <dsp:cNvSpPr/>
      </dsp:nvSpPr>
      <dsp:spPr>
        <a:xfrm>
          <a:off x="0" y="1697236"/>
          <a:ext cx="8229600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Are based on a combination of:</a:t>
          </a:r>
        </a:p>
      </dsp:txBody>
      <dsp:txXfrm>
        <a:off x="38638" y="1735874"/>
        <a:ext cx="8152324" cy="714229"/>
      </dsp:txXfrm>
    </dsp:sp>
    <dsp:sp modelId="{709E332E-BCEE-471E-99E2-6A26FFC8DFA5}">
      <dsp:nvSpPr>
        <dsp:cNvPr id="0" name=""/>
        <dsp:cNvSpPr/>
      </dsp:nvSpPr>
      <dsp:spPr>
        <a:xfrm>
          <a:off x="0" y="2488740"/>
          <a:ext cx="8229600" cy="905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Ownership ( user/team )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Business unit of the owner</a:t>
          </a:r>
        </a:p>
      </dsp:txBody>
      <dsp:txXfrm>
        <a:off x="0" y="2488740"/>
        <a:ext cx="8229600" cy="905107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22C240-19EB-416B-B216-BE55CED6B2F9}">
      <dsp:nvSpPr>
        <dsp:cNvPr id="0" name=""/>
        <dsp:cNvSpPr/>
      </dsp:nvSpPr>
      <dsp:spPr>
        <a:xfrm>
          <a:off x="0" y="5160"/>
          <a:ext cx="8229600" cy="10328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No access is provided to the entity or task</a:t>
          </a:r>
        </a:p>
      </dsp:txBody>
      <dsp:txXfrm>
        <a:off x="50420" y="55580"/>
        <a:ext cx="8128760" cy="932014"/>
      </dsp:txXfrm>
    </dsp:sp>
    <dsp:sp modelId="{09AB883D-E9F3-4ABB-9FD9-C96D2CDD2850}">
      <dsp:nvSpPr>
        <dsp:cNvPr id="0" name=""/>
        <dsp:cNvSpPr/>
      </dsp:nvSpPr>
      <dsp:spPr>
        <a:xfrm>
          <a:off x="0" y="1112894"/>
          <a:ext cx="8229600" cy="10328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The user interface will be modified to remove items related to the task or entity:</a:t>
          </a:r>
        </a:p>
      </dsp:txBody>
      <dsp:txXfrm>
        <a:off x="50420" y="1163314"/>
        <a:ext cx="8128760" cy="932014"/>
      </dsp:txXfrm>
    </dsp:sp>
    <dsp:sp modelId="{C1B6A1DE-9453-48C0-863C-0E3DB751B484}">
      <dsp:nvSpPr>
        <dsp:cNvPr id="0" name=""/>
        <dsp:cNvSpPr/>
      </dsp:nvSpPr>
      <dsp:spPr>
        <a:xfrm>
          <a:off x="0" y="2145748"/>
          <a:ext cx="8229600" cy="1049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Buttons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Navigation items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Menus</a:t>
          </a:r>
        </a:p>
      </dsp:txBody>
      <dsp:txXfrm>
        <a:off x="0" y="2145748"/>
        <a:ext cx="8229600" cy="104949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E14F2A-5007-4E1B-8607-6324FAB86FBA}">
      <dsp:nvSpPr>
        <dsp:cNvPr id="0" name=""/>
        <dsp:cNvSpPr/>
      </dsp:nvSpPr>
      <dsp:spPr>
        <a:xfrm>
          <a:off x="0" y="38760"/>
          <a:ext cx="8229600" cy="935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Grants access to:</a:t>
          </a:r>
        </a:p>
      </dsp:txBody>
      <dsp:txXfrm>
        <a:off x="45663" y="84423"/>
        <a:ext cx="8138274" cy="844089"/>
      </dsp:txXfrm>
    </dsp:sp>
    <dsp:sp modelId="{4F2125F9-7C26-4DC5-A68D-84E683CCD885}">
      <dsp:nvSpPr>
        <dsp:cNvPr id="0" name=""/>
        <dsp:cNvSpPr/>
      </dsp:nvSpPr>
      <dsp:spPr>
        <a:xfrm>
          <a:off x="0" y="974176"/>
          <a:ext cx="8229600" cy="2381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49530" rIns="277368" bIns="495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/>
            <a:t>Records the user owns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/>
            <a:t>Records owned by someone else that have been shared with the user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/>
            <a:t>Records owned by teams of which the user is a member</a:t>
          </a:r>
        </a:p>
      </dsp:txBody>
      <dsp:txXfrm>
        <a:off x="0" y="974176"/>
        <a:ext cx="8229600" cy="23815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8AA9A8-11B0-4AC1-A9BA-18C00B392A40}">
      <dsp:nvSpPr>
        <dsp:cNvPr id="0" name=""/>
        <dsp:cNvSpPr/>
      </dsp:nvSpPr>
      <dsp:spPr>
        <a:xfrm>
          <a:off x="0" y="21795"/>
          <a:ext cx="8229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What we will cover today:</a:t>
          </a:r>
        </a:p>
      </dsp:txBody>
      <dsp:txXfrm>
        <a:off x="37467" y="59262"/>
        <a:ext cx="8154666" cy="692586"/>
      </dsp:txXfrm>
    </dsp:sp>
    <dsp:sp modelId="{CF6F33DC-A0FB-4877-AD04-0538341A8E1B}">
      <dsp:nvSpPr>
        <dsp:cNvPr id="0" name=""/>
        <dsp:cNvSpPr/>
      </dsp:nvSpPr>
      <dsp:spPr>
        <a:xfrm>
          <a:off x="0" y="789315"/>
          <a:ext cx="8229600" cy="258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Business units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Users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Teams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Security Roles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Encryption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Hierarchy security</a:t>
          </a:r>
        </a:p>
      </dsp:txBody>
      <dsp:txXfrm>
        <a:off x="0" y="789315"/>
        <a:ext cx="8229600" cy="2583360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85199E-50D2-408A-AC66-A71F5801FCC4}">
      <dsp:nvSpPr>
        <dsp:cNvPr id="0" name=""/>
        <dsp:cNvSpPr/>
      </dsp:nvSpPr>
      <dsp:spPr>
        <a:xfrm>
          <a:off x="0" y="37670"/>
          <a:ext cx="8229600" cy="9931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Adds to the privileges given to the user</a:t>
          </a:r>
        </a:p>
      </dsp:txBody>
      <dsp:txXfrm>
        <a:off x="48481" y="86151"/>
        <a:ext cx="8132638" cy="896166"/>
      </dsp:txXfrm>
    </dsp:sp>
    <dsp:sp modelId="{AA2C25FB-6289-43F5-8D70-88F48E7AD0B0}">
      <dsp:nvSpPr>
        <dsp:cNvPr id="0" name=""/>
        <dsp:cNvSpPr/>
      </dsp:nvSpPr>
      <dsp:spPr>
        <a:xfrm>
          <a:off x="0" y="1102799"/>
          <a:ext cx="8229600" cy="9931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Grants access to records that are owned by or shared with other users assigned to the same business unit</a:t>
          </a:r>
        </a:p>
      </dsp:txBody>
      <dsp:txXfrm>
        <a:off x="48481" y="1151280"/>
        <a:ext cx="8132638" cy="896166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9ECDE1-FBB4-4F6B-A0B0-0F2642E482BA}">
      <dsp:nvSpPr>
        <dsp:cNvPr id="0" name=""/>
        <dsp:cNvSpPr/>
      </dsp:nvSpPr>
      <dsp:spPr>
        <a:xfrm>
          <a:off x="0" y="24677"/>
          <a:ext cx="8229600" cy="12757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Adds to Business Unit privileges</a:t>
          </a:r>
        </a:p>
      </dsp:txBody>
      <dsp:txXfrm>
        <a:off x="62275" y="86952"/>
        <a:ext cx="8105050" cy="1151152"/>
      </dsp:txXfrm>
    </dsp:sp>
    <dsp:sp modelId="{10A38CC6-757D-4855-8975-D92EC894B71D}">
      <dsp:nvSpPr>
        <dsp:cNvPr id="0" name=""/>
        <dsp:cNvSpPr/>
      </dsp:nvSpPr>
      <dsp:spPr>
        <a:xfrm>
          <a:off x="0" y="1366619"/>
          <a:ext cx="8229600" cy="12757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Grants access to records owned by users and shared with users who are assigned to any child business unit of the user’s current business unit</a:t>
          </a:r>
        </a:p>
      </dsp:txBody>
      <dsp:txXfrm>
        <a:off x="62275" y="1428894"/>
        <a:ext cx="8105050" cy="1151152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4F90B3-CC1F-4604-94CD-CC5C503E9DF0}">
      <dsp:nvSpPr>
        <dsp:cNvPr id="0" name=""/>
        <dsp:cNvSpPr/>
      </dsp:nvSpPr>
      <dsp:spPr>
        <a:xfrm>
          <a:off x="0" y="13349"/>
          <a:ext cx="8229600" cy="164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Grants access to any record owned by any user within the entire organization, regardless of which business unit the owner belongs to</a:t>
          </a:r>
        </a:p>
      </dsp:txBody>
      <dsp:txXfrm>
        <a:off x="80532" y="93881"/>
        <a:ext cx="8068536" cy="1488636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35856A-262E-4363-A27E-8E8D68271DF7}">
      <dsp:nvSpPr>
        <dsp:cNvPr id="0" name=""/>
        <dsp:cNvSpPr/>
      </dsp:nvSpPr>
      <dsp:spPr>
        <a:xfrm>
          <a:off x="0" y="51179"/>
          <a:ext cx="8229600" cy="1272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Dynamics CRM users map to a user in your authentication source:</a:t>
          </a:r>
        </a:p>
      </dsp:txBody>
      <dsp:txXfrm>
        <a:off x="62141" y="113320"/>
        <a:ext cx="8105318" cy="1148678"/>
      </dsp:txXfrm>
    </dsp:sp>
    <dsp:sp modelId="{9BC6A5F8-8B4B-4E91-B4F9-E6B680C0B9C4}">
      <dsp:nvSpPr>
        <dsp:cNvPr id="0" name=""/>
        <dsp:cNvSpPr/>
      </dsp:nvSpPr>
      <dsp:spPr>
        <a:xfrm>
          <a:off x="0" y="1324139"/>
          <a:ext cx="8229600" cy="1291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Active Directory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Windows Live (??)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Other claims-based system (Office 365)</a:t>
          </a:r>
        </a:p>
      </dsp:txBody>
      <dsp:txXfrm>
        <a:off x="0" y="1324139"/>
        <a:ext cx="8229600" cy="1291680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618849-8CF5-443E-9222-52E4E3F5A41E}">
      <dsp:nvSpPr>
        <dsp:cNvPr id="0" name=""/>
        <dsp:cNvSpPr/>
      </dsp:nvSpPr>
      <dsp:spPr>
        <a:xfrm>
          <a:off x="0" y="85065"/>
          <a:ext cx="82296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Licensing Mode</a:t>
          </a:r>
        </a:p>
      </dsp:txBody>
      <dsp:txXfrm>
        <a:off x="24588" y="109653"/>
        <a:ext cx="8180424" cy="454509"/>
      </dsp:txXfrm>
    </dsp:sp>
    <dsp:sp modelId="{9C46236F-DAA9-467F-B109-2BAB4AD11E13}">
      <dsp:nvSpPr>
        <dsp:cNvPr id="0" name=""/>
        <dsp:cNvSpPr/>
      </dsp:nvSpPr>
      <dsp:spPr>
        <a:xfrm>
          <a:off x="0" y="588750"/>
          <a:ext cx="8229600" cy="1108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Access Mode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Read-Write (the normal license type)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Administrative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Read-Only</a:t>
          </a:r>
        </a:p>
      </dsp:txBody>
      <dsp:txXfrm>
        <a:off x="0" y="588750"/>
        <a:ext cx="8229600" cy="1108485"/>
      </dsp:txXfrm>
    </dsp:sp>
    <dsp:sp modelId="{A4FE820D-9774-41DD-A9EE-1E60B5ABD0B6}">
      <dsp:nvSpPr>
        <dsp:cNvPr id="0" name=""/>
        <dsp:cNvSpPr/>
      </dsp:nvSpPr>
      <dsp:spPr>
        <a:xfrm>
          <a:off x="0" y="1697236"/>
          <a:ext cx="82296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License Type</a:t>
          </a:r>
        </a:p>
      </dsp:txBody>
      <dsp:txXfrm>
        <a:off x="24588" y="1721824"/>
        <a:ext cx="8180424" cy="454509"/>
      </dsp:txXfrm>
    </dsp:sp>
    <dsp:sp modelId="{92AB3090-CC23-4EAF-860D-F2B0795BB4D4}">
      <dsp:nvSpPr>
        <dsp:cNvPr id="0" name=""/>
        <dsp:cNvSpPr/>
      </dsp:nvSpPr>
      <dsp:spPr>
        <a:xfrm>
          <a:off x="0" y="2200921"/>
          <a:ext cx="8229600" cy="1108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Full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Limited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Device Full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Device Limited</a:t>
          </a:r>
        </a:p>
      </dsp:txBody>
      <dsp:txXfrm>
        <a:off x="0" y="2200921"/>
        <a:ext cx="8229600" cy="1108485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E3E8C0-0D05-4DC4-A030-5A436E7EDC0B}">
      <dsp:nvSpPr>
        <dsp:cNvPr id="0" name=""/>
        <dsp:cNvSpPr/>
      </dsp:nvSpPr>
      <dsp:spPr>
        <a:xfrm>
          <a:off x="0" y="4499"/>
          <a:ext cx="82296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Users cannot be deleted, only disabled</a:t>
          </a:r>
        </a:p>
      </dsp:txBody>
      <dsp:txXfrm>
        <a:off x="18734" y="23233"/>
        <a:ext cx="8192132" cy="346292"/>
      </dsp:txXfrm>
    </dsp:sp>
    <dsp:sp modelId="{08BCFB36-7368-45EF-ACF0-6B5E8DAE6C5D}">
      <dsp:nvSpPr>
        <dsp:cNvPr id="0" name=""/>
        <dsp:cNvSpPr/>
      </dsp:nvSpPr>
      <dsp:spPr>
        <a:xfrm>
          <a:off x="0" y="434339"/>
          <a:ext cx="82296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You can only map one Dynamics CRM user to one authentication source user</a:t>
          </a:r>
        </a:p>
      </dsp:txBody>
      <dsp:txXfrm>
        <a:off x="18734" y="453073"/>
        <a:ext cx="8192132" cy="346292"/>
      </dsp:txXfrm>
    </dsp:sp>
    <dsp:sp modelId="{4C3EDADA-BFF9-478A-AB82-D94EE9637924}">
      <dsp:nvSpPr>
        <dsp:cNvPr id="0" name=""/>
        <dsp:cNvSpPr/>
      </dsp:nvSpPr>
      <dsp:spPr>
        <a:xfrm>
          <a:off x="0" y="864179"/>
          <a:ext cx="82296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Users can be added individually or in batches</a:t>
          </a:r>
        </a:p>
      </dsp:txBody>
      <dsp:txXfrm>
        <a:off x="18734" y="882913"/>
        <a:ext cx="8192132" cy="346292"/>
      </dsp:txXfrm>
    </dsp:sp>
    <dsp:sp modelId="{5E082190-0642-4EA7-B827-08377BAAD396}">
      <dsp:nvSpPr>
        <dsp:cNvPr id="0" name=""/>
        <dsp:cNvSpPr/>
      </dsp:nvSpPr>
      <dsp:spPr>
        <a:xfrm>
          <a:off x="0" y="1294019"/>
          <a:ext cx="82296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Users must belong to at least one security role</a:t>
          </a:r>
        </a:p>
      </dsp:txBody>
      <dsp:txXfrm>
        <a:off x="18734" y="1312753"/>
        <a:ext cx="8192132" cy="346292"/>
      </dsp:txXfrm>
    </dsp:sp>
    <dsp:sp modelId="{BF7A7966-A7DE-49EE-8200-9996846AB129}">
      <dsp:nvSpPr>
        <dsp:cNvPr id="0" name=""/>
        <dsp:cNvSpPr/>
      </dsp:nvSpPr>
      <dsp:spPr>
        <a:xfrm>
          <a:off x="0" y="1723859"/>
          <a:ext cx="82296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Only active Dynamics CRM users can connect to the CRM web site or access CRM assets</a:t>
          </a:r>
        </a:p>
      </dsp:txBody>
      <dsp:txXfrm>
        <a:off x="18734" y="1742593"/>
        <a:ext cx="8192132" cy="346292"/>
      </dsp:txXfrm>
    </dsp:sp>
    <dsp:sp modelId="{EDC4633E-D027-4FE4-804F-D5BCBC071A02}">
      <dsp:nvSpPr>
        <dsp:cNvPr id="0" name=""/>
        <dsp:cNvSpPr/>
      </dsp:nvSpPr>
      <dsp:spPr>
        <a:xfrm>
          <a:off x="0" y="2153699"/>
          <a:ext cx="82296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Users can be assigned multiple security roles</a:t>
          </a:r>
        </a:p>
      </dsp:txBody>
      <dsp:txXfrm>
        <a:off x="18734" y="2172433"/>
        <a:ext cx="8192132" cy="346292"/>
      </dsp:txXfrm>
    </dsp:sp>
    <dsp:sp modelId="{3D480826-7E0A-4B3B-AEB3-2808EB14A9EA}">
      <dsp:nvSpPr>
        <dsp:cNvPr id="0" name=""/>
        <dsp:cNvSpPr/>
      </dsp:nvSpPr>
      <dsp:spPr>
        <a:xfrm>
          <a:off x="0" y="2583539"/>
          <a:ext cx="82296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Moving a user to another business unit will remove all security roles</a:t>
          </a:r>
        </a:p>
      </dsp:txBody>
      <dsp:txXfrm>
        <a:off x="18734" y="2602273"/>
        <a:ext cx="8192132" cy="346292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FEE975-5D3D-4F6C-BF86-E09595F9227B}">
      <dsp:nvSpPr>
        <dsp:cNvPr id="0" name=""/>
        <dsp:cNvSpPr/>
      </dsp:nvSpPr>
      <dsp:spPr>
        <a:xfrm>
          <a:off x="0" y="80699"/>
          <a:ext cx="82296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 Team is group of Dynamics CRM users</a:t>
          </a:r>
        </a:p>
      </dsp:txBody>
      <dsp:txXfrm>
        <a:off x="18734" y="99433"/>
        <a:ext cx="8192132" cy="346292"/>
      </dsp:txXfrm>
    </dsp:sp>
    <dsp:sp modelId="{24C12ECA-9918-429C-809F-553AEC23D6C5}">
      <dsp:nvSpPr>
        <dsp:cNvPr id="0" name=""/>
        <dsp:cNvSpPr/>
      </dsp:nvSpPr>
      <dsp:spPr>
        <a:xfrm>
          <a:off x="0" y="510539"/>
          <a:ext cx="82296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Users can belong to more than one team</a:t>
          </a:r>
        </a:p>
      </dsp:txBody>
      <dsp:txXfrm>
        <a:off x="18734" y="529273"/>
        <a:ext cx="8192132" cy="346292"/>
      </dsp:txXfrm>
    </dsp:sp>
    <dsp:sp modelId="{C0C87DFC-6079-47E8-A6BE-99D5D4EE8E79}">
      <dsp:nvSpPr>
        <dsp:cNvPr id="0" name=""/>
        <dsp:cNvSpPr/>
      </dsp:nvSpPr>
      <dsp:spPr>
        <a:xfrm>
          <a:off x="0" y="940379"/>
          <a:ext cx="82296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 team can have users from more than one business unit</a:t>
          </a:r>
        </a:p>
      </dsp:txBody>
      <dsp:txXfrm>
        <a:off x="18734" y="959113"/>
        <a:ext cx="8192132" cy="346292"/>
      </dsp:txXfrm>
    </dsp:sp>
    <dsp:sp modelId="{0BB6F8F9-F24B-4C9F-9E0B-3E3D356ACE40}">
      <dsp:nvSpPr>
        <dsp:cNvPr id="0" name=""/>
        <dsp:cNvSpPr/>
      </dsp:nvSpPr>
      <dsp:spPr>
        <a:xfrm>
          <a:off x="0" y="1370219"/>
          <a:ext cx="82296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Teams can own records</a:t>
          </a:r>
        </a:p>
      </dsp:txBody>
      <dsp:txXfrm>
        <a:off x="18734" y="1388953"/>
        <a:ext cx="8192132" cy="346292"/>
      </dsp:txXfrm>
    </dsp:sp>
    <dsp:sp modelId="{30D98B7B-FEC3-4BC2-BFB8-70895D14319E}">
      <dsp:nvSpPr>
        <dsp:cNvPr id="0" name=""/>
        <dsp:cNvSpPr/>
      </dsp:nvSpPr>
      <dsp:spPr>
        <a:xfrm>
          <a:off x="0" y="1800059"/>
          <a:ext cx="82296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Teams can be assigned security roles</a:t>
          </a:r>
        </a:p>
      </dsp:txBody>
      <dsp:txXfrm>
        <a:off x="18734" y="1818793"/>
        <a:ext cx="8192132" cy="346292"/>
      </dsp:txXfrm>
    </dsp:sp>
    <dsp:sp modelId="{FF9F6EC4-914B-43C0-A8C9-022B0628AC5F}">
      <dsp:nvSpPr>
        <dsp:cNvPr id="0" name=""/>
        <dsp:cNvSpPr/>
      </dsp:nvSpPr>
      <dsp:spPr>
        <a:xfrm>
          <a:off x="0" y="2229899"/>
          <a:ext cx="82296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When a record is shared with a team it is implicitly shared with each team member</a:t>
          </a:r>
        </a:p>
      </dsp:txBody>
      <dsp:txXfrm>
        <a:off x="18734" y="2248633"/>
        <a:ext cx="8192132" cy="346292"/>
      </dsp:txXfrm>
    </dsp:sp>
    <dsp:sp modelId="{FAD37A9E-918A-4CDF-AE5C-3F58093ED09C}">
      <dsp:nvSpPr>
        <dsp:cNvPr id="0" name=""/>
        <dsp:cNvSpPr/>
      </dsp:nvSpPr>
      <dsp:spPr>
        <a:xfrm>
          <a:off x="0" y="2659739"/>
          <a:ext cx="822960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Teams cannot belong to other teams</a:t>
          </a:r>
        </a:p>
      </dsp:txBody>
      <dsp:txXfrm>
        <a:off x="18734" y="2678473"/>
        <a:ext cx="8192132" cy="346292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D8BB0A-8F96-4610-80AB-F8A8296BBF61}">
      <dsp:nvSpPr>
        <dsp:cNvPr id="0" name=""/>
        <dsp:cNvSpPr/>
      </dsp:nvSpPr>
      <dsp:spPr>
        <a:xfrm>
          <a:off x="0" y="22515"/>
          <a:ext cx="8229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Created when the Business Unit is created</a:t>
          </a:r>
        </a:p>
      </dsp:txBody>
      <dsp:txXfrm>
        <a:off x="37467" y="59982"/>
        <a:ext cx="8154666" cy="692586"/>
      </dsp:txXfrm>
    </dsp:sp>
    <dsp:sp modelId="{EF16FDA3-FB6A-410D-88D7-0CB4813D683A}">
      <dsp:nvSpPr>
        <dsp:cNvPr id="0" name=""/>
        <dsp:cNvSpPr/>
      </dsp:nvSpPr>
      <dsp:spPr>
        <a:xfrm>
          <a:off x="0" y="882196"/>
          <a:ext cx="8229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Cannot:</a:t>
          </a:r>
        </a:p>
      </dsp:txBody>
      <dsp:txXfrm>
        <a:off x="37467" y="919663"/>
        <a:ext cx="8154666" cy="692586"/>
      </dsp:txXfrm>
    </dsp:sp>
    <dsp:sp modelId="{CFAE3C76-C3D1-45CB-A131-B4E9949C336A}">
      <dsp:nvSpPr>
        <dsp:cNvPr id="0" name=""/>
        <dsp:cNvSpPr/>
      </dsp:nvSpPr>
      <dsp:spPr>
        <a:xfrm>
          <a:off x="0" y="1649716"/>
          <a:ext cx="8229600" cy="1722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be deleted 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be renamed 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be moved to another Business Unit 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have their membership edited. </a:t>
          </a:r>
        </a:p>
      </dsp:txBody>
      <dsp:txXfrm>
        <a:off x="0" y="1649716"/>
        <a:ext cx="8229600" cy="1722240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773EE7-330E-48C7-A7D3-C85126E21D3F}">
      <dsp:nvSpPr>
        <dsp:cNvPr id="0" name=""/>
        <dsp:cNvSpPr/>
      </dsp:nvSpPr>
      <dsp:spPr>
        <a:xfrm>
          <a:off x="0" y="41595"/>
          <a:ext cx="82296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Can secure custom fields</a:t>
          </a:r>
        </a:p>
      </dsp:txBody>
      <dsp:txXfrm>
        <a:off x="32784" y="74379"/>
        <a:ext cx="8164032" cy="606012"/>
      </dsp:txXfrm>
    </dsp:sp>
    <dsp:sp modelId="{6BF280E8-C9B0-48F3-B8F2-C3B13DF65167}">
      <dsp:nvSpPr>
        <dsp:cNvPr id="0" name=""/>
        <dsp:cNvSpPr/>
      </dsp:nvSpPr>
      <dsp:spPr>
        <a:xfrm>
          <a:off x="0" y="793816"/>
          <a:ext cx="82296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Cannot secure out of the box fields</a:t>
          </a:r>
        </a:p>
      </dsp:txBody>
      <dsp:txXfrm>
        <a:off x="32784" y="826600"/>
        <a:ext cx="8164032" cy="606012"/>
      </dsp:txXfrm>
    </dsp:sp>
    <dsp:sp modelId="{F40C9F92-3E49-4F6C-A7D9-90F03837F43B}">
      <dsp:nvSpPr>
        <dsp:cNvPr id="0" name=""/>
        <dsp:cNvSpPr/>
      </dsp:nvSpPr>
      <dsp:spPr>
        <a:xfrm>
          <a:off x="0" y="1546036"/>
          <a:ext cx="82296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Security applied to user or team only</a:t>
          </a:r>
        </a:p>
      </dsp:txBody>
      <dsp:txXfrm>
        <a:off x="32784" y="1578820"/>
        <a:ext cx="8164032" cy="606012"/>
      </dsp:txXfrm>
    </dsp:sp>
    <dsp:sp modelId="{446D172A-A908-4899-A2A0-994AA634D191}">
      <dsp:nvSpPr>
        <dsp:cNvPr id="0" name=""/>
        <dsp:cNvSpPr/>
      </dsp:nvSpPr>
      <dsp:spPr>
        <a:xfrm>
          <a:off x="0" y="2217616"/>
          <a:ext cx="8229600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(no security roles)</a:t>
          </a:r>
        </a:p>
      </dsp:txBody>
      <dsp:txXfrm>
        <a:off x="0" y="2217616"/>
        <a:ext cx="8229600" cy="463680"/>
      </dsp:txXfrm>
    </dsp:sp>
    <dsp:sp modelId="{944C1E16-2FB4-4D0E-8CD2-7F46161A2D52}">
      <dsp:nvSpPr>
        <dsp:cNvPr id="0" name=""/>
        <dsp:cNvSpPr/>
      </dsp:nvSpPr>
      <dsp:spPr>
        <a:xfrm>
          <a:off x="0" y="2681296"/>
          <a:ext cx="82296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Data is NOT encrypted</a:t>
          </a:r>
        </a:p>
      </dsp:txBody>
      <dsp:txXfrm>
        <a:off x="32784" y="2714080"/>
        <a:ext cx="8164032" cy="6060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16DDE9-3BE8-491B-A5FE-41391BAB1D60}">
      <dsp:nvSpPr>
        <dsp:cNvPr id="0" name=""/>
        <dsp:cNvSpPr/>
      </dsp:nvSpPr>
      <dsp:spPr>
        <a:xfrm>
          <a:off x="0" y="34981"/>
          <a:ext cx="82296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Business Units</a:t>
          </a:r>
        </a:p>
      </dsp:txBody>
      <dsp:txXfrm>
        <a:off x="24588" y="59569"/>
        <a:ext cx="8180424" cy="454509"/>
      </dsp:txXfrm>
    </dsp:sp>
    <dsp:sp modelId="{2E937B0E-8B58-4297-A8B1-28E9E02C16FD}">
      <dsp:nvSpPr>
        <dsp:cNvPr id="0" name=""/>
        <dsp:cNvSpPr/>
      </dsp:nvSpPr>
      <dsp:spPr>
        <a:xfrm>
          <a:off x="0" y="599146"/>
          <a:ext cx="82296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Security Roles</a:t>
          </a:r>
        </a:p>
      </dsp:txBody>
      <dsp:txXfrm>
        <a:off x="24588" y="623734"/>
        <a:ext cx="8180424" cy="454509"/>
      </dsp:txXfrm>
    </dsp:sp>
    <dsp:sp modelId="{F37D3403-E4B1-4ED7-B451-21AA5C8225A5}">
      <dsp:nvSpPr>
        <dsp:cNvPr id="0" name=""/>
        <dsp:cNvSpPr/>
      </dsp:nvSpPr>
      <dsp:spPr>
        <a:xfrm>
          <a:off x="0" y="1163310"/>
          <a:ext cx="82296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Privileges</a:t>
          </a:r>
        </a:p>
      </dsp:txBody>
      <dsp:txXfrm>
        <a:off x="24588" y="1187898"/>
        <a:ext cx="8180424" cy="454509"/>
      </dsp:txXfrm>
    </dsp:sp>
    <dsp:sp modelId="{5E990BC5-7368-457B-A705-A253590A99E0}">
      <dsp:nvSpPr>
        <dsp:cNvPr id="0" name=""/>
        <dsp:cNvSpPr/>
      </dsp:nvSpPr>
      <dsp:spPr>
        <a:xfrm>
          <a:off x="0" y="1727476"/>
          <a:ext cx="82296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Access Levels</a:t>
          </a:r>
        </a:p>
      </dsp:txBody>
      <dsp:txXfrm>
        <a:off x="24588" y="1752064"/>
        <a:ext cx="8180424" cy="454509"/>
      </dsp:txXfrm>
    </dsp:sp>
    <dsp:sp modelId="{AC360CC2-118A-4F8C-8E6B-6AC7369A5B64}">
      <dsp:nvSpPr>
        <dsp:cNvPr id="0" name=""/>
        <dsp:cNvSpPr/>
      </dsp:nvSpPr>
      <dsp:spPr>
        <a:xfrm>
          <a:off x="0" y="2291641"/>
          <a:ext cx="82296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Users</a:t>
          </a:r>
        </a:p>
      </dsp:txBody>
      <dsp:txXfrm>
        <a:off x="24588" y="2316229"/>
        <a:ext cx="8180424" cy="454509"/>
      </dsp:txXfrm>
    </dsp:sp>
    <dsp:sp modelId="{3CAE9B4F-7541-47AB-86CF-4260CF39A920}">
      <dsp:nvSpPr>
        <dsp:cNvPr id="0" name=""/>
        <dsp:cNvSpPr/>
      </dsp:nvSpPr>
      <dsp:spPr>
        <a:xfrm>
          <a:off x="0" y="2855806"/>
          <a:ext cx="82296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Teams</a:t>
          </a:r>
        </a:p>
      </dsp:txBody>
      <dsp:txXfrm>
        <a:off x="24588" y="2880394"/>
        <a:ext cx="8180424" cy="45450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3C0B32-ED81-457D-ADE5-CD6C1E7D81DA}">
      <dsp:nvSpPr>
        <dsp:cNvPr id="0" name=""/>
        <dsp:cNvSpPr/>
      </dsp:nvSpPr>
      <dsp:spPr>
        <a:xfrm>
          <a:off x="0" y="33104"/>
          <a:ext cx="8229600" cy="12331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Business Units define your organizational hierarchy:</a:t>
          </a:r>
        </a:p>
      </dsp:txBody>
      <dsp:txXfrm>
        <a:off x="60199" y="93303"/>
        <a:ext cx="8109202" cy="1112781"/>
      </dsp:txXfrm>
    </dsp:sp>
    <dsp:sp modelId="{897BB352-2C39-4BF2-9E2E-C3D2126475E6}">
      <dsp:nvSpPr>
        <dsp:cNvPr id="0" name=""/>
        <dsp:cNvSpPr/>
      </dsp:nvSpPr>
      <dsp:spPr>
        <a:xfrm>
          <a:off x="0" y="1266284"/>
          <a:ext cx="8229600" cy="834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User and Teams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Security</a:t>
          </a:r>
        </a:p>
      </dsp:txBody>
      <dsp:txXfrm>
        <a:off x="0" y="1266284"/>
        <a:ext cx="8229600" cy="8342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F92FE9-FA18-4E3F-AEDD-1F413D19667F}">
      <dsp:nvSpPr>
        <dsp:cNvPr id="0" name=""/>
        <dsp:cNvSpPr/>
      </dsp:nvSpPr>
      <dsp:spPr>
        <a:xfrm>
          <a:off x="0" y="10941"/>
          <a:ext cx="8229600" cy="8874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Two types of business units</a:t>
          </a:r>
        </a:p>
      </dsp:txBody>
      <dsp:txXfrm>
        <a:off x="43321" y="54262"/>
        <a:ext cx="8142958" cy="800803"/>
      </dsp:txXfrm>
    </dsp:sp>
    <dsp:sp modelId="{B37D5A75-0C6A-404E-8132-E4F5CDD504DB}">
      <dsp:nvSpPr>
        <dsp:cNvPr id="0" name=""/>
        <dsp:cNvSpPr/>
      </dsp:nvSpPr>
      <dsp:spPr>
        <a:xfrm>
          <a:off x="0" y="898387"/>
          <a:ext cx="8229600" cy="995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/>
            <a:t>Root business unit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/>
            <a:t>All other business units</a:t>
          </a:r>
        </a:p>
      </dsp:txBody>
      <dsp:txXfrm>
        <a:off x="0" y="898387"/>
        <a:ext cx="8229600" cy="99567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0AC632-D651-4A51-94E0-BF5A986034A8}">
      <dsp:nvSpPr>
        <dsp:cNvPr id="0" name=""/>
        <dsp:cNvSpPr/>
      </dsp:nvSpPr>
      <dsp:spPr>
        <a:xfrm>
          <a:off x="0" y="30660"/>
          <a:ext cx="8229600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root business unit is special</a:t>
          </a:r>
        </a:p>
      </dsp:txBody>
      <dsp:txXfrm>
        <a:off x="21075" y="51735"/>
        <a:ext cx="8187450" cy="389580"/>
      </dsp:txXfrm>
    </dsp:sp>
    <dsp:sp modelId="{4827F843-E3A3-43E2-8B0F-30ED78C0D433}">
      <dsp:nvSpPr>
        <dsp:cNvPr id="0" name=""/>
        <dsp:cNvSpPr/>
      </dsp:nvSpPr>
      <dsp:spPr>
        <a:xfrm>
          <a:off x="0" y="514230"/>
          <a:ext cx="8229600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There is only one root business unit</a:t>
          </a:r>
        </a:p>
      </dsp:txBody>
      <dsp:txXfrm>
        <a:off x="21075" y="535305"/>
        <a:ext cx="8187450" cy="389580"/>
      </dsp:txXfrm>
    </dsp:sp>
    <dsp:sp modelId="{22C2D0C3-897A-42C3-9BF3-414B46E85976}">
      <dsp:nvSpPr>
        <dsp:cNvPr id="0" name=""/>
        <dsp:cNvSpPr/>
      </dsp:nvSpPr>
      <dsp:spPr>
        <a:xfrm>
          <a:off x="0" y="997801"/>
          <a:ext cx="8229600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It is created when Dynamics CRM is installed</a:t>
          </a:r>
        </a:p>
      </dsp:txBody>
      <dsp:txXfrm>
        <a:off x="21075" y="1018876"/>
        <a:ext cx="8187450" cy="389580"/>
      </dsp:txXfrm>
    </dsp:sp>
    <dsp:sp modelId="{AF8A5F7A-4A6A-4C62-A939-DDB039810DCE}">
      <dsp:nvSpPr>
        <dsp:cNvPr id="0" name=""/>
        <dsp:cNvSpPr/>
      </dsp:nvSpPr>
      <dsp:spPr>
        <a:xfrm>
          <a:off x="0" y="1481370"/>
          <a:ext cx="8229600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It is the name of the Organization</a:t>
          </a:r>
        </a:p>
      </dsp:txBody>
      <dsp:txXfrm>
        <a:off x="21075" y="1502445"/>
        <a:ext cx="8187450" cy="389580"/>
      </dsp:txXfrm>
    </dsp:sp>
    <dsp:sp modelId="{769223C0-A86D-44CC-A698-149FB9BFB6F3}">
      <dsp:nvSpPr>
        <dsp:cNvPr id="0" name=""/>
        <dsp:cNvSpPr/>
      </dsp:nvSpPr>
      <dsp:spPr>
        <a:xfrm>
          <a:off x="0" y="1964940"/>
          <a:ext cx="8229600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name can be changed</a:t>
          </a:r>
        </a:p>
      </dsp:txBody>
      <dsp:txXfrm>
        <a:off x="21075" y="1986015"/>
        <a:ext cx="8187450" cy="389580"/>
      </dsp:txXfrm>
    </dsp:sp>
    <dsp:sp modelId="{1C2A0B1A-2140-40D6-87C7-819F4D740493}">
      <dsp:nvSpPr>
        <dsp:cNvPr id="0" name=""/>
        <dsp:cNvSpPr/>
      </dsp:nvSpPr>
      <dsp:spPr>
        <a:xfrm>
          <a:off x="0" y="2448510"/>
          <a:ext cx="8229600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It cannot be deleted or disabled</a:t>
          </a:r>
        </a:p>
      </dsp:txBody>
      <dsp:txXfrm>
        <a:off x="21075" y="2469585"/>
        <a:ext cx="8187450" cy="389580"/>
      </dsp:txXfrm>
    </dsp:sp>
    <dsp:sp modelId="{60C64433-5360-4802-A3CF-12875AC128A6}">
      <dsp:nvSpPr>
        <dsp:cNvPr id="0" name=""/>
        <dsp:cNvSpPr/>
      </dsp:nvSpPr>
      <dsp:spPr>
        <a:xfrm>
          <a:off x="0" y="2932080"/>
          <a:ext cx="8229600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It cannot be reparented</a:t>
          </a:r>
        </a:p>
      </dsp:txBody>
      <dsp:txXfrm>
        <a:off x="21075" y="2953155"/>
        <a:ext cx="8187450" cy="38958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82D2EB-E038-483B-AA9E-706F90DECEE8}">
      <dsp:nvSpPr>
        <dsp:cNvPr id="0" name=""/>
        <dsp:cNvSpPr/>
      </dsp:nvSpPr>
      <dsp:spPr>
        <a:xfrm>
          <a:off x="0" y="23955"/>
          <a:ext cx="8229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Can be renamed</a:t>
          </a:r>
        </a:p>
      </dsp:txBody>
      <dsp:txXfrm>
        <a:off x="37467" y="61422"/>
        <a:ext cx="8154666" cy="692586"/>
      </dsp:txXfrm>
    </dsp:sp>
    <dsp:sp modelId="{F4DA8E42-6FE3-4199-ADA7-700EDAA12DD0}">
      <dsp:nvSpPr>
        <dsp:cNvPr id="0" name=""/>
        <dsp:cNvSpPr/>
      </dsp:nvSpPr>
      <dsp:spPr>
        <a:xfrm>
          <a:off x="0" y="883635"/>
          <a:ext cx="8229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Can be disabled</a:t>
          </a:r>
        </a:p>
      </dsp:txBody>
      <dsp:txXfrm>
        <a:off x="37467" y="921102"/>
        <a:ext cx="8154666" cy="692586"/>
      </dsp:txXfrm>
    </dsp:sp>
    <dsp:sp modelId="{C25DF213-95B3-49FD-BB05-6D57D184367E}">
      <dsp:nvSpPr>
        <dsp:cNvPr id="0" name=""/>
        <dsp:cNvSpPr/>
      </dsp:nvSpPr>
      <dsp:spPr>
        <a:xfrm>
          <a:off x="0" y="1743315"/>
          <a:ext cx="8229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Can be deleted</a:t>
          </a:r>
        </a:p>
      </dsp:txBody>
      <dsp:txXfrm>
        <a:off x="37467" y="1780782"/>
        <a:ext cx="8154666" cy="692586"/>
      </dsp:txXfrm>
    </dsp:sp>
    <dsp:sp modelId="{1A15F070-D98A-4A86-BCE4-03971F131026}">
      <dsp:nvSpPr>
        <dsp:cNvPr id="0" name=""/>
        <dsp:cNvSpPr/>
      </dsp:nvSpPr>
      <dsp:spPr>
        <a:xfrm>
          <a:off x="0" y="2602996"/>
          <a:ext cx="8229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Must have a parent business unit</a:t>
          </a:r>
        </a:p>
      </dsp:txBody>
      <dsp:txXfrm>
        <a:off x="37467" y="2640463"/>
        <a:ext cx="8154666" cy="69258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EC340D-5F48-43B2-AE8B-1EDA93AD91A6}">
      <dsp:nvSpPr>
        <dsp:cNvPr id="0" name=""/>
        <dsp:cNvSpPr/>
      </dsp:nvSpPr>
      <dsp:spPr>
        <a:xfrm>
          <a:off x="0" y="21829"/>
          <a:ext cx="8229600" cy="7945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If a business unit is moved, any child business units are moved with it</a:t>
          </a:r>
        </a:p>
      </dsp:txBody>
      <dsp:txXfrm>
        <a:off x="38784" y="60613"/>
        <a:ext cx="8152032" cy="716935"/>
      </dsp:txXfrm>
    </dsp:sp>
    <dsp:sp modelId="{A5F73373-5D9E-4E96-B30F-B26D4793451C}">
      <dsp:nvSpPr>
        <dsp:cNvPr id="0" name=""/>
        <dsp:cNvSpPr/>
      </dsp:nvSpPr>
      <dsp:spPr>
        <a:xfrm>
          <a:off x="0" y="873932"/>
          <a:ext cx="8229600" cy="7945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Users assigned to a disabled business unit cannot log into Dynamics CRM</a:t>
          </a:r>
        </a:p>
      </dsp:txBody>
      <dsp:txXfrm>
        <a:off x="38784" y="912716"/>
        <a:ext cx="8152032" cy="716935"/>
      </dsp:txXfrm>
    </dsp:sp>
    <dsp:sp modelId="{7982047C-D4A1-4AFF-9A32-EFDBFD1400BF}">
      <dsp:nvSpPr>
        <dsp:cNvPr id="0" name=""/>
        <dsp:cNvSpPr/>
      </dsp:nvSpPr>
      <dsp:spPr>
        <a:xfrm>
          <a:off x="0" y="1726036"/>
          <a:ext cx="8229600" cy="7945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You can only delete a business unit if it owns no records or no records are associated with it</a:t>
          </a:r>
        </a:p>
      </dsp:txBody>
      <dsp:txXfrm>
        <a:off x="38784" y="1764820"/>
        <a:ext cx="8152032" cy="716935"/>
      </dsp:txXfrm>
    </dsp:sp>
    <dsp:sp modelId="{74583C98-EEBD-4ABA-AE26-757C92239310}">
      <dsp:nvSpPr>
        <dsp:cNvPr id="0" name=""/>
        <dsp:cNvSpPr/>
      </dsp:nvSpPr>
      <dsp:spPr>
        <a:xfrm>
          <a:off x="0" y="2578139"/>
          <a:ext cx="8229600" cy="7945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You can only delete a business unit after it has been disabled.</a:t>
          </a:r>
        </a:p>
      </dsp:txBody>
      <dsp:txXfrm>
        <a:off x="38784" y="2616923"/>
        <a:ext cx="8152032" cy="71693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7C4473-4CF8-4780-BE61-C11E93C78F22}">
      <dsp:nvSpPr>
        <dsp:cNvPr id="0" name=""/>
        <dsp:cNvSpPr/>
      </dsp:nvSpPr>
      <dsp:spPr>
        <a:xfrm>
          <a:off x="0" y="30660"/>
          <a:ext cx="8229600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Defines security for a type of person or job role</a:t>
          </a:r>
        </a:p>
      </dsp:txBody>
      <dsp:txXfrm>
        <a:off x="21075" y="51735"/>
        <a:ext cx="8187450" cy="389580"/>
      </dsp:txXfrm>
    </dsp:sp>
    <dsp:sp modelId="{7DB0FA52-F992-4DF6-BFFF-938D37611BC8}">
      <dsp:nvSpPr>
        <dsp:cNvPr id="0" name=""/>
        <dsp:cNvSpPr/>
      </dsp:nvSpPr>
      <dsp:spPr>
        <a:xfrm>
          <a:off x="0" y="514230"/>
          <a:ext cx="8229600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Security roles contain privileges</a:t>
          </a:r>
        </a:p>
      </dsp:txBody>
      <dsp:txXfrm>
        <a:off x="21075" y="535305"/>
        <a:ext cx="8187450" cy="389580"/>
      </dsp:txXfrm>
    </dsp:sp>
    <dsp:sp modelId="{13A0B8AD-CAE5-42E0-83EE-C80CB31D5402}">
      <dsp:nvSpPr>
        <dsp:cNvPr id="0" name=""/>
        <dsp:cNvSpPr/>
      </dsp:nvSpPr>
      <dsp:spPr>
        <a:xfrm>
          <a:off x="0" y="997801"/>
          <a:ext cx="8229600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Privileges contain access levels</a:t>
          </a:r>
        </a:p>
      </dsp:txBody>
      <dsp:txXfrm>
        <a:off x="21075" y="1018876"/>
        <a:ext cx="8187450" cy="389580"/>
      </dsp:txXfrm>
    </dsp:sp>
    <dsp:sp modelId="{FBC644E6-C998-4CCC-9889-6FDEAFCE33AA}">
      <dsp:nvSpPr>
        <dsp:cNvPr id="0" name=""/>
        <dsp:cNvSpPr/>
      </dsp:nvSpPr>
      <dsp:spPr>
        <a:xfrm>
          <a:off x="0" y="1481370"/>
          <a:ext cx="8229600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Existing security roles can be modified</a:t>
          </a:r>
        </a:p>
      </dsp:txBody>
      <dsp:txXfrm>
        <a:off x="21075" y="1502445"/>
        <a:ext cx="8187450" cy="389580"/>
      </dsp:txXfrm>
    </dsp:sp>
    <dsp:sp modelId="{DA91C618-75E5-4DF2-BC4C-8FB28AF2EB7E}">
      <dsp:nvSpPr>
        <dsp:cNvPr id="0" name=""/>
        <dsp:cNvSpPr/>
      </dsp:nvSpPr>
      <dsp:spPr>
        <a:xfrm>
          <a:off x="0" y="1964940"/>
          <a:ext cx="8229600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New security roles can be created</a:t>
          </a:r>
        </a:p>
      </dsp:txBody>
      <dsp:txXfrm>
        <a:off x="21075" y="1986015"/>
        <a:ext cx="8187450" cy="389580"/>
      </dsp:txXfrm>
    </dsp:sp>
    <dsp:sp modelId="{59046E4D-E84D-4F57-B20B-C6666798F007}">
      <dsp:nvSpPr>
        <dsp:cNvPr id="0" name=""/>
        <dsp:cNvSpPr/>
      </dsp:nvSpPr>
      <dsp:spPr>
        <a:xfrm>
          <a:off x="0" y="2448510"/>
          <a:ext cx="8229600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 user can have multiple security roles</a:t>
          </a:r>
        </a:p>
      </dsp:txBody>
      <dsp:txXfrm>
        <a:off x="21075" y="2469585"/>
        <a:ext cx="8187450" cy="389580"/>
      </dsp:txXfrm>
    </dsp:sp>
    <dsp:sp modelId="{7535E469-4188-4A6D-9E7B-E58E502C9CF3}">
      <dsp:nvSpPr>
        <dsp:cNvPr id="0" name=""/>
        <dsp:cNvSpPr/>
      </dsp:nvSpPr>
      <dsp:spPr>
        <a:xfrm>
          <a:off x="0" y="2932080"/>
          <a:ext cx="8229600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Dynamics CRM 2011 contains 15 pre-defined security roles</a:t>
          </a:r>
        </a:p>
      </dsp:txBody>
      <dsp:txXfrm>
        <a:off x="21075" y="2953155"/>
        <a:ext cx="8187450" cy="3895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5ACD2-E17C-43B7-8D87-7E1082C8B164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B84BE-AB68-4F36-978D-33AC5A9E0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959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D89945-85CD-4111-AE1D-ACCACD429808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DDAF8-CADA-4CCD-8AA9-F346CFA74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80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DDAF8-CADA-4CCD-8AA9-F346CFA74C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741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DDAF8-CADA-4CCD-8AA9-F346CFA74C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70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DDAF8-CADA-4CCD-8AA9-F346CFA74C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175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724695"/>
            <a:ext cx="7772400" cy="75790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Name of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266578"/>
            <a:ext cx="6400800" cy="593204"/>
          </a:xfrm>
        </p:spPr>
        <p:txBody>
          <a:bodyPr/>
          <a:lstStyle>
            <a:lvl1pPr marL="0" indent="0" algn="ctr">
              <a:buNone/>
              <a:defRPr>
                <a:solidFill>
                  <a:srgbClr val="6C635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Company Name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53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97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25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 dirty="0" err="1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75606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75606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50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6C6352"/>
                </a:solidFill>
              </a:defRPr>
            </a:lvl1pPr>
          </a:lstStyle>
          <a:p>
            <a:fld id="{7CFB140E-27DC-47B4-879E-4EC491F89627}" type="datetimeFigureOut">
              <a:rPr lang="en-US" smtClean="0"/>
              <a:pPr/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6C635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6C6352"/>
                </a:solidFill>
              </a:defRPr>
            </a:lvl1pPr>
          </a:lstStyle>
          <a:p>
            <a:fld id="{437A9957-6C64-44D4-B360-CF457B51FD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55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2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6C635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6C635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6C635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6C635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6C635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6C635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03640"/>
            <a:ext cx="7772400" cy="757907"/>
          </a:xfrm>
        </p:spPr>
        <p:txBody>
          <a:bodyPr>
            <a:noAutofit/>
          </a:bodyPr>
          <a:lstStyle/>
          <a:p>
            <a:r>
              <a:rPr lang="en-US" sz="8000" b="1" dirty="0"/>
              <a:t>Introduction to</a:t>
            </a:r>
            <a:br>
              <a:rPr lang="en-US" sz="8000" b="1" dirty="0"/>
            </a:br>
            <a:r>
              <a:rPr lang="en-US" sz="8000" b="1" dirty="0"/>
              <a:t>Security</a:t>
            </a:r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4095750"/>
            <a:ext cx="1326182" cy="914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200" y="57150"/>
            <a:ext cx="8991600" cy="120032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DYNAMICS 365</a:t>
            </a:r>
          </a:p>
        </p:txBody>
      </p:sp>
    </p:spTree>
    <p:extLst>
      <p:ext uri="{BB962C8B-B14F-4D97-AF65-F5344CB8AC3E}">
        <p14:creationId xmlns:p14="http://schemas.microsoft.com/office/powerpoint/2010/main" val="4058879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Root Business Unit Facts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5DC427C-1307-4A06-816D-D41FF5823E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9720680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7302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Other Business Units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9DF4606-A980-498B-9515-9DBC578C24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8114052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0255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Business Unit Facts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B1FD5B0-D013-4BC3-80BA-7A268E1C65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9242412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7716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Roles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762" y="2184400"/>
            <a:ext cx="3800475" cy="1425575"/>
          </a:xfrm>
        </p:spPr>
      </p:pic>
    </p:spTree>
    <p:extLst>
      <p:ext uri="{BB962C8B-B14F-4D97-AF65-F5344CB8AC3E}">
        <p14:creationId xmlns:p14="http://schemas.microsoft.com/office/powerpoint/2010/main" val="554630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Role-Based Security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55526C1-8EC5-4F57-A89E-E977B62467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0811968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6430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Security Roles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808" y="1200150"/>
            <a:ext cx="5050383" cy="339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47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Dynamics CRM Security Overview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1257300"/>
            <a:ext cx="3629532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859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Security Role Facts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563F3B8-D206-4C14-8AD9-7A2FFAAF98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7347494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8129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Security Role Facts (cont.)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7F07E80-64C0-42A8-8C6E-5C0D9A9958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8183800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2753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is Security Applied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383EB2F-B4FA-4487-8DAA-2D3DF3FE26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8777778"/>
              </p:ext>
            </p:extLst>
          </p:nvPr>
        </p:nvGraphicFramePr>
        <p:xfrm>
          <a:off x="457200" y="1200151"/>
          <a:ext cx="8229600" cy="2819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6074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Mitch Milam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900" y="1600200"/>
            <a:ext cx="1562100" cy="23431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400175"/>
          <a:ext cx="5486400" cy="2743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626152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Special Roles (System Administrator)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5DF106A-2932-468F-9F9A-7ADCE3BE13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6602278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8704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Roles (System Customizer)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B097914-50AB-4144-8D07-6274406405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8169741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7226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Security Role Best Practices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662DD04-420B-46CE-BC22-7D43F63220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5744984"/>
              </p:ext>
            </p:extLst>
          </p:nvPr>
        </p:nvGraphicFramePr>
        <p:xfrm>
          <a:off x="457200" y="1200151"/>
          <a:ext cx="8229600" cy="2285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7331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Privileges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324EB2B-312F-49F0-A29E-35F34CA696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2330731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10693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 privileges for Entities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window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74912" y="1589779"/>
            <a:ext cx="5394176" cy="196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477498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Task-based Privileges: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298" y="1714500"/>
            <a:ext cx="517940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6661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Levels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1B3DC3E-9926-451B-AE8E-06E9EF2077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0751172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7962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Levels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340" y="1169670"/>
            <a:ext cx="3359401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6235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Level (None)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39EC6E3-C518-4142-991A-ABF595D509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7133196"/>
              </p:ext>
            </p:extLst>
          </p:nvPr>
        </p:nvGraphicFramePr>
        <p:xfrm>
          <a:off x="457200" y="1200151"/>
          <a:ext cx="8229600" cy="3200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26884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Level (User)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EEA1A12-3304-4222-ABB8-E99C4F3A90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6248897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7564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Webinar Housekeeping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431" y="1245870"/>
            <a:ext cx="4031139" cy="384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1902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Level (Business Unit)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A0C11B5-2525-4E85-875E-442EC21C49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2037623"/>
              </p:ext>
            </p:extLst>
          </p:nvPr>
        </p:nvGraphicFramePr>
        <p:xfrm>
          <a:off x="457200" y="1200151"/>
          <a:ext cx="8229600" cy="2133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27745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Access Level (</a:t>
            </a:r>
            <a:r>
              <a:rPr lang="en-US" sz="3600" dirty="0" err="1"/>
              <a:t>Parent:Child</a:t>
            </a:r>
            <a:r>
              <a:rPr lang="en-US" sz="3600" dirty="0"/>
              <a:t> Business Unit)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C0FEF07-E29B-4B4D-A543-CBF2460B42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2900693"/>
              </p:ext>
            </p:extLst>
          </p:nvPr>
        </p:nvGraphicFramePr>
        <p:xfrm>
          <a:off x="457200" y="1200151"/>
          <a:ext cx="8229600" cy="2666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2552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Level (Organization)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B586AA9-642C-482C-A234-3EE3DF9543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8404988"/>
              </p:ext>
            </p:extLst>
          </p:nvPr>
        </p:nvGraphicFramePr>
        <p:xfrm>
          <a:off x="457200" y="1200151"/>
          <a:ext cx="8229600" cy="1676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48067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Users and Teams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762" y="2184400"/>
            <a:ext cx="3800475" cy="1425575"/>
          </a:xfrm>
        </p:spPr>
      </p:pic>
    </p:spTree>
    <p:extLst>
      <p:ext uri="{BB962C8B-B14F-4D97-AF65-F5344CB8AC3E}">
        <p14:creationId xmlns:p14="http://schemas.microsoft.com/office/powerpoint/2010/main" val="1652334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89FBF54-90FF-47B9-B78A-3E3F75F76C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412078"/>
              </p:ext>
            </p:extLst>
          </p:nvPr>
        </p:nvGraphicFramePr>
        <p:xfrm>
          <a:off x="457200" y="1200151"/>
          <a:ext cx="8229600" cy="2666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55829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00A749E-2D5D-49EA-94EB-FBC3D2325E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4223269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30220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Dynamics CRM User Facts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3B7D8FD-2563-4CB1-A918-563FF28C1F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0507068"/>
              </p:ext>
            </p:extLst>
          </p:nvPr>
        </p:nvGraphicFramePr>
        <p:xfrm>
          <a:off x="457200" y="1200151"/>
          <a:ext cx="8229600" cy="2971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5297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Team Facts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CFD143A-1969-451D-AD3E-D9013EB1FA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2159433"/>
              </p:ext>
            </p:extLst>
          </p:nvPr>
        </p:nvGraphicFramePr>
        <p:xfrm>
          <a:off x="457200" y="1200151"/>
          <a:ext cx="8229600" cy="3124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44361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Business Unit Teams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D1EB6A5-AE32-4CB7-8FAF-CC6DA3955A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7183640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07517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762" y="2184400"/>
            <a:ext cx="3800475" cy="1425575"/>
          </a:xfrm>
        </p:spPr>
      </p:pic>
    </p:spTree>
    <p:extLst>
      <p:ext uri="{BB962C8B-B14F-4D97-AF65-F5344CB8AC3E}">
        <p14:creationId xmlns:p14="http://schemas.microsoft.com/office/powerpoint/2010/main" val="3460260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B8D8931-8477-4EFC-8574-90F323990F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36153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055111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Level Security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D991251-1FB9-47E6-B9FE-62A16C193D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0704737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32027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specific fields:</a:t>
            </a:r>
          </a:p>
          <a:p>
            <a:pPr lvl="1"/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337697"/>
              </p:ext>
            </p:extLst>
          </p:nvPr>
        </p:nvGraphicFramePr>
        <p:xfrm>
          <a:off x="1295400" y="2282190"/>
          <a:ext cx="6553200" cy="21945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27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Entity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Attribute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EmailServerProfile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IncomingPassword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EmailServerProfile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OutgoingPassword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Mailbox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Password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Queue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EmailPassword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UserSettings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EmailPassword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88752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E383-6918-47D9-A745-3E24BE5DD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Security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A360C1-3F4B-496F-91A5-EF39A92FE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914" y="1200150"/>
            <a:ext cx="6586173" cy="3657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DA6A65-27E5-497F-88D3-8D6BAEC3E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2876550"/>
            <a:ext cx="1789043" cy="1371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84990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55E3B-B170-4C2F-861D-DA146E785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D75C9-E6EB-42FB-BE34-CA8BDB3A2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Manager Hierarchy</a:t>
            </a:r>
          </a:p>
          <a:p>
            <a:pPr lvl="1"/>
            <a:r>
              <a:rPr lang="en-US" dirty="0"/>
              <a:t>Managers have rights to all the records owned by their direct reports</a:t>
            </a:r>
          </a:p>
          <a:p>
            <a:r>
              <a:rPr lang="en-US" dirty="0"/>
              <a:t>Position Hierarchy</a:t>
            </a:r>
          </a:p>
          <a:p>
            <a:pPr lvl="1"/>
            <a:r>
              <a:rPr lang="en-US" dirty="0"/>
              <a:t>Direct higher positions have Read, Write, Update, Append, </a:t>
            </a:r>
            <a:r>
              <a:rPr lang="en-US" dirty="0" err="1"/>
              <a:t>AppendTo</a:t>
            </a:r>
            <a:r>
              <a:rPr lang="en-US" dirty="0"/>
              <a:t> access to the lower positions’ data in the direct ancestor path</a:t>
            </a:r>
          </a:p>
          <a:p>
            <a:pPr lvl="1"/>
            <a:r>
              <a:rPr lang="en-US" dirty="0"/>
              <a:t>Non-direct higher positions, have Read-only access to the lower positions’ data in the direct ancestor path </a:t>
            </a:r>
          </a:p>
        </p:txBody>
      </p:sp>
    </p:spTree>
    <p:extLst>
      <p:ext uri="{BB962C8B-B14F-4D97-AF65-F5344CB8AC3E}">
        <p14:creationId xmlns:p14="http://schemas.microsoft.com/office/powerpoint/2010/main" val="27772241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237" y="2005012"/>
            <a:ext cx="1279525" cy="1784350"/>
          </a:xfrm>
        </p:spPr>
      </p:pic>
    </p:spTree>
    <p:extLst>
      <p:ext uri="{BB962C8B-B14F-4D97-AF65-F5344CB8AC3E}">
        <p14:creationId xmlns:p14="http://schemas.microsoft.com/office/powerpoint/2010/main" val="27555058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Scenario: Entity Ownership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9400" y="1200151"/>
            <a:ext cx="5867400" cy="339447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Requirement:</a:t>
            </a:r>
          </a:p>
          <a:p>
            <a:pPr marL="0" indent="0">
              <a:buNone/>
            </a:pPr>
            <a:r>
              <a:rPr lang="en-US" dirty="0"/>
              <a:t>Your company does not want major record types, Account, Contact, etc., owned by users but rather teams should own all records.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62150"/>
            <a:ext cx="174307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5462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Scenario: Data Obfuscation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9400" y="1200151"/>
            <a:ext cx="5867400" cy="339447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Requirement:</a:t>
            </a:r>
          </a:p>
          <a:p>
            <a:pPr marL="0" indent="0">
              <a:buNone/>
            </a:pPr>
            <a:r>
              <a:rPr lang="en-US" dirty="0"/>
              <a:t>Your company periodically makes a copy of the production database and moves it back to the development and test organizations. All contact data must be redacted to prevent inadvertent access.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62150"/>
            <a:ext cx="174307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5419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Scenario: Auto–Share an Account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9400" y="1200151"/>
            <a:ext cx="5867400" cy="339447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Requirement:</a:t>
            </a:r>
          </a:p>
          <a:p>
            <a:pPr marL="0" indent="0">
              <a:buNone/>
            </a:pPr>
            <a:r>
              <a:rPr lang="en-US" dirty="0"/>
              <a:t>Your company needs to automatically share an account among a group of sales representatives.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62150"/>
            <a:ext cx="174307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7935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Scenario: Store Credit Card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9400" y="1200151"/>
            <a:ext cx="5867400" cy="33944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Requirement:</a:t>
            </a:r>
          </a:p>
          <a:p>
            <a:pPr marL="0" indent="0">
              <a:buNone/>
            </a:pPr>
            <a:r>
              <a:rPr lang="en-US" dirty="0"/>
              <a:t>Your company offers a subscription service where customers are charged on a monthly basis. You need to store their credit card details so that they may be billed every month.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62150"/>
            <a:ext cx="174307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5272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587" y="1504950"/>
            <a:ext cx="1520825" cy="1797050"/>
          </a:xfrm>
        </p:spPr>
      </p:pic>
    </p:spTree>
    <p:extLst>
      <p:ext uri="{BB962C8B-B14F-4D97-AF65-F5344CB8AC3E}">
        <p14:creationId xmlns:p14="http://schemas.microsoft.com/office/powerpoint/2010/main" val="3456236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and Security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4F4504C-D938-412B-A766-91E9F0CA0B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3898273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55249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237" y="2173287"/>
            <a:ext cx="1787525" cy="1447800"/>
          </a:xfrm>
        </p:spPr>
      </p:pic>
    </p:spTree>
    <p:extLst>
      <p:ext uri="{BB962C8B-B14F-4D97-AF65-F5344CB8AC3E}">
        <p14:creationId xmlns:p14="http://schemas.microsoft.com/office/powerpoint/2010/main" val="1881679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Units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762" y="2184400"/>
            <a:ext cx="3800475" cy="1425575"/>
          </a:xfrm>
        </p:spPr>
      </p:pic>
    </p:spTree>
    <p:extLst>
      <p:ext uri="{BB962C8B-B14F-4D97-AF65-F5344CB8AC3E}">
        <p14:creationId xmlns:p14="http://schemas.microsoft.com/office/powerpoint/2010/main" val="4118615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Units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6A0EA35-59FE-4D29-9AC5-22A84D9CC3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1035014"/>
              </p:ext>
            </p:extLst>
          </p:nvPr>
        </p:nvGraphicFramePr>
        <p:xfrm>
          <a:off x="457200" y="1200151"/>
          <a:ext cx="8229600" cy="2133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6362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Units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C02148A-E806-4438-B987-10CDA105CD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2303150"/>
              </p:ext>
            </p:extLst>
          </p:nvPr>
        </p:nvGraphicFramePr>
        <p:xfrm>
          <a:off x="457200" y="1200151"/>
          <a:ext cx="8229600" cy="1904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9325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Business Unit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911" y="1367790"/>
            <a:ext cx="3184178" cy="310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474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5255</TotalTime>
  <Words>1348</Words>
  <Application>Microsoft Office PowerPoint</Application>
  <PresentationFormat>On-screen Show (16:9)</PresentationFormat>
  <Paragraphs>219</Paragraphs>
  <Slides>50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3" baseType="lpstr">
      <vt:lpstr>Arial</vt:lpstr>
      <vt:lpstr>Calibri</vt:lpstr>
      <vt:lpstr>Office Theme</vt:lpstr>
      <vt:lpstr>Introduction to Security</vt:lpstr>
      <vt:lpstr>Mitch Milam</vt:lpstr>
      <vt:lpstr>Webinar Housekeeping</vt:lpstr>
      <vt:lpstr>Agenda</vt:lpstr>
      <vt:lpstr>Organization and Security</vt:lpstr>
      <vt:lpstr>Business Units</vt:lpstr>
      <vt:lpstr>Business Units</vt:lpstr>
      <vt:lpstr>Business Units</vt:lpstr>
      <vt:lpstr>Root Business Unit</vt:lpstr>
      <vt:lpstr>Root Business Unit Facts </vt:lpstr>
      <vt:lpstr>All Other Business Units</vt:lpstr>
      <vt:lpstr>Other Business Unit Facts</vt:lpstr>
      <vt:lpstr>Security Roles</vt:lpstr>
      <vt:lpstr>Role-Based Security</vt:lpstr>
      <vt:lpstr>Default Security Roles</vt:lpstr>
      <vt:lpstr>Dynamics CRM Security Overview </vt:lpstr>
      <vt:lpstr>Security Role Facts</vt:lpstr>
      <vt:lpstr>Security Role Facts (cont.)</vt:lpstr>
      <vt:lpstr>How is Security Applied</vt:lpstr>
      <vt:lpstr>Special Roles (System Administrator)</vt:lpstr>
      <vt:lpstr>Special Roles (System Customizer)</vt:lpstr>
      <vt:lpstr>Security Role Best Practices</vt:lpstr>
      <vt:lpstr>Privileges</vt:lpstr>
      <vt:lpstr>Common privileges for Entities</vt:lpstr>
      <vt:lpstr>Task-based Privileges:</vt:lpstr>
      <vt:lpstr>Access Levels</vt:lpstr>
      <vt:lpstr>Access Levels</vt:lpstr>
      <vt:lpstr>Access Level (None)</vt:lpstr>
      <vt:lpstr>Access Level (User)</vt:lpstr>
      <vt:lpstr>Access Level (Business Unit)</vt:lpstr>
      <vt:lpstr>Access Level (Parent:Child Business Unit)</vt:lpstr>
      <vt:lpstr>Access Level (Organization)</vt:lpstr>
      <vt:lpstr>Working with Users and Teams</vt:lpstr>
      <vt:lpstr>Users</vt:lpstr>
      <vt:lpstr>Licensing</vt:lpstr>
      <vt:lpstr>Dynamics CRM User Facts</vt:lpstr>
      <vt:lpstr>Team Facts</vt:lpstr>
      <vt:lpstr>Business Unit Teams</vt:lpstr>
      <vt:lpstr>Encryption</vt:lpstr>
      <vt:lpstr>Field Level Security</vt:lpstr>
      <vt:lpstr>Data Encryption</vt:lpstr>
      <vt:lpstr>Hierarchical Security</vt:lpstr>
      <vt:lpstr>Hierarchical Security</vt:lpstr>
      <vt:lpstr>Discussions</vt:lpstr>
      <vt:lpstr>Scenario: Entity Ownership</vt:lpstr>
      <vt:lpstr>Scenario: Data Obfuscation</vt:lpstr>
      <vt:lpstr>Scenario: Auto–Share an Account</vt:lpstr>
      <vt:lpstr>Scenario: Store Credit Card Numbers</vt:lpstr>
      <vt:lpstr>Questions?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Becoming a Dynamics CRM Architect</dc:title>
  <dc:creator>Mitch Milam</dc:creator>
  <cp:lastModifiedBy>Mitch Milam</cp:lastModifiedBy>
  <cp:revision>263</cp:revision>
  <cp:lastPrinted>2014-08-04T20:14:51Z</cp:lastPrinted>
  <dcterms:created xsi:type="dcterms:W3CDTF">2014-08-03T21:50:47Z</dcterms:created>
  <dcterms:modified xsi:type="dcterms:W3CDTF">2018-01-26T14:54:29Z</dcterms:modified>
</cp:coreProperties>
</file>