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7"/>
  </p:notesMasterIdLst>
  <p:sldIdLst>
    <p:sldId id="265" r:id="rId3"/>
    <p:sldId id="266" r:id="rId4"/>
    <p:sldId id="285" r:id="rId5"/>
    <p:sldId id="286" r:id="rId6"/>
    <p:sldId id="284" r:id="rId7"/>
    <p:sldId id="287" r:id="rId8"/>
    <p:sldId id="299" r:id="rId9"/>
    <p:sldId id="296" r:id="rId10"/>
    <p:sldId id="297" r:id="rId11"/>
    <p:sldId id="282" r:id="rId12"/>
    <p:sldId id="295" r:id="rId13"/>
    <p:sldId id="304" r:id="rId14"/>
    <p:sldId id="305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2601" autoAdjust="0"/>
  </p:normalViewPr>
  <p:slideViewPr>
    <p:cSldViewPr>
      <p:cViewPr>
        <p:scale>
          <a:sx n="80" d="100"/>
          <a:sy n="80" d="100"/>
        </p:scale>
        <p:origin x="-2520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C0D1D-0D94-4633-923A-B6946757CC51}" type="datetimeFigureOut">
              <a:rPr lang="en-US" smtClean="0"/>
              <a:pPr/>
              <a:t>3/14/2013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21BE4-2E57-4668-A65C-F28E42499A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59065"/>
            <a:ext cx="7681913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583363" y="228600"/>
            <a:ext cx="2179637" cy="276999"/>
          </a:xfrm>
        </p:spPr>
        <p:txBody>
          <a:bodyPr/>
          <a:lstStyle>
            <a:lvl1pPr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DDF1CA-E6F0-4230-A0F4-F7028D7C7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59065"/>
            <a:ext cx="7681913" cy="1523495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583363" y="228600"/>
            <a:ext cx="2179637" cy="276999"/>
          </a:xfrm>
        </p:spPr>
        <p:txBody>
          <a:bodyPr/>
          <a:lstStyle>
            <a:lvl1pPr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Session Code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49805"/>
            <a:ext cx="7682177" cy="1523494"/>
          </a:xfrm>
        </p:spPr>
        <p:txBody>
          <a:bodyPr anchor="ctr" anchorCtr="0">
            <a:noAutofit/>
          </a:bodyPr>
          <a:lstStyle>
            <a:lvl1pPr algn="l" defTabSz="1096919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1" kern="1200" cap="none" spc="-150" dirty="0">
                <a:ln w="9525" cmpd="sng">
                  <a:noFill/>
                  <a:prstDash val="solid"/>
                </a:ln>
                <a:gradFill>
                  <a:gsLst>
                    <a:gs pos="0">
                      <a:srgbClr val="0F0F0F"/>
                    </a:gs>
                    <a:gs pos="77000">
                      <a:schemeClr val="tx2"/>
                    </a:gs>
                  </a:gsLst>
                  <a:lin ang="16200000" scaled="1"/>
                </a:gradFill>
                <a:effectLst/>
                <a:latin typeface="Segoe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5585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5103650"/>
            <a:ext cx="7690114" cy="138499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2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2pPr>
            <a:lvl3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4pPr>
            <a:lvl5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649805"/>
            <a:ext cx="7682177" cy="1523494"/>
          </a:xfrm>
        </p:spPr>
        <p:txBody>
          <a:bodyPr anchor="ctr" anchorCtr="0">
            <a:noAutofit/>
          </a:bodyPr>
          <a:lstStyle>
            <a:lvl1pPr algn="l" defTabSz="1096919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1" kern="1200" cap="none" spc="-150" dirty="0">
                <a:ln w="9525" cmpd="sng">
                  <a:noFill/>
                  <a:prstDash val="solid"/>
                </a:ln>
                <a:gradFill>
                  <a:gsLst>
                    <a:gs pos="0">
                      <a:srgbClr val="0F0F0F"/>
                    </a:gs>
                    <a:gs pos="77000">
                      <a:schemeClr val="tx2"/>
                    </a:gs>
                  </a:gsLst>
                  <a:lin ang="16200000" scaled="1"/>
                </a:gradFill>
                <a:effectLst/>
                <a:latin typeface="Segoe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55850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5103650"/>
            <a:ext cx="7690114" cy="138499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2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DDF1CA-E6F0-4230-A0F4-F7028D7C7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00548"/>
          </a:xfrm>
        </p:spPr>
        <p:txBody>
          <a:bodyPr/>
          <a:lstStyle>
            <a:lvl1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2pPr>
            <a:lvl3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4pPr>
            <a:lvl5pPr>
              <a:lnSpc>
                <a:spcPct val="90000"/>
              </a:lnSpc>
              <a:buSzPct val="9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rgbClr val="FFD28C"/>
              </a:gs>
              <a:gs pos="36000">
                <a:srgbClr val="FDDF5D"/>
              </a:gs>
              <a:gs pos="86000">
                <a:schemeClr val="accent5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rgbClr val="FFD28C"/>
              </a:gs>
              <a:gs pos="36000">
                <a:srgbClr val="FDDF5D"/>
              </a:gs>
              <a:gs pos="86000">
                <a:schemeClr val="accent5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700" y="25401"/>
            <a:ext cx="6400800" cy="640080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System Management Tips and Tricks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</a:t>
            </a:fld>
            <a:endParaRPr lang="en-US" dirty="0">
              <a:latin typeface="Sego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42306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 Milam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mitch@xrmcoaches.com</a:t>
            </a:r>
          </a:p>
          <a:p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mitchmilam</a:t>
            </a:r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blogs.infinite-x.net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crmaccelerators.net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xrmcoaches.com</a:t>
            </a:r>
          </a:p>
          <a:p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itch.vista1\Dropbox\Books\CRM Deep Dive - Security\Cover\Pbook01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2896816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10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Bulk Delete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Remove canceled or failed jobs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58028"/>
            <a:ext cx="773848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7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11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System Job Management: Bulk Delete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Remove successful workflows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12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User management tricks and tips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00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System Views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Disabled users consuming licenses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Users with no assigned security roles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Users: Primary E-Mail (Pending Approval)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13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Personal View – Enabled Users (Detail)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8001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Full Name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Primary E-mail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E-mail 2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Business Unit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Access Mode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License Type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Restricted Access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Incoming E-mail Delivery Method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Outgoing E-mail Delivery Method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Primary E-mail Status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Questions?</a:t>
            </a:r>
            <a:endParaRPr lang="en-US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14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  <a:latin typeface="Segoe"/>
              </a:rPr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6237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2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Reviewing </a:t>
            </a:r>
            <a:r>
              <a:rPr lang="en-US" sz="2800" dirty="0" smtClean="0">
                <a:solidFill>
                  <a:schemeClr val="bg1"/>
                </a:solidFill>
              </a:rPr>
              <a:t>System </a:t>
            </a:r>
            <a:r>
              <a:rPr lang="en-US" sz="2800" dirty="0">
                <a:solidFill>
                  <a:schemeClr val="bg1"/>
                </a:solidFill>
              </a:rPr>
              <a:t>Maintenance Jobs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Troubleshooting workflow and plugin issues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Managing historical system job information </a:t>
            </a:r>
          </a:p>
          <a:p>
            <a:pPr marL="457200" lvl="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User </a:t>
            </a:r>
            <a:r>
              <a:rPr lang="en-US" sz="2800" dirty="0">
                <a:solidFill>
                  <a:schemeClr val="bg1"/>
                </a:solidFill>
              </a:rPr>
              <a:t>management tricks and tips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3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FFFF"/>
                </a:solidFill>
              </a:rPr>
              <a:t>Reviewing System Maintenance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Build Personal Views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Monitor system jobs on a regular basis</a:t>
            </a:r>
          </a:p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Take action to correct issues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4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System Jobs with Messages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4" y="266700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5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System Jobs with Messages (Recent)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08" y="2209800"/>
            <a:ext cx="55991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6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FFFF"/>
                </a:solidFill>
              </a:rPr>
              <a:t>Personal View #3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System Jobs (Canceled or Failed)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2" y="2562976"/>
            <a:ext cx="78225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7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FF"/>
                </a:solidFill>
              </a:rPr>
              <a:t>Reviewing System Maintenance </a:t>
            </a:r>
            <a:r>
              <a:rPr lang="en-US" sz="2800" dirty="0" smtClean="0">
                <a:solidFill>
                  <a:srgbClr val="FFFFFF"/>
                </a:solidFill>
              </a:rPr>
              <a:t>Jobs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219200"/>
            <a:ext cx="6934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3200" dirty="0" smtClean="0">
                <a:solidFill>
                  <a:srgbClr val="000000"/>
                </a:solidFill>
              </a:rPr>
              <a:t>Cleanup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8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System Job Management: Workflow Execution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805" y="1219200"/>
            <a:ext cx="73421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Auto-delete successfully completed workflows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2362200"/>
            <a:ext cx="73421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endParaRPr lang="en-GB" sz="280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A232-15D3-484D-9A99-0C809B44CF06}" type="slidenum">
              <a:rPr lang="en-US" smtClean="0">
                <a:latin typeface="Segoe"/>
              </a:rPr>
              <a:pPr/>
              <a:t>9</a:t>
            </a:fld>
            <a:endParaRPr lang="en-US" dirty="0">
              <a:latin typeface="Segoe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700" y="25401"/>
            <a:ext cx="6400800" cy="6400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System Job Management: Plugin Execution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805" y="1219200"/>
            <a:ext cx="734218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Auto-delete successfully completed asynchronous plugin steps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2209800"/>
            <a:ext cx="875188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namicsblue">
  <a:themeElements>
    <a:clrScheme name="Convergence 2009 Color Scheme">
      <a:dk1>
        <a:srgbClr val="000000"/>
      </a:dk1>
      <a:lt1>
        <a:srgbClr val="FFFFFF"/>
      </a:lt1>
      <a:dk2>
        <a:srgbClr val="024981"/>
      </a:dk2>
      <a:lt2>
        <a:srgbClr val="4495D1"/>
      </a:lt2>
      <a:accent1>
        <a:srgbClr val="FFCB23"/>
      </a:accent1>
      <a:accent2>
        <a:srgbClr val="7CC366"/>
      </a:accent2>
      <a:accent3>
        <a:srgbClr val="024981"/>
      </a:accent3>
      <a:accent4>
        <a:srgbClr val="4495D1"/>
      </a:accent4>
      <a:accent5>
        <a:srgbClr val="FF9700"/>
      </a:accent5>
      <a:accent6>
        <a:srgbClr val="41CCDF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vergence 2009 Concurrent Session 4x3 (2)">
  <a:themeElements>
    <a:clrScheme name="Convergence 2009 Color Scheme">
      <a:dk1>
        <a:srgbClr val="000000"/>
      </a:dk1>
      <a:lt1>
        <a:srgbClr val="FFFFFF"/>
      </a:lt1>
      <a:dk2>
        <a:srgbClr val="024981"/>
      </a:dk2>
      <a:lt2>
        <a:srgbClr val="4495D1"/>
      </a:lt2>
      <a:accent1>
        <a:srgbClr val="FFCB23"/>
      </a:accent1>
      <a:accent2>
        <a:srgbClr val="7CC366"/>
      </a:accent2>
      <a:accent3>
        <a:srgbClr val="024981"/>
      </a:accent3>
      <a:accent4>
        <a:srgbClr val="4495D1"/>
      </a:accent4>
      <a:accent5>
        <a:srgbClr val="FF9700"/>
      </a:accent5>
      <a:accent6>
        <a:srgbClr val="41CCDF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dynamicsblue</Template>
  <TotalTime>4424</TotalTime>
  <Words>206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dynamicsblue</vt:lpstr>
      <vt:lpstr>Convergence 2009 Concurrent Session 4x3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Xtreme Consulting Group,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v-tracec</dc:creator>
  <cp:lastModifiedBy>Mitch Milam</cp:lastModifiedBy>
  <cp:revision>268</cp:revision>
  <dcterms:created xsi:type="dcterms:W3CDTF">2010-10-07T21:15:40Z</dcterms:created>
  <dcterms:modified xsi:type="dcterms:W3CDTF">2013-03-14T17:31:16Z</dcterms:modified>
</cp:coreProperties>
</file>