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09" r:id="rId2"/>
    <p:sldId id="406" r:id="rId3"/>
    <p:sldId id="537" r:id="rId4"/>
    <p:sldId id="534" r:id="rId5"/>
    <p:sldId id="535" r:id="rId6"/>
    <p:sldId id="257" r:id="rId7"/>
    <p:sldId id="483" r:id="rId8"/>
    <p:sldId id="504" r:id="rId9"/>
    <p:sldId id="536" r:id="rId10"/>
    <p:sldId id="532" r:id="rId11"/>
    <p:sldId id="507" r:id="rId12"/>
    <p:sldId id="512" r:id="rId13"/>
    <p:sldId id="515" r:id="rId14"/>
    <p:sldId id="516" r:id="rId15"/>
    <p:sldId id="513" r:id="rId16"/>
    <p:sldId id="514" r:id="rId17"/>
    <p:sldId id="506" r:id="rId18"/>
    <p:sldId id="508" r:id="rId19"/>
    <p:sldId id="509" r:id="rId20"/>
    <p:sldId id="524" r:id="rId21"/>
    <p:sldId id="518" r:id="rId22"/>
    <p:sldId id="525" r:id="rId23"/>
    <p:sldId id="526" r:id="rId24"/>
    <p:sldId id="517" r:id="rId25"/>
    <p:sldId id="520" r:id="rId26"/>
    <p:sldId id="521" r:id="rId27"/>
    <p:sldId id="522" r:id="rId28"/>
    <p:sldId id="519" r:id="rId29"/>
    <p:sldId id="523" r:id="rId30"/>
    <p:sldId id="529" r:id="rId31"/>
    <p:sldId id="527" r:id="rId32"/>
    <p:sldId id="528" r:id="rId33"/>
    <p:sldId id="533" r:id="rId34"/>
    <p:sldId id="510" r:id="rId35"/>
    <p:sldId id="530" r:id="rId36"/>
    <p:sldId id="511" r:id="rId37"/>
    <p:sldId id="505" r:id="rId38"/>
    <p:sldId id="531" r:id="rId39"/>
    <p:sldId id="538" r:id="rId40"/>
    <p:sldId id="503" r:id="rId41"/>
    <p:sldId id="303" r:id="rId42"/>
    <p:sldId id="302" r:id="rId4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69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7D6EF-665A-483A-847B-1FD28828B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3E2C7-0A2D-48A0-B691-89935CFF3B9C}">
      <dgm:prSet/>
      <dgm:spPr/>
      <dgm:t>
        <a:bodyPr/>
        <a:lstStyle/>
        <a:p>
          <a:pPr rtl="0"/>
          <a:r>
            <a:rPr lang="en-US" dirty="0" smtClean="0"/>
            <a:t>New </a:t>
          </a:r>
          <a:r>
            <a:rPr lang="en-US" dirty="0" smtClean="0"/>
            <a:t>URL (Pre-Dynamics CRM 2016 Update 1)</a:t>
          </a:r>
          <a:endParaRPr lang="en-US" dirty="0"/>
        </a:p>
      </dgm:t>
    </dgm:pt>
    <dgm:pt modelId="{5C86E158-E313-4E51-98CD-9CA70CDE0039}" type="parTrans" cxnId="{2AE1571B-F610-4733-97C0-15D2BE447C97}">
      <dgm:prSet/>
      <dgm:spPr/>
      <dgm:t>
        <a:bodyPr/>
        <a:lstStyle/>
        <a:p>
          <a:endParaRPr lang="en-US"/>
        </a:p>
      </dgm:t>
    </dgm:pt>
    <dgm:pt modelId="{2B75C6F7-936F-4970-BEB7-B8F1C9DB3249}" type="sibTrans" cxnId="{2AE1571B-F610-4733-97C0-15D2BE447C97}">
      <dgm:prSet/>
      <dgm:spPr/>
      <dgm:t>
        <a:bodyPr/>
        <a:lstStyle/>
        <a:p>
          <a:endParaRPr lang="en-US"/>
        </a:p>
      </dgm:t>
    </dgm:pt>
    <dgm:pt modelId="{62ADFDB5-902E-467C-A927-C37E391A6DE7}">
      <dgm:prSet/>
      <dgm:spPr/>
      <dgm:t>
        <a:bodyPr/>
        <a:lstStyle/>
        <a:p>
          <a:pPr rtl="0"/>
          <a:r>
            <a:rPr lang="en-US" dirty="0" smtClean="0"/>
            <a:t>https://[organization].crm.dynamics.com/engagementhub.aspx</a:t>
          </a:r>
          <a:endParaRPr lang="en-US" dirty="0"/>
        </a:p>
      </dgm:t>
    </dgm:pt>
    <dgm:pt modelId="{D45A8C26-3555-4BFA-B101-26BADD40418D}" type="parTrans" cxnId="{C8C98E34-C491-4CCB-9E68-803A9E21657B}">
      <dgm:prSet/>
      <dgm:spPr/>
      <dgm:t>
        <a:bodyPr/>
        <a:lstStyle/>
        <a:p>
          <a:endParaRPr lang="en-US"/>
        </a:p>
      </dgm:t>
    </dgm:pt>
    <dgm:pt modelId="{71D205A7-A627-41B8-8E8A-C3BD2A214CC8}" type="sibTrans" cxnId="{C8C98E34-C491-4CCB-9E68-803A9E21657B}">
      <dgm:prSet/>
      <dgm:spPr/>
      <dgm:t>
        <a:bodyPr/>
        <a:lstStyle/>
        <a:p>
          <a:endParaRPr lang="en-US"/>
        </a:p>
      </dgm:t>
    </dgm:pt>
    <dgm:pt modelId="{0A9E796B-3311-4CB4-9DBE-952B89D04B8A}" type="pres">
      <dgm:prSet presAssocID="{0067D6EF-665A-483A-847B-1FD28828BB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693B43-CF3B-42C3-88CF-A7363E2714E2}" type="pres">
      <dgm:prSet presAssocID="{31E3E2C7-0A2D-48A0-B691-89935CFF3B9C}" presName="parentText" presStyleLbl="node1" presStyleIdx="0" presStyleCnt="1" custLinFactY="-849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F18FD-E864-4FF9-A801-3A04B5D543C0}" type="pres">
      <dgm:prSet presAssocID="{31E3E2C7-0A2D-48A0-B691-89935CFF3B9C}" presName="childText" presStyleLbl="revTx" presStyleIdx="0" presStyleCnt="1" custLinFactY="-7671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C4289-F974-49FA-8705-60ADD103D68C}" type="presOf" srcId="{31E3E2C7-0A2D-48A0-B691-89935CFF3B9C}" destId="{16693B43-CF3B-42C3-88CF-A7363E2714E2}" srcOrd="0" destOrd="0" presId="urn:microsoft.com/office/officeart/2005/8/layout/vList2"/>
    <dgm:cxn modelId="{8FD2C98B-4361-41E6-B88B-4DF6726BE4EF}" type="presOf" srcId="{62ADFDB5-902E-467C-A927-C37E391A6DE7}" destId="{C4AF18FD-E864-4FF9-A801-3A04B5D543C0}" srcOrd="0" destOrd="0" presId="urn:microsoft.com/office/officeart/2005/8/layout/vList2"/>
    <dgm:cxn modelId="{7388DABF-6ADE-44E0-9027-1CC195355916}" type="presOf" srcId="{0067D6EF-665A-483A-847B-1FD28828BB1B}" destId="{0A9E796B-3311-4CB4-9DBE-952B89D04B8A}" srcOrd="0" destOrd="0" presId="urn:microsoft.com/office/officeart/2005/8/layout/vList2"/>
    <dgm:cxn modelId="{C8C98E34-C491-4CCB-9E68-803A9E21657B}" srcId="{31E3E2C7-0A2D-48A0-B691-89935CFF3B9C}" destId="{62ADFDB5-902E-467C-A927-C37E391A6DE7}" srcOrd="0" destOrd="0" parTransId="{D45A8C26-3555-4BFA-B101-26BADD40418D}" sibTransId="{71D205A7-A627-41B8-8E8A-C3BD2A214CC8}"/>
    <dgm:cxn modelId="{2AE1571B-F610-4733-97C0-15D2BE447C97}" srcId="{0067D6EF-665A-483A-847B-1FD28828BB1B}" destId="{31E3E2C7-0A2D-48A0-B691-89935CFF3B9C}" srcOrd="0" destOrd="0" parTransId="{5C86E158-E313-4E51-98CD-9CA70CDE0039}" sibTransId="{2B75C6F7-936F-4970-BEB7-B8F1C9DB3249}"/>
    <dgm:cxn modelId="{EC2311ED-6CC5-48CA-AF24-2C4FF62731D9}" type="presParOf" srcId="{0A9E796B-3311-4CB4-9DBE-952B89D04B8A}" destId="{16693B43-CF3B-42C3-88CF-A7363E2714E2}" srcOrd="0" destOrd="0" presId="urn:microsoft.com/office/officeart/2005/8/layout/vList2"/>
    <dgm:cxn modelId="{E08004EE-B2B8-4917-B9B2-B04A32577221}" type="presParOf" srcId="{0A9E796B-3311-4CB4-9DBE-952B89D04B8A}" destId="{C4AF18FD-E864-4FF9-A801-3A04B5D543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7D6EF-665A-483A-847B-1FD28828B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3E2C7-0A2D-48A0-B691-89935CFF3B9C}">
      <dgm:prSet/>
      <dgm:spPr/>
      <dgm:t>
        <a:bodyPr/>
        <a:lstStyle/>
        <a:p>
          <a:pPr rtl="0"/>
          <a:r>
            <a:rPr lang="en-US" dirty="0" smtClean="0"/>
            <a:t>Dynamics CRM 2016 Update 1</a:t>
          </a:r>
          <a:endParaRPr lang="en-US" dirty="0"/>
        </a:p>
      </dgm:t>
    </dgm:pt>
    <dgm:pt modelId="{5C86E158-E313-4E51-98CD-9CA70CDE0039}" type="parTrans" cxnId="{2AE1571B-F610-4733-97C0-15D2BE447C97}">
      <dgm:prSet/>
      <dgm:spPr/>
      <dgm:t>
        <a:bodyPr/>
        <a:lstStyle/>
        <a:p>
          <a:endParaRPr lang="en-US"/>
        </a:p>
      </dgm:t>
    </dgm:pt>
    <dgm:pt modelId="{2B75C6F7-936F-4970-BEB7-B8F1C9DB3249}" type="sibTrans" cxnId="{2AE1571B-F610-4733-97C0-15D2BE447C97}">
      <dgm:prSet/>
      <dgm:spPr/>
      <dgm:t>
        <a:bodyPr/>
        <a:lstStyle/>
        <a:p>
          <a:endParaRPr lang="en-US"/>
        </a:p>
      </dgm:t>
    </dgm:pt>
    <dgm:pt modelId="{62ADFDB5-902E-467C-A927-C37E391A6DE7}">
      <dgm:prSet/>
      <dgm:spPr/>
      <dgm:t>
        <a:bodyPr/>
        <a:lstStyle/>
        <a:p>
          <a:pPr rtl="0"/>
          <a:endParaRPr lang="en-US" dirty="0"/>
        </a:p>
      </dgm:t>
    </dgm:pt>
    <dgm:pt modelId="{D45A8C26-3555-4BFA-B101-26BADD40418D}" type="parTrans" cxnId="{C8C98E34-C491-4CCB-9E68-803A9E21657B}">
      <dgm:prSet/>
      <dgm:spPr/>
      <dgm:t>
        <a:bodyPr/>
        <a:lstStyle/>
        <a:p>
          <a:endParaRPr lang="en-US"/>
        </a:p>
      </dgm:t>
    </dgm:pt>
    <dgm:pt modelId="{71D205A7-A627-41B8-8E8A-C3BD2A214CC8}" type="sibTrans" cxnId="{C8C98E34-C491-4CCB-9E68-803A9E21657B}">
      <dgm:prSet/>
      <dgm:spPr/>
      <dgm:t>
        <a:bodyPr/>
        <a:lstStyle/>
        <a:p>
          <a:endParaRPr lang="en-US"/>
        </a:p>
      </dgm:t>
    </dgm:pt>
    <dgm:pt modelId="{0A9E796B-3311-4CB4-9DBE-952B89D04B8A}" type="pres">
      <dgm:prSet presAssocID="{0067D6EF-665A-483A-847B-1FD28828BB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693B43-CF3B-42C3-88CF-A7363E2714E2}" type="pres">
      <dgm:prSet presAssocID="{31E3E2C7-0A2D-48A0-B691-89935CFF3B9C}" presName="parentText" presStyleLbl="node1" presStyleIdx="0" presStyleCnt="1" custScaleY="22427" custLinFactY="-849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F18FD-E864-4FF9-A801-3A04B5D543C0}" type="pres">
      <dgm:prSet presAssocID="{31E3E2C7-0A2D-48A0-B691-89935CFF3B9C}" presName="childText" presStyleLbl="revTx" presStyleIdx="0" presStyleCnt="1" custLinFactY="-7671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C4289-F974-49FA-8705-60ADD103D68C}" type="presOf" srcId="{31E3E2C7-0A2D-48A0-B691-89935CFF3B9C}" destId="{16693B43-CF3B-42C3-88CF-A7363E2714E2}" srcOrd="0" destOrd="0" presId="urn:microsoft.com/office/officeart/2005/8/layout/vList2"/>
    <dgm:cxn modelId="{8FD2C98B-4361-41E6-B88B-4DF6726BE4EF}" type="presOf" srcId="{62ADFDB5-902E-467C-A927-C37E391A6DE7}" destId="{C4AF18FD-E864-4FF9-A801-3A04B5D543C0}" srcOrd="0" destOrd="0" presId="urn:microsoft.com/office/officeart/2005/8/layout/vList2"/>
    <dgm:cxn modelId="{7388DABF-6ADE-44E0-9027-1CC195355916}" type="presOf" srcId="{0067D6EF-665A-483A-847B-1FD28828BB1B}" destId="{0A9E796B-3311-4CB4-9DBE-952B89D04B8A}" srcOrd="0" destOrd="0" presId="urn:microsoft.com/office/officeart/2005/8/layout/vList2"/>
    <dgm:cxn modelId="{C8C98E34-C491-4CCB-9E68-803A9E21657B}" srcId="{31E3E2C7-0A2D-48A0-B691-89935CFF3B9C}" destId="{62ADFDB5-902E-467C-A927-C37E391A6DE7}" srcOrd="0" destOrd="0" parTransId="{D45A8C26-3555-4BFA-B101-26BADD40418D}" sibTransId="{71D205A7-A627-41B8-8E8A-C3BD2A214CC8}"/>
    <dgm:cxn modelId="{2AE1571B-F610-4733-97C0-15D2BE447C97}" srcId="{0067D6EF-665A-483A-847B-1FD28828BB1B}" destId="{31E3E2C7-0A2D-48A0-B691-89935CFF3B9C}" srcOrd="0" destOrd="0" parTransId="{5C86E158-E313-4E51-98CD-9CA70CDE0039}" sibTransId="{2B75C6F7-936F-4970-BEB7-B8F1C9DB3249}"/>
    <dgm:cxn modelId="{EC2311ED-6CC5-48CA-AF24-2C4FF62731D9}" type="presParOf" srcId="{0A9E796B-3311-4CB4-9DBE-952B89D04B8A}" destId="{16693B43-CF3B-42C3-88CF-A7363E2714E2}" srcOrd="0" destOrd="0" presId="urn:microsoft.com/office/officeart/2005/8/layout/vList2"/>
    <dgm:cxn modelId="{E08004EE-B2B8-4917-B9B2-B04A32577221}" type="presParOf" srcId="{0A9E796B-3311-4CB4-9DBE-952B89D04B8A}" destId="{C4AF18FD-E864-4FF9-A801-3A04B5D543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A8517-5BE1-421E-90C2-EF1A012F8A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3EABDA-1F26-41A5-91A4-CDE6B4C32FA5}">
      <dgm:prSet/>
      <dgm:spPr/>
      <dgm:t>
        <a:bodyPr/>
        <a:lstStyle/>
        <a:p>
          <a:pPr rtl="0"/>
          <a:r>
            <a:rPr lang="en-US" smtClean="0"/>
            <a:t>Uses Dynamics CRM mobile layout engine</a:t>
          </a:r>
          <a:endParaRPr lang="en-US"/>
        </a:p>
      </dgm:t>
    </dgm:pt>
    <dgm:pt modelId="{144924C1-7ECE-4A6C-ABB5-13FBCA89059D}" type="parTrans" cxnId="{1DA227B9-DE85-4609-8F75-CEBCD67228BB}">
      <dgm:prSet/>
      <dgm:spPr/>
      <dgm:t>
        <a:bodyPr/>
        <a:lstStyle/>
        <a:p>
          <a:endParaRPr lang="en-US"/>
        </a:p>
      </dgm:t>
    </dgm:pt>
    <dgm:pt modelId="{566052F4-397E-459E-A176-A5BEED95F723}" type="sibTrans" cxnId="{1DA227B9-DE85-4609-8F75-CEBCD67228BB}">
      <dgm:prSet/>
      <dgm:spPr/>
      <dgm:t>
        <a:bodyPr/>
        <a:lstStyle/>
        <a:p>
          <a:endParaRPr lang="en-US"/>
        </a:p>
      </dgm:t>
    </dgm:pt>
    <dgm:pt modelId="{8CC174C7-5E2D-4D41-ADC6-AF762B4FB725}">
      <dgm:prSet/>
      <dgm:spPr/>
      <dgm:t>
        <a:bodyPr/>
        <a:lstStyle/>
        <a:p>
          <a:pPr rtl="0"/>
          <a:r>
            <a:rPr lang="en-US" smtClean="0"/>
            <a:t>Changes must be synchronized before use</a:t>
          </a:r>
          <a:endParaRPr lang="en-US"/>
        </a:p>
      </dgm:t>
    </dgm:pt>
    <dgm:pt modelId="{08EB3ECC-2AC4-4094-A5BA-6967D07F478F}" type="parTrans" cxnId="{E196FC9B-FACD-4017-A5BC-3BC46809CB18}">
      <dgm:prSet/>
      <dgm:spPr/>
      <dgm:t>
        <a:bodyPr/>
        <a:lstStyle/>
        <a:p>
          <a:endParaRPr lang="en-US"/>
        </a:p>
      </dgm:t>
    </dgm:pt>
    <dgm:pt modelId="{E7922AFC-CAD5-4CC4-81F0-53CF4D1F1850}" type="sibTrans" cxnId="{E196FC9B-FACD-4017-A5BC-3BC46809CB18}">
      <dgm:prSet/>
      <dgm:spPr/>
      <dgm:t>
        <a:bodyPr/>
        <a:lstStyle/>
        <a:p>
          <a:endParaRPr lang="en-US"/>
        </a:p>
      </dgm:t>
    </dgm:pt>
    <dgm:pt modelId="{A74E4CD8-C4EC-4E00-AE34-4F74A16D3637}">
      <dgm:prSet/>
      <dgm:spPr/>
      <dgm:t>
        <a:bodyPr/>
        <a:lstStyle/>
        <a:p>
          <a:pPr rtl="0"/>
          <a:r>
            <a:rPr lang="en-US" smtClean="0"/>
            <a:t>Pages do not scroll, only sections</a:t>
          </a:r>
          <a:endParaRPr lang="en-US"/>
        </a:p>
      </dgm:t>
    </dgm:pt>
    <dgm:pt modelId="{5F6465FF-70AF-4E5E-9652-5E275D121366}" type="parTrans" cxnId="{F1F7D40D-C5DA-47DA-9A8B-34EA76F8051C}">
      <dgm:prSet/>
      <dgm:spPr/>
      <dgm:t>
        <a:bodyPr/>
        <a:lstStyle/>
        <a:p>
          <a:endParaRPr lang="en-US"/>
        </a:p>
      </dgm:t>
    </dgm:pt>
    <dgm:pt modelId="{D4368AD8-EDDD-4C13-A35E-5C897587AE46}" type="sibTrans" cxnId="{F1F7D40D-C5DA-47DA-9A8B-34EA76F8051C}">
      <dgm:prSet/>
      <dgm:spPr/>
      <dgm:t>
        <a:bodyPr/>
        <a:lstStyle/>
        <a:p>
          <a:endParaRPr lang="en-US"/>
        </a:p>
      </dgm:t>
    </dgm:pt>
    <dgm:pt modelId="{6911E299-D7CB-4BEF-916F-5BE3F8CEC240}" type="pres">
      <dgm:prSet presAssocID="{1E7A8517-5BE1-421E-90C2-EF1A012F8A3E}" presName="linear" presStyleCnt="0">
        <dgm:presLayoutVars>
          <dgm:animLvl val="lvl"/>
          <dgm:resizeHandles val="exact"/>
        </dgm:presLayoutVars>
      </dgm:prSet>
      <dgm:spPr/>
    </dgm:pt>
    <dgm:pt modelId="{F276ADE1-97F0-4559-AF22-5122B076878A}" type="pres">
      <dgm:prSet presAssocID="{403EABDA-1F26-41A5-91A4-CDE6B4C32F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612B24-9580-4E75-ABE0-0DFDD28B740B}" type="pres">
      <dgm:prSet presAssocID="{566052F4-397E-459E-A176-A5BEED95F723}" presName="spacer" presStyleCnt="0"/>
      <dgm:spPr/>
    </dgm:pt>
    <dgm:pt modelId="{F9866C5B-119E-47E1-9C56-43880C0331C5}" type="pres">
      <dgm:prSet presAssocID="{8CC174C7-5E2D-4D41-ADC6-AF762B4FB7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A73594-0327-4056-A65B-052FAD53CCA1}" type="pres">
      <dgm:prSet presAssocID="{E7922AFC-CAD5-4CC4-81F0-53CF4D1F1850}" presName="spacer" presStyleCnt="0"/>
      <dgm:spPr/>
    </dgm:pt>
    <dgm:pt modelId="{2FE7F8B4-DFA8-4D93-BEB0-67D29F4DF15C}" type="pres">
      <dgm:prSet presAssocID="{A74E4CD8-C4EC-4E00-AE34-4F74A16D36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F7D40D-C5DA-47DA-9A8B-34EA76F8051C}" srcId="{1E7A8517-5BE1-421E-90C2-EF1A012F8A3E}" destId="{A74E4CD8-C4EC-4E00-AE34-4F74A16D3637}" srcOrd="2" destOrd="0" parTransId="{5F6465FF-70AF-4E5E-9652-5E275D121366}" sibTransId="{D4368AD8-EDDD-4C13-A35E-5C897587AE46}"/>
    <dgm:cxn modelId="{5CACFEB3-BE71-4113-8E7B-FF26D1E46670}" type="presOf" srcId="{A74E4CD8-C4EC-4E00-AE34-4F74A16D3637}" destId="{2FE7F8B4-DFA8-4D93-BEB0-67D29F4DF15C}" srcOrd="0" destOrd="0" presId="urn:microsoft.com/office/officeart/2005/8/layout/vList2"/>
    <dgm:cxn modelId="{1DA227B9-DE85-4609-8F75-CEBCD67228BB}" srcId="{1E7A8517-5BE1-421E-90C2-EF1A012F8A3E}" destId="{403EABDA-1F26-41A5-91A4-CDE6B4C32FA5}" srcOrd="0" destOrd="0" parTransId="{144924C1-7ECE-4A6C-ABB5-13FBCA89059D}" sibTransId="{566052F4-397E-459E-A176-A5BEED95F723}"/>
    <dgm:cxn modelId="{E196FC9B-FACD-4017-A5BC-3BC46809CB18}" srcId="{1E7A8517-5BE1-421E-90C2-EF1A012F8A3E}" destId="{8CC174C7-5E2D-4D41-ADC6-AF762B4FB725}" srcOrd="1" destOrd="0" parTransId="{08EB3ECC-2AC4-4094-A5BA-6967D07F478F}" sibTransId="{E7922AFC-CAD5-4CC4-81F0-53CF4D1F1850}"/>
    <dgm:cxn modelId="{7CB36662-A0AA-4880-B57C-6ED5AF22F10F}" type="presOf" srcId="{403EABDA-1F26-41A5-91A4-CDE6B4C32FA5}" destId="{F276ADE1-97F0-4559-AF22-5122B076878A}" srcOrd="0" destOrd="0" presId="urn:microsoft.com/office/officeart/2005/8/layout/vList2"/>
    <dgm:cxn modelId="{AC87E338-D55A-406A-9F69-9CA1F1A4DA38}" type="presOf" srcId="{8CC174C7-5E2D-4D41-ADC6-AF762B4FB725}" destId="{F9866C5B-119E-47E1-9C56-43880C0331C5}" srcOrd="0" destOrd="0" presId="urn:microsoft.com/office/officeart/2005/8/layout/vList2"/>
    <dgm:cxn modelId="{3D4F8909-FA9B-475E-BC9E-ED4142E996B9}" type="presOf" srcId="{1E7A8517-5BE1-421E-90C2-EF1A012F8A3E}" destId="{6911E299-D7CB-4BEF-916F-5BE3F8CEC240}" srcOrd="0" destOrd="0" presId="urn:microsoft.com/office/officeart/2005/8/layout/vList2"/>
    <dgm:cxn modelId="{123DCFF6-CDB6-48C8-8FDC-85AA3DC35D0A}" type="presParOf" srcId="{6911E299-D7CB-4BEF-916F-5BE3F8CEC240}" destId="{F276ADE1-97F0-4559-AF22-5122B076878A}" srcOrd="0" destOrd="0" presId="urn:microsoft.com/office/officeart/2005/8/layout/vList2"/>
    <dgm:cxn modelId="{93219FF4-B575-4918-9005-BB6EA156B298}" type="presParOf" srcId="{6911E299-D7CB-4BEF-916F-5BE3F8CEC240}" destId="{35612B24-9580-4E75-ABE0-0DFDD28B740B}" srcOrd="1" destOrd="0" presId="urn:microsoft.com/office/officeart/2005/8/layout/vList2"/>
    <dgm:cxn modelId="{AA6892B4-7A83-418B-8465-98CF4FBDA3C6}" type="presParOf" srcId="{6911E299-D7CB-4BEF-916F-5BE3F8CEC240}" destId="{F9866C5B-119E-47E1-9C56-43880C0331C5}" srcOrd="2" destOrd="0" presId="urn:microsoft.com/office/officeart/2005/8/layout/vList2"/>
    <dgm:cxn modelId="{96E8EC96-2281-4B84-A3F5-5E6A5C0F2305}" type="presParOf" srcId="{6911E299-D7CB-4BEF-916F-5BE3F8CEC240}" destId="{E9A73594-0327-4056-A65B-052FAD53CCA1}" srcOrd="3" destOrd="0" presId="urn:microsoft.com/office/officeart/2005/8/layout/vList2"/>
    <dgm:cxn modelId="{9CD3DE0A-6037-4B78-9D10-3D647C141B31}" type="presParOf" srcId="{6911E299-D7CB-4BEF-916F-5BE3F8CEC240}" destId="{2FE7F8B4-DFA8-4D93-BEB0-67D29F4DF1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7E335-E10C-4E9A-A679-28FA41B1C3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53830E-78A4-48E4-A4DA-40A3AF38AA35}">
      <dgm:prSet/>
      <dgm:spPr/>
      <dgm:t>
        <a:bodyPr/>
        <a:lstStyle/>
        <a:p>
          <a:pPr rtl="0"/>
          <a:r>
            <a:rPr lang="en-US" smtClean="0"/>
            <a:t>Account</a:t>
          </a:r>
          <a:endParaRPr lang="en-US"/>
        </a:p>
      </dgm:t>
    </dgm:pt>
    <dgm:pt modelId="{192188D8-15AE-40E9-836A-33D15E54AF35}" type="parTrans" cxnId="{053D8CCD-46E9-4DED-AF5F-66DC2FB5B2A3}">
      <dgm:prSet/>
      <dgm:spPr/>
      <dgm:t>
        <a:bodyPr/>
        <a:lstStyle/>
        <a:p>
          <a:endParaRPr lang="en-US"/>
        </a:p>
      </dgm:t>
    </dgm:pt>
    <dgm:pt modelId="{8D1716E7-F5AE-4ADA-9DE7-A21E52C9E509}" type="sibTrans" cxnId="{053D8CCD-46E9-4DED-AF5F-66DC2FB5B2A3}">
      <dgm:prSet/>
      <dgm:spPr/>
      <dgm:t>
        <a:bodyPr/>
        <a:lstStyle/>
        <a:p>
          <a:endParaRPr lang="en-US"/>
        </a:p>
      </dgm:t>
    </dgm:pt>
    <dgm:pt modelId="{583B4F39-01AD-4110-9DBA-4CB2CDAE1E4C}">
      <dgm:prSet/>
      <dgm:spPr/>
      <dgm:t>
        <a:bodyPr/>
        <a:lstStyle/>
        <a:p>
          <a:pPr rtl="0"/>
          <a:r>
            <a:rPr lang="en-US" smtClean="0"/>
            <a:t>Contact</a:t>
          </a:r>
          <a:endParaRPr lang="en-US"/>
        </a:p>
      </dgm:t>
    </dgm:pt>
    <dgm:pt modelId="{D290E1D6-2F04-4F8E-BD90-6266F5D0AF3C}" type="parTrans" cxnId="{13C4BC83-68FD-4D72-AF7E-942F59410900}">
      <dgm:prSet/>
      <dgm:spPr/>
      <dgm:t>
        <a:bodyPr/>
        <a:lstStyle/>
        <a:p>
          <a:endParaRPr lang="en-US"/>
        </a:p>
      </dgm:t>
    </dgm:pt>
    <dgm:pt modelId="{6AAD98DC-5AE2-4028-8223-B7AADF7ED3DC}" type="sibTrans" cxnId="{13C4BC83-68FD-4D72-AF7E-942F59410900}">
      <dgm:prSet/>
      <dgm:spPr/>
      <dgm:t>
        <a:bodyPr/>
        <a:lstStyle/>
        <a:p>
          <a:endParaRPr lang="en-US"/>
        </a:p>
      </dgm:t>
    </dgm:pt>
    <dgm:pt modelId="{DC1D9DF4-CCFE-4BD4-B5E4-BBFEE888084E}">
      <dgm:prSet/>
      <dgm:spPr/>
      <dgm:t>
        <a:bodyPr/>
        <a:lstStyle/>
        <a:p>
          <a:pPr rtl="0"/>
          <a:r>
            <a:rPr lang="en-US" smtClean="0"/>
            <a:t>Case</a:t>
          </a:r>
          <a:endParaRPr lang="en-US"/>
        </a:p>
      </dgm:t>
    </dgm:pt>
    <dgm:pt modelId="{87568F15-5979-4808-83ED-9953D3C000F6}" type="parTrans" cxnId="{E1524A7A-A5EF-4401-99E6-8EC1C7843B8C}">
      <dgm:prSet/>
      <dgm:spPr/>
      <dgm:t>
        <a:bodyPr/>
        <a:lstStyle/>
        <a:p>
          <a:endParaRPr lang="en-US"/>
        </a:p>
      </dgm:t>
    </dgm:pt>
    <dgm:pt modelId="{761EDEBD-9376-4A0A-A306-F3A5E0F87EBC}" type="sibTrans" cxnId="{E1524A7A-A5EF-4401-99E6-8EC1C7843B8C}">
      <dgm:prSet/>
      <dgm:spPr/>
      <dgm:t>
        <a:bodyPr/>
        <a:lstStyle/>
        <a:p>
          <a:endParaRPr lang="en-US"/>
        </a:p>
      </dgm:t>
    </dgm:pt>
    <dgm:pt modelId="{8BE40B56-4E89-4DF2-B311-2E4978050506}">
      <dgm:prSet/>
      <dgm:spPr/>
      <dgm:t>
        <a:bodyPr/>
        <a:lstStyle/>
        <a:p>
          <a:pPr rtl="0"/>
          <a:r>
            <a:rPr lang="en-US" smtClean="0"/>
            <a:t>Out-of-the-box activities (phone, task, email, appointment, and social activity)</a:t>
          </a:r>
          <a:endParaRPr lang="en-US"/>
        </a:p>
      </dgm:t>
    </dgm:pt>
    <dgm:pt modelId="{6CA312AC-2A64-4E3B-8A16-6002F730E1E2}" type="parTrans" cxnId="{822F7E82-CF46-42AE-956A-47539C441273}">
      <dgm:prSet/>
      <dgm:spPr/>
      <dgm:t>
        <a:bodyPr/>
        <a:lstStyle/>
        <a:p>
          <a:endParaRPr lang="en-US"/>
        </a:p>
      </dgm:t>
    </dgm:pt>
    <dgm:pt modelId="{499C35E1-27DE-4B05-A9D3-A978C25B56FE}" type="sibTrans" cxnId="{822F7E82-CF46-42AE-956A-47539C441273}">
      <dgm:prSet/>
      <dgm:spPr/>
      <dgm:t>
        <a:bodyPr/>
        <a:lstStyle/>
        <a:p>
          <a:endParaRPr lang="en-US"/>
        </a:p>
      </dgm:t>
    </dgm:pt>
    <dgm:pt modelId="{4C3AE63E-FBD2-4605-A3AF-183D0D95F2B6}">
      <dgm:prSet/>
      <dgm:spPr/>
      <dgm:t>
        <a:bodyPr/>
        <a:lstStyle/>
        <a:p>
          <a:pPr rtl="0"/>
          <a:r>
            <a:rPr lang="en-US" smtClean="0"/>
            <a:t>Social Profile</a:t>
          </a:r>
          <a:endParaRPr lang="en-US"/>
        </a:p>
      </dgm:t>
    </dgm:pt>
    <dgm:pt modelId="{BA243B22-AC35-4279-9639-91E44BE726CD}" type="parTrans" cxnId="{AEB3F981-C701-41F3-B58D-B42CCD1C7AEB}">
      <dgm:prSet/>
      <dgm:spPr/>
      <dgm:t>
        <a:bodyPr/>
        <a:lstStyle/>
        <a:p>
          <a:endParaRPr lang="en-US"/>
        </a:p>
      </dgm:t>
    </dgm:pt>
    <dgm:pt modelId="{52B587F6-55DE-4AFD-94A6-D3044D0BCFEA}" type="sibTrans" cxnId="{AEB3F981-C701-41F3-B58D-B42CCD1C7AEB}">
      <dgm:prSet/>
      <dgm:spPr/>
      <dgm:t>
        <a:bodyPr/>
        <a:lstStyle/>
        <a:p>
          <a:endParaRPr lang="en-US"/>
        </a:p>
      </dgm:t>
    </dgm:pt>
    <dgm:pt modelId="{E655707A-0501-4B7F-86BA-9F7B887F2B02}">
      <dgm:prSet/>
      <dgm:spPr/>
      <dgm:t>
        <a:bodyPr/>
        <a:lstStyle/>
        <a:p>
          <a:pPr rtl="0"/>
          <a:r>
            <a:rPr lang="en-US" smtClean="0"/>
            <a:t>Queue Item</a:t>
          </a:r>
          <a:endParaRPr lang="en-US"/>
        </a:p>
      </dgm:t>
    </dgm:pt>
    <dgm:pt modelId="{A5ABC41A-25AF-49FB-A5EF-AD2FBDE8A55A}" type="parTrans" cxnId="{DE1FD15F-AA85-4459-B299-D4A06756C5A7}">
      <dgm:prSet/>
      <dgm:spPr/>
      <dgm:t>
        <a:bodyPr/>
        <a:lstStyle/>
        <a:p>
          <a:endParaRPr lang="en-US"/>
        </a:p>
      </dgm:t>
    </dgm:pt>
    <dgm:pt modelId="{BC2D1AB4-9E9F-425F-B6D9-0D95B6F022E2}" type="sibTrans" cxnId="{DE1FD15F-AA85-4459-B299-D4A06756C5A7}">
      <dgm:prSet/>
      <dgm:spPr/>
      <dgm:t>
        <a:bodyPr/>
        <a:lstStyle/>
        <a:p>
          <a:endParaRPr lang="en-US"/>
        </a:p>
      </dgm:t>
    </dgm:pt>
    <dgm:pt modelId="{B5D19C28-5469-49F1-9A7C-98F175CEA7F7}">
      <dgm:prSet/>
      <dgm:spPr/>
      <dgm:t>
        <a:bodyPr/>
        <a:lstStyle/>
        <a:p>
          <a:pPr rtl="0"/>
          <a:r>
            <a:rPr lang="en-US" smtClean="0"/>
            <a:t>Knowledge Article</a:t>
          </a:r>
          <a:endParaRPr lang="en-US"/>
        </a:p>
      </dgm:t>
    </dgm:pt>
    <dgm:pt modelId="{00586B7B-5F76-47DA-844E-9E2125EF0376}" type="parTrans" cxnId="{F4733569-15E4-4BAB-97ED-29B5D9538350}">
      <dgm:prSet/>
      <dgm:spPr/>
      <dgm:t>
        <a:bodyPr/>
        <a:lstStyle/>
        <a:p>
          <a:endParaRPr lang="en-US"/>
        </a:p>
      </dgm:t>
    </dgm:pt>
    <dgm:pt modelId="{16376D2D-3D6A-48B3-B7A3-B95BF96C126A}" type="sibTrans" cxnId="{F4733569-15E4-4BAB-97ED-29B5D9538350}">
      <dgm:prSet/>
      <dgm:spPr/>
      <dgm:t>
        <a:bodyPr/>
        <a:lstStyle/>
        <a:p>
          <a:endParaRPr lang="en-US"/>
        </a:p>
      </dgm:t>
    </dgm:pt>
    <dgm:pt modelId="{A24F9D8E-76F9-4655-A909-CC164864EA3B}" type="pres">
      <dgm:prSet presAssocID="{9A77E335-E10C-4E9A-A679-28FA41B1C3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95102-960C-482A-B83B-F770A6B5CCAF}" type="pres">
      <dgm:prSet presAssocID="{4653830E-78A4-48E4-A4DA-40A3AF38AA35}" presName="linNode" presStyleCnt="0"/>
      <dgm:spPr/>
    </dgm:pt>
    <dgm:pt modelId="{7D785312-AC4D-4256-9A3C-BAFFDE72783D}" type="pres">
      <dgm:prSet presAssocID="{4653830E-78A4-48E4-A4DA-40A3AF38AA35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0955F-93B1-402A-A949-2A8B8ABDE426}" type="pres">
      <dgm:prSet presAssocID="{8D1716E7-F5AE-4ADA-9DE7-A21E52C9E509}" presName="sp" presStyleCnt="0"/>
      <dgm:spPr/>
    </dgm:pt>
    <dgm:pt modelId="{556394EB-D62B-4CE2-9F0E-0C87A120DC69}" type="pres">
      <dgm:prSet presAssocID="{583B4F39-01AD-4110-9DBA-4CB2CDAE1E4C}" presName="linNode" presStyleCnt="0"/>
      <dgm:spPr/>
    </dgm:pt>
    <dgm:pt modelId="{9C272949-00E9-4C51-839C-61706B41F951}" type="pres">
      <dgm:prSet presAssocID="{583B4F39-01AD-4110-9DBA-4CB2CDAE1E4C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FED1A-3554-4C96-A388-8716BE7B26C5}" type="pres">
      <dgm:prSet presAssocID="{6AAD98DC-5AE2-4028-8223-B7AADF7ED3DC}" presName="sp" presStyleCnt="0"/>
      <dgm:spPr/>
    </dgm:pt>
    <dgm:pt modelId="{9217C154-05D5-4D54-B5C8-7CEA304A3083}" type="pres">
      <dgm:prSet presAssocID="{DC1D9DF4-CCFE-4BD4-B5E4-BBFEE888084E}" presName="linNode" presStyleCnt="0"/>
      <dgm:spPr/>
    </dgm:pt>
    <dgm:pt modelId="{4C5732A3-8001-444B-8F3F-30CB0BCA75A5}" type="pres">
      <dgm:prSet presAssocID="{DC1D9DF4-CCFE-4BD4-B5E4-BBFEE888084E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CEBAC-CB58-4DBF-A519-2978BE945CD3}" type="pres">
      <dgm:prSet presAssocID="{761EDEBD-9376-4A0A-A306-F3A5E0F87EBC}" presName="sp" presStyleCnt="0"/>
      <dgm:spPr/>
    </dgm:pt>
    <dgm:pt modelId="{CAB76E61-930C-430F-98D1-E6B461E2C343}" type="pres">
      <dgm:prSet presAssocID="{8BE40B56-4E89-4DF2-B311-2E4978050506}" presName="linNode" presStyleCnt="0"/>
      <dgm:spPr/>
    </dgm:pt>
    <dgm:pt modelId="{DE7A1F9E-C525-40C4-B771-9C5BD0617B4C}" type="pres">
      <dgm:prSet presAssocID="{8BE40B56-4E89-4DF2-B311-2E4978050506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6023A-D630-4EED-A470-EA0126576500}" type="pres">
      <dgm:prSet presAssocID="{499C35E1-27DE-4B05-A9D3-A978C25B56FE}" presName="sp" presStyleCnt="0"/>
      <dgm:spPr/>
    </dgm:pt>
    <dgm:pt modelId="{82D4058B-015B-47F3-9156-7B018FA0CC4C}" type="pres">
      <dgm:prSet presAssocID="{4C3AE63E-FBD2-4605-A3AF-183D0D95F2B6}" presName="linNode" presStyleCnt="0"/>
      <dgm:spPr/>
    </dgm:pt>
    <dgm:pt modelId="{BFDEA629-29AE-4C4E-98BB-8CDB12B1D753}" type="pres">
      <dgm:prSet presAssocID="{4C3AE63E-FBD2-4605-A3AF-183D0D95F2B6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2A5FF-1D82-4727-9D6E-B432B5204A3A}" type="pres">
      <dgm:prSet presAssocID="{52B587F6-55DE-4AFD-94A6-D3044D0BCFEA}" presName="sp" presStyleCnt="0"/>
      <dgm:spPr/>
    </dgm:pt>
    <dgm:pt modelId="{56DCA87A-2FAB-47D0-BB41-ECEE296AE05E}" type="pres">
      <dgm:prSet presAssocID="{E655707A-0501-4B7F-86BA-9F7B887F2B02}" presName="linNode" presStyleCnt="0"/>
      <dgm:spPr/>
    </dgm:pt>
    <dgm:pt modelId="{7C230ED1-8F00-4F5F-98D8-5D66F1ADD555}" type="pres">
      <dgm:prSet presAssocID="{E655707A-0501-4B7F-86BA-9F7B887F2B02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CC45D-0642-418F-AC66-00A9CC395216}" type="pres">
      <dgm:prSet presAssocID="{BC2D1AB4-9E9F-425F-B6D9-0D95B6F022E2}" presName="sp" presStyleCnt="0"/>
      <dgm:spPr/>
    </dgm:pt>
    <dgm:pt modelId="{A4031185-700A-4EF2-A662-587A16240E5E}" type="pres">
      <dgm:prSet presAssocID="{B5D19C28-5469-49F1-9A7C-98F175CEA7F7}" presName="linNode" presStyleCnt="0"/>
      <dgm:spPr/>
    </dgm:pt>
    <dgm:pt modelId="{AA90DC85-DA27-4A5E-B241-BBFFEBB92750}" type="pres">
      <dgm:prSet presAssocID="{B5D19C28-5469-49F1-9A7C-98F175CEA7F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4BC83-68FD-4D72-AF7E-942F59410900}" srcId="{9A77E335-E10C-4E9A-A679-28FA41B1C339}" destId="{583B4F39-01AD-4110-9DBA-4CB2CDAE1E4C}" srcOrd="1" destOrd="0" parTransId="{D290E1D6-2F04-4F8E-BD90-6266F5D0AF3C}" sibTransId="{6AAD98DC-5AE2-4028-8223-B7AADF7ED3DC}"/>
    <dgm:cxn modelId="{053D8CCD-46E9-4DED-AF5F-66DC2FB5B2A3}" srcId="{9A77E335-E10C-4E9A-A679-28FA41B1C339}" destId="{4653830E-78A4-48E4-A4DA-40A3AF38AA35}" srcOrd="0" destOrd="0" parTransId="{192188D8-15AE-40E9-836A-33D15E54AF35}" sibTransId="{8D1716E7-F5AE-4ADA-9DE7-A21E52C9E509}"/>
    <dgm:cxn modelId="{3344C2E1-BD13-4E75-BA3A-330B61F66E91}" type="presOf" srcId="{583B4F39-01AD-4110-9DBA-4CB2CDAE1E4C}" destId="{9C272949-00E9-4C51-839C-61706B41F951}" srcOrd="0" destOrd="0" presId="urn:microsoft.com/office/officeart/2005/8/layout/vList5"/>
    <dgm:cxn modelId="{DE1FD15F-AA85-4459-B299-D4A06756C5A7}" srcId="{9A77E335-E10C-4E9A-A679-28FA41B1C339}" destId="{E655707A-0501-4B7F-86BA-9F7B887F2B02}" srcOrd="5" destOrd="0" parTransId="{A5ABC41A-25AF-49FB-A5EF-AD2FBDE8A55A}" sibTransId="{BC2D1AB4-9E9F-425F-B6D9-0D95B6F022E2}"/>
    <dgm:cxn modelId="{6A77FFC8-691F-42B2-8266-A962AED6CF94}" type="presOf" srcId="{4C3AE63E-FBD2-4605-A3AF-183D0D95F2B6}" destId="{BFDEA629-29AE-4C4E-98BB-8CDB12B1D753}" srcOrd="0" destOrd="0" presId="urn:microsoft.com/office/officeart/2005/8/layout/vList5"/>
    <dgm:cxn modelId="{E1524A7A-A5EF-4401-99E6-8EC1C7843B8C}" srcId="{9A77E335-E10C-4E9A-A679-28FA41B1C339}" destId="{DC1D9DF4-CCFE-4BD4-B5E4-BBFEE888084E}" srcOrd="2" destOrd="0" parTransId="{87568F15-5979-4808-83ED-9953D3C000F6}" sibTransId="{761EDEBD-9376-4A0A-A306-F3A5E0F87EBC}"/>
    <dgm:cxn modelId="{F4733569-15E4-4BAB-97ED-29B5D9538350}" srcId="{9A77E335-E10C-4E9A-A679-28FA41B1C339}" destId="{B5D19C28-5469-49F1-9A7C-98F175CEA7F7}" srcOrd="6" destOrd="0" parTransId="{00586B7B-5F76-47DA-844E-9E2125EF0376}" sibTransId="{16376D2D-3D6A-48B3-B7A3-B95BF96C126A}"/>
    <dgm:cxn modelId="{40D00051-FDA2-4048-87B4-136A5F3CB534}" type="presOf" srcId="{8BE40B56-4E89-4DF2-B311-2E4978050506}" destId="{DE7A1F9E-C525-40C4-B771-9C5BD0617B4C}" srcOrd="0" destOrd="0" presId="urn:microsoft.com/office/officeart/2005/8/layout/vList5"/>
    <dgm:cxn modelId="{822F7E82-CF46-42AE-956A-47539C441273}" srcId="{9A77E335-E10C-4E9A-A679-28FA41B1C339}" destId="{8BE40B56-4E89-4DF2-B311-2E4978050506}" srcOrd="3" destOrd="0" parTransId="{6CA312AC-2A64-4E3B-8A16-6002F730E1E2}" sibTransId="{499C35E1-27DE-4B05-A9D3-A978C25B56FE}"/>
    <dgm:cxn modelId="{1870BA8E-9463-4F40-B15B-C58546734511}" type="presOf" srcId="{E655707A-0501-4B7F-86BA-9F7B887F2B02}" destId="{7C230ED1-8F00-4F5F-98D8-5D66F1ADD555}" srcOrd="0" destOrd="0" presId="urn:microsoft.com/office/officeart/2005/8/layout/vList5"/>
    <dgm:cxn modelId="{AEB3F981-C701-41F3-B58D-B42CCD1C7AEB}" srcId="{9A77E335-E10C-4E9A-A679-28FA41B1C339}" destId="{4C3AE63E-FBD2-4605-A3AF-183D0D95F2B6}" srcOrd="4" destOrd="0" parTransId="{BA243B22-AC35-4279-9639-91E44BE726CD}" sibTransId="{52B587F6-55DE-4AFD-94A6-D3044D0BCFEA}"/>
    <dgm:cxn modelId="{685B8EE3-3B6C-418B-8836-6710D0E49170}" type="presOf" srcId="{B5D19C28-5469-49F1-9A7C-98F175CEA7F7}" destId="{AA90DC85-DA27-4A5E-B241-BBFFEBB92750}" srcOrd="0" destOrd="0" presId="urn:microsoft.com/office/officeart/2005/8/layout/vList5"/>
    <dgm:cxn modelId="{BF9001D8-6B40-4344-AB95-B8537A8B8DF3}" type="presOf" srcId="{9A77E335-E10C-4E9A-A679-28FA41B1C339}" destId="{A24F9D8E-76F9-4655-A909-CC164864EA3B}" srcOrd="0" destOrd="0" presId="urn:microsoft.com/office/officeart/2005/8/layout/vList5"/>
    <dgm:cxn modelId="{1028EB2C-EAC4-40CE-8AA6-A3237D2D1EE6}" type="presOf" srcId="{DC1D9DF4-CCFE-4BD4-B5E4-BBFEE888084E}" destId="{4C5732A3-8001-444B-8F3F-30CB0BCA75A5}" srcOrd="0" destOrd="0" presId="urn:microsoft.com/office/officeart/2005/8/layout/vList5"/>
    <dgm:cxn modelId="{D289AEBB-C542-4F2F-BA1A-FCD01E0CD089}" type="presOf" srcId="{4653830E-78A4-48E4-A4DA-40A3AF38AA35}" destId="{7D785312-AC4D-4256-9A3C-BAFFDE72783D}" srcOrd="0" destOrd="0" presId="urn:microsoft.com/office/officeart/2005/8/layout/vList5"/>
    <dgm:cxn modelId="{4A618FA8-036C-473B-8E0E-23CC85AA4B03}" type="presParOf" srcId="{A24F9D8E-76F9-4655-A909-CC164864EA3B}" destId="{33D95102-960C-482A-B83B-F770A6B5CCAF}" srcOrd="0" destOrd="0" presId="urn:microsoft.com/office/officeart/2005/8/layout/vList5"/>
    <dgm:cxn modelId="{BD99AC23-EC00-4FBC-8DC0-07105A253C9B}" type="presParOf" srcId="{33D95102-960C-482A-B83B-F770A6B5CCAF}" destId="{7D785312-AC4D-4256-9A3C-BAFFDE72783D}" srcOrd="0" destOrd="0" presId="urn:microsoft.com/office/officeart/2005/8/layout/vList5"/>
    <dgm:cxn modelId="{CA1BC2AE-26DD-47E1-8BD3-DBF92F9DA211}" type="presParOf" srcId="{A24F9D8E-76F9-4655-A909-CC164864EA3B}" destId="{01F0955F-93B1-402A-A949-2A8B8ABDE426}" srcOrd="1" destOrd="0" presId="urn:microsoft.com/office/officeart/2005/8/layout/vList5"/>
    <dgm:cxn modelId="{813C16C8-EFC6-4558-99DC-9B011F8BC49C}" type="presParOf" srcId="{A24F9D8E-76F9-4655-A909-CC164864EA3B}" destId="{556394EB-D62B-4CE2-9F0E-0C87A120DC69}" srcOrd="2" destOrd="0" presId="urn:microsoft.com/office/officeart/2005/8/layout/vList5"/>
    <dgm:cxn modelId="{DB54A2EB-4FA9-4CAD-BE34-9E02A3F13192}" type="presParOf" srcId="{556394EB-D62B-4CE2-9F0E-0C87A120DC69}" destId="{9C272949-00E9-4C51-839C-61706B41F951}" srcOrd="0" destOrd="0" presId="urn:microsoft.com/office/officeart/2005/8/layout/vList5"/>
    <dgm:cxn modelId="{6FACE841-E529-4E48-A456-F4A426E7392F}" type="presParOf" srcId="{A24F9D8E-76F9-4655-A909-CC164864EA3B}" destId="{601FED1A-3554-4C96-A388-8716BE7B26C5}" srcOrd="3" destOrd="0" presId="urn:microsoft.com/office/officeart/2005/8/layout/vList5"/>
    <dgm:cxn modelId="{198860F1-B007-49ED-B505-BB67C67B9DF8}" type="presParOf" srcId="{A24F9D8E-76F9-4655-A909-CC164864EA3B}" destId="{9217C154-05D5-4D54-B5C8-7CEA304A3083}" srcOrd="4" destOrd="0" presId="urn:microsoft.com/office/officeart/2005/8/layout/vList5"/>
    <dgm:cxn modelId="{577272F5-DCA6-4EC5-A69C-FFB6ACEFC978}" type="presParOf" srcId="{9217C154-05D5-4D54-B5C8-7CEA304A3083}" destId="{4C5732A3-8001-444B-8F3F-30CB0BCA75A5}" srcOrd="0" destOrd="0" presId="urn:microsoft.com/office/officeart/2005/8/layout/vList5"/>
    <dgm:cxn modelId="{91B5D656-3AB6-4774-ACA0-6B259C1DB396}" type="presParOf" srcId="{A24F9D8E-76F9-4655-A909-CC164864EA3B}" destId="{133CEBAC-CB58-4DBF-A519-2978BE945CD3}" srcOrd="5" destOrd="0" presId="urn:microsoft.com/office/officeart/2005/8/layout/vList5"/>
    <dgm:cxn modelId="{1E101613-D9A8-4972-AC27-77F8B0610060}" type="presParOf" srcId="{A24F9D8E-76F9-4655-A909-CC164864EA3B}" destId="{CAB76E61-930C-430F-98D1-E6B461E2C343}" srcOrd="6" destOrd="0" presId="urn:microsoft.com/office/officeart/2005/8/layout/vList5"/>
    <dgm:cxn modelId="{8126A849-EA4B-4F52-886E-FE378FBA52D3}" type="presParOf" srcId="{CAB76E61-930C-430F-98D1-E6B461E2C343}" destId="{DE7A1F9E-C525-40C4-B771-9C5BD0617B4C}" srcOrd="0" destOrd="0" presId="urn:microsoft.com/office/officeart/2005/8/layout/vList5"/>
    <dgm:cxn modelId="{D7A9C009-9053-407C-A87C-C34F2392EA10}" type="presParOf" srcId="{A24F9D8E-76F9-4655-A909-CC164864EA3B}" destId="{1916023A-D630-4EED-A470-EA0126576500}" srcOrd="7" destOrd="0" presId="urn:microsoft.com/office/officeart/2005/8/layout/vList5"/>
    <dgm:cxn modelId="{41004B66-07A7-4468-A737-8B2DF572EC43}" type="presParOf" srcId="{A24F9D8E-76F9-4655-A909-CC164864EA3B}" destId="{82D4058B-015B-47F3-9156-7B018FA0CC4C}" srcOrd="8" destOrd="0" presId="urn:microsoft.com/office/officeart/2005/8/layout/vList5"/>
    <dgm:cxn modelId="{19FCF65E-83AA-456A-8AD8-9853068DCC08}" type="presParOf" srcId="{82D4058B-015B-47F3-9156-7B018FA0CC4C}" destId="{BFDEA629-29AE-4C4E-98BB-8CDB12B1D753}" srcOrd="0" destOrd="0" presId="urn:microsoft.com/office/officeart/2005/8/layout/vList5"/>
    <dgm:cxn modelId="{847B421C-1873-4262-B575-F04E352543D6}" type="presParOf" srcId="{A24F9D8E-76F9-4655-A909-CC164864EA3B}" destId="{9CB2A5FF-1D82-4727-9D6E-B432B5204A3A}" srcOrd="9" destOrd="0" presId="urn:microsoft.com/office/officeart/2005/8/layout/vList5"/>
    <dgm:cxn modelId="{2628C8E5-9ECD-47D3-8DE2-E85B2B4CDF3C}" type="presParOf" srcId="{A24F9D8E-76F9-4655-A909-CC164864EA3B}" destId="{56DCA87A-2FAB-47D0-BB41-ECEE296AE05E}" srcOrd="10" destOrd="0" presId="urn:microsoft.com/office/officeart/2005/8/layout/vList5"/>
    <dgm:cxn modelId="{B35F0604-8F92-42DF-9AD4-8B8B96070CA0}" type="presParOf" srcId="{56DCA87A-2FAB-47D0-BB41-ECEE296AE05E}" destId="{7C230ED1-8F00-4F5F-98D8-5D66F1ADD555}" srcOrd="0" destOrd="0" presId="urn:microsoft.com/office/officeart/2005/8/layout/vList5"/>
    <dgm:cxn modelId="{67742A6F-5497-47D9-AA5B-869159E09777}" type="presParOf" srcId="{A24F9D8E-76F9-4655-A909-CC164864EA3B}" destId="{8B1CC45D-0642-418F-AC66-00A9CC395216}" srcOrd="11" destOrd="0" presId="urn:microsoft.com/office/officeart/2005/8/layout/vList5"/>
    <dgm:cxn modelId="{448D758E-7722-43E8-A87F-EC0E7B8C0039}" type="presParOf" srcId="{A24F9D8E-76F9-4655-A909-CC164864EA3B}" destId="{A4031185-700A-4EF2-A662-587A16240E5E}" srcOrd="12" destOrd="0" presId="urn:microsoft.com/office/officeart/2005/8/layout/vList5"/>
    <dgm:cxn modelId="{9EC7590A-B7DA-4B1E-A5DC-C29B12DA6084}" type="presParOf" srcId="{A4031185-700A-4EF2-A662-587A16240E5E}" destId="{AA90DC85-DA27-4A5E-B241-BBFFEBB9275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C1905-797E-438B-9D09-A09A63E159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AE9644-A819-41BD-8CCA-C0763D465AE6}">
      <dgm:prSet/>
      <dgm:spPr/>
      <dgm:t>
        <a:bodyPr/>
        <a:lstStyle/>
        <a:p>
          <a:pPr rtl="0"/>
          <a:r>
            <a:rPr lang="en-US" dirty="0" smtClean="0"/>
            <a:t>The interactive service hub can now be integrated with Unified Service Desk so users can open and control interactive service hub pages inside Unified Service Desk.</a:t>
          </a:r>
          <a:endParaRPr lang="en-US" dirty="0"/>
        </a:p>
      </dgm:t>
    </dgm:pt>
    <dgm:pt modelId="{3A016E19-6530-4E78-AAF2-9D041D250F76}" type="parTrans" cxnId="{0E13CE9F-2107-463B-BCB0-77C68BE8D1A5}">
      <dgm:prSet/>
      <dgm:spPr/>
      <dgm:t>
        <a:bodyPr/>
        <a:lstStyle/>
        <a:p>
          <a:endParaRPr lang="en-US"/>
        </a:p>
      </dgm:t>
    </dgm:pt>
    <dgm:pt modelId="{9FE559CF-6C29-4E0A-8D17-95874A202077}" type="sibTrans" cxnId="{0E13CE9F-2107-463B-BCB0-77C68BE8D1A5}">
      <dgm:prSet/>
      <dgm:spPr/>
      <dgm:t>
        <a:bodyPr/>
        <a:lstStyle/>
        <a:p>
          <a:endParaRPr lang="en-US"/>
        </a:p>
      </dgm:t>
    </dgm:pt>
    <dgm:pt modelId="{46EC61E5-ED2B-4799-BC17-8F42EAD2E454}">
      <dgm:prSet/>
      <dgm:spPr/>
      <dgm:t>
        <a:bodyPr/>
        <a:lstStyle/>
        <a:p>
          <a:pPr rtl="0"/>
          <a:r>
            <a:rPr lang="en-US" dirty="0" smtClean="0"/>
            <a:t>Changes to interactive experience forms</a:t>
          </a:r>
          <a:r>
            <a:rPr lang="en-US" dirty="0" smtClean="0"/>
            <a:t>:</a:t>
          </a:r>
          <a:endParaRPr lang="en-US" dirty="0"/>
        </a:p>
      </dgm:t>
    </dgm:pt>
    <dgm:pt modelId="{3F80E1D5-6366-407F-ACD6-A43B11D384B1}" type="parTrans" cxnId="{6391A487-498E-4DEF-B7A4-E48905DCE05F}">
      <dgm:prSet/>
      <dgm:spPr/>
      <dgm:t>
        <a:bodyPr/>
        <a:lstStyle/>
        <a:p>
          <a:endParaRPr lang="en-US"/>
        </a:p>
      </dgm:t>
    </dgm:pt>
    <dgm:pt modelId="{18F98C29-AA54-4C79-8028-069A75C80C44}" type="sibTrans" cxnId="{6391A487-498E-4DEF-B7A4-E48905DCE05F}">
      <dgm:prSet/>
      <dgm:spPr/>
      <dgm:t>
        <a:bodyPr/>
        <a:lstStyle/>
        <a:p>
          <a:endParaRPr lang="en-US"/>
        </a:p>
      </dgm:t>
    </dgm:pt>
    <dgm:pt modelId="{4F363246-0264-40A7-A3F6-5557C77CD9FB}">
      <dgm:prSet/>
      <dgm:spPr/>
      <dgm:t>
        <a:bodyPr/>
        <a:lstStyle/>
        <a:p>
          <a:pPr rtl="0"/>
          <a:r>
            <a:rPr lang="en-US" dirty="0" smtClean="0"/>
            <a:t>Add </a:t>
          </a:r>
          <a:r>
            <a:rPr lang="en-US" dirty="0" err="1" smtClean="0"/>
            <a:t>iFrames</a:t>
          </a:r>
          <a:r>
            <a:rPr lang="en-US" dirty="0" smtClean="0"/>
            <a:t> and web resources</a:t>
          </a:r>
          <a:endParaRPr lang="en-US" dirty="0"/>
        </a:p>
      </dgm:t>
    </dgm:pt>
    <dgm:pt modelId="{66B9168B-6585-4724-85B4-AC4565E2229B}" type="parTrans" cxnId="{F887D22F-C2CF-49F3-8BF2-DCA785EAC4B7}">
      <dgm:prSet/>
      <dgm:spPr/>
      <dgm:t>
        <a:bodyPr/>
        <a:lstStyle/>
        <a:p>
          <a:endParaRPr lang="en-US"/>
        </a:p>
      </dgm:t>
    </dgm:pt>
    <dgm:pt modelId="{8AB7F4D1-98A5-47D7-989B-B2D9D5DBE239}" type="sibTrans" cxnId="{F887D22F-C2CF-49F3-8BF2-DCA785EAC4B7}">
      <dgm:prSet/>
      <dgm:spPr/>
      <dgm:t>
        <a:bodyPr/>
        <a:lstStyle/>
        <a:p>
          <a:endParaRPr lang="en-US"/>
        </a:p>
      </dgm:t>
    </dgm:pt>
    <dgm:pt modelId="{D12F9C03-A94E-4A77-87EC-C2014D3A7B7C}">
      <dgm:prSet/>
      <dgm:spPr/>
      <dgm:t>
        <a:bodyPr/>
        <a:lstStyle/>
        <a:p>
          <a:pPr rtl="0"/>
          <a:r>
            <a:rPr lang="en-US" dirty="0" smtClean="0"/>
            <a:t>Add the SLA timer to the Main interactive experience form</a:t>
          </a:r>
          <a:endParaRPr lang="en-US" dirty="0"/>
        </a:p>
      </dgm:t>
    </dgm:pt>
    <dgm:pt modelId="{845D812B-FCCE-4D0C-A441-6FA0A9B85E14}" type="parTrans" cxnId="{27C51EA6-5ECB-4AD9-AA61-3C3685AA0977}">
      <dgm:prSet/>
      <dgm:spPr/>
      <dgm:t>
        <a:bodyPr/>
        <a:lstStyle/>
        <a:p>
          <a:endParaRPr lang="en-US"/>
        </a:p>
      </dgm:t>
    </dgm:pt>
    <dgm:pt modelId="{10C3EE4C-E700-49CE-9C1C-65BDE1311DB3}" type="sibTrans" cxnId="{27C51EA6-5ECB-4AD9-AA61-3C3685AA0977}">
      <dgm:prSet/>
      <dgm:spPr/>
      <dgm:t>
        <a:bodyPr/>
        <a:lstStyle/>
        <a:p>
          <a:endParaRPr lang="en-US"/>
        </a:p>
      </dgm:t>
    </dgm:pt>
    <dgm:pt modelId="{1BF35AF6-DF7C-4A47-867B-6C987A9F33EC}">
      <dgm:prSet/>
      <dgm:spPr/>
      <dgm:t>
        <a:bodyPr/>
        <a:lstStyle/>
        <a:p>
          <a:pPr rtl="0"/>
          <a:r>
            <a:rPr lang="en-US" smtClean="0"/>
            <a:t>Made metadata sync improvements to reduce download times for users.</a:t>
          </a:r>
          <a:endParaRPr lang="en-US"/>
        </a:p>
      </dgm:t>
    </dgm:pt>
    <dgm:pt modelId="{8FF88B02-EBFC-4399-B625-20B6E2FA64C6}" type="parTrans" cxnId="{B045395D-59AE-4CE0-B645-899BDF6B6D6C}">
      <dgm:prSet/>
      <dgm:spPr/>
      <dgm:t>
        <a:bodyPr/>
        <a:lstStyle/>
        <a:p>
          <a:endParaRPr lang="en-US"/>
        </a:p>
      </dgm:t>
    </dgm:pt>
    <dgm:pt modelId="{500F85F9-5094-41FF-8A59-859C3C4BDD55}" type="sibTrans" cxnId="{B045395D-59AE-4CE0-B645-899BDF6B6D6C}">
      <dgm:prSet/>
      <dgm:spPr/>
      <dgm:t>
        <a:bodyPr/>
        <a:lstStyle/>
        <a:p>
          <a:endParaRPr lang="en-US"/>
        </a:p>
      </dgm:t>
    </dgm:pt>
    <dgm:pt modelId="{15E7AA8F-8DA8-4E71-87F5-DC5508CE9338}">
      <dgm:prSet/>
      <dgm:spPr/>
      <dgm:t>
        <a:bodyPr/>
        <a:lstStyle/>
        <a:p>
          <a:pPr rtl="0"/>
          <a:r>
            <a:rPr lang="en-US" dirty="0" smtClean="0"/>
            <a:t>Configure the lookup field properties to show filtered records</a:t>
          </a:r>
          <a:endParaRPr lang="en-US" dirty="0"/>
        </a:p>
      </dgm:t>
    </dgm:pt>
    <dgm:pt modelId="{D0FC2452-46FD-495A-84A0-BCA496FC4718}" type="parTrans" cxnId="{E31398F2-0F6C-41EE-A6FB-5B1802C7FBB0}">
      <dgm:prSet/>
      <dgm:spPr/>
    </dgm:pt>
    <dgm:pt modelId="{5556FBD3-462C-44E6-8684-57A19AD550D8}" type="sibTrans" cxnId="{E31398F2-0F6C-41EE-A6FB-5B1802C7FBB0}">
      <dgm:prSet/>
      <dgm:spPr/>
    </dgm:pt>
    <dgm:pt modelId="{9E5A65B7-972F-44B7-8815-264914871861}">
      <dgm:prSet/>
      <dgm:spPr/>
      <dgm:t>
        <a:bodyPr/>
        <a:lstStyle/>
        <a:p>
          <a:pPr rtl="0"/>
          <a:r>
            <a:rPr lang="en-US" dirty="0" smtClean="0"/>
            <a:t>Configure language filters in the Knowledge Article Search pane so Customer Service Reps can filter knowledge articles based on languages</a:t>
          </a:r>
          <a:endParaRPr lang="en-US" dirty="0"/>
        </a:p>
      </dgm:t>
    </dgm:pt>
    <dgm:pt modelId="{C46BC33E-9574-449D-8AF2-C5221F612361}" type="parTrans" cxnId="{CCF01E6A-67C3-4A72-9AB2-86792DEF416D}">
      <dgm:prSet/>
      <dgm:spPr/>
    </dgm:pt>
    <dgm:pt modelId="{845C8F93-F788-41D4-B7DB-C85C40E0DF7F}" type="sibTrans" cxnId="{CCF01E6A-67C3-4A72-9AB2-86792DEF416D}">
      <dgm:prSet/>
      <dgm:spPr/>
    </dgm:pt>
    <dgm:pt modelId="{C24B323B-1547-4688-8EB7-3AEBA3A63A13}" type="pres">
      <dgm:prSet presAssocID="{81CC1905-797E-438B-9D09-A09A63E15964}" presName="linear" presStyleCnt="0">
        <dgm:presLayoutVars>
          <dgm:animLvl val="lvl"/>
          <dgm:resizeHandles val="exact"/>
        </dgm:presLayoutVars>
      </dgm:prSet>
      <dgm:spPr/>
    </dgm:pt>
    <dgm:pt modelId="{5106818C-1318-467B-A940-7A7820E905C8}" type="pres">
      <dgm:prSet presAssocID="{BAAE9644-A819-41BD-8CCA-C0763D465A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E18364-3745-43B0-A93B-B0AC658BC98E}" type="pres">
      <dgm:prSet presAssocID="{9FE559CF-6C29-4E0A-8D17-95874A202077}" presName="spacer" presStyleCnt="0"/>
      <dgm:spPr/>
    </dgm:pt>
    <dgm:pt modelId="{F304FD39-AC37-41D2-963F-296911B775D1}" type="pres">
      <dgm:prSet presAssocID="{46EC61E5-ED2B-4799-BC17-8F42EAD2E45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2963A-EA1A-40AE-AC82-B89346A55E7F}" type="pres">
      <dgm:prSet presAssocID="{46EC61E5-ED2B-4799-BC17-8F42EAD2E45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00070-F609-45F0-9A86-72474CFF7E1C}" type="pres">
      <dgm:prSet presAssocID="{1BF35AF6-DF7C-4A47-867B-6C987A9F33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C51EA6-5ECB-4AD9-AA61-3C3685AA0977}" srcId="{46EC61E5-ED2B-4799-BC17-8F42EAD2E454}" destId="{D12F9C03-A94E-4A77-87EC-C2014D3A7B7C}" srcOrd="3" destOrd="0" parTransId="{845D812B-FCCE-4D0C-A441-6FA0A9B85E14}" sibTransId="{10C3EE4C-E700-49CE-9C1C-65BDE1311DB3}"/>
    <dgm:cxn modelId="{B045395D-59AE-4CE0-B645-899BDF6B6D6C}" srcId="{81CC1905-797E-438B-9D09-A09A63E15964}" destId="{1BF35AF6-DF7C-4A47-867B-6C987A9F33EC}" srcOrd="2" destOrd="0" parTransId="{8FF88B02-EBFC-4399-B625-20B6E2FA64C6}" sibTransId="{500F85F9-5094-41FF-8A59-859C3C4BDD55}"/>
    <dgm:cxn modelId="{998FBE13-44F9-4B52-A7E8-ECCE0CCDBAE3}" type="presOf" srcId="{1BF35AF6-DF7C-4A47-867B-6C987A9F33EC}" destId="{7BB00070-F609-45F0-9A86-72474CFF7E1C}" srcOrd="0" destOrd="0" presId="urn:microsoft.com/office/officeart/2005/8/layout/vList2"/>
    <dgm:cxn modelId="{073865E4-C18B-45F7-B19A-C4E4220B8A34}" type="presOf" srcId="{81CC1905-797E-438B-9D09-A09A63E15964}" destId="{C24B323B-1547-4688-8EB7-3AEBA3A63A13}" srcOrd="0" destOrd="0" presId="urn:microsoft.com/office/officeart/2005/8/layout/vList2"/>
    <dgm:cxn modelId="{6391A487-498E-4DEF-B7A4-E48905DCE05F}" srcId="{81CC1905-797E-438B-9D09-A09A63E15964}" destId="{46EC61E5-ED2B-4799-BC17-8F42EAD2E454}" srcOrd="1" destOrd="0" parTransId="{3F80E1D5-6366-407F-ACD6-A43B11D384B1}" sibTransId="{18F98C29-AA54-4C79-8028-069A75C80C44}"/>
    <dgm:cxn modelId="{770F2A4A-A92D-4D82-B163-BF0CE326F41D}" type="presOf" srcId="{BAAE9644-A819-41BD-8CCA-C0763D465AE6}" destId="{5106818C-1318-467B-A940-7A7820E905C8}" srcOrd="0" destOrd="0" presId="urn:microsoft.com/office/officeart/2005/8/layout/vList2"/>
    <dgm:cxn modelId="{E31398F2-0F6C-41EE-A6FB-5B1802C7FBB0}" srcId="{46EC61E5-ED2B-4799-BC17-8F42EAD2E454}" destId="{15E7AA8F-8DA8-4E71-87F5-DC5508CE9338}" srcOrd="1" destOrd="0" parTransId="{D0FC2452-46FD-495A-84A0-BCA496FC4718}" sibTransId="{5556FBD3-462C-44E6-8684-57A19AD550D8}"/>
    <dgm:cxn modelId="{17049C67-0913-4917-898B-23AEFCDAEA35}" type="presOf" srcId="{9E5A65B7-972F-44B7-8815-264914871861}" destId="{9932963A-EA1A-40AE-AC82-B89346A55E7F}" srcOrd="0" destOrd="2" presId="urn:microsoft.com/office/officeart/2005/8/layout/vList2"/>
    <dgm:cxn modelId="{F887D22F-C2CF-49F3-8BF2-DCA785EAC4B7}" srcId="{46EC61E5-ED2B-4799-BC17-8F42EAD2E454}" destId="{4F363246-0264-40A7-A3F6-5557C77CD9FB}" srcOrd="0" destOrd="0" parTransId="{66B9168B-6585-4724-85B4-AC4565E2229B}" sibTransId="{8AB7F4D1-98A5-47D7-989B-B2D9D5DBE239}"/>
    <dgm:cxn modelId="{CDA73F78-37D1-42DA-AA02-0F778CBACFFA}" type="presOf" srcId="{46EC61E5-ED2B-4799-BC17-8F42EAD2E454}" destId="{F304FD39-AC37-41D2-963F-296911B775D1}" srcOrd="0" destOrd="0" presId="urn:microsoft.com/office/officeart/2005/8/layout/vList2"/>
    <dgm:cxn modelId="{0F20D623-044A-4B79-99CD-4E91CF555A06}" type="presOf" srcId="{D12F9C03-A94E-4A77-87EC-C2014D3A7B7C}" destId="{9932963A-EA1A-40AE-AC82-B89346A55E7F}" srcOrd="0" destOrd="3" presId="urn:microsoft.com/office/officeart/2005/8/layout/vList2"/>
    <dgm:cxn modelId="{B40C9BC1-86A8-4B9C-A77B-A612C888FAF4}" type="presOf" srcId="{4F363246-0264-40A7-A3F6-5557C77CD9FB}" destId="{9932963A-EA1A-40AE-AC82-B89346A55E7F}" srcOrd="0" destOrd="0" presId="urn:microsoft.com/office/officeart/2005/8/layout/vList2"/>
    <dgm:cxn modelId="{0E13CE9F-2107-463B-BCB0-77C68BE8D1A5}" srcId="{81CC1905-797E-438B-9D09-A09A63E15964}" destId="{BAAE9644-A819-41BD-8CCA-C0763D465AE6}" srcOrd="0" destOrd="0" parTransId="{3A016E19-6530-4E78-AAF2-9D041D250F76}" sibTransId="{9FE559CF-6C29-4E0A-8D17-95874A202077}"/>
    <dgm:cxn modelId="{CCF01E6A-67C3-4A72-9AB2-86792DEF416D}" srcId="{46EC61E5-ED2B-4799-BC17-8F42EAD2E454}" destId="{9E5A65B7-972F-44B7-8815-264914871861}" srcOrd="2" destOrd="0" parTransId="{C46BC33E-9574-449D-8AF2-C5221F612361}" sibTransId="{845C8F93-F788-41D4-B7DB-C85C40E0DF7F}"/>
    <dgm:cxn modelId="{BDCAC0CF-D13B-4FF5-8B3C-458AF960E153}" type="presOf" srcId="{15E7AA8F-8DA8-4E71-87F5-DC5508CE9338}" destId="{9932963A-EA1A-40AE-AC82-B89346A55E7F}" srcOrd="0" destOrd="1" presId="urn:microsoft.com/office/officeart/2005/8/layout/vList2"/>
    <dgm:cxn modelId="{6E730484-E771-43CB-B710-4AD807752F6A}" type="presParOf" srcId="{C24B323B-1547-4688-8EB7-3AEBA3A63A13}" destId="{5106818C-1318-467B-A940-7A7820E905C8}" srcOrd="0" destOrd="0" presId="urn:microsoft.com/office/officeart/2005/8/layout/vList2"/>
    <dgm:cxn modelId="{6E23D968-0EE4-41A7-9D7A-72C3CC3723D5}" type="presParOf" srcId="{C24B323B-1547-4688-8EB7-3AEBA3A63A13}" destId="{9FE18364-3745-43B0-A93B-B0AC658BC98E}" srcOrd="1" destOrd="0" presId="urn:microsoft.com/office/officeart/2005/8/layout/vList2"/>
    <dgm:cxn modelId="{20C63B6C-76BF-47EF-8689-A7B8DD15898D}" type="presParOf" srcId="{C24B323B-1547-4688-8EB7-3AEBA3A63A13}" destId="{F304FD39-AC37-41D2-963F-296911B775D1}" srcOrd="2" destOrd="0" presId="urn:microsoft.com/office/officeart/2005/8/layout/vList2"/>
    <dgm:cxn modelId="{FF57BB86-CA28-47FA-901B-9427CDD885AA}" type="presParOf" srcId="{C24B323B-1547-4688-8EB7-3AEBA3A63A13}" destId="{9932963A-EA1A-40AE-AC82-B89346A55E7F}" srcOrd="3" destOrd="0" presId="urn:microsoft.com/office/officeart/2005/8/layout/vList2"/>
    <dgm:cxn modelId="{E2469C70-3BE0-4ADE-8151-B8C7A3F7D69B}" type="presParOf" srcId="{C24B323B-1547-4688-8EB7-3AEBA3A63A13}" destId="{7BB00070-F609-45F0-9A86-72474CFF7E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93B43-CF3B-42C3-88CF-A7363E2714E2}">
      <dsp:nvSpPr>
        <dsp:cNvPr id="0" name=""/>
        <dsp:cNvSpPr/>
      </dsp:nvSpPr>
      <dsp:spPr>
        <a:xfrm>
          <a:off x="0" y="0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New </a:t>
          </a:r>
          <a:r>
            <a:rPr lang="en-US" sz="3000" kern="1200" dirty="0" smtClean="0"/>
            <a:t>URL (Pre-Dynamics CRM 2016 Update 1)</a:t>
          </a:r>
          <a:endParaRPr lang="en-US" sz="3000" kern="1200" dirty="0"/>
        </a:p>
      </dsp:txBody>
      <dsp:txXfrm>
        <a:off x="35125" y="35125"/>
        <a:ext cx="8159350" cy="649299"/>
      </dsp:txXfrm>
    </dsp:sp>
    <dsp:sp modelId="{C4AF18FD-E864-4FF9-A801-3A04B5D543C0}">
      <dsp:nvSpPr>
        <dsp:cNvPr id="0" name=""/>
        <dsp:cNvSpPr/>
      </dsp:nvSpPr>
      <dsp:spPr>
        <a:xfrm>
          <a:off x="0" y="707950"/>
          <a:ext cx="822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https://[organization].crm.dynamics.com/engagementhub.aspx</a:t>
          </a:r>
          <a:endParaRPr lang="en-US" sz="2300" kern="1200" dirty="0"/>
        </a:p>
      </dsp:txBody>
      <dsp:txXfrm>
        <a:off x="0" y="707950"/>
        <a:ext cx="8229600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93B43-CF3B-42C3-88CF-A7363E2714E2}">
      <dsp:nvSpPr>
        <dsp:cNvPr id="0" name=""/>
        <dsp:cNvSpPr/>
      </dsp:nvSpPr>
      <dsp:spPr>
        <a:xfrm>
          <a:off x="0" y="0"/>
          <a:ext cx="8229600" cy="570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Dynamics CRM 2016 Update 1</a:t>
          </a:r>
          <a:endParaRPr lang="en-US" sz="2300" kern="1200" dirty="0"/>
        </a:p>
      </dsp:txBody>
      <dsp:txXfrm>
        <a:off x="27873" y="27873"/>
        <a:ext cx="8173854" cy="515227"/>
      </dsp:txXfrm>
    </dsp:sp>
    <dsp:sp modelId="{C4AF18FD-E864-4FF9-A801-3A04B5D543C0}">
      <dsp:nvSpPr>
        <dsp:cNvPr id="0" name=""/>
        <dsp:cNvSpPr/>
      </dsp:nvSpPr>
      <dsp:spPr>
        <a:xfrm>
          <a:off x="0" y="0"/>
          <a:ext cx="82296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800" kern="1200" dirty="0"/>
        </a:p>
      </dsp:txBody>
      <dsp:txXfrm>
        <a:off x="0" y="0"/>
        <a:ext cx="8229600" cy="105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ADE1-97F0-4559-AF22-5122B076878A}">
      <dsp:nvSpPr>
        <dsp:cNvPr id="0" name=""/>
        <dsp:cNvSpPr/>
      </dsp:nvSpPr>
      <dsp:spPr>
        <a:xfrm>
          <a:off x="0" y="298365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Uses Dynamics CRM mobile layout engine</a:t>
          </a:r>
          <a:endParaRPr lang="en-US" sz="3600" kern="1200"/>
        </a:p>
      </dsp:txBody>
      <dsp:txXfrm>
        <a:off x="42151" y="340516"/>
        <a:ext cx="8145298" cy="779158"/>
      </dsp:txXfrm>
    </dsp:sp>
    <dsp:sp modelId="{F9866C5B-119E-47E1-9C56-43880C0331C5}">
      <dsp:nvSpPr>
        <dsp:cNvPr id="0" name=""/>
        <dsp:cNvSpPr/>
      </dsp:nvSpPr>
      <dsp:spPr>
        <a:xfrm>
          <a:off x="0" y="1265506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Changes must be synchronized before use</a:t>
          </a:r>
          <a:endParaRPr lang="en-US" sz="3600" kern="1200"/>
        </a:p>
      </dsp:txBody>
      <dsp:txXfrm>
        <a:off x="42151" y="1307657"/>
        <a:ext cx="8145298" cy="779158"/>
      </dsp:txXfrm>
    </dsp:sp>
    <dsp:sp modelId="{2FE7F8B4-DFA8-4D93-BEB0-67D29F4DF15C}">
      <dsp:nvSpPr>
        <dsp:cNvPr id="0" name=""/>
        <dsp:cNvSpPr/>
      </dsp:nvSpPr>
      <dsp:spPr>
        <a:xfrm>
          <a:off x="0" y="2232646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Pages do not scroll, only sections</a:t>
          </a:r>
          <a:endParaRPr lang="en-US" sz="3600" kern="1200"/>
        </a:p>
      </dsp:txBody>
      <dsp:txXfrm>
        <a:off x="42151" y="2274797"/>
        <a:ext cx="814529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85312-AC4D-4256-9A3C-BAFFDE72783D}">
      <dsp:nvSpPr>
        <dsp:cNvPr id="0" name=""/>
        <dsp:cNvSpPr/>
      </dsp:nvSpPr>
      <dsp:spPr>
        <a:xfrm>
          <a:off x="2633471" y="290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Account</a:t>
          </a:r>
          <a:endParaRPr lang="en-US" sz="1300" kern="1200"/>
        </a:p>
      </dsp:txBody>
      <dsp:txXfrm>
        <a:off x="2656166" y="22985"/>
        <a:ext cx="2917266" cy="419526"/>
      </dsp:txXfrm>
    </dsp:sp>
    <dsp:sp modelId="{9C272949-00E9-4C51-839C-61706B41F951}">
      <dsp:nvSpPr>
        <dsp:cNvPr id="0" name=""/>
        <dsp:cNvSpPr/>
      </dsp:nvSpPr>
      <dsp:spPr>
        <a:xfrm>
          <a:off x="2633471" y="488452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Contact</a:t>
          </a:r>
          <a:endParaRPr lang="en-US" sz="1300" kern="1200"/>
        </a:p>
      </dsp:txBody>
      <dsp:txXfrm>
        <a:off x="2656166" y="511147"/>
        <a:ext cx="2917266" cy="419526"/>
      </dsp:txXfrm>
    </dsp:sp>
    <dsp:sp modelId="{4C5732A3-8001-444B-8F3F-30CB0BCA75A5}">
      <dsp:nvSpPr>
        <dsp:cNvPr id="0" name=""/>
        <dsp:cNvSpPr/>
      </dsp:nvSpPr>
      <dsp:spPr>
        <a:xfrm>
          <a:off x="2633471" y="976615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Case</a:t>
          </a:r>
          <a:endParaRPr lang="en-US" sz="1300" kern="1200"/>
        </a:p>
      </dsp:txBody>
      <dsp:txXfrm>
        <a:off x="2656166" y="999310"/>
        <a:ext cx="2917266" cy="419526"/>
      </dsp:txXfrm>
    </dsp:sp>
    <dsp:sp modelId="{DE7A1F9E-C525-40C4-B771-9C5BD0617B4C}">
      <dsp:nvSpPr>
        <dsp:cNvPr id="0" name=""/>
        <dsp:cNvSpPr/>
      </dsp:nvSpPr>
      <dsp:spPr>
        <a:xfrm>
          <a:off x="2633471" y="1464777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Out-of-the-box activities (phone, task, email, appointment, and social activity)</a:t>
          </a:r>
          <a:endParaRPr lang="en-US" sz="1300" kern="1200"/>
        </a:p>
      </dsp:txBody>
      <dsp:txXfrm>
        <a:off x="2656166" y="1487472"/>
        <a:ext cx="2917266" cy="419526"/>
      </dsp:txXfrm>
    </dsp:sp>
    <dsp:sp modelId="{BFDEA629-29AE-4C4E-98BB-8CDB12B1D753}">
      <dsp:nvSpPr>
        <dsp:cNvPr id="0" name=""/>
        <dsp:cNvSpPr/>
      </dsp:nvSpPr>
      <dsp:spPr>
        <a:xfrm>
          <a:off x="2633471" y="1952940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Social Profile</a:t>
          </a:r>
          <a:endParaRPr lang="en-US" sz="1300" kern="1200"/>
        </a:p>
      </dsp:txBody>
      <dsp:txXfrm>
        <a:off x="2656166" y="1975635"/>
        <a:ext cx="2917266" cy="419526"/>
      </dsp:txXfrm>
    </dsp:sp>
    <dsp:sp modelId="{7C230ED1-8F00-4F5F-98D8-5D66F1ADD555}">
      <dsp:nvSpPr>
        <dsp:cNvPr id="0" name=""/>
        <dsp:cNvSpPr/>
      </dsp:nvSpPr>
      <dsp:spPr>
        <a:xfrm>
          <a:off x="2633471" y="2441102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Queue Item</a:t>
          </a:r>
          <a:endParaRPr lang="en-US" sz="1300" kern="1200"/>
        </a:p>
      </dsp:txBody>
      <dsp:txXfrm>
        <a:off x="2656166" y="2463797"/>
        <a:ext cx="2917266" cy="419526"/>
      </dsp:txXfrm>
    </dsp:sp>
    <dsp:sp modelId="{AA90DC85-DA27-4A5E-B241-BBFFEBB92750}">
      <dsp:nvSpPr>
        <dsp:cNvPr id="0" name=""/>
        <dsp:cNvSpPr/>
      </dsp:nvSpPr>
      <dsp:spPr>
        <a:xfrm>
          <a:off x="2633471" y="2929265"/>
          <a:ext cx="2962656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Knowledge Article</a:t>
          </a:r>
          <a:endParaRPr lang="en-US" sz="1300" kern="1200"/>
        </a:p>
      </dsp:txBody>
      <dsp:txXfrm>
        <a:off x="2656166" y="2951960"/>
        <a:ext cx="2917266" cy="4195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6818C-1318-467B-A940-7A7820E905C8}">
      <dsp:nvSpPr>
        <dsp:cNvPr id="0" name=""/>
        <dsp:cNvSpPr/>
      </dsp:nvSpPr>
      <dsp:spPr>
        <a:xfrm>
          <a:off x="0" y="19725"/>
          <a:ext cx="8229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interactive service hub can now be integrated with Unified Service Desk so users can open and control interactive service hub pages inside Unified Service Desk.</a:t>
          </a:r>
          <a:endParaRPr lang="en-US" sz="1800" kern="1200" dirty="0"/>
        </a:p>
      </dsp:txBody>
      <dsp:txXfrm>
        <a:off x="34954" y="54679"/>
        <a:ext cx="8159692" cy="646132"/>
      </dsp:txXfrm>
    </dsp:sp>
    <dsp:sp modelId="{F304FD39-AC37-41D2-963F-296911B775D1}">
      <dsp:nvSpPr>
        <dsp:cNvPr id="0" name=""/>
        <dsp:cNvSpPr/>
      </dsp:nvSpPr>
      <dsp:spPr>
        <a:xfrm>
          <a:off x="0" y="787605"/>
          <a:ext cx="8229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Changes to interactive experience forms</a:t>
          </a:r>
          <a:r>
            <a:rPr lang="en-US" sz="1800" kern="1200" dirty="0" smtClean="0"/>
            <a:t>:</a:t>
          </a:r>
          <a:endParaRPr lang="en-US" sz="1800" kern="1200" dirty="0"/>
        </a:p>
      </dsp:txBody>
      <dsp:txXfrm>
        <a:off x="34954" y="822559"/>
        <a:ext cx="8159692" cy="646132"/>
      </dsp:txXfrm>
    </dsp:sp>
    <dsp:sp modelId="{9932963A-EA1A-40AE-AC82-B89346A55E7F}">
      <dsp:nvSpPr>
        <dsp:cNvPr id="0" name=""/>
        <dsp:cNvSpPr/>
      </dsp:nvSpPr>
      <dsp:spPr>
        <a:xfrm>
          <a:off x="0" y="1503645"/>
          <a:ext cx="822960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Add </a:t>
          </a:r>
          <a:r>
            <a:rPr lang="en-US" sz="1400" kern="1200" dirty="0" err="1" smtClean="0"/>
            <a:t>iFrames</a:t>
          </a:r>
          <a:r>
            <a:rPr lang="en-US" sz="1400" kern="1200" dirty="0" smtClean="0"/>
            <a:t> and web resources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Configure the lookup field properties to show filtered records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Configure language filters in the Knowledge Article Search pane so Customer Service Reps can filter knowledge articles based on languages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Add the SLA timer to the Main interactive experience form</a:t>
          </a:r>
          <a:endParaRPr lang="en-US" sz="1400" kern="1200" dirty="0"/>
        </a:p>
      </dsp:txBody>
      <dsp:txXfrm>
        <a:off x="0" y="1503645"/>
        <a:ext cx="8229600" cy="1155060"/>
      </dsp:txXfrm>
    </dsp:sp>
    <dsp:sp modelId="{7BB00070-F609-45F0-9A86-72474CFF7E1C}">
      <dsp:nvSpPr>
        <dsp:cNvPr id="0" name=""/>
        <dsp:cNvSpPr/>
      </dsp:nvSpPr>
      <dsp:spPr>
        <a:xfrm>
          <a:off x="0" y="2658706"/>
          <a:ext cx="8229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Made metadata sync improvements to reduce download times for users.</a:t>
          </a:r>
          <a:endParaRPr lang="en-US" sz="1800" kern="1200"/>
        </a:p>
      </dsp:txBody>
      <dsp:txXfrm>
        <a:off x="34954" y="2693660"/>
        <a:ext cx="815969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webinars" TargetMode="External"/><Relationship Id="rId2" Type="http://schemas.openxmlformats.org/officeDocument/2006/relationships/hyperlink" Target="http://tinyurl.com/JuneCrmBootcam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8800" dirty="0" smtClean="0"/>
              <a:t>Interactive Service Hub</a:t>
            </a:r>
            <a:endParaRPr lang="en-US" sz="72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DYNAMICS CRM 2016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38581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3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Navigation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831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SiteMap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7" y="1428893"/>
            <a:ext cx="5514286" cy="22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0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26" y="1197666"/>
            <a:ext cx="194594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8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89899"/>
            <a:ext cx="646229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33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9" y="1428750"/>
            <a:ext cx="8243162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2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678" y="1200150"/>
            <a:ext cx="329264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0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71" y="1790797"/>
            <a:ext cx="3742857" cy="15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49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72" y="1184414"/>
            <a:ext cx="2832857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5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Wall (TimeLine)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081" y="1200150"/>
            <a:ext cx="3529838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1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</a:p>
          <a:p>
            <a:pPr lvl="1"/>
            <a:r>
              <a:rPr lang="en-US" sz="2400" dirty="0" smtClean="0"/>
              <a:t>Ten-Time Dynamics CRM MVP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66" y="1757464"/>
            <a:ext cx="3066667" cy="16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Functionality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06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8" y="971550"/>
            <a:ext cx="8703164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9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523" y="1200150"/>
            <a:ext cx="247695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60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Articles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3" y="1078230"/>
            <a:ext cx="704659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Article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52" y="1093470"/>
            <a:ext cx="2665297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8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68" y="971550"/>
            <a:ext cx="7338465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9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228" y="1200150"/>
            <a:ext cx="4389543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7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message body</a:t>
            </a:r>
          </a:p>
          <a:p>
            <a:r>
              <a:rPr lang="en-US" dirty="0" smtClean="0"/>
              <a:t>Knowledge Article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146307"/>
            <a:ext cx="8412480" cy="1330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7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6" y="1169670"/>
            <a:ext cx="8709988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smtClean="0"/>
              <a:t>Dynamics CRM Developer Bootcamp</a:t>
            </a:r>
            <a:endParaRPr lang="en-US" sz="2300" b="1" dirty="0"/>
          </a:p>
          <a:p>
            <a:pPr marL="0" indent="0">
              <a:buNone/>
            </a:pPr>
            <a:r>
              <a:rPr lang="en-US" sz="1900" dirty="0" smtClean="0"/>
              <a:t>Monday, June 6</a:t>
            </a:r>
            <a:r>
              <a:rPr lang="en-US" sz="1900" baseline="30000" dirty="0" smtClean="0"/>
              <a:t>st</a:t>
            </a:r>
            <a:r>
              <a:rPr lang="en-US" sz="1900" dirty="0" smtClean="0"/>
              <a:t> – Friday, June 10</a:t>
            </a:r>
            <a:r>
              <a:rPr lang="en-US" sz="1900" baseline="30000" dirty="0" smtClean="0"/>
              <a:t>th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http://</a:t>
            </a:r>
            <a:r>
              <a:rPr lang="en-US" sz="1900" dirty="0" smtClean="0">
                <a:hlinkClick r:id="rId2"/>
              </a:rPr>
              <a:t>tinyurl.com/JuneCrmBootcamp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2300" b="1" dirty="0"/>
              <a:t>Webinar: JavaScript and .NET Code upgrade best practices</a:t>
            </a:r>
          </a:p>
          <a:p>
            <a:pPr marL="0" indent="0">
              <a:buNone/>
            </a:pPr>
            <a:r>
              <a:rPr lang="en-US" sz="1900" dirty="0" smtClean="0"/>
              <a:t>Friday, </a:t>
            </a:r>
            <a:r>
              <a:rPr lang="en-US" sz="1900" dirty="0"/>
              <a:t>May </a:t>
            </a:r>
            <a:r>
              <a:rPr lang="en-US" sz="1900" dirty="0" smtClean="0"/>
              <a:t>27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</a:t>
            </a:r>
            <a:r>
              <a:rPr lang="en-US" sz="1900" dirty="0"/>
              <a:t>10:00 AM - 11:00 AM CDT</a:t>
            </a:r>
          </a:p>
          <a:p>
            <a:pPr marL="0" indent="0">
              <a:buNone/>
            </a:pPr>
            <a:r>
              <a:rPr lang="en-US" sz="1900" dirty="0">
                <a:hlinkClick r:id="rId3"/>
              </a:rPr>
              <a:t>http://</a:t>
            </a:r>
            <a:r>
              <a:rPr lang="en-US" sz="1900" dirty="0" smtClean="0">
                <a:hlinkClick r:id="rId3"/>
              </a:rPr>
              <a:t>www.xrmcoaches.com/webinars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June webinars will be 17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and 24th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Quick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596" y="1200150"/>
            <a:ext cx="3482808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7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76" y="1714607"/>
            <a:ext cx="1819048" cy="17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11" y="1123950"/>
            <a:ext cx="1534489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81" y="2052702"/>
            <a:ext cx="4495238" cy="10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4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5390"/>
            <a:ext cx="4262890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67" y="1215390"/>
            <a:ext cx="4253389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Configuration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91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Interactive Entities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192332"/>
              </p:ext>
            </p:extLst>
          </p:nvPr>
        </p:nvGraphicFramePr>
        <p:xfrm>
          <a:off x="609600" y="13525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7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Enable Entity for Interactive Experience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225" y="1017270"/>
            <a:ext cx="6357550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Interactive Experience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38" y="1663854"/>
            <a:ext cx="6809524" cy="24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3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Card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6" y="1797187"/>
            <a:ext cx="6019048" cy="22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3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2016 Update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41189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1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30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http://www.xrmcoaches.com/webinars</a:t>
            </a:r>
            <a:endParaRPr lang="en-US" sz="2400" dirty="0" smtClean="0"/>
          </a:p>
          <a:p>
            <a:r>
              <a:rPr lang="en-US" dirty="0" err="1" smtClean="0"/>
              <a:t>KnowledgeBits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www.xrmcoaches.com/knowledgebits</a:t>
            </a:r>
            <a:endParaRPr lang="en-US" sz="2400" dirty="0" smtClean="0"/>
          </a:p>
          <a:p>
            <a:r>
              <a:rPr lang="en-US" dirty="0" smtClean="0"/>
              <a:t>Learning Plans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www.xrmcoaches.com/freestuff</a:t>
            </a:r>
            <a:endParaRPr lang="en-US" sz="2400" dirty="0" smtClean="0"/>
          </a:p>
          <a:p>
            <a:r>
              <a:rPr lang="en-US" sz="3000" dirty="0" smtClean="0"/>
              <a:t>More Goodies</a:t>
            </a:r>
          </a:p>
          <a:p>
            <a:pPr lvl="1"/>
            <a:r>
              <a:rPr lang="en-US" sz="2600" dirty="0" smtClean="0"/>
              <a:t>Practice </a:t>
            </a:r>
            <a:r>
              <a:rPr lang="en-US" sz="2600" dirty="0"/>
              <a:t>tests</a:t>
            </a:r>
          </a:p>
          <a:p>
            <a:pPr lvl="1"/>
            <a:r>
              <a:rPr lang="en-US" sz="2600" dirty="0"/>
              <a:t>On–Demand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video </a:t>
            </a: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Instructor–led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training</a:t>
            </a:r>
          </a:p>
          <a:p>
            <a:pPr lvl="1"/>
            <a:r>
              <a:rPr lang="en-US" sz="2600" dirty="0" smtClean="0"/>
              <a:t>Books</a:t>
            </a:r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Tour of the new navigation</a:t>
            </a:r>
          </a:p>
          <a:p>
            <a:r>
              <a:rPr lang="en-US" dirty="0" smtClean="0"/>
              <a:t>Functionality discussion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smtClean="0"/>
              <a:t>Demonstration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Overview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4385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89322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860" y="2023110"/>
            <a:ext cx="6102280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0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8710</TotalTime>
  <Words>319</Words>
  <Application>Microsoft Office PowerPoint</Application>
  <PresentationFormat>On-screen Show (16:9)</PresentationFormat>
  <Paragraphs>105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Interactive Service Hub</vt:lpstr>
      <vt:lpstr>Mitch Milam</vt:lpstr>
      <vt:lpstr>Future Events</vt:lpstr>
      <vt:lpstr>Webinar Housekeeping</vt:lpstr>
      <vt:lpstr>2016 Training Roadmap</vt:lpstr>
      <vt:lpstr>Agenda</vt:lpstr>
      <vt:lpstr>PowerPoint Presentation</vt:lpstr>
      <vt:lpstr>Access</vt:lpstr>
      <vt:lpstr>Access</vt:lpstr>
      <vt:lpstr>New Design</vt:lpstr>
      <vt:lpstr>PowerPoint Presentation</vt:lpstr>
      <vt:lpstr>SiteMap</vt:lpstr>
      <vt:lpstr>Quick Create</vt:lpstr>
      <vt:lpstr>Searching</vt:lpstr>
      <vt:lpstr>Views</vt:lpstr>
      <vt:lpstr>Command Bar</vt:lpstr>
      <vt:lpstr>Horizontal Tabs</vt:lpstr>
      <vt:lpstr>Vertical Tabs</vt:lpstr>
      <vt:lpstr>Interaction Wall (TimeLine)</vt:lpstr>
      <vt:lpstr>Record Navigation</vt:lpstr>
      <vt:lpstr>PowerPoint Presentation</vt:lpstr>
      <vt:lpstr>Dashboards</vt:lpstr>
      <vt:lpstr>Dashboard Filtering</vt:lpstr>
      <vt:lpstr>Knowledge Articles</vt:lpstr>
      <vt:lpstr>Knowledge Article Actions</vt:lpstr>
      <vt:lpstr>Cases</vt:lpstr>
      <vt:lpstr>Case Actions</vt:lpstr>
      <vt:lpstr>HTML Editor</vt:lpstr>
      <vt:lpstr>Business Process Flows</vt:lpstr>
      <vt:lpstr>Timeline Quick Actions</vt:lpstr>
      <vt:lpstr>Timeline Filters</vt:lpstr>
      <vt:lpstr>Timeline Search</vt:lpstr>
      <vt:lpstr>Bulk Actions</vt:lpstr>
      <vt:lpstr>PowerPoint Presentation</vt:lpstr>
      <vt:lpstr>Default Interactive Entities</vt:lpstr>
      <vt:lpstr>Enable Entity for Interactive Experience</vt:lpstr>
      <vt:lpstr>New Interactive Experience Form</vt:lpstr>
      <vt:lpstr>New Card Form</vt:lpstr>
      <vt:lpstr>CRM 2016 Update 1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527</cp:revision>
  <cp:lastPrinted>2014-08-04T20:14:51Z</cp:lastPrinted>
  <dcterms:created xsi:type="dcterms:W3CDTF">2014-08-03T21:50:47Z</dcterms:created>
  <dcterms:modified xsi:type="dcterms:W3CDTF">2016-05-20T15:53:45Z</dcterms:modified>
</cp:coreProperties>
</file>