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409" r:id="rId2"/>
    <p:sldId id="406" r:id="rId3"/>
    <p:sldId id="410" r:id="rId4"/>
    <p:sldId id="407" r:id="rId5"/>
    <p:sldId id="408" r:id="rId6"/>
    <p:sldId id="257" r:id="rId7"/>
    <p:sldId id="483" r:id="rId8"/>
    <p:sldId id="494" r:id="rId9"/>
    <p:sldId id="493" r:id="rId10"/>
    <p:sldId id="495" r:id="rId11"/>
    <p:sldId id="477" r:id="rId12"/>
    <p:sldId id="479" r:id="rId13"/>
    <p:sldId id="478" r:id="rId14"/>
    <p:sldId id="497" r:id="rId15"/>
    <p:sldId id="480" r:id="rId16"/>
    <p:sldId id="491" r:id="rId17"/>
    <p:sldId id="489" r:id="rId18"/>
    <p:sldId id="481" r:id="rId19"/>
    <p:sldId id="490" r:id="rId20"/>
    <p:sldId id="488" r:id="rId21"/>
    <p:sldId id="500" r:id="rId22"/>
    <p:sldId id="460" r:id="rId23"/>
    <p:sldId id="427" r:id="rId24"/>
    <p:sldId id="429" r:id="rId25"/>
    <p:sldId id="432" r:id="rId26"/>
    <p:sldId id="431" r:id="rId27"/>
    <p:sldId id="484" r:id="rId28"/>
    <p:sldId id="499" r:id="rId29"/>
    <p:sldId id="485" r:id="rId30"/>
    <p:sldId id="486" r:id="rId31"/>
    <p:sldId id="492" r:id="rId32"/>
    <p:sldId id="496" r:id="rId33"/>
    <p:sldId id="498" r:id="rId34"/>
    <p:sldId id="467" r:id="rId35"/>
    <p:sldId id="419" r:id="rId36"/>
    <p:sldId id="450" r:id="rId37"/>
    <p:sldId id="451" r:id="rId38"/>
    <p:sldId id="452" r:id="rId39"/>
    <p:sldId id="453" r:id="rId40"/>
    <p:sldId id="464" r:id="rId41"/>
    <p:sldId id="413" r:id="rId42"/>
    <p:sldId id="471" r:id="rId43"/>
    <p:sldId id="468" r:id="rId44"/>
    <p:sldId id="469" r:id="rId45"/>
    <p:sldId id="472" r:id="rId46"/>
    <p:sldId id="473" r:id="rId47"/>
    <p:sldId id="323" r:id="rId48"/>
    <p:sldId id="303" r:id="rId49"/>
    <p:sldId id="302" r:id="rId50"/>
  </p:sldIdLst>
  <p:sldSz cx="9144000" cy="5143500" type="screen16x9"/>
  <p:notesSz cx="9372600" cy="7086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76" autoAdjust="0"/>
  </p:normalViewPr>
  <p:slideViewPr>
    <p:cSldViewPr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158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519591-CAB7-40EF-9754-AA0290AE954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046735-123C-4E2A-B873-F75DAD284113}">
      <dgm:prSet/>
      <dgm:spPr/>
      <dgm:t>
        <a:bodyPr/>
        <a:lstStyle/>
        <a:p>
          <a:pPr rtl="0"/>
          <a:r>
            <a:rPr lang="en-US" smtClean="0"/>
            <a:t>Lead to Customer</a:t>
          </a:r>
          <a:endParaRPr lang="en-US"/>
        </a:p>
      </dgm:t>
    </dgm:pt>
    <dgm:pt modelId="{721E7C1A-2E4F-44D6-8023-CF26D17BFB44}" type="parTrans" cxnId="{F2394A98-F882-42F9-AF91-4A3B55B4BA11}">
      <dgm:prSet/>
      <dgm:spPr/>
      <dgm:t>
        <a:bodyPr/>
        <a:lstStyle/>
        <a:p>
          <a:endParaRPr lang="en-US"/>
        </a:p>
      </dgm:t>
    </dgm:pt>
    <dgm:pt modelId="{B7604C1A-BCC9-48DD-9FE3-5C3BA22B7041}" type="sibTrans" cxnId="{F2394A98-F882-42F9-AF91-4A3B55B4BA11}">
      <dgm:prSet/>
      <dgm:spPr/>
      <dgm:t>
        <a:bodyPr/>
        <a:lstStyle/>
        <a:p>
          <a:endParaRPr lang="en-US"/>
        </a:p>
      </dgm:t>
    </dgm:pt>
    <dgm:pt modelId="{51BFA0CC-D5BC-4279-8E1C-117601962141}">
      <dgm:prSet/>
      <dgm:spPr/>
      <dgm:t>
        <a:bodyPr/>
        <a:lstStyle/>
        <a:p>
          <a:pPr rtl="0"/>
          <a:r>
            <a:rPr lang="en-US" smtClean="0"/>
            <a:t>Opportunities</a:t>
          </a:r>
          <a:endParaRPr lang="en-US"/>
        </a:p>
      </dgm:t>
    </dgm:pt>
    <dgm:pt modelId="{E6F26E20-8D6A-40BB-8012-007EEAD1D7E5}" type="parTrans" cxnId="{C2BE1EFE-0BEC-40B7-8BDB-FADB204A0413}">
      <dgm:prSet/>
      <dgm:spPr/>
      <dgm:t>
        <a:bodyPr/>
        <a:lstStyle/>
        <a:p>
          <a:endParaRPr lang="en-US"/>
        </a:p>
      </dgm:t>
    </dgm:pt>
    <dgm:pt modelId="{1BAB348B-0CA5-4839-9464-3222ADDE45A5}" type="sibTrans" cxnId="{C2BE1EFE-0BEC-40B7-8BDB-FADB204A0413}">
      <dgm:prSet/>
      <dgm:spPr/>
      <dgm:t>
        <a:bodyPr/>
        <a:lstStyle/>
        <a:p>
          <a:endParaRPr lang="en-US"/>
        </a:p>
      </dgm:t>
    </dgm:pt>
    <dgm:pt modelId="{0A0130A9-2478-4118-ADDB-31E8B30CF845}">
      <dgm:prSet/>
      <dgm:spPr/>
      <dgm:t>
        <a:bodyPr/>
        <a:lstStyle/>
        <a:p>
          <a:pPr rtl="0"/>
          <a:r>
            <a:rPr lang="en-US" smtClean="0"/>
            <a:t>Other</a:t>
          </a:r>
          <a:endParaRPr lang="en-US"/>
        </a:p>
      </dgm:t>
    </dgm:pt>
    <dgm:pt modelId="{CA8BFEE0-CA0E-464F-ABE7-8B9B5103BC0D}" type="parTrans" cxnId="{F4BB3AEA-C89B-45FB-9250-A05E76AC8994}">
      <dgm:prSet/>
      <dgm:spPr/>
      <dgm:t>
        <a:bodyPr/>
        <a:lstStyle/>
        <a:p>
          <a:endParaRPr lang="en-US"/>
        </a:p>
      </dgm:t>
    </dgm:pt>
    <dgm:pt modelId="{6B96A1F9-0537-474D-8066-B3F8292CD6A2}" type="sibTrans" cxnId="{F4BB3AEA-C89B-45FB-9250-A05E76AC8994}">
      <dgm:prSet/>
      <dgm:spPr/>
      <dgm:t>
        <a:bodyPr/>
        <a:lstStyle/>
        <a:p>
          <a:endParaRPr lang="en-US"/>
        </a:p>
      </dgm:t>
    </dgm:pt>
    <dgm:pt modelId="{2612D08E-68B9-4B2A-B3EA-EF52DED4FC3F}" type="pres">
      <dgm:prSet presAssocID="{AD519591-CAB7-40EF-9754-AA0290AE954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EE8151-2BCC-4B7C-BA8C-7BA19C08AC14}" type="pres">
      <dgm:prSet presAssocID="{D0046735-123C-4E2A-B873-F75DAD284113}" presName="linNode" presStyleCnt="0"/>
      <dgm:spPr/>
    </dgm:pt>
    <dgm:pt modelId="{A09F8077-83DC-4C24-883A-49B111609562}" type="pres">
      <dgm:prSet presAssocID="{D0046735-123C-4E2A-B873-F75DAD284113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4BB9E9-8A2C-4BB7-8B9B-AC891DA53112}" type="pres">
      <dgm:prSet presAssocID="{B7604C1A-BCC9-48DD-9FE3-5C3BA22B7041}" presName="sp" presStyleCnt="0"/>
      <dgm:spPr/>
    </dgm:pt>
    <dgm:pt modelId="{CF6E8586-C91F-4206-A5AE-EB75D783EA35}" type="pres">
      <dgm:prSet presAssocID="{51BFA0CC-D5BC-4279-8E1C-117601962141}" presName="linNode" presStyleCnt="0"/>
      <dgm:spPr/>
    </dgm:pt>
    <dgm:pt modelId="{DF4325FA-36F0-4A48-BD2D-90DC8F706A5D}" type="pres">
      <dgm:prSet presAssocID="{51BFA0CC-D5BC-4279-8E1C-11760196214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123DF-DBFC-4B37-8F7E-FB2AA3F334D4}" type="pres">
      <dgm:prSet presAssocID="{1BAB348B-0CA5-4839-9464-3222ADDE45A5}" presName="sp" presStyleCnt="0"/>
      <dgm:spPr/>
    </dgm:pt>
    <dgm:pt modelId="{5F5D70D9-B074-4A4A-85D0-E76A765F2BD6}" type="pres">
      <dgm:prSet presAssocID="{0A0130A9-2478-4118-ADDB-31E8B30CF845}" presName="linNode" presStyleCnt="0"/>
      <dgm:spPr/>
    </dgm:pt>
    <dgm:pt modelId="{7C6DE3CE-71D9-4031-AB63-ADB2A525FD39}" type="pres">
      <dgm:prSet presAssocID="{0A0130A9-2478-4118-ADDB-31E8B30CF84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0E8EB8-467A-4D74-8333-DCFBE081898A}" type="presOf" srcId="{51BFA0CC-D5BC-4279-8E1C-117601962141}" destId="{DF4325FA-36F0-4A48-BD2D-90DC8F706A5D}" srcOrd="0" destOrd="0" presId="urn:microsoft.com/office/officeart/2005/8/layout/vList5"/>
    <dgm:cxn modelId="{C2BE1EFE-0BEC-40B7-8BDB-FADB204A0413}" srcId="{AD519591-CAB7-40EF-9754-AA0290AE9545}" destId="{51BFA0CC-D5BC-4279-8E1C-117601962141}" srcOrd="1" destOrd="0" parTransId="{E6F26E20-8D6A-40BB-8012-007EEAD1D7E5}" sibTransId="{1BAB348B-0CA5-4839-9464-3222ADDE45A5}"/>
    <dgm:cxn modelId="{3C7D501C-B0BD-48FD-85DF-2F55D2E5365C}" type="presOf" srcId="{D0046735-123C-4E2A-B873-F75DAD284113}" destId="{A09F8077-83DC-4C24-883A-49B111609562}" srcOrd="0" destOrd="0" presId="urn:microsoft.com/office/officeart/2005/8/layout/vList5"/>
    <dgm:cxn modelId="{293880C9-537B-480E-BA2D-E4F75C62C6DB}" type="presOf" srcId="{AD519591-CAB7-40EF-9754-AA0290AE9545}" destId="{2612D08E-68B9-4B2A-B3EA-EF52DED4FC3F}" srcOrd="0" destOrd="0" presId="urn:microsoft.com/office/officeart/2005/8/layout/vList5"/>
    <dgm:cxn modelId="{F2394A98-F882-42F9-AF91-4A3B55B4BA11}" srcId="{AD519591-CAB7-40EF-9754-AA0290AE9545}" destId="{D0046735-123C-4E2A-B873-F75DAD284113}" srcOrd="0" destOrd="0" parTransId="{721E7C1A-2E4F-44D6-8023-CF26D17BFB44}" sibTransId="{B7604C1A-BCC9-48DD-9FE3-5C3BA22B7041}"/>
    <dgm:cxn modelId="{F4BB3AEA-C89B-45FB-9250-A05E76AC8994}" srcId="{AD519591-CAB7-40EF-9754-AA0290AE9545}" destId="{0A0130A9-2478-4118-ADDB-31E8B30CF845}" srcOrd="2" destOrd="0" parTransId="{CA8BFEE0-CA0E-464F-ABE7-8B9B5103BC0D}" sibTransId="{6B96A1F9-0537-474D-8066-B3F8292CD6A2}"/>
    <dgm:cxn modelId="{62D1F7C4-290E-46F0-B2DA-5D1171EDEBB0}" type="presOf" srcId="{0A0130A9-2478-4118-ADDB-31E8B30CF845}" destId="{7C6DE3CE-71D9-4031-AB63-ADB2A525FD39}" srcOrd="0" destOrd="0" presId="urn:microsoft.com/office/officeart/2005/8/layout/vList5"/>
    <dgm:cxn modelId="{80DD686B-C169-48A4-A7CD-D1CCA7C55F41}" type="presParOf" srcId="{2612D08E-68B9-4B2A-B3EA-EF52DED4FC3F}" destId="{DDEE8151-2BCC-4B7C-BA8C-7BA19C08AC14}" srcOrd="0" destOrd="0" presId="urn:microsoft.com/office/officeart/2005/8/layout/vList5"/>
    <dgm:cxn modelId="{4F50D6C0-4202-457C-BA6B-BDC5C76C9421}" type="presParOf" srcId="{DDEE8151-2BCC-4B7C-BA8C-7BA19C08AC14}" destId="{A09F8077-83DC-4C24-883A-49B111609562}" srcOrd="0" destOrd="0" presId="urn:microsoft.com/office/officeart/2005/8/layout/vList5"/>
    <dgm:cxn modelId="{8E69A4F5-F0C9-43D3-B710-4FC9ED49F195}" type="presParOf" srcId="{2612D08E-68B9-4B2A-B3EA-EF52DED4FC3F}" destId="{8F4BB9E9-8A2C-4BB7-8B9B-AC891DA53112}" srcOrd="1" destOrd="0" presId="urn:microsoft.com/office/officeart/2005/8/layout/vList5"/>
    <dgm:cxn modelId="{1AE0D113-EBEC-49A1-8B3A-DCEEFCE23166}" type="presParOf" srcId="{2612D08E-68B9-4B2A-B3EA-EF52DED4FC3F}" destId="{CF6E8586-C91F-4206-A5AE-EB75D783EA35}" srcOrd="2" destOrd="0" presId="urn:microsoft.com/office/officeart/2005/8/layout/vList5"/>
    <dgm:cxn modelId="{164B6B39-B30D-4168-8B98-7E6FED57C532}" type="presParOf" srcId="{CF6E8586-C91F-4206-A5AE-EB75D783EA35}" destId="{DF4325FA-36F0-4A48-BD2D-90DC8F706A5D}" srcOrd="0" destOrd="0" presId="urn:microsoft.com/office/officeart/2005/8/layout/vList5"/>
    <dgm:cxn modelId="{BB91ED34-AE15-4039-B2B3-BC41191A3AA1}" type="presParOf" srcId="{2612D08E-68B9-4B2A-B3EA-EF52DED4FC3F}" destId="{D83123DF-DBFC-4B37-8F7E-FB2AA3F334D4}" srcOrd="3" destOrd="0" presId="urn:microsoft.com/office/officeart/2005/8/layout/vList5"/>
    <dgm:cxn modelId="{7AEDEA1C-0FDB-4045-81C9-DEC9ED583183}" type="presParOf" srcId="{2612D08E-68B9-4B2A-B3EA-EF52DED4FC3F}" destId="{5F5D70D9-B074-4A4A-85D0-E76A765F2BD6}" srcOrd="4" destOrd="0" presId="urn:microsoft.com/office/officeart/2005/8/layout/vList5"/>
    <dgm:cxn modelId="{373FD55B-DBE9-47D5-9ECE-CC1E14EC40AD}" type="presParOf" srcId="{5F5D70D9-B074-4A4A-85D0-E76A765F2BD6}" destId="{7C6DE3CE-71D9-4031-AB63-ADB2A525FD3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88320E9-593A-4722-AA75-826E22D086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BBF0F5-AA3D-4134-8DD2-79776FB24A00}">
      <dgm:prSet custT="1"/>
      <dgm:spPr/>
      <dgm:t>
        <a:bodyPr/>
        <a:lstStyle/>
        <a:p>
          <a:pPr rtl="0"/>
          <a:r>
            <a:rPr lang="en-US" sz="3100" dirty="0" smtClean="0"/>
            <a:t>Use Blocks to Make Structures</a:t>
          </a:r>
          <a:endParaRPr lang="en-US" sz="3100" dirty="0"/>
        </a:p>
      </dgm:t>
    </dgm:pt>
    <dgm:pt modelId="{026A64FE-19FD-4AEA-AAE6-BCB1CA79352B}" type="parTrans" cxnId="{2E1A09D9-237B-416E-88F6-CE2D450EE824}">
      <dgm:prSet/>
      <dgm:spPr/>
      <dgm:t>
        <a:bodyPr/>
        <a:lstStyle/>
        <a:p>
          <a:endParaRPr lang="en-US"/>
        </a:p>
      </dgm:t>
    </dgm:pt>
    <dgm:pt modelId="{27E2FA87-D603-4549-B271-B26F85007920}" type="sibTrans" cxnId="{2E1A09D9-237B-416E-88F6-CE2D450EE824}">
      <dgm:prSet/>
      <dgm:spPr/>
      <dgm:t>
        <a:bodyPr/>
        <a:lstStyle/>
        <a:p>
          <a:endParaRPr lang="en-US"/>
        </a:p>
      </dgm:t>
    </dgm:pt>
    <dgm:pt modelId="{B5E93C4B-53D2-461E-A1AD-15B2C67E8A3B}" type="pres">
      <dgm:prSet presAssocID="{B88320E9-593A-4722-AA75-826E22D086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DBE823-C670-4F85-A6E0-D7E753F74329}" type="pres">
      <dgm:prSet presAssocID="{2EBBF0F5-AA3D-4134-8DD2-79776FB24A00}" presName="parentText" presStyleLbl="node1" presStyleIdx="0" presStyleCnt="1" custLinFactNeighborY="14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1A09D9-237B-416E-88F6-CE2D450EE824}" srcId="{B88320E9-593A-4722-AA75-826E22D086F3}" destId="{2EBBF0F5-AA3D-4134-8DD2-79776FB24A00}" srcOrd="0" destOrd="0" parTransId="{026A64FE-19FD-4AEA-AAE6-BCB1CA79352B}" sibTransId="{27E2FA87-D603-4549-B271-B26F85007920}"/>
    <dgm:cxn modelId="{03F1C5BF-657A-47C1-8E01-EE13B07F3A31}" type="presOf" srcId="{B88320E9-593A-4722-AA75-826E22D086F3}" destId="{B5E93C4B-53D2-461E-A1AD-15B2C67E8A3B}" srcOrd="0" destOrd="0" presId="urn:microsoft.com/office/officeart/2005/8/layout/vList2"/>
    <dgm:cxn modelId="{F1A62765-528F-4C02-BA78-46A47F48FBED}" type="presOf" srcId="{2EBBF0F5-AA3D-4134-8DD2-79776FB24A00}" destId="{C9DBE823-C670-4F85-A6E0-D7E753F74329}" srcOrd="0" destOrd="0" presId="urn:microsoft.com/office/officeart/2005/8/layout/vList2"/>
    <dgm:cxn modelId="{873649A9-411A-4874-8DDC-92FA134FEF7A}" type="presParOf" srcId="{B5E93C4B-53D2-461E-A1AD-15B2C67E8A3B}" destId="{C9DBE823-C670-4F85-A6E0-D7E753F7432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6D5A384-516F-4B96-ABCB-760AAC8BDFB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05D356-5558-4476-8571-3EBDB8F5A0E3}">
      <dgm:prSet/>
      <dgm:spPr/>
      <dgm:t>
        <a:bodyPr/>
        <a:lstStyle/>
        <a:p>
          <a:pPr rtl="0"/>
          <a:r>
            <a:rPr lang="en-US" smtClean="0"/>
            <a:t>Workflow</a:t>
          </a:r>
          <a:endParaRPr lang="en-US"/>
        </a:p>
      </dgm:t>
    </dgm:pt>
    <dgm:pt modelId="{FFCA23D2-B980-4313-831A-B291368D806A}" type="parTrans" cxnId="{A65A8D47-2D9E-4FB4-A87B-328C45879F33}">
      <dgm:prSet/>
      <dgm:spPr/>
      <dgm:t>
        <a:bodyPr/>
        <a:lstStyle/>
        <a:p>
          <a:endParaRPr lang="en-US"/>
        </a:p>
      </dgm:t>
    </dgm:pt>
    <dgm:pt modelId="{7AEE1829-B74D-4C69-9E23-44129E935219}" type="sibTrans" cxnId="{A65A8D47-2D9E-4FB4-A87B-328C45879F33}">
      <dgm:prSet/>
      <dgm:spPr/>
      <dgm:t>
        <a:bodyPr/>
        <a:lstStyle/>
        <a:p>
          <a:endParaRPr lang="en-US"/>
        </a:p>
      </dgm:t>
    </dgm:pt>
    <dgm:pt modelId="{622E4001-2A37-4D6B-A832-E797E39224D2}">
      <dgm:prSet/>
      <dgm:spPr/>
      <dgm:t>
        <a:bodyPr/>
        <a:lstStyle/>
        <a:p>
          <a:pPr rtl="0"/>
          <a:r>
            <a:rPr lang="en-US" smtClean="0"/>
            <a:t>Step</a:t>
          </a:r>
          <a:endParaRPr lang="en-US"/>
        </a:p>
      </dgm:t>
    </dgm:pt>
    <dgm:pt modelId="{71F9A2D8-4A0E-46AC-8B22-DFBA3288080B}" type="parTrans" cxnId="{2042F70A-3164-4C9E-9099-C2B7B47D0C26}">
      <dgm:prSet/>
      <dgm:spPr/>
      <dgm:t>
        <a:bodyPr/>
        <a:lstStyle/>
        <a:p>
          <a:endParaRPr lang="en-US"/>
        </a:p>
      </dgm:t>
    </dgm:pt>
    <dgm:pt modelId="{F1B84CF1-8EDC-4199-BFF0-C0F2475E22F3}" type="sibTrans" cxnId="{2042F70A-3164-4C9E-9099-C2B7B47D0C26}">
      <dgm:prSet/>
      <dgm:spPr/>
      <dgm:t>
        <a:bodyPr/>
        <a:lstStyle/>
        <a:p>
          <a:endParaRPr lang="en-US"/>
        </a:p>
      </dgm:t>
    </dgm:pt>
    <dgm:pt modelId="{29D523A0-94EC-4837-BF3F-E805937CBC7F}">
      <dgm:prSet/>
      <dgm:spPr/>
      <dgm:t>
        <a:bodyPr/>
        <a:lstStyle/>
        <a:p>
          <a:pPr rtl="0"/>
          <a:r>
            <a:rPr lang="en-US" smtClean="0"/>
            <a:t>Step</a:t>
          </a:r>
          <a:endParaRPr lang="en-US"/>
        </a:p>
      </dgm:t>
    </dgm:pt>
    <dgm:pt modelId="{6F094180-58B0-429A-BD9B-FEB320D4E037}" type="parTrans" cxnId="{9D09EC51-22E8-42DD-AC5B-2AE82002CF93}">
      <dgm:prSet/>
      <dgm:spPr/>
      <dgm:t>
        <a:bodyPr/>
        <a:lstStyle/>
        <a:p>
          <a:endParaRPr lang="en-US"/>
        </a:p>
      </dgm:t>
    </dgm:pt>
    <dgm:pt modelId="{232187DF-4A33-4FE7-8397-40B1A450A6F4}" type="sibTrans" cxnId="{9D09EC51-22E8-42DD-AC5B-2AE82002CF93}">
      <dgm:prSet/>
      <dgm:spPr/>
      <dgm:t>
        <a:bodyPr/>
        <a:lstStyle/>
        <a:p>
          <a:endParaRPr lang="en-US"/>
        </a:p>
      </dgm:t>
    </dgm:pt>
    <dgm:pt modelId="{22BE6293-082B-462F-8798-082F0F118B40}">
      <dgm:prSet/>
      <dgm:spPr/>
      <dgm:t>
        <a:bodyPr/>
        <a:lstStyle/>
        <a:p>
          <a:pPr rtl="0"/>
          <a:r>
            <a:rPr lang="en-US" smtClean="0"/>
            <a:t>Step</a:t>
          </a:r>
          <a:endParaRPr lang="en-US"/>
        </a:p>
      </dgm:t>
    </dgm:pt>
    <dgm:pt modelId="{872C0AF0-6907-4214-AEBB-71CA0732AE50}" type="parTrans" cxnId="{A99042B3-8859-40B7-A54F-D863565010AB}">
      <dgm:prSet/>
      <dgm:spPr/>
      <dgm:t>
        <a:bodyPr/>
        <a:lstStyle/>
        <a:p>
          <a:endParaRPr lang="en-US"/>
        </a:p>
      </dgm:t>
    </dgm:pt>
    <dgm:pt modelId="{7DAC14D5-3863-4C76-AA7F-725F13E22484}" type="sibTrans" cxnId="{A99042B3-8859-40B7-A54F-D863565010AB}">
      <dgm:prSet/>
      <dgm:spPr/>
      <dgm:t>
        <a:bodyPr/>
        <a:lstStyle/>
        <a:p>
          <a:endParaRPr lang="en-US"/>
        </a:p>
      </dgm:t>
    </dgm:pt>
    <dgm:pt modelId="{A23D75C5-A68E-4D75-8B28-74DEBADDFDED}">
      <dgm:prSet/>
      <dgm:spPr/>
      <dgm:t>
        <a:bodyPr/>
        <a:lstStyle/>
        <a:p>
          <a:pPr rtl="0"/>
          <a:r>
            <a:rPr lang="en-US" smtClean="0"/>
            <a:t>Step</a:t>
          </a:r>
          <a:endParaRPr lang="en-US"/>
        </a:p>
      </dgm:t>
    </dgm:pt>
    <dgm:pt modelId="{49278CDB-ED34-4E84-A35C-DA7B2477E42C}" type="parTrans" cxnId="{5BC9FEC6-8AD7-495D-AC19-0CCE08C6660C}">
      <dgm:prSet/>
      <dgm:spPr/>
      <dgm:t>
        <a:bodyPr/>
        <a:lstStyle/>
        <a:p>
          <a:endParaRPr lang="en-US"/>
        </a:p>
      </dgm:t>
    </dgm:pt>
    <dgm:pt modelId="{6DA3DFE9-4490-4205-873F-C4F7FD483619}" type="sibTrans" cxnId="{5BC9FEC6-8AD7-495D-AC19-0CCE08C6660C}">
      <dgm:prSet/>
      <dgm:spPr/>
      <dgm:t>
        <a:bodyPr/>
        <a:lstStyle/>
        <a:p>
          <a:endParaRPr lang="en-US"/>
        </a:p>
      </dgm:t>
    </dgm:pt>
    <dgm:pt modelId="{A86D3928-C12B-4398-9A7A-4B1966A90676}">
      <dgm:prSet/>
      <dgm:spPr/>
      <dgm:t>
        <a:bodyPr/>
        <a:lstStyle/>
        <a:p>
          <a:pPr rtl="0"/>
          <a:r>
            <a:rPr lang="en-US" smtClean="0"/>
            <a:t>Step</a:t>
          </a:r>
          <a:endParaRPr lang="en-US"/>
        </a:p>
      </dgm:t>
    </dgm:pt>
    <dgm:pt modelId="{0425C832-A8E1-4CEB-B0C4-160F671CB094}" type="parTrans" cxnId="{CD09A5DA-E201-4EAC-982A-9190C5CEE65D}">
      <dgm:prSet/>
      <dgm:spPr/>
      <dgm:t>
        <a:bodyPr/>
        <a:lstStyle/>
        <a:p>
          <a:endParaRPr lang="en-US"/>
        </a:p>
      </dgm:t>
    </dgm:pt>
    <dgm:pt modelId="{A6CC93E7-1517-44DB-B5C7-C3D86CC72667}" type="sibTrans" cxnId="{CD09A5DA-E201-4EAC-982A-9190C5CEE65D}">
      <dgm:prSet/>
      <dgm:spPr/>
      <dgm:t>
        <a:bodyPr/>
        <a:lstStyle/>
        <a:p>
          <a:endParaRPr lang="en-US"/>
        </a:p>
      </dgm:t>
    </dgm:pt>
    <dgm:pt modelId="{FA193E81-D900-45B1-BB6D-F3471F6F2D60}">
      <dgm:prSet/>
      <dgm:spPr/>
      <dgm:t>
        <a:bodyPr/>
        <a:lstStyle/>
        <a:p>
          <a:pPr rtl="0"/>
          <a:r>
            <a:rPr lang="en-US" smtClean="0"/>
            <a:t>Step</a:t>
          </a:r>
          <a:endParaRPr lang="en-US"/>
        </a:p>
      </dgm:t>
    </dgm:pt>
    <dgm:pt modelId="{D0D729D9-E507-427C-9D8A-762E2DA37BF4}" type="parTrans" cxnId="{A5A37A60-FFD8-4880-BE60-BF95FD7F4766}">
      <dgm:prSet/>
      <dgm:spPr/>
      <dgm:t>
        <a:bodyPr/>
        <a:lstStyle/>
        <a:p>
          <a:endParaRPr lang="en-US"/>
        </a:p>
      </dgm:t>
    </dgm:pt>
    <dgm:pt modelId="{6257033B-42BC-4383-B506-D9E396E7EDD9}" type="sibTrans" cxnId="{A5A37A60-FFD8-4880-BE60-BF95FD7F4766}">
      <dgm:prSet/>
      <dgm:spPr/>
      <dgm:t>
        <a:bodyPr/>
        <a:lstStyle/>
        <a:p>
          <a:endParaRPr lang="en-US"/>
        </a:p>
      </dgm:t>
    </dgm:pt>
    <dgm:pt modelId="{A9ED4839-273F-4253-8B8C-50A1586FDB28}">
      <dgm:prSet/>
      <dgm:spPr/>
      <dgm:t>
        <a:bodyPr/>
        <a:lstStyle/>
        <a:p>
          <a:pPr rtl="0"/>
          <a:r>
            <a:rPr lang="en-US" smtClean="0"/>
            <a:t>Master Workflow</a:t>
          </a:r>
          <a:endParaRPr lang="en-US"/>
        </a:p>
      </dgm:t>
    </dgm:pt>
    <dgm:pt modelId="{CC339F3C-BFC2-4736-9D50-9416653DE4D7}" type="parTrans" cxnId="{7C186E71-9228-4147-8AD9-65567BF3E62C}">
      <dgm:prSet/>
      <dgm:spPr/>
      <dgm:t>
        <a:bodyPr/>
        <a:lstStyle/>
        <a:p>
          <a:endParaRPr lang="en-US"/>
        </a:p>
      </dgm:t>
    </dgm:pt>
    <dgm:pt modelId="{97BD9EFD-FBF8-4A11-804B-847A367FD4EA}" type="sibTrans" cxnId="{7C186E71-9228-4147-8AD9-65567BF3E62C}">
      <dgm:prSet/>
      <dgm:spPr/>
      <dgm:t>
        <a:bodyPr/>
        <a:lstStyle/>
        <a:p>
          <a:endParaRPr lang="en-US"/>
        </a:p>
      </dgm:t>
    </dgm:pt>
    <dgm:pt modelId="{B9FB4306-51F3-4A34-B6BF-DF220A126FC3}">
      <dgm:prSet/>
      <dgm:spPr/>
      <dgm:t>
        <a:bodyPr/>
        <a:lstStyle/>
        <a:p>
          <a:pPr rtl="0"/>
          <a:r>
            <a:rPr lang="en-US" smtClean="0"/>
            <a:t>Child Workflow</a:t>
          </a:r>
          <a:endParaRPr lang="en-US"/>
        </a:p>
      </dgm:t>
    </dgm:pt>
    <dgm:pt modelId="{0FF0C94C-9E96-4264-8B95-B36F3FD2B8DA}" type="parTrans" cxnId="{075AB68B-0719-429C-8D17-E0A913F58279}">
      <dgm:prSet/>
      <dgm:spPr/>
      <dgm:t>
        <a:bodyPr/>
        <a:lstStyle/>
        <a:p>
          <a:endParaRPr lang="en-US"/>
        </a:p>
      </dgm:t>
    </dgm:pt>
    <dgm:pt modelId="{63DDBE3F-C993-4AB7-B21B-839423328299}" type="sibTrans" cxnId="{075AB68B-0719-429C-8D17-E0A913F58279}">
      <dgm:prSet/>
      <dgm:spPr/>
      <dgm:t>
        <a:bodyPr/>
        <a:lstStyle/>
        <a:p>
          <a:endParaRPr lang="en-US"/>
        </a:p>
      </dgm:t>
    </dgm:pt>
    <dgm:pt modelId="{097E0AFF-6318-4E8A-967A-6DA386B1B30E}">
      <dgm:prSet/>
      <dgm:spPr/>
      <dgm:t>
        <a:bodyPr/>
        <a:lstStyle/>
        <a:p>
          <a:pPr rtl="0"/>
          <a:r>
            <a:rPr lang="en-US" smtClean="0"/>
            <a:t>Step</a:t>
          </a:r>
          <a:endParaRPr lang="en-US"/>
        </a:p>
      </dgm:t>
    </dgm:pt>
    <dgm:pt modelId="{D4B95D19-6F85-4886-912B-39F5AF7AD99A}" type="parTrans" cxnId="{7E5156B4-6ABD-4CFB-AC8E-927A1E99C39F}">
      <dgm:prSet/>
      <dgm:spPr/>
      <dgm:t>
        <a:bodyPr/>
        <a:lstStyle/>
        <a:p>
          <a:endParaRPr lang="en-US"/>
        </a:p>
      </dgm:t>
    </dgm:pt>
    <dgm:pt modelId="{616E727C-0734-46A0-8465-ED2ACE93BE5A}" type="sibTrans" cxnId="{7E5156B4-6ABD-4CFB-AC8E-927A1E99C39F}">
      <dgm:prSet/>
      <dgm:spPr/>
      <dgm:t>
        <a:bodyPr/>
        <a:lstStyle/>
        <a:p>
          <a:endParaRPr lang="en-US"/>
        </a:p>
      </dgm:t>
    </dgm:pt>
    <dgm:pt modelId="{C1B30B69-8C71-4C53-9F29-A2E2FDAA3016}">
      <dgm:prSet/>
      <dgm:spPr/>
      <dgm:t>
        <a:bodyPr/>
        <a:lstStyle/>
        <a:p>
          <a:pPr rtl="0"/>
          <a:r>
            <a:rPr lang="en-US" smtClean="0"/>
            <a:t>Step</a:t>
          </a:r>
          <a:endParaRPr lang="en-US"/>
        </a:p>
      </dgm:t>
    </dgm:pt>
    <dgm:pt modelId="{08DBF40E-B4BE-482B-8758-BE4857F20211}" type="parTrans" cxnId="{68E33A42-CE33-4537-BAA0-F4B878D045D4}">
      <dgm:prSet/>
      <dgm:spPr/>
      <dgm:t>
        <a:bodyPr/>
        <a:lstStyle/>
        <a:p>
          <a:endParaRPr lang="en-US"/>
        </a:p>
      </dgm:t>
    </dgm:pt>
    <dgm:pt modelId="{D08CC84D-E5AD-497C-9F49-2F6895F1B05C}" type="sibTrans" cxnId="{68E33A42-CE33-4537-BAA0-F4B878D045D4}">
      <dgm:prSet/>
      <dgm:spPr/>
      <dgm:t>
        <a:bodyPr/>
        <a:lstStyle/>
        <a:p>
          <a:endParaRPr lang="en-US"/>
        </a:p>
      </dgm:t>
    </dgm:pt>
    <dgm:pt modelId="{6F416399-08CA-4AF7-873B-9E33D2F4094A}">
      <dgm:prSet/>
      <dgm:spPr/>
      <dgm:t>
        <a:bodyPr/>
        <a:lstStyle/>
        <a:p>
          <a:pPr rtl="0"/>
          <a:r>
            <a:rPr lang="en-US" smtClean="0"/>
            <a:t>Child Workflow</a:t>
          </a:r>
          <a:endParaRPr lang="en-US"/>
        </a:p>
      </dgm:t>
    </dgm:pt>
    <dgm:pt modelId="{66428CA3-D878-443B-9FBC-8FEFB0082EDD}" type="parTrans" cxnId="{4D0ED9DE-C5F9-4D59-B4B4-9B561B920F1D}">
      <dgm:prSet/>
      <dgm:spPr/>
      <dgm:t>
        <a:bodyPr/>
        <a:lstStyle/>
        <a:p>
          <a:endParaRPr lang="en-US"/>
        </a:p>
      </dgm:t>
    </dgm:pt>
    <dgm:pt modelId="{50E6B623-481E-4382-A47D-317461843431}" type="sibTrans" cxnId="{4D0ED9DE-C5F9-4D59-B4B4-9B561B920F1D}">
      <dgm:prSet/>
      <dgm:spPr/>
      <dgm:t>
        <a:bodyPr/>
        <a:lstStyle/>
        <a:p>
          <a:endParaRPr lang="en-US"/>
        </a:p>
      </dgm:t>
    </dgm:pt>
    <dgm:pt modelId="{B333A8CC-4542-497B-A080-EE9B9752AFE3}">
      <dgm:prSet/>
      <dgm:spPr/>
      <dgm:t>
        <a:bodyPr/>
        <a:lstStyle/>
        <a:p>
          <a:pPr rtl="0"/>
          <a:r>
            <a:rPr lang="en-US" smtClean="0"/>
            <a:t>Step </a:t>
          </a:r>
          <a:endParaRPr lang="en-US"/>
        </a:p>
      </dgm:t>
    </dgm:pt>
    <dgm:pt modelId="{743118CC-6E3E-4271-8E87-41F5CAACC4B6}" type="parTrans" cxnId="{EC062FCF-DA49-4EAC-A928-EBA306325327}">
      <dgm:prSet/>
      <dgm:spPr/>
      <dgm:t>
        <a:bodyPr/>
        <a:lstStyle/>
        <a:p>
          <a:endParaRPr lang="en-US"/>
        </a:p>
      </dgm:t>
    </dgm:pt>
    <dgm:pt modelId="{1D3BEFE4-B649-4993-8EDC-389B747F8670}" type="sibTrans" cxnId="{EC062FCF-DA49-4EAC-A928-EBA306325327}">
      <dgm:prSet/>
      <dgm:spPr/>
      <dgm:t>
        <a:bodyPr/>
        <a:lstStyle/>
        <a:p>
          <a:endParaRPr lang="en-US"/>
        </a:p>
      </dgm:t>
    </dgm:pt>
    <dgm:pt modelId="{2063639E-1EE5-4A80-A9D3-B140847562DC}">
      <dgm:prSet/>
      <dgm:spPr/>
      <dgm:t>
        <a:bodyPr/>
        <a:lstStyle/>
        <a:p>
          <a:pPr rtl="0"/>
          <a:r>
            <a:rPr lang="en-US" smtClean="0"/>
            <a:t>Step</a:t>
          </a:r>
          <a:endParaRPr lang="en-US"/>
        </a:p>
      </dgm:t>
    </dgm:pt>
    <dgm:pt modelId="{3F58B8F6-1DF2-4E83-8A93-02A872F9881F}" type="parTrans" cxnId="{1A8BEA2C-6813-449B-8FDC-CAD5D859942F}">
      <dgm:prSet/>
      <dgm:spPr/>
      <dgm:t>
        <a:bodyPr/>
        <a:lstStyle/>
        <a:p>
          <a:endParaRPr lang="en-US"/>
        </a:p>
      </dgm:t>
    </dgm:pt>
    <dgm:pt modelId="{858A6FD7-640E-4199-AEAB-160450A10AB7}" type="sibTrans" cxnId="{1A8BEA2C-6813-449B-8FDC-CAD5D859942F}">
      <dgm:prSet/>
      <dgm:spPr/>
      <dgm:t>
        <a:bodyPr/>
        <a:lstStyle/>
        <a:p>
          <a:endParaRPr lang="en-US"/>
        </a:p>
      </dgm:t>
    </dgm:pt>
    <dgm:pt modelId="{F1C0DBF0-530F-4A76-BCD9-2252FDD4B9B4}">
      <dgm:prSet/>
      <dgm:spPr/>
      <dgm:t>
        <a:bodyPr/>
        <a:lstStyle/>
        <a:p>
          <a:pPr rtl="0"/>
          <a:r>
            <a:rPr lang="en-US" smtClean="0"/>
            <a:t>Step</a:t>
          </a:r>
          <a:endParaRPr lang="en-US"/>
        </a:p>
      </dgm:t>
    </dgm:pt>
    <dgm:pt modelId="{51158DB1-3A09-456E-96A1-C07CA210608C}" type="parTrans" cxnId="{0B2F5ECC-BC74-44CE-BE8A-8741E1532E44}">
      <dgm:prSet/>
      <dgm:spPr/>
      <dgm:t>
        <a:bodyPr/>
        <a:lstStyle/>
        <a:p>
          <a:endParaRPr lang="en-US"/>
        </a:p>
      </dgm:t>
    </dgm:pt>
    <dgm:pt modelId="{3347243D-529C-42C0-9748-F9C987ACF0B8}" type="sibTrans" cxnId="{0B2F5ECC-BC74-44CE-BE8A-8741E1532E44}">
      <dgm:prSet/>
      <dgm:spPr/>
      <dgm:t>
        <a:bodyPr/>
        <a:lstStyle/>
        <a:p>
          <a:endParaRPr lang="en-US"/>
        </a:p>
      </dgm:t>
    </dgm:pt>
    <dgm:pt modelId="{7A50EBA9-5E22-4149-8AE7-EA7CC2E2A908}">
      <dgm:prSet/>
      <dgm:spPr/>
      <dgm:t>
        <a:bodyPr/>
        <a:lstStyle/>
        <a:p>
          <a:pPr rtl="0"/>
          <a:r>
            <a:rPr lang="en-US" smtClean="0"/>
            <a:t>Child Workflow</a:t>
          </a:r>
          <a:endParaRPr lang="en-US"/>
        </a:p>
      </dgm:t>
    </dgm:pt>
    <dgm:pt modelId="{589B4724-949F-457F-97A3-CEB3062CCAA4}" type="parTrans" cxnId="{FDCBD66F-853E-40C8-BF26-012D6C370399}">
      <dgm:prSet/>
      <dgm:spPr/>
      <dgm:t>
        <a:bodyPr/>
        <a:lstStyle/>
        <a:p>
          <a:endParaRPr lang="en-US"/>
        </a:p>
      </dgm:t>
    </dgm:pt>
    <dgm:pt modelId="{949C42C1-EDA8-45C6-B733-24F154616874}" type="sibTrans" cxnId="{FDCBD66F-853E-40C8-BF26-012D6C370399}">
      <dgm:prSet/>
      <dgm:spPr/>
      <dgm:t>
        <a:bodyPr/>
        <a:lstStyle/>
        <a:p>
          <a:endParaRPr lang="en-US"/>
        </a:p>
      </dgm:t>
    </dgm:pt>
    <dgm:pt modelId="{728D5A56-74EB-4657-B8A8-967D8677F12F}">
      <dgm:prSet/>
      <dgm:spPr/>
      <dgm:t>
        <a:bodyPr/>
        <a:lstStyle/>
        <a:p>
          <a:pPr rtl="0"/>
          <a:r>
            <a:rPr lang="en-US" smtClean="0"/>
            <a:t>Step</a:t>
          </a:r>
          <a:endParaRPr lang="en-US"/>
        </a:p>
      </dgm:t>
    </dgm:pt>
    <dgm:pt modelId="{F893FB1F-779D-4131-883E-537204AFA8E8}" type="parTrans" cxnId="{E6F7FEB9-9FC8-4DBB-83ED-75EB6D6B66B9}">
      <dgm:prSet/>
      <dgm:spPr/>
      <dgm:t>
        <a:bodyPr/>
        <a:lstStyle/>
        <a:p>
          <a:endParaRPr lang="en-US"/>
        </a:p>
      </dgm:t>
    </dgm:pt>
    <dgm:pt modelId="{DEB40FD5-8840-4FBC-B06D-901092932554}" type="sibTrans" cxnId="{E6F7FEB9-9FC8-4DBB-83ED-75EB6D6B66B9}">
      <dgm:prSet/>
      <dgm:spPr/>
      <dgm:t>
        <a:bodyPr/>
        <a:lstStyle/>
        <a:p>
          <a:endParaRPr lang="en-US"/>
        </a:p>
      </dgm:t>
    </dgm:pt>
    <dgm:pt modelId="{835A7A74-4B74-4348-B5B7-D527A4BE40EB}">
      <dgm:prSet/>
      <dgm:spPr/>
      <dgm:t>
        <a:bodyPr/>
        <a:lstStyle/>
        <a:p>
          <a:pPr rtl="0"/>
          <a:r>
            <a:rPr lang="en-US" smtClean="0"/>
            <a:t>Child Workflow</a:t>
          </a:r>
          <a:endParaRPr lang="en-US"/>
        </a:p>
      </dgm:t>
    </dgm:pt>
    <dgm:pt modelId="{2B038760-4F7F-4FFB-A103-8828E6C6F161}" type="parTrans" cxnId="{BCC71FAF-20E2-4E9D-B53E-C7D9257D25EC}">
      <dgm:prSet/>
      <dgm:spPr/>
      <dgm:t>
        <a:bodyPr/>
        <a:lstStyle/>
        <a:p>
          <a:endParaRPr lang="en-US"/>
        </a:p>
      </dgm:t>
    </dgm:pt>
    <dgm:pt modelId="{D10A912A-5CBC-4A49-B2C9-088C748001AD}" type="sibTrans" cxnId="{BCC71FAF-20E2-4E9D-B53E-C7D9257D25EC}">
      <dgm:prSet/>
      <dgm:spPr/>
      <dgm:t>
        <a:bodyPr/>
        <a:lstStyle/>
        <a:p>
          <a:endParaRPr lang="en-US"/>
        </a:p>
      </dgm:t>
    </dgm:pt>
    <dgm:pt modelId="{7B8C850C-3AF6-4151-A284-9D93EA862843}">
      <dgm:prSet/>
      <dgm:spPr/>
      <dgm:t>
        <a:bodyPr/>
        <a:lstStyle/>
        <a:p>
          <a:pPr rtl="0"/>
          <a:r>
            <a:rPr lang="en-US" smtClean="0"/>
            <a:t>Step</a:t>
          </a:r>
          <a:endParaRPr lang="en-US"/>
        </a:p>
      </dgm:t>
    </dgm:pt>
    <dgm:pt modelId="{4B6443AE-6320-461F-A1AD-60D516A99E70}" type="parTrans" cxnId="{37F6F619-2043-49C4-9813-EE771804172F}">
      <dgm:prSet/>
      <dgm:spPr/>
      <dgm:t>
        <a:bodyPr/>
        <a:lstStyle/>
        <a:p>
          <a:endParaRPr lang="en-US"/>
        </a:p>
      </dgm:t>
    </dgm:pt>
    <dgm:pt modelId="{9FF543F4-EAC5-4A79-8431-113EC23EB798}" type="sibTrans" cxnId="{37F6F619-2043-49C4-9813-EE771804172F}">
      <dgm:prSet/>
      <dgm:spPr/>
      <dgm:t>
        <a:bodyPr/>
        <a:lstStyle/>
        <a:p>
          <a:endParaRPr lang="en-US"/>
        </a:p>
      </dgm:t>
    </dgm:pt>
    <dgm:pt modelId="{4FFA4792-D54B-45B2-B77C-D366E54C65CD}">
      <dgm:prSet/>
      <dgm:spPr/>
      <dgm:t>
        <a:bodyPr/>
        <a:lstStyle/>
        <a:p>
          <a:pPr rtl="0"/>
          <a:r>
            <a:rPr lang="en-US" smtClean="0"/>
            <a:t>Step</a:t>
          </a:r>
          <a:endParaRPr lang="en-US"/>
        </a:p>
      </dgm:t>
    </dgm:pt>
    <dgm:pt modelId="{D0F755E4-47D5-4D9B-AFBE-B8BAAD70A205}" type="parTrans" cxnId="{BA4BF3AE-6248-4216-83AA-04277B3D267F}">
      <dgm:prSet/>
      <dgm:spPr/>
      <dgm:t>
        <a:bodyPr/>
        <a:lstStyle/>
        <a:p>
          <a:endParaRPr lang="en-US"/>
        </a:p>
      </dgm:t>
    </dgm:pt>
    <dgm:pt modelId="{66351031-2385-4E37-BBCE-7600D4470DA7}" type="sibTrans" cxnId="{BA4BF3AE-6248-4216-83AA-04277B3D267F}">
      <dgm:prSet/>
      <dgm:spPr/>
      <dgm:t>
        <a:bodyPr/>
        <a:lstStyle/>
        <a:p>
          <a:endParaRPr lang="en-US"/>
        </a:p>
      </dgm:t>
    </dgm:pt>
    <dgm:pt modelId="{AF3F0D16-EEA5-4919-B62E-639E5AEC782C}">
      <dgm:prSet/>
      <dgm:spPr/>
      <dgm:t>
        <a:bodyPr/>
        <a:lstStyle/>
        <a:p>
          <a:pPr rtl="0"/>
          <a:r>
            <a:rPr lang="en-US" smtClean="0"/>
            <a:t>Step</a:t>
          </a:r>
          <a:endParaRPr lang="en-US"/>
        </a:p>
      </dgm:t>
    </dgm:pt>
    <dgm:pt modelId="{E21ABDE5-2709-4C0D-9146-C897C3FA1062}" type="parTrans" cxnId="{A158F284-E50E-41F3-B32B-DABE0B43BC5F}">
      <dgm:prSet/>
      <dgm:spPr/>
      <dgm:t>
        <a:bodyPr/>
        <a:lstStyle/>
        <a:p>
          <a:endParaRPr lang="en-US"/>
        </a:p>
      </dgm:t>
    </dgm:pt>
    <dgm:pt modelId="{BA9BCE0A-8F1A-4091-A566-5F2B2D38B542}" type="sibTrans" cxnId="{A158F284-E50E-41F3-B32B-DABE0B43BC5F}">
      <dgm:prSet/>
      <dgm:spPr/>
      <dgm:t>
        <a:bodyPr/>
        <a:lstStyle/>
        <a:p>
          <a:endParaRPr lang="en-US"/>
        </a:p>
      </dgm:t>
    </dgm:pt>
    <dgm:pt modelId="{7720E8EB-4E45-45F2-A328-92B91A451403}" type="pres">
      <dgm:prSet presAssocID="{C6D5A384-516F-4B96-ABCB-760AAC8BDFB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2A9A0D2-9EA8-4956-9E72-0A26C10CA8EA}" type="pres">
      <dgm:prSet presAssocID="{8405D356-5558-4476-8571-3EBDB8F5A0E3}" presName="horFlow" presStyleCnt="0"/>
      <dgm:spPr/>
    </dgm:pt>
    <dgm:pt modelId="{2C77042F-5E7A-4C6B-B5E5-052467D5CC53}" type="pres">
      <dgm:prSet presAssocID="{8405D356-5558-4476-8571-3EBDB8F5A0E3}" presName="bigChev" presStyleLbl="node1" presStyleIdx="0" presStyleCnt="2"/>
      <dgm:spPr/>
      <dgm:t>
        <a:bodyPr/>
        <a:lstStyle/>
        <a:p>
          <a:endParaRPr lang="en-US"/>
        </a:p>
      </dgm:t>
    </dgm:pt>
    <dgm:pt modelId="{A880F415-D9C9-4FD6-ADDF-CE8EA8AB7CFB}" type="pres">
      <dgm:prSet presAssocID="{71F9A2D8-4A0E-46AC-8B22-DFBA3288080B}" presName="parTrans" presStyleCnt="0"/>
      <dgm:spPr/>
    </dgm:pt>
    <dgm:pt modelId="{3A41CF9C-5F9D-4763-8371-38F99236C698}" type="pres">
      <dgm:prSet presAssocID="{622E4001-2A37-4D6B-A832-E797E39224D2}" presName="node" presStyleLbl="alignAccFollow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5BE42E-71BF-4F41-9B5D-5AD770653D3D}" type="pres">
      <dgm:prSet presAssocID="{F1B84CF1-8EDC-4199-BFF0-C0F2475E22F3}" presName="sibTrans" presStyleCnt="0"/>
      <dgm:spPr/>
    </dgm:pt>
    <dgm:pt modelId="{E724513C-869B-44FC-81B5-7E9C8100E993}" type="pres">
      <dgm:prSet presAssocID="{29D523A0-94EC-4837-BF3F-E805937CBC7F}" presName="node" presStyleLbl="alignAccFollow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A4982-2C9F-495B-B078-B7CD9DD584CD}" type="pres">
      <dgm:prSet presAssocID="{232187DF-4A33-4FE7-8397-40B1A450A6F4}" presName="sibTrans" presStyleCnt="0"/>
      <dgm:spPr/>
    </dgm:pt>
    <dgm:pt modelId="{1EE446DE-5680-4C16-8900-A185C263B648}" type="pres">
      <dgm:prSet presAssocID="{22BE6293-082B-462F-8798-082F0F118B40}" presName="node" presStyleLbl="alignAccFollow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1312A0-B57F-4A1E-A197-083C801DA048}" type="pres">
      <dgm:prSet presAssocID="{7DAC14D5-3863-4C76-AA7F-725F13E22484}" presName="sibTrans" presStyleCnt="0"/>
      <dgm:spPr/>
    </dgm:pt>
    <dgm:pt modelId="{9E3C515C-265A-420C-AE7B-0D67B23F9ABB}" type="pres">
      <dgm:prSet presAssocID="{A23D75C5-A68E-4D75-8B28-74DEBADDFDED}" presName="node" presStyleLbl="alignAccFollow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DA23C-227D-4FEF-9B2B-5D9D0AEE9A48}" type="pres">
      <dgm:prSet presAssocID="{6DA3DFE9-4490-4205-873F-C4F7FD483619}" presName="sibTrans" presStyleCnt="0"/>
      <dgm:spPr/>
    </dgm:pt>
    <dgm:pt modelId="{0F103BE5-3E36-47A9-9258-B6095B3F0913}" type="pres">
      <dgm:prSet presAssocID="{A86D3928-C12B-4398-9A7A-4B1966A90676}" presName="node" presStyleLbl="alignAccFollow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1863C-11B2-4677-8F47-7722251D62C5}" type="pres">
      <dgm:prSet presAssocID="{A6CC93E7-1517-44DB-B5C7-C3D86CC72667}" presName="sibTrans" presStyleCnt="0"/>
      <dgm:spPr/>
    </dgm:pt>
    <dgm:pt modelId="{41831AF8-1ADB-4D2F-82E8-19BAB2790497}" type="pres">
      <dgm:prSet presAssocID="{FA193E81-D900-45B1-BB6D-F3471F6F2D60}" presName="node" presStyleLbl="alignAccFollow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6CA624-6A3B-4310-9009-71B6CF30CA1C}" type="pres">
      <dgm:prSet presAssocID="{8405D356-5558-4476-8571-3EBDB8F5A0E3}" presName="vSp" presStyleCnt="0"/>
      <dgm:spPr/>
    </dgm:pt>
    <dgm:pt modelId="{8A6A2961-1B8A-4791-A712-191967FF5DE9}" type="pres">
      <dgm:prSet presAssocID="{A9ED4839-273F-4253-8B8C-50A1586FDB28}" presName="horFlow" presStyleCnt="0"/>
      <dgm:spPr/>
    </dgm:pt>
    <dgm:pt modelId="{B67D0264-C0EF-4B04-BC88-EB6AC35FD57A}" type="pres">
      <dgm:prSet presAssocID="{A9ED4839-273F-4253-8B8C-50A1586FDB28}" presName="bigChev" presStyleLbl="node1" presStyleIdx="1" presStyleCnt="2"/>
      <dgm:spPr/>
      <dgm:t>
        <a:bodyPr/>
        <a:lstStyle/>
        <a:p>
          <a:endParaRPr lang="en-US"/>
        </a:p>
      </dgm:t>
    </dgm:pt>
    <dgm:pt modelId="{218C57C7-2D64-4767-A208-A17D12FD72B0}" type="pres">
      <dgm:prSet presAssocID="{0FF0C94C-9E96-4264-8B95-B36F3FD2B8DA}" presName="parTrans" presStyleCnt="0"/>
      <dgm:spPr/>
    </dgm:pt>
    <dgm:pt modelId="{1D325E2D-BE57-43B9-B680-EEF4B09240E3}" type="pres">
      <dgm:prSet presAssocID="{B9FB4306-51F3-4A34-B6BF-DF220A126FC3}" presName="node" presStyleLbl="alignAccFollow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C2F6B3-CCE3-4B68-8A9D-295CB89F8888}" type="pres">
      <dgm:prSet presAssocID="{63DDBE3F-C993-4AB7-B21B-839423328299}" presName="sibTrans" presStyleCnt="0"/>
      <dgm:spPr/>
    </dgm:pt>
    <dgm:pt modelId="{DCEECF91-8ECC-4F60-9E52-D92FCACAF328}" type="pres">
      <dgm:prSet presAssocID="{6F416399-08CA-4AF7-873B-9E33D2F4094A}" presName="node" presStyleLbl="alignAccFollow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7745DD-C3FB-48C7-9E1F-79046F57C6EC}" type="pres">
      <dgm:prSet presAssocID="{50E6B623-481E-4382-A47D-317461843431}" presName="sibTrans" presStyleCnt="0"/>
      <dgm:spPr/>
    </dgm:pt>
    <dgm:pt modelId="{8BEFF8D4-A570-4EF3-A113-2B8408204ED0}" type="pres">
      <dgm:prSet presAssocID="{7A50EBA9-5E22-4149-8AE7-EA7CC2E2A908}" presName="node" presStyleLbl="alignAccFollow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03F35B-A22A-4E86-894E-443CC865A49F}" type="pres">
      <dgm:prSet presAssocID="{949C42C1-EDA8-45C6-B733-24F154616874}" presName="sibTrans" presStyleCnt="0"/>
      <dgm:spPr/>
    </dgm:pt>
    <dgm:pt modelId="{074D94F2-0A5A-4CE4-ABA2-5D526FEDDE60}" type="pres">
      <dgm:prSet presAssocID="{835A7A74-4B74-4348-B5B7-D527A4BE40EB}" presName="node" presStyleLbl="alignAccFollow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5BE4FC-C03D-4CA5-A87D-6AC0A159F133}" type="presOf" srcId="{B333A8CC-4542-497B-A080-EE9B9752AFE3}" destId="{DCEECF91-8ECC-4F60-9E52-D92FCACAF328}" srcOrd="0" destOrd="1" presId="urn:microsoft.com/office/officeart/2005/8/layout/lProcess3"/>
    <dgm:cxn modelId="{A65A8D47-2D9E-4FB4-A87B-328C45879F33}" srcId="{C6D5A384-516F-4B96-ABCB-760AAC8BDFB0}" destId="{8405D356-5558-4476-8571-3EBDB8F5A0E3}" srcOrd="0" destOrd="0" parTransId="{FFCA23D2-B980-4313-831A-B291368D806A}" sibTransId="{7AEE1829-B74D-4C69-9E23-44129E935219}"/>
    <dgm:cxn modelId="{E6F7FEB9-9FC8-4DBB-83ED-75EB6D6B66B9}" srcId="{7A50EBA9-5E22-4149-8AE7-EA7CC2E2A908}" destId="{728D5A56-74EB-4657-B8A8-967D8677F12F}" srcOrd="0" destOrd="0" parTransId="{F893FB1F-779D-4131-883E-537204AFA8E8}" sibTransId="{DEB40FD5-8840-4FBC-B06D-901092932554}"/>
    <dgm:cxn modelId="{A99042B3-8859-40B7-A54F-D863565010AB}" srcId="{8405D356-5558-4476-8571-3EBDB8F5A0E3}" destId="{22BE6293-082B-462F-8798-082F0F118B40}" srcOrd="2" destOrd="0" parTransId="{872C0AF0-6907-4214-AEBB-71CA0732AE50}" sibTransId="{7DAC14D5-3863-4C76-AA7F-725F13E22484}"/>
    <dgm:cxn modelId="{BE79631E-A0CD-478C-A280-C40A4CB24320}" type="presOf" srcId="{7B8C850C-3AF6-4151-A284-9D93EA862843}" destId="{074D94F2-0A5A-4CE4-ABA2-5D526FEDDE60}" srcOrd="0" destOrd="1" presId="urn:microsoft.com/office/officeart/2005/8/layout/lProcess3"/>
    <dgm:cxn modelId="{BF2E7A26-9422-4BBF-A617-C0FC5AB2793D}" type="presOf" srcId="{2063639E-1EE5-4A80-A9D3-B140847562DC}" destId="{DCEECF91-8ECC-4F60-9E52-D92FCACAF328}" srcOrd="0" destOrd="2" presId="urn:microsoft.com/office/officeart/2005/8/layout/lProcess3"/>
    <dgm:cxn modelId="{E092BC21-8940-4BBE-8D3B-CF7E421C0A44}" type="presOf" srcId="{A23D75C5-A68E-4D75-8B28-74DEBADDFDED}" destId="{9E3C515C-265A-420C-AE7B-0D67B23F9ABB}" srcOrd="0" destOrd="0" presId="urn:microsoft.com/office/officeart/2005/8/layout/lProcess3"/>
    <dgm:cxn modelId="{0B2F5ECC-BC74-44CE-BE8A-8741E1532E44}" srcId="{6F416399-08CA-4AF7-873B-9E33D2F4094A}" destId="{F1C0DBF0-530F-4A76-BCD9-2252FDD4B9B4}" srcOrd="2" destOrd="0" parTransId="{51158DB1-3A09-456E-96A1-C07CA210608C}" sibTransId="{3347243D-529C-42C0-9748-F9C987ACF0B8}"/>
    <dgm:cxn modelId="{FD37219C-CB24-4EC9-8BFF-CDD4450CFA18}" type="presOf" srcId="{C6D5A384-516F-4B96-ABCB-760AAC8BDFB0}" destId="{7720E8EB-4E45-45F2-A328-92B91A451403}" srcOrd="0" destOrd="0" presId="urn:microsoft.com/office/officeart/2005/8/layout/lProcess3"/>
    <dgm:cxn modelId="{A158F284-E50E-41F3-B32B-DABE0B43BC5F}" srcId="{835A7A74-4B74-4348-B5B7-D527A4BE40EB}" destId="{AF3F0D16-EEA5-4919-B62E-639E5AEC782C}" srcOrd="2" destOrd="0" parTransId="{E21ABDE5-2709-4C0D-9146-C897C3FA1062}" sibTransId="{BA9BCE0A-8F1A-4091-A566-5F2B2D38B542}"/>
    <dgm:cxn modelId="{295BD3FA-5483-47CF-B146-7EED2D950E7A}" type="presOf" srcId="{7A50EBA9-5E22-4149-8AE7-EA7CC2E2A908}" destId="{8BEFF8D4-A570-4EF3-A113-2B8408204ED0}" srcOrd="0" destOrd="0" presId="urn:microsoft.com/office/officeart/2005/8/layout/lProcess3"/>
    <dgm:cxn modelId="{2042F70A-3164-4C9E-9099-C2B7B47D0C26}" srcId="{8405D356-5558-4476-8571-3EBDB8F5A0E3}" destId="{622E4001-2A37-4D6B-A832-E797E39224D2}" srcOrd="0" destOrd="0" parTransId="{71F9A2D8-4A0E-46AC-8B22-DFBA3288080B}" sibTransId="{F1B84CF1-8EDC-4199-BFF0-C0F2475E22F3}"/>
    <dgm:cxn modelId="{A9B12E50-A666-4CE9-8776-B6DA91071331}" type="presOf" srcId="{F1C0DBF0-530F-4A76-BCD9-2252FDD4B9B4}" destId="{DCEECF91-8ECC-4F60-9E52-D92FCACAF328}" srcOrd="0" destOrd="3" presId="urn:microsoft.com/office/officeart/2005/8/layout/lProcess3"/>
    <dgm:cxn modelId="{9D09EC51-22E8-42DD-AC5B-2AE82002CF93}" srcId="{8405D356-5558-4476-8571-3EBDB8F5A0E3}" destId="{29D523A0-94EC-4837-BF3F-E805937CBC7F}" srcOrd="1" destOrd="0" parTransId="{6F094180-58B0-429A-BD9B-FEB320D4E037}" sibTransId="{232187DF-4A33-4FE7-8397-40B1A450A6F4}"/>
    <dgm:cxn modelId="{EC062FCF-DA49-4EAC-A928-EBA306325327}" srcId="{6F416399-08CA-4AF7-873B-9E33D2F4094A}" destId="{B333A8CC-4542-497B-A080-EE9B9752AFE3}" srcOrd="0" destOrd="0" parTransId="{743118CC-6E3E-4271-8E87-41F5CAACC4B6}" sibTransId="{1D3BEFE4-B649-4993-8EDC-389B747F8670}"/>
    <dgm:cxn modelId="{075AB68B-0719-429C-8D17-E0A913F58279}" srcId="{A9ED4839-273F-4253-8B8C-50A1586FDB28}" destId="{B9FB4306-51F3-4A34-B6BF-DF220A126FC3}" srcOrd="0" destOrd="0" parTransId="{0FF0C94C-9E96-4264-8B95-B36F3FD2B8DA}" sibTransId="{63DDBE3F-C993-4AB7-B21B-839423328299}"/>
    <dgm:cxn modelId="{68E33A42-CE33-4537-BAA0-F4B878D045D4}" srcId="{B9FB4306-51F3-4A34-B6BF-DF220A126FC3}" destId="{C1B30B69-8C71-4C53-9F29-A2E2FDAA3016}" srcOrd="1" destOrd="0" parTransId="{08DBF40E-B4BE-482B-8758-BE4857F20211}" sibTransId="{D08CC84D-E5AD-497C-9F49-2F6895F1B05C}"/>
    <dgm:cxn modelId="{CD09A5DA-E201-4EAC-982A-9190C5CEE65D}" srcId="{8405D356-5558-4476-8571-3EBDB8F5A0E3}" destId="{A86D3928-C12B-4398-9A7A-4B1966A90676}" srcOrd="4" destOrd="0" parTransId="{0425C832-A8E1-4CEB-B0C4-160F671CB094}" sibTransId="{A6CC93E7-1517-44DB-B5C7-C3D86CC72667}"/>
    <dgm:cxn modelId="{3B065993-6F15-4F30-A344-ADCAA3EDD9D4}" type="presOf" srcId="{A86D3928-C12B-4398-9A7A-4B1966A90676}" destId="{0F103BE5-3E36-47A9-9258-B6095B3F0913}" srcOrd="0" destOrd="0" presId="urn:microsoft.com/office/officeart/2005/8/layout/lProcess3"/>
    <dgm:cxn modelId="{1A8BEA2C-6813-449B-8FDC-CAD5D859942F}" srcId="{6F416399-08CA-4AF7-873B-9E33D2F4094A}" destId="{2063639E-1EE5-4A80-A9D3-B140847562DC}" srcOrd="1" destOrd="0" parTransId="{3F58B8F6-1DF2-4E83-8A93-02A872F9881F}" sibTransId="{858A6FD7-640E-4199-AEAB-160450A10AB7}"/>
    <dgm:cxn modelId="{A350D717-95BD-4615-AEBA-C5155540E959}" type="presOf" srcId="{AF3F0D16-EEA5-4919-B62E-639E5AEC782C}" destId="{074D94F2-0A5A-4CE4-ABA2-5D526FEDDE60}" srcOrd="0" destOrd="3" presId="urn:microsoft.com/office/officeart/2005/8/layout/lProcess3"/>
    <dgm:cxn modelId="{51FA2B61-990E-4C7B-BAD5-8A95DD581F82}" type="presOf" srcId="{22BE6293-082B-462F-8798-082F0F118B40}" destId="{1EE446DE-5680-4C16-8900-A185C263B648}" srcOrd="0" destOrd="0" presId="urn:microsoft.com/office/officeart/2005/8/layout/lProcess3"/>
    <dgm:cxn modelId="{0A66A28F-39D9-4A5B-A8B5-9B885385DC55}" type="presOf" srcId="{835A7A74-4B74-4348-B5B7-D527A4BE40EB}" destId="{074D94F2-0A5A-4CE4-ABA2-5D526FEDDE60}" srcOrd="0" destOrd="0" presId="urn:microsoft.com/office/officeart/2005/8/layout/lProcess3"/>
    <dgm:cxn modelId="{7E5156B4-6ABD-4CFB-AC8E-927A1E99C39F}" srcId="{B9FB4306-51F3-4A34-B6BF-DF220A126FC3}" destId="{097E0AFF-6318-4E8A-967A-6DA386B1B30E}" srcOrd="0" destOrd="0" parTransId="{D4B95D19-6F85-4886-912B-39F5AF7AD99A}" sibTransId="{616E727C-0734-46A0-8465-ED2ACE93BE5A}"/>
    <dgm:cxn modelId="{5BC9FEC6-8AD7-495D-AC19-0CCE08C6660C}" srcId="{8405D356-5558-4476-8571-3EBDB8F5A0E3}" destId="{A23D75C5-A68E-4D75-8B28-74DEBADDFDED}" srcOrd="3" destOrd="0" parTransId="{49278CDB-ED34-4E84-A35C-DA7B2477E42C}" sibTransId="{6DA3DFE9-4490-4205-873F-C4F7FD483619}"/>
    <dgm:cxn modelId="{7CC26C6C-E446-40E6-9B66-D4381EF7E46C}" type="presOf" srcId="{29D523A0-94EC-4837-BF3F-E805937CBC7F}" destId="{E724513C-869B-44FC-81B5-7E9C8100E993}" srcOrd="0" destOrd="0" presId="urn:microsoft.com/office/officeart/2005/8/layout/lProcess3"/>
    <dgm:cxn modelId="{9E26AE68-15CB-4AEF-95DC-87712F667866}" type="presOf" srcId="{FA193E81-D900-45B1-BB6D-F3471F6F2D60}" destId="{41831AF8-1ADB-4D2F-82E8-19BAB2790497}" srcOrd="0" destOrd="0" presId="urn:microsoft.com/office/officeart/2005/8/layout/lProcess3"/>
    <dgm:cxn modelId="{4D0ED9DE-C5F9-4D59-B4B4-9B561B920F1D}" srcId="{A9ED4839-273F-4253-8B8C-50A1586FDB28}" destId="{6F416399-08CA-4AF7-873B-9E33D2F4094A}" srcOrd="1" destOrd="0" parTransId="{66428CA3-D878-443B-9FBC-8FEFB0082EDD}" sibTransId="{50E6B623-481E-4382-A47D-317461843431}"/>
    <dgm:cxn modelId="{FDCBD66F-853E-40C8-BF26-012D6C370399}" srcId="{A9ED4839-273F-4253-8B8C-50A1586FDB28}" destId="{7A50EBA9-5E22-4149-8AE7-EA7CC2E2A908}" srcOrd="2" destOrd="0" parTransId="{589B4724-949F-457F-97A3-CEB3062CCAA4}" sibTransId="{949C42C1-EDA8-45C6-B733-24F154616874}"/>
    <dgm:cxn modelId="{DC442FBD-41A7-44FA-AB96-CCF963735285}" type="presOf" srcId="{6F416399-08CA-4AF7-873B-9E33D2F4094A}" destId="{DCEECF91-8ECC-4F60-9E52-D92FCACAF328}" srcOrd="0" destOrd="0" presId="urn:microsoft.com/office/officeart/2005/8/layout/lProcess3"/>
    <dgm:cxn modelId="{52663EE3-EDA7-4265-84AB-3B48A5B8E4AA}" type="presOf" srcId="{C1B30B69-8C71-4C53-9F29-A2E2FDAA3016}" destId="{1D325E2D-BE57-43B9-B680-EEF4B09240E3}" srcOrd="0" destOrd="2" presId="urn:microsoft.com/office/officeart/2005/8/layout/lProcess3"/>
    <dgm:cxn modelId="{2FF291CC-1AF3-4B27-882B-FD212A80E463}" type="presOf" srcId="{622E4001-2A37-4D6B-A832-E797E39224D2}" destId="{3A41CF9C-5F9D-4763-8371-38F99236C698}" srcOrd="0" destOrd="0" presId="urn:microsoft.com/office/officeart/2005/8/layout/lProcess3"/>
    <dgm:cxn modelId="{FD3CA559-B6C3-4837-B6E6-DCA04E66122B}" type="presOf" srcId="{A9ED4839-273F-4253-8B8C-50A1586FDB28}" destId="{B67D0264-C0EF-4B04-BC88-EB6AC35FD57A}" srcOrd="0" destOrd="0" presId="urn:microsoft.com/office/officeart/2005/8/layout/lProcess3"/>
    <dgm:cxn modelId="{BCC71FAF-20E2-4E9D-B53E-C7D9257D25EC}" srcId="{A9ED4839-273F-4253-8B8C-50A1586FDB28}" destId="{835A7A74-4B74-4348-B5B7-D527A4BE40EB}" srcOrd="3" destOrd="0" parTransId="{2B038760-4F7F-4FFB-A103-8828E6C6F161}" sibTransId="{D10A912A-5CBC-4A49-B2C9-088C748001AD}"/>
    <dgm:cxn modelId="{AF88B18D-8CB4-4621-ACA0-4A3BBC638D47}" type="presOf" srcId="{B9FB4306-51F3-4A34-B6BF-DF220A126FC3}" destId="{1D325E2D-BE57-43B9-B680-EEF4B09240E3}" srcOrd="0" destOrd="0" presId="urn:microsoft.com/office/officeart/2005/8/layout/lProcess3"/>
    <dgm:cxn modelId="{A5A37A60-FFD8-4880-BE60-BF95FD7F4766}" srcId="{8405D356-5558-4476-8571-3EBDB8F5A0E3}" destId="{FA193E81-D900-45B1-BB6D-F3471F6F2D60}" srcOrd="5" destOrd="0" parTransId="{D0D729D9-E507-427C-9D8A-762E2DA37BF4}" sibTransId="{6257033B-42BC-4383-B506-D9E396E7EDD9}"/>
    <dgm:cxn modelId="{E5186166-D8AB-4AD7-9CA1-580A60860964}" type="presOf" srcId="{097E0AFF-6318-4E8A-967A-6DA386B1B30E}" destId="{1D325E2D-BE57-43B9-B680-EEF4B09240E3}" srcOrd="0" destOrd="1" presId="urn:microsoft.com/office/officeart/2005/8/layout/lProcess3"/>
    <dgm:cxn modelId="{7D6C7A0B-5C20-43FA-9ABE-3F3BAB02AC04}" type="presOf" srcId="{8405D356-5558-4476-8571-3EBDB8F5A0E3}" destId="{2C77042F-5E7A-4C6B-B5E5-052467D5CC53}" srcOrd="0" destOrd="0" presId="urn:microsoft.com/office/officeart/2005/8/layout/lProcess3"/>
    <dgm:cxn modelId="{7C186E71-9228-4147-8AD9-65567BF3E62C}" srcId="{C6D5A384-516F-4B96-ABCB-760AAC8BDFB0}" destId="{A9ED4839-273F-4253-8B8C-50A1586FDB28}" srcOrd="1" destOrd="0" parTransId="{CC339F3C-BFC2-4736-9D50-9416653DE4D7}" sibTransId="{97BD9EFD-FBF8-4A11-804B-847A367FD4EA}"/>
    <dgm:cxn modelId="{6BF3EF6F-149D-4A31-8E2F-2F66B23D4F96}" type="presOf" srcId="{4FFA4792-D54B-45B2-B77C-D366E54C65CD}" destId="{074D94F2-0A5A-4CE4-ABA2-5D526FEDDE60}" srcOrd="0" destOrd="2" presId="urn:microsoft.com/office/officeart/2005/8/layout/lProcess3"/>
    <dgm:cxn modelId="{BA4BF3AE-6248-4216-83AA-04277B3D267F}" srcId="{835A7A74-4B74-4348-B5B7-D527A4BE40EB}" destId="{4FFA4792-D54B-45B2-B77C-D366E54C65CD}" srcOrd="1" destOrd="0" parTransId="{D0F755E4-47D5-4D9B-AFBE-B8BAAD70A205}" sibTransId="{66351031-2385-4E37-BBCE-7600D4470DA7}"/>
    <dgm:cxn modelId="{4D48233C-74C4-49E6-B6AE-641A336DEF29}" type="presOf" srcId="{728D5A56-74EB-4657-B8A8-967D8677F12F}" destId="{8BEFF8D4-A570-4EF3-A113-2B8408204ED0}" srcOrd="0" destOrd="1" presId="urn:microsoft.com/office/officeart/2005/8/layout/lProcess3"/>
    <dgm:cxn modelId="{37F6F619-2043-49C4-9813-EE771804172F}" srcId="{835A7A74-4B74-4348-B5B7-D527A4BE40EB}" destId="{7B8C850C-3AF6-4151-A284-9D93EA862843}" srcOrd="0" destOrd="0" parTransId="{4B6443AE-6320-461F-A1AD-60D516A99E70}" sibTransId="{9FF543F4-EAC5-4A79-8431-113EC23EB798}"/>
    <dgm:cxn modelId="{40F4D226-C6C7-43FC-AAAF-F9B2C6991073}" type="presParOf" srcId="{7720E8EB-4E45-45F2-A328-92B91A451403}" destId="{42A9A0D2-9EA8-4956-9E72-0A26C10CA8EA}" srcOrd="0" destOrd="0" presId="urn:microsoft.com/office/officeart/2005/8/layout/lProcess3"/>
    <dgm:cxn modelId="{C0577FC7-A600-41CF-9700-BAEFE6FC3B28}" type="presParOf" srcId="{42A9A0D2-9EA8-4956-9E72-0A26C10CA8EA}" destId="{2C77042F-5E7A-4C6B-B5E5-052467D5CC53}" srcOrd="0" destOrd="0" presId="urn:microsoft.com/office/officeart/2005/8/layout/lProcess3"/>
    <dgm:cxn modelId="{5AF0D48D-57FD-4B18-BC3D-0281E164537E}" type="presParOf" srcId="{42A9A0D2-9EA8-4956-9E72-0A26C10CA8EA}" destId="{A880F415-D9C9-4FD6-ADDF-CE8EA8AB7CFB}" srcOrd="1" destOrd="0" presId="urn:microsoft.com/office/officeart/2005/8/layout/lProcess3"/>
    <dgm:cxn modelId="{5E68733B-E3A8-4705-B44A-1660EBC34406}" type="presParOf" srcId="{42A9A0D2-9EA8-4956-9E72-0A26C10CA8EA}" destId="{3A41CF9C-5F9D-4763-8371-38F99236C698}" srcOrd="2" destOrd="0" presId="urn:microsoft.com/office/officeart/2005/8/layout/lProcess3"/>
    <dgm:cxn modelId="{FEB2330A-7BAF-4768-9815-91A3B5A832BD}" type="presParOf" srcId="{42A9A0D2-9EA8-4956-9E72-0A26C10CA8EA}" destId="{B35BE42E-71BF-4F41-9B5D-5AD770653D3D}" srcOrd="3" destOrd="0" presId="urn:microsoft.com/office/officeart/2005/8/layout/lProcess3"/>
    <dgm:cxn modelId="{F551429A-D742-4B8B-B035-C6363CF84BC0}" type="presParOf" srcId="{42A9A0D2-9EA8-4956-9E72-0A26C10CA8EA}" destId="{E724513C-869B-44FC-81B5-7E9C8100E993}" srcOrd="4" destOrd="0" presId="urn:microsoft.com/office/officeart/2005/8/layout/lProcess3"/>
    <dgm:cxn modelId="{B4F527B8-7F46-4F50-A194-75F3C4688231}" type="presParOf" srcId="{42A9A0D2-9EA8-4956-9E72-0A26C10CA8EA}" destId="{576A4982-2C9F-495B-B078-B7CD9DD584CD}" srcOrd="5" destOrd="0" presId="urn:microsoft.com/office/officeart/2005/8/layout/lProcess3"/>
    <dgm:cxn modelId="{25370EDB-1E16-43CC-828C-AFC6ED6536BF}" type="presParOf" srcId="{42A9A0D2-9EA8-4956-9E72-0A26C10CA8EA}" destId="{1EE446DE-5680-4C16-8900-A185C263B648}" srcOrd="6" destOrd="0" presId="urn:microsoft.com/office/officeart/2005/8/layout/lProcess3"/>
    <dgm:cxn modelId="{14451DA8-C890-47A5-B46C-95DA3D8B85B9}" type="presParOf" srcId="{42A9A0D2-9EA8-4956-9E72-0A26C10CA8EA}" destId="{8E1312A0-B57F-4A1E-A197-083C801DA048}" srcOrd="7" destOrd="0" presId="urn:microsoft.com/office/officeart/2005/8/layout/lProcess3"/>
    <dgm:cxn modelId="{78FB2A5D-558A-4C50-9A61-58141D118B0B}" type="presParOf" srcId="{42A9A0D2-9EA8-4956-9E72-0A26C10CA8EA}" destId="{9E3C515C-265A-420C-AE7B-0D67B23F9ABB}" srcOrd="8" destOrd="0" presId="urn:microsoft.com/office/officeart/2005/8/layout/lProcess3"/>
    <dgm:cxn modelId="{EDC78314-FBAB-4CCD-B2D6-BB4E0DD58ECC}" type="presParOf" srcId="{42A9A0D2-9EA8-4956-9E72-0A26C10CA8EA}" destId="{3EBDA23C-227D-4FEF-9B2B-5D9D0AEE9A48}" srcOrd="9" destOrd="0" presId="urn:microsoft.com/office/officeart/2005/8/layout/lProcess3"/>
    <dgm:cxn modelId="{7AF27A4C-9CF5-4065-8871-FD080700121C}" type="presParOf" srcId="{42A9A0D2-9EA8-4956-9E72-0A26C10CA8EA}" destId="{0F103BE5-3E36-47A9-9258-B6095B3F0913}" srcOrd="10" destOrd="0" presId="urn:microsoft.com/office/officeart/2005/8/layout/lProcess3"/>
    <dgm:cxn modelId="{90C1CD29-BA44-42DB-B976-D2460594A05E}" type="presParOf" srcId="{42A9A0D2-9EA8-4956-9E72-0A26C10CA8EA}" destId="{55A1863C-11B2-4677-8F47-7722251D62C5}" srcOrd="11" destOrd="0" presId="urn:microsoft.com/office/officeart/2005/8/layout/lProcess3"/>
    <dgm:cxn modelId="{1F5FE180-2A1E-4E7D-957F-B2A494F826F4}" type="presParOf" srcId="{42A9A0D2-9EA8-4956-9E72-0A26C10CA8EA}" destId="{41831AF8-1ADB-4D2F-82E8-19BAB2790497}" srcOrd="12" destOrd="0" presId="urn:microsoft.com/office/officeart/2005/8/layout/lProcess3"/>
    <dgm:cxn modelId="{6A379E46-6C3C-44B3-BA64-430960C3CB48}" type="presParOf" srcId="{7720E8EB-4E45-45F2-A328-92B91A451403}" destId="{D16CA624-6A3B-4310-9009-71B6CF30CA1C}" srcOrd="1" destOrd="0" presId="urn:microsoft.com/office/officeart/2005/8/layout/lProcess3"/>
    <dgm:cxn modelId="{F8152CC4-057B-4754-BE64-4E714718EE37}" type="presParOf" srcId="{7720E8EB-4E45-45F2-A328-92B91A451403}" destId="{8A6A2961-1B8A-4791-A712-191967FF5DE9}" srcOrd="2" destOrd="0" presId="urn:microsoft.com/office/officeart/2005/8/layout/lProcess3"/>
    <dgm:cxn modelId="{4285A9F2-B986-4927-B8FE-A42B3661C007}" type="presParOf" srcId="{8A6A2961-1B8A-4791-A712-191967FF5DE9}" destId="{B67D0264-C0EF-4B04-BC88-EB6AC35FD57A}" srcOrd="0" destOrd="0" presId="urn:microsoft.com/office/officeart/2005/8/layout/lProcess3"/>
    <dgm:cxn modelId="{248A08DD-CF8E-496B-8CAE-B93107EC84D5}" type="presParOf" srcId="{8A6A2961-1B8A-4791-A712-191967FF5DE9}" destId="{218C57C7-2D64-4767-A208-A17D12FD72B0}" srcOrd="1" destOrd="0" presId="urn:microsoft.com/office/officeart/2005/8/layout/lProcess3"/>
    <dgm:cxn modelId="{5B42FCF5-FC58-4A10-B8B7-85DB41D286F6}" type="presParOf" srcId="{8A6A2961-1B8A-4791-A712-191967FF5DE9}" destId="{1D325E2D-BE57-43B9-B680-EEF4B09240E3}" srcOrd="2" destOrd="0" presId="urn:microsoft.com/office/officeart/2005/8/layout/lProcess3"/>
    <dgm:cxn modelId="{A3BB1870-DCE1-44B4-863D-F245481A6143}" type="presParOf" srcId="{8A6A2961-1B8A-4791-A712-191967FF5DE9}" destId="{B1C2F6B3-CCE3-4B68-8A9D-295CB89F8888}" srcOrd="3" destOrd="0" presId="urn:microsoft.com/office/officeart/2005/8/layout/lProcess3"/>
    <dgm:cxn modelId="{7A3FD5FA-E5E2-4108-863D-8EB0F3328A8C}" type="presParOf" srcId="{8A6A2961-1B8A-4791-A712-191967FF5DE9}" destId="{DCEECF91-8ECC-4F60-9E52-D92FCACAF328}" srcOrd="4" destOrd="0" presId="urn:microsoft.com/office/officeart/2005/8/layout/lProcess3"/>
    <dgm:cxn modelId="{44AB5B2B-C1EE-4721-A908-83621ECBC96D}" type="presParOf" srcId="{8A6A2961-1B8A-4791-A712-191967FF5DE9}" destId="{0B7745DD-C3FB-48C7-9E1F-79046F57C6EC}" srcOrd="5" destOrd="0" presId="urn:microsoft.com/office/officeart/2005/8/layout/lProcess3"/>
    <dgm:cxn modelId="{D70A23AE-215B-41B7-87FC-E72FE23947FB}" type="presParOf" srcId="{8A6A2961-1B8A-4791-A712-191967FF5DE9}" destId="{8BEFF8D4-A570-4EF3-A113-2B8408204ED0}" srcOrd="6" destOrd="0" presId="urn:microsoft.com/office/officeart/2005/8/layout/lProcess3"/>
    <dgm:cxn modelId="{1E5C8665-BC84-4950-881D-11E63281E65C}" type="presParOf" srcId="{8A6A2961-1B8A-4791-A712-191967FF5DE9}" destId="{4203F35B-A22A-4E86-894E-443CC865A49F}" srcOrd="7" destOrd="0" presId="urn:microsoft.com/office/officeart/2005/8/layout/lProcess3"/>
    <dgm:cxn modelId="{A27BF351-AF5E-4B91-A073-CDCCBC6B6CEE}" type="presParOf" srcId="{8A6A2961-1B8A-4791-A712-191967FF5DE9}" destId="{074D94F2-0A5A-4CE4-ABA2-5D526FEDDE60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EB25ED5-1BB5-431C-9E4E-6D0DAE99F50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3858CE-DB87-4AE6-B1E4-ABF9D80AB768}">
      <dgm:prSet phldrT="[Text]"/>
      <dgm:spPr/>
      <dgm:t>
        <a:bodyPr/>
        <a:lstStyle/>
        <a:p>
          <a:r>
            <a:rPr lang="en-US" dirty="0" smtClean="0"/>
            <a:t>Master</a:t>
          </a:r>
          <a:endParaRPr lang="en-US" dirty="0"/>
        </a:p>
      </dgm:t>
    </dgm:pt>
    <dgm:pt modelId="{5F4B5F20-EC3E-491B-BF72-821535D160F1}" type="parTrans" cxnId="{8AA85A61-3DED-4DEC-8D61-BC2B10B5397D}">
      <dgm:prSet/>
      <dgm:spPr/>
      <dgm:t>
        <a:bodyPr/>
        <a:lstStyle/>
        <a:p>
          <a:endParaRPr lang="en-US"/>
        </a:p>
      </dgm:t>
    </dgm:pt>
    <dgm:pt modelId="{34B1A7C7-21EA-4EEC-89C7-5B86D47EDA79}" type="sibTrans" cxnId="{8AA85A61-3DED-4DEC-8D61-BC2B10B5397D}">
      <dgm:prSet/>
      <dgm:spPr/>
      <dgm:t>
        <a:bodyPr/>
        <a:lstStyle/>
        <a:p>
          <a:endParaRPr lang="en-US"/>
        </a:p>
      </dgm:t>
    </dgm:pt>
    <dgm:pt modelId="{94EF2909-323D-4D45-8692-9E01C0EA241E}">
      <dgm:prSet phldrT="[Text]"/>
      <dgm:spPr/>
      <dgm:t>
        <a:bodyPr/>
        <a:lstStyle/>
        <a:p>
          <a:r>
            <a:rPr lang="en-US" dirty="0" smtClean="0"/>
            <a:t>Child 1</a:t>
          </a:r>
          <a:endParaRPr lang="en-US" dirty="0"/>
        </a:p>
      </dgm:t>
    </dgm:pt>
    <dgm:pt modelId="{06B88CAF-0CAC-4F57-867D-1FF19AB355DD}" type="parTrans" cxnId="{3C3E1935-80D9-4E12-8259-133DE3D89D99}">
      <dgm:prSet/>
      <dgm:spPr/>
      <dgm:t>
        <a:bodyPr/>
        <a:lstStyle/>
        <a:p>
          <a:endParaRPr lang="en-US"/>
        </a:p>
      </dgm:t>
    </dgm:pt>
    <dgm:pt modelId="{FBB3750D-B4C3-44AA-97FB-126E6D2406C5}" type="sibTrans" cxnId="{3C3E1935-80D9-4E12-8259-133DE3D89D99}">
      <dgm:prSet/>
      <dgm:spPr/>
      <dgm:t>
        <a:bodyPr/>
        <a:lstStyle/>
        <a:p>
          <a:endParaRPr lang="en-US"/>
        </a:p>
      </dgm:t>
    </dgm:pt>
    <dgm:pt modelId="{FD9FA939-C307-41F9-9BAB-184EC651C42D}">
      <dgm:prSet phldrT="[Text]"/>
      <dgm:spPr/>
      <dgm:t>
        <a:bodyPr/>
        <a:lstStyle/>
        <a:p>
          <a:r>
            <a:rPr lang="en-US" dirty="0" smtClean="0"/>
            <a:t>Child 3</a:t>
          </a:r>
          <a:endParaRPr lang="en-US" dirty="0"/>
        </a:p>
      </dgm:t>
    </dgm:pt>
    <dgm:pt modelId="{8A28E6D7-DE46-4FB3-BDD6-8D01EAB55BD5}" type="parTrans" cxnId="{E3307A34-D51C-433E-8738-831C628EC354}">
      <dgm:prSet/>
      <dgm:spPr/>
      <dgm:t>
        <a:bodyPr/>
        <a:lstStyle/>
        <a:p>
          <a:endParaRPr lang="en-US"/>
        </a:p>
      </dgm:t>
    </dgm:pt>
    <dgm:pt modelId="{18AB2870-E9FB-44BE-B280-A7DC93F713EC}" type="sibTrans" cxnId="{E3307A34-D51C-433E-8738-831C628EC354}">
      <dgm:prSet/>
      <dgm:spPr/>
      <dgm:t>
        <a:bodyPr/>
        <a:lstStyle/>
        <a:p>
          <a:endParaRPr lang="en-US"/>
        </a:p>
      </dgm:t>
    </dgm:pt>
    <dgm:pt modelId="{25139D06-E46B-4D89-985B-52721CF99808}">
      <dgm:prSet phldrT="[Text]"/>
      <dgm:spPr/>
      <dgm:t>
        <a:bodyPr/>
        <a:lstStyle/>
        <a:p>
          <a:r>
            <a:rPr lang="en-US" dirty="0" smtClean="0"/>
            <a:t>Child 4</a:t>
          </a:r>
          <a:endParaRPr lang="en-US" dirty="0"/>
        </a:p>
      </dgm:t>
    </dgm:pt>
    <dgm:pt modelId="{D7ED9314-472E-44D3-85CF-3AF855ECEE6E}" type="parTrans" cxnId="{C79B51A6-5DA5-4471-A41C-9DEDFB58DE9A}">
      <dgm:prSet/>
      <dgm:spPr/>
      <dgm:t>
        <a:bodyPr/>
        <a:lstStyle/>
        <a:p>
          <a:endParaRPr lang="en-US"/>
        </a:p>
      </dgm:t>
    </dgm:pt>
    <dgm:pt modelId="{091E5D11-365D-4296-8093-543D3B94B447}" type="sibTrans" cxnId="{C79B51A6-5DA5-4471-A41C-9DEDFB58DE9A}">
      <dgm:prSet/>
      <dgm:spPr/>
      <dgm:t>
        <a:bodyPr/>
        <a:lstStyle/>
        <a:p>
          <a:endParaRPr lang="en-US"/>
        </a:p>
      </dgm:t>
    </dgm:pt>
    <dgm:pt modelId="{2618E9A1-F8C8-4EA1-A0DF-FB00F6B309F7}">
      <dgm:prSet phldrT="[Text]"/>
      <dgm:spPr/>
      <dgm:t>
        <a:bodyPr/>
        <a:lstStyle/>
        <a:p>
          <a:r>
            <a:rPr lang="en-US" dirty="0" smtClean="0"/>
            <a:t>Child 2</a:t>
          </a:r>
          <a:endParaRPr lang="en-US" dirty="0"/>
        </a:p>
      </dgm:t>
    </dgm:pt>
    <dgm:pt modelId="{1FE305D0-77FC-41A5-BB23-4E9A795E079C}" type="parTrans" cxnId="{8759A802-23E5-4F10-A4D9-013715B9EE9D}">
      <dgm:prSet/>
      <dgm:spPr/>
      <dgm:t>
        <a:bodyPr/>
        <a:lstStyle/>
        <a:p>
          <a:endParaRPr lang="en-US"/>
        </a:p>
      </dgm:t>
    </dgm:pt>
    <dgm:pt modelId="{88FCC2D6-5CA0-4D24-B616-AE6FD98486EC}" type="sibTrans" cxnId="{8759A802-23E5-4F10-A4D9-013715B9EE9D}">
      <dgm:prSet/>
      <dgm:spPr/>
      <dgm:t>
        <a:bodyPr/>
        <a:lstStyle/>
        <a:p>
          <a:endParaRPr lang="en-US"/>
        </a:p>
      </dgm:t>
    </dgm:pt>
    <dgm:pt modelId="{45A637EA-F631-48A3-AD3B-11B02DDC239F}" type="pres">
      <dgm:prSet presAssocID="{1EB25ED5-1BB5-431C-9E4E-6D0DAE99F50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0FACF1D-9897-408E-B854-7902AB6A5D46}" type="pres">
      <dgm:prSet presAssocID="{013858CE-DB87-4AE6-B1E4-ABF9D80AB768}" presName="hierRoot1" presStyleCnt="0">
        <dgm:presLayoutVars>
          <dgm:hierBranch val="init"/>
        </dgm:presLayoutVars>
      </dgm:prSet>
      <dgm:spPr/>
    </dgm:pt>
    <dgm:pt modelId="{EAD7B0BF-9EB2-4786-8AD7-E95E49E21541}" type="pres">
      <dgm:prSet presAssocID="{013858CE-DB87-4AE6-B1E4-ABF9D80AB768}" presName="rootComposite1" presStyleCnt="0"/>
      <dgm:spPr/>
    </dgm:pt>
    <dgm:pt modelId="{3DC1530D-7E78-4FB1-B6EF-C7D5C902CE96}" type="pres">
      <dgm:prSet presAssocID="{013858CE-DB87-4AE6-B1E4-ABF9D80AB768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A27B5B-0D8F-4B9A-9F46-3B2503354254}" type="pres">
      <dgm:prSet presAssocID="{013858CE-DB87-4AE6-B1E4-ABF9D80AB768}" presName="topArc1" presStyleLbl="parChTrans1D1" presStyleIdx="0" presStyleCnt="10"/>
      <dgm:spPr/>
    </dgm:pt>
    <dgm:pt modelId="{F7624478-A0C8-493F-AA9E-9E8F4BB14D99}" type="pres">
      <dgm:prSet presAssocID="{013858CE-DB87-4AE6-B1E4-ABF9D80AB768}" presName="bottomArc1" presStyleLbl="parChTrans1D1" presStyleIdx="1" presStyleCnt="10"/>
      <dgm:spPr/>
    </dgm:pt>
    <dgm:pt modelId="{492D4CD0-E572-4336-B2B1-5D1DEA8A51FA}" type="pres">
      <dgm:prSet presAssocID="{013858CE-DB87-4AE6-B1E4-ABF9D80AB768}" presName="topConnNode1" presStyleLbl="node1" presStyleIdx="0" presStyleCnt="0"/>
      <dgm:spPr/>
      <dgm:t>
        <a:bodyPr/>
        <a:lstStyle/>
        <a:p>
          <a:endParaRPr lang="en-US"/>
        </a:p>
      </dgm:t>
    </dgm:pt>
    <dgm:pt modelId="{BE61428C-1DDD-435D-844D-B3382FC858F0}" type="pres">
      <dgm:prSet presAssocID="{013858CE-DB87-4AE6-B1E4-ABF9D80AB768}" presName="hierChild2" presStyleCnt="0"/>
      <dgm:spPr/>
    </dgm:pt>
    <dgm:pt modelId="{D9A04A54-988A-42CB-A4E0-1E4FED7DEF9F}" type="pres">
      <dgm:prSet presAssocID="{06B88CAF-0CAC-4F57-867D-1FF19AB355DD}" presName="Name28" presStyleLbl="parChTrans1D2" presStyleIdx="0" presStyleCnt="2"/>
      <dgm:spPr/>
      <dgm:t>
        <a:bodyPr/>
        <a:lstStyle/>
        <a:p>
          <a:endParaRPr lang="en-US"/>
        </a:p>
      </dgm:t>
    </dgm:pt>
    <dgm:pt modelId="{E2D1DE40-0C4F-47CF-B350-633E96DA2F6A}" type="pres">
      <dgm:prSet presAssocID="{94EF2909-323D-4D45-8692-9E01C0EA241E}" presName="hierRoot2" presStyleCnt="0">
        <dgm:presLayoutVars>
          <dgm:hierBranch val="init"/>
        </dgm:presLayoutVars>
      </dgm:prSet>
      <dgm:spPr/>
    </dgm:pt>
    <dgm:pt modelId="{49D28792-3BCD-47D9-88D1-4F293B75C225}" type="pres">
      <dgm:prSet presAssocID="{94EF2909-323D-4D45-8692-9E01C0EA241E}" presName="rootComposite2" presStyleCnt="0"/>
      <dgm:spPr/>
    </dgm:pt>
    <dgm:pt modelId="{0324CAAF-C103-4C17-AD52-581E3CD4BFCB}" type="pres">
      <dgm:prSet presAssocID="{94EF2909-323D-4D45-8692-9E01C0EA241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F79253-302E-41EA-A41C-AEA12B78EB9A}" type="pres">
      <dgm:prSet presAssocID="{94EF2909-323D-4D45-8692-9E01C0EA241E}" presName="topArc2" presStyleLbl="parChTrans1D1" presStyleIdx="2" presStyleCnt="10"/>
      <dgm:spPr/>
    </dgm:pt>
    <dgm:pt modelId="{E4B95A6F-33E1-4064-A62B-9A0661B14DC7}" type="pres">
      <dgm:prSet presAssocID="{94EF2909-323D-4D45-8692-9E01C0EA241E}" presName="bottomArc2" presStyleLbl="parChTrans1D1" presStyleIdx="3" presStyleCnt="10"/>
      <dgm:spPr/>
    </dgm:pt>
    <dgm:pt modelId="{AD495BBC-8EED-4CBE-97DF-E5294A4BEE25}" type="pres">
      <dgm:prSet presAssocID="{94EF2909-323D-4D45-8692-9E01C0EA241E}" presName="topConnNode2" presStyleLbl="node2" presStyleIdx="0" presStyleCnt="0"/>
      <dgm:spPr/>
      <dgm:t>
        <a:bodyPr/>
        <a:lstStyle/>
        <a:p>
          <a:endParaRPr lang="en-US"/>
        </a:p>
      </dgm:t>
    </dgm:pt>
    <dgm:pt modelId="{7716C1C2-F246-41F1-B3E6-2971ABD1A393}" type="pres">
      <dgm:prSet presAssocID="{94EF2909-323D-4D45-8692-9E01C0EA241E}" presName="hierChild4" presStyleCnt="0"/>
      <dgm:spPr/>
    </dgm:pt>
    <dgm:pt modelId="{366C0034-90CE-458B-8240-1E0EA7355FE4}" type="pres">
      <dgm:prSet presAssocID="{8A28E6D7-DE46-4FB3-BDD6-8D01EAB55BD5}" presName="Name28" presStyleLbl="parChTrans1D3" presStyleIdx="0" presStyleCnt="2"/>
      <dgm:spPr/>
      <dgm:t>
        <a:bodyPr/>
        <a:lstStyle/>
        <a:p>
          <a:endParaRPr lang="en-US"/>
        </a:p>
      </dgm:t>
    </dgm:pt>
    <dgm:pt modelId="{C81AE9DC-1FB8-4F5E-8FAD-5C71AD3108DC}" type="pres">
      <dgm:prSet presAssocID="{FD9FA939-C307-41F9-9BAB-184EC651C42D}" presName="hierRoot2" presStyleCnt="0">
        <dgm:presLayoutVars>
          <dgm:hierBranch val="init"/>
        </dgm:presLayoutVars>
      </dgm:prSet>
      <dgm:spPr/>
    </dgm:pt>
    <dgm:pt modelId="{97D63C3F-C90A-40E3-B4CB-55CF434DB23E}" type="pres">
      <dgm:prSet presAssocID="{FD9FA939-C307-41F9-9BAB-184EC651C42D}" presName="rootComposite2" presStyleCnt="0"/>
      <dgm:spPr/>
    </dgm:pt>
    <dgm:pt modelId="{69221734-8E75-4E54-849D-2DE69EC51614}" type="pres">
      <dgm:prSet presAssocID="{FD9FA939-C307-41F9-9BAB-184EC651C42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682373-2840-4CA3-A097-B3F4817AC140}" type="pres">
      <dgm:prSet presAssocID="{FD9FA939-C307-41F9-9BAB-184EC651C42D}" presName="topArc2" presStyleLbl="parChTrans1D1" presStyleIdx="4" presStyleCnt="10"/>
      <dgm:spPr/>
    </dgm:pt>
    <dgm:pt modelId="{0ECE435D-ED6F-4D9E-880F-AF64E85D303D}" type="pres">
      <dgm:prSet presAssocID="{FD9FA939-C307-41F9-9BAB-184EC651C42D}" presName="bottomArc2" presStyleLbl="parChTrans1D1" presStyleIdx="5" presStyleCnt="10"/>
      <dgm:spPr/>
    </dgm:pt>
    <dgm:pt modelId="{36CE09E8-1BA7-46A9-867B-9ADBABD5A6F0}" type="pres">
      <dgm:prSet presAssocID="{FD9FA939-C307-41F9-9BAB-184EC651C42D}" presName="topConnNode2" presStyleLbl="node3" presStyleIdx="0" presStyleCnt="0"/>
      <dgm:spPr/>
      <dgm:t>
        <a:bodyPr/>
        <a:lstStyle/>
        <a:p>
          <a:endParaRPr lang="en-US"/>
        </a:p>
      </dgm:t>
    </dgm:pt>
    <dgm:pt modelId="{F7C4621C-87E2-477B-B834-65F712D6A043}" type="pres">
      <dgm:prSet presAssocID="{FD9FA939-C307-41F9-9BAB-184EC651C42D}" presName="hierChild4" presStyleCnt="0"/>
      <dgm:spPr/>
    </dgm:pt>
    <dgm:pt modelId="{B9109748-E01C-4CF2-9A9F-4AEFF32C8696}" type="pres">
      <dgm:prSet presAssocID="{FD9FA939-C307-41F9-9BAB-184EC651C42D}" presName="hierChild5" presStyleCnt="0"/>
      <dgm:spPr/>
    </dgm:pt>
    <dgm:pt modelId="{3CD57ABA-2EC4-4AE3-989C-4CE8A65745C3}" type="pres">
      <dgm:prSet presAssocID="{D7ED9314-472E-44D3-85CF-3AF855ECEE6E}" presName="Name28" presStyleLbl="parChTrans1D3" presStyleIdx="1" presStyleCnt="2"/>
      <dgm:spPr/>
      <dgm:t>
        <a:bodyPr/>
        <a:lstStyle/>
        <a:p>
          <a:endParaRPr lang="en-US"/>
        </a:p>
      </dgm:t>
    </dgm:pt>
    <dgm:pt modelId="{83A15301-49AE-4486-946D-B3410740AB2C}" type="pres">
      <dgm:prSet presAssocID="{25139D06-E46B-4D89-985B-52721CF99808}" presName="hierRoot2" presStyleCnt="0">
        <dgm:presLayoutVars>
          <dgm:hierBranch val="init"/>
        </dgm:presLayoutVars>
      </dgm:prSet>
      <dgm:spPr/>
    </dgm:pt>
    <dgm:pt modelId="{F66714C4-FAFC-4B08-93DF-CDAD629FD0E8}" type="pres">
      <dgm:prSet presAssocID="{25139D06-E46B-4D89-985B-52721CF99808}" presName="rootComposite2" presStyleCnt="0"/>
      <dgm:spPr/>
    </dgm:pt>
    <dgm:pt modelId="{E0A4C500-37D9-438C-B88A-F3655EAB7EF8}" type="pres">
      <dgm:prSet presAssocID="{25139D06-E46B-4D89-985B-52721CF9980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66707A-CEDA-45AE-AB8A-8CD6A4BEBE99}" type="pres">
      <dgm:prSet presAssocID="{25139D06-E46B-4D89-985B-52721CF99808}" presName="topArc2" presStyleLbl="parChTrans1D1" presStyleIdx="6" presStyleCnt="10"/>
      <dgm:spPr/>
    </dgm:pt>
    <dgm:pt modelId="{8F39E07D-7824-4AC0-B574-5F7A3BE77590}" type="pres">
      <dgm:prSet presAssocID="{25139D06-E46B-4D89-985B-52721CF99808}" presName="bottomArc2" presStyleLbl="parChTrans1D1" presStyleIdx="7" presStyleCnt="10"/>
      <dgm:spPr/>
    </dgm:pt>
    <dgm:pt modelId="{CF599970-C974-454A-A669-4A6AD47D4E69}" type="pres">
      <dgm:prSet presAssocID="{25139D06-E46B-4D89-985B-52721CF99808}" presName="topConnNode2" presStyleLbl="node3" presStyleIdx="0" presStyleCnt="0"/>
      <dgm:spPr/>
      <dgm:t>
        <a:bodyPr/>
        <a:lstStyle/>
        <a:p>
          <a:endParaRPr lang="en-US"/>
        </a:p>
      </dgm:t>
    </dgm:pt>
    <dgm:pt modelId="{581ED43E-39C8-47C3-81C5-000B16B985EB}" type="pres">
      <dgm:prSet presAssocID="{25139D06-E46B-4D89-985B-52721CF99808}" presName="hierChild4" presStyleCnt="0"/>
      <dgm:spPr/>
    </dgm:pt>
    <dgm:pt modelId="{1F99F1FC-F150-4A99-8778-D2DA0D4483F1}" type="pres">
      <dgm:prSet presAssocID="{25139D06-E46B-4D89-985B-52721CF99808}" presName="hierChild5" presStyleCnt="0"/>
      <dgm:spPr/>
    </dgm:pt>
    <dgm:pt modelId="{F29B14F2-C7CC-4943-9226-90AF4F4A0BFA}" type="pres">
      <dgm:prSet presAssocID="{94EF2909-323D-4D45-8692-9E01C0EA241E}" presName="hierChild5" presStyleCnt="0"/>
      <dgm:spPr/>
    </dgm:pt>
    <dgm:pt modelId="{EC611134-2CE6-4854-9477-A39305067F15}" type="pres">
      <dgm:prSet presAssocID="{1FE305D0-77FC-41A5-BB23-4E9A795E079C}" presName="Name28" presStyleLbl="parChTrans1D2" presStyleIdx="1" presStyleCnt="2"/>
      <dgm:spPr/>
      <dgm:t>
        <a:bodyPr/>
        <a:lstStyle/>
        <a:p>
          <a:endParaRPr lang="en-US"/>
        </a:p>
      </dgm:t>
    </dgm:pt>
    <dgm:pt modelId="{A901A78A-A680-400C-ADA4-6EBCB0011750}" type="pres">
      <dgm:prSet presAssocID="{2618E9A1-F8C8-4EA1-A0DF-FB00F6B309F7}" presName="hierRoot2" presStyleCnt="0">
        <dgm:presLayoutVars>
          <dgm:hierBranch val="init"/>
        </dgm:presLayoutVars>
      </dgm:prSet>
      <dgm:spPr/>
    </dgm:pt>
    <dgm:pt modelId="{50AADEA4-E367-4BDF-849A-8535E7755E58}" type="pres">
      <dgm:prSet presAssocID="{2618E9A1-F8C8-4EA1-A0DF-FB00F6B309F7}" presName="rootComposite2" presStyleCnt="0"/>
      <dgm:spPr/>
    </dgm:pt>
    <dgm:pt modelId="{9C2950EE-ED65-4E4C-9737-4DCB78F561BA}" type="pres">
      <dgm:prSet presAssocID="{2618E9A1-F8C8-4EA1-A0DF-FB00F6B309F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E3BB32-6861-44AB-A3E1-AB1B82A0843E}" type="pres">
      <dgm:prSet presAssocID="{2618E9A1-F8C8-4EA1-A0DF-FB00F6B309F7}" presName="topArc2" presStyleLbl="parChTrans1D1" presStyleIdx="8" presStyleCnt="10"/>
      <dgm:spPr/>
    </dgm:pt>
    <dgm:pt modelId="{5748AA9E-13F9-451C-9180-38C8911365EB}" type="pres">
      <dgm:prSet presAssocID="{2618E9A1-F8C8-4EA1-A0DF-FB00F6B309F7}" presName="bottomArc2" presStyleLbl="parChTrans1D1" presStyleIdx="9" presStyleCnt="10"/>
      <dgm:spPr/>
    </dgm:pt>
    <dgm:pt modelId="{AAC2EF60-F6DC-4363-8339-7066B94BD0AC}" type="pres">
      <dgm:prSet presAssocID="{2618E9A1-F8C8-4EA1-A0DF-FB00F6B309F7}" presName="topConnNode2" presStyleLbl="node2" presStyleIdx="0" presStyleCnt="0"/>
      <dgm:spPr/>
      <dgm:t>
        <a:bodyPr/>
        <a:lstStyle/>
        <a:p>
          <a:endParaRPr lang="en-US"/>
        </a:p>
      </dgm:t>
    </dgm:pt>
    <dgm:pt modelId="{F743E737-638E-4C67-968C-89EB051E3C8F}" type="pres">
      <dgm:prSet presAssocID="{2618E9A1-F8C8-4EA1-A0DF-FB00F6B309F7}" presName="hierChild4" presStyleCnt="0"/>
      <dgm:spPr/>
    </dgm:pt>
    <dgm:pt modelId="{67B3F5E7-34B5-4819-B0A0-7CB63B973A12}" type="pres">
      <dgm:prSet presAssocID="{2618E9A1-F8C8-4EA1-A0DF-FB00F6B309F7}" presName="hierChild5" presStyleCnt="0"/>
      <dgm:spPr/>
    </dgm:pt>
    <dgm:pt modelId="{A11EDDE6-8D55-41C5-8D59-D316FA33B756}" type="pres">
      <dgm:prSet presAssocID="{013858CE-DB87-4AE6-B1E4-ABF9D80AB768}" presName="hierChild3" presStyleCnt="0"/>
      <dgm:spPr/>
    </dgm:pt>
  </dgm:ptLst>
  <dgm:cxnLst>
    <dgm:cxn modelId="{0B9D6B29-73CE-4FD8-96E3-9893A64B6305}" type="presOf" srcId="{2618E9A1-F8C8-4EA1-A0DF-FB00F6B309F7}" destId="{AAC2EF60-F6DC-4363-8339-7066B94BD0AC}" srcOrd="1" destOrd="0" presId="urn:microsoft.com/office/officeart/2008/layout/HalfCircleOrganizationChart"/>
    <dgm:cxn modelId="{E3307A34-D51C-433E-8738-831C628EC354}" srcId="{94EF2909-323D-4D45-8692-9E01C0EA241E}" destId="{FD9FA939-C307-41F9-9BAB-184EC651C42D}" srcOrd="0" destOrd="0" parTransId="{8A28E6D7-DE46-4FB3-BDD6-8D01EAB55BD5}" sibTransId="{18AB2870-E9FB-44BE-B280-A7DC93F713EC}"/>
    <dgm:cxn modelId="{23680815-49A0-4186-9D90-1DCE080A95F6}" type="presOf" srcId="{94EF2909-323D-4D45-8692-9E01C0EA241E}" destId="{0324CAAF-C103-4C17-AD52-581E3CD4BFCB}" srcOrd="0" destOrd="0" presId="urn:microsoft.com/office/officeart/2008/layout/HalfCircleOrganizationChart"/>
    <dgm:cxn modelId="{CA977F81-24BF-4512-A77B-060DADF40CEA}" type="presOf" srcId="{94EF2909-323D-4D45-8692-9E01C0EA241E}" destId="{AD495BBC-8EED-4CBE-97DF-E5294A4BEE25}" srcOrd="1" destOrd="0" presId="urn:microsoft.com/office/officeart/2008/layout/HalfCircleOrganizationChart"/>
    <dgm:cxn modelId="{ADEE711F-7B62-49F8-9FB2-ABE2529C411F}" type="presOf" srcId="{2618E9A1-F8C8-4EA1-A0DF-FB00F6B309F7}" destId="{9C2950EE-ED65-4E4C-9737-4DCB78F561BA}" srcOrd="0" destOrd="0" presId="urn:microsoft.com/office/officeart/2008/layout/HalfCircleOrganizationChart"/>
    <dgm:cxn modelId="{D8196B05-683E-4D93-A2EA-A5C30484B479}" type="presOf" srcId="{25139D06-E46B-4D89-985B-52721CF99808}" destId="{CF599970-C974-454A-A669-4A6AD47D4E69}" srcOrd="1" destOrd="0" presId="urn:microsoft.com/office/officeart/2008/layout/HalfCircleOrganizationChart"/>
    <dgm:cxn modelId="{2A4B5022-8779-4593-A48E-906A57ECD5A1}" type="presOf" srcId="{013858CE-DB87-4AE6-B1E4-ABF9D80AB768}" destId="{3DC1530D-7E78-4FB1-B6EF-C7D5C902CE96}" srcOrd="0" destOrd="0" presId="urn:microsoft.com/office/officeart/2008/layout/HalfCircleOrganizationChart"/>
    <dgm:cxn modelId="{F009778A-45F1-4713-9095-872EF2D2A6D6}" type="presOf" srcId="{013858CE-DB87-4AE6-B1E4-ABF9D80AB768}" destId="{492D4CD0-E572-4336-B2B1-5D1DEA8A51FA}" srcOrd="1" destOrd="0" presId="urn:microsoft.com/office/officeart/2008/layout/HalfCircleOrganizationChart"/>
    <dgm:cxn modelId="{AA707500-9F48-4068-9586-96B99D5836F1}" type="presOf" srcId="{8A28E6D7-DE46-4FB3-BDD6-8D01EAB55BD5}" destId="{366C0034-90CE-458B-8240-1E0EA7355FE4}" srcOrd="0" destOrd="0" presId="urn:microsoft.com/office/officeart/2008/layout/HalfCircleOrganizationChart"/>
    <dgm:cxn modelId="{C79B51A6-5DA5-4471-A41C-9DEDFB58DE9A}" srcId="{94EF2909-323D-4D45-8692-9E01C0EA241E}" destId="{25139D06-E46B-4D89-985B-52721CF99808}" srcOrd="1" destOrd="0" parTransId="{D7ED9314-472E-44D3-85CF-3AF855ECEE6E}" sibTransId="{091E5D11-365D-4296-8093-543D3B94B447}"/>
    <dgm:cxn modelId="{3C3E1935-80D9-4E12-8259-133DE3D89D99}" srcId="{013858CE-DB87-4AE6-B1E4-ABF9D80AB768}" destId="{94EF2909-323D-4D45-8692-9E01C0EA241E}" srcOrd="0" destOrd="0" parTransId="{06B88CAF-0CAC-4F57-867D-1FF19AB355DD}" sibTransId="{FBB3750D-B4C3-44AA-97FB-126E6D2406C5}"/>
    <dgm:cxn modelId="{5E3F3503-068A-4FE7-A2A2-A743A08EFB56}" type="presOf" srcId="{D7ED9314-472E-44D3-85CF-3AF855ECEE6E}" destId="{3CD57ABA-2EC4-4AE3-989C-4CE8A65745C3}" srcOrd="0" destOrd="0" presId="urn:microsoft.com/office/officeart/2008/layout/HalfCircleOrganizationChart"/>
    <dgm:cxn modelId="{53E25728-EFFA-4251-BAF0-048F946094FE}" type="presOf" srcId="{FD9FA939-C307-41F9-9BAB-184EC651C42D}" destId="{36CE09E8-1BA7-46A9-867B-9ADBABD5A6F0}" srcOrd="1" destOrd="0" presId="urn:microsoft.com/office/officeart/2008/layout/HalfCircleOrganizationChart"/>
    <dgm:cxn modelId="{4CE50610-42CB-42A1-B4D8-4DE3FAED4E51}" type="presOf" srcId="{1EB25ED5-1BB5-431C-9E4E-6D0DAE99F50A}" destId="{45A637EA-F631-48A3-AD3B-11B02DDC239F}" srcOrd="0" destOrd="0" presId="urn:microsoft.com/office/officeart/2008/layout/HalfCircleOrganizationChart"/>
    <dgm:cxn modelId="{66353002-0517-435F-81EC-EF79790762DF}" type="presOf" srcId="{06B88CAF-0CAC-4F57-867D-1FF19AB355DD}" destId="{D9A04A54-988A-42CB-A4E0-1E4FED7DEF9F}" srcOrd="0" destOrd="0" presId="urn:microsoft.com/office/officeart/2008/layout/HalfCircleOrganizationChart"/>
    <dgm:cxn modelId="{8AA85A61-3DED-4DEC-8D61-BC2B10B5397D}" srcId="{1EB25ED5-1BB5-431C-9E4E-6D0DAE99F50A}" destId="{013858CE-DB87-4AE6-B1E4-ABF9D80AB768}" srcOrd="0" destOrd="0" parTransId="{5F4B5F20-EC3E-491B-BF72-821535D160F1}" sibTransId="{34B1A7C7-21EA-4EEC-89C7-5B86D47EDA79}"/>
    <dgm:cxn modelId="{8759A802-23E5-4F10-A4D9-013715B9EE9D}" srcId="{013858CE-DB87-4AE6-B1E4-ABF9D80AB768}" destId="{2618E9A1-F8C8-4EA1-A0DF-FB00F6B309F7}" srcOrd="1" destOrd="0" parTransId="{1FE305D0-77FC-41A5-BB23-4E9A795E079C}" sibTransId="{88FCC2D6-5CA0-4D24-B616-AE6FD98486EC}"/>
    <dgm:cxn modelId="{809BA60D-1E5F-4B25-A442-DD09478A0E46}" type="presOf" srcId="{1FE305D0-77FC-41A5-BB23-4E9A795E079C}" destId="{EC611134-2CE6-4854-9477-A39305067F15}" srcOrd="0" destOrd="0" presId="urn:microsoft.com/office/officeart/2008/layout/HalfCircleOrganizationChart"/>
    <dgm:cxn modelId="{C4B464FC-6C50-4528-8CDE-2BDF8895D3C4}" type="presOf" srcId="{25139D06-E46B-4D89-985B-52721CF99808}" destId="{E0A4C500-37D9-438C-B88A-F3655EAB7EF8}" srcOrd="0" destOrd="0" presId="urn:microsoft.com/office/officeart/2008/layout/HalfCircleOrganizationChart"/>
    <dgm:cxn modelId="{A678F34B-0167-4A8C-902D-5958C83ED741}" type="presOf" srcId="{FD9FA939-C307-41F9-9BAB-184EC651C42D}" destId="{69221734-8E75-4E54-849D-2DE69EC51614}" srcOrd="0" destOrd="0" presId="urn:microsoft.com/office/officeart/2008/layout/HalfCircleOrganizationChart"/>
    <dgm:cxn modelId="{E1BF3D33-447E-4AF2-9A67-138C38F51942}" type="presParOf" srcId="{45A637EA-F631-48A3-AD3B-11B02DDC239F}" destId="{20FACF1D-9897-408E-B854-7902AB6A5D46}" srcOrd="0" destOrd="0" presId="urn:microsoft.com/office/officeart/2008/layout/HalfCircleOrganizationChart"/>
    <dgm:cxn modelId="{91F8B84E-F70E-45F8-8FDA-27D90FA1063F}" type="presParOf" srcId="{20FACF1D-9897-408E-B854-7902AB6A5D46}" destId="{EAD7B0BF-9EB2-4786-8AD7-E95E49E21541}" srcOrd="0" destOrd="0" presId="urn:microsoft.com/office/officeart/2008/layout/HalfCircleOrganizationChart"/>
    <dgm:cxn modelId="{56FE2A17-8B94-4258-83B0-C3625D47236F}" type="presParOf" srcId="{EAD7B0BF-9EB2-4786-8AD7-E95E49E21541}" destId="{3DC1530D-7E78-4FB1-B6EF-C7D5C902CE96}" srcOrd="0" destOrd="0" presId="urn:microsoft.com/office/officeart/2008/layout/HalfCircleOrganizationChart"/>
    <dgm:cxn modelId="{BF7B6660-BF6C-42E9-8C57-6CEB0C8E91ED}" type="presParOf" srcId="{EAD7B0BF-9EB2-4786-8AD7-E95E49E21541}" destId="{4EA27B5B-0D8F-4B9A-9F46-3B2503354254}" srcOrd="1" destOrd="0" presId="urn:microsoft.com/office/officeart/2008/layout/HalfCircleOrganizationChart"/>
    <dgm:cxn modelId="{68FD75B5-2A4E-46D4-9942-F84793470608}" type="presParOf" srcId="{EAD7B0BF-9EB2-4786-8AD7-E95E49E21541}" destId="{F7624478-A0C8-493F-AA9E-9E8F4BB14D99}" srcOrd="2" destOrd="0" presId="urn:microsoft.com/office/officeart/2008/layout/HalfCircleOrganizationChart"/>
    <dgm:cxn modelId="{C49C3F1C-E384-40E1-A701-A82AA3DA6606}" type="presParOf" srcId="{EAD7B0BF-9EB2-4786-8AD7-E95E49E21541}" destId="{492D4CD0-E572-4336-B2B1-5D1DEA8A51FA}" srcOrd="3" destOrd="0" presId="urn:microsoft.com/office/officeart/2008/layout/HalfCircleOrganizationChart"/>
    <dgm:cxn modelId="{7261604C-B370-4C56-848D-C31DD462DFB3}" type="presParOf" srcId="{20FACF1D-9897-408E-B854-7902AB6A5D46}" destId="{BE61428C-1DDD-435D-844D-B3382FC858F0}" srcOrd="1" destOrd="0" presId="urn:microsoft.com/office/officeart/2008/layout/HalfCircleOrganizationChart"/>
    <dgm:cxn modelId="{D8A229D2-8DB9-4422-A098-99F4F6A6FA83}" type="presParOf" srcId="{BE61428C-1DDD-435D-844D-B3382FC858F0}" destId="{D9A04A54-988A-42CB-A4E0-1E4FED7DEF9F}" srcOrd="0" destOrd="0" presId="urn:microsoft.com/office/officeart/2008/layout/HalfCircleOrganizationChart"/>
    <dgm:cxn modelId="{4089067E-3067-4DB7-8EEF-98C57F3899CC}" type="presParOf" srcId="{BE61428C-1DDD-435D-844D-B3382FC858F0}" destId="{E2D1DE40-0C4F-47CF-B350-633E96DA2F6A}" srcOrd="1" destOrd="0" presId="urn:microsoft.com/office/officeart/2008/layout/HalfCircleOrganizationChart"/>
    <dgm:cxn modelId="{6D1043A0-AF38-4031-966D-C92558EBA740}" type="presParOf" srcId="{E2D1DE40-0C4F-47CF-B350-633E96DA2F6A}" destId="{49D28792-3BCD-47D9-88D1-4F293B75C225}" srcOrd="0" destOrd="0" presId="urn:microsoft.com/office/officeart/2008/layout/HalfCircleOrganizationChart"/>
    <dgm:cxn modelId="{691F97F1-52FE-4C10-8D1B-BF795DD64DAC}" type="presParOf" srcId="{49D28792-3BCD-47D9-88D1-4F293B75C225}" destId="{0324CAAF-C103-4C17-AD52-581E3CD4BFCB}" srcOrd="0" destOrd="0" presId="urn:microsoft.com/office/officeart/2008/layout/HalfCircleOrganizationChart"/>
    <dgm:cxn modelId="{758D3A56-0BEB-4028-BC3F-39ED1292E57D}" type="presParOf" srcId="{49D28792-3BCD-47D9-88D1-4F293B75C225}" destId="{0BF79253-302E-41EA-A41C-AEA12B78EB9A}" srcOrd="1" destOrd="0" presId="urn:microsoft.com/office/officeart/2008/layout/HalfCircleOrganizationChart"/>
    <dgm:cxn modelId="{21B126AD-CBF5-42EA-B1B4-87D123B8AD77}" type="presParOf" srcId="{49D28792-3BCD-47D9-88D1-4F293B75C225}" destId="{E4B95A6F-33E1-4064-A62B-9A0661B14DC7}" srcOrd="2" destOrd="0" presId="urn:microsoft.com/office/officeart/2008/layout/HalfCircleOrganizationChart"/>
    <dgm:cxn modelId="{0B97A3E7-4221-48E2-90CA-4AFA54619C3C}" type="presParOf" srcId="{49D28792-3BCD-47D9-88D1-4F293B75C225}" destId="{AD495BBC-8EED-4CBE-97DF-E5294A4BEE25}" srcOrd="3" destOrd="0" presId="urn:microsoft.com/office/officeart/2008/layout/HalfCircleOrganizationChart"/>
    <dgm:cxn modelId="{0B1FE6D5-A8EB-4499-87E7-C0940E160696}" type="presParOf" srcId="{E2D1DE40-0C4F-47CF-B350-633E96DA2F6A}" destId="{7716C1C2-F246-41F1-B3E6-2971ABD1A393}" srcOrd="1" destOrd="0" presId="urn:microsoft.com/office/officeart/2008/layout/HalfCircleOrganizationChart"/>
    <dgm:cxn modelId="{C3F695A7-201D-45CE-9B07-FC486F51C96C}" type="presParOf" srcId="{7716C1C2-F246-41F1-B3E6-2971ABD1A393}" destId="{366C0034-90CE-458B-8240-1E0EA7355FE4}" srcOrd="0" destOrd="0" presId="urn:microsoft.com/office/officeart/2008/layout/HalfCircleOrganizationChart"/>
    <dgm:cxn modelId="{0839AFF8-24A3-4CE2-80B1-AA16A28DA986}" type="presParOf" srcId="{7716C1C2-F246-41F1-B3E6-2971ABD1A393}" destId="{C81AE9DC-1FB8-4F5E-8FAD-5C71AD3108DC}" srcOrd="1" destOrd="0" presId="urn:microsoft.com/office/officeart/2008/layout/HalfCircleOrganizationChart"/>
    <dgm:cxn modelId="{6DEB4294-76E2-4B7F-8483-519747D5CDF5}" type="presParOf" srcId="{C81AE9DC-1FB8-4F5E-8FAD-5C71AD3108DC}" destId="{97D63C3F-C90A-40E3-B4CB-55CF434DB23E}" srcOrd="0" destOrd="0" presId="urn:microsoft.com/office/officeart/2008/layout/HalfCircleOrganizationChart"/>
    <dgm:cxn modelId="{D417AF69-5B69-49D0-B72C-CB764A038253}" type="presParOf" srcId="{97D63C3F-C90A-40E3-B4CB-55CF434DB23E}" destId="{69221734-8E75-4E54-849D-2DE69EC51614}" srcOrd="0" destOrd="0" presId="urn:microsoft.com/office/officeart/2008/layout/HalfCircleOrganizationChart"/>
    <dgm:cxn modelId="{A9F9414F-2292-4984-B9BB-29F7A8E75292}" type="presParOf" srcId="{97D63C3F-C90A-40E3-B4CB-55CF434DB23E}" destId="{F2682373-2840-4CA3-A097-B3F4817AC140}" srcOrd="1" destOrd="0" presId="urn:microsoft.com/office/officeart/2008/layout/HalfCircleOrganizationChart"/>
    <dgm:cxn modelId="{8F9AE430-AE51-4A23-91C9-DA98AD3D98A1}" type="presParOf" srcId="{97D63C3F-C90A-40E3-B4CB-55CF434DB23E}" destId="{0ECE435D-ED6F-4D9E-880F-AF64E85D303D}" srcOrd="2" destOrd="0" presId="urn:microsoft.com/office/officeart/2008/layout/HalfCircleOrganizationChart"/>
    <dgm:cxn modelId="{0DD3CD63-EFE2-4A90-8689-14D8AFF524E7}" type="presParOf" srcId="{97D63C3F-C90A-40E3-B4CB-55CF434DB23E}" destId="{36CE09E8-1BA7-46A9-867B-9ADBABD5A6F0}" srcOrd="3" destOrd="0" presId="urn:microsoft.com/office/officeart/2008/layout/HalfCircleOrganizationChart"/>
    <dgm:cxn modelId="{72F23DA0-E3F9-4A13-B9CC-FBB7BEAFD267}" type="presParOf" srcId="{C81AE9DC-1FB8-4F5E-8FAD-5C71AD3108DC}" destId="{F7C4621C-87E2-477B-B834-65F712D6A043}" srcOrd="1" destOrd="0" presId="urn:microsoft.com/office/officeart/2008/layout/HalfCircleOrganizationChart"/>
    <dgm:cxn modelId="{FBF559A2-FB0B-4A15-A636-EA3EE13E5A90}" type="presParOf" srcId="{C81AE9DC-1FB8-4F5E-8FAD-5C71AD3108DC}" destId="{B9109748-E01C-4CF2-9A9F-4AEFF32C8696}" srcOrd="2" destOrd="0" presId="urn:microsoft.com/office/officeart/2008/layout/HalfCircleOrganizationChart"/>
    <dgm:cxn modelId="{7E80D178-49DC-4837-BDFF-FFAD952C3580}" type="presParOf" srcId="{7716C1C2-F246-41F1-B3E6-2971ABD1A393}" destId="{3CD57ABA-2EC4-4AE3-989C-4CE8A65745C3}" srcOrd="2" destOrd="0" presId="urn:microsoft.com/office/officeart/2008/layout/HalfCircleOrganizationChart"/>
    <dgm:cxn modelId="{6D60C986-E635-4A0D-9120-5DB0103F31EF}" type="presParOf" srcId="{7716C1C2-F246-41F1-B3E6-2971ABD1A393}" destId="{83A15301-49AE-4486-946D-B3410740AB2C}" srcOrd="3" destOrd="0" presId="urn:microsoft.com/office/officeart/2008/layout/HalfCircleOrganizationChart"/>
    <dgm:cxn modelId="{A650BB87-A8C7-41B4-8120-54DDAA0E2473}" type="presParOf" srcId="{83A15301-49AE-4486-946D-B3410740AB2C}" destId="{F66714C4-FAFC-4B08-93DF-CDAD629FD0E8}" srcOrd="0" destOrd="0" presId="urn:microsoft.com/office/officeart/2008/layout/HalfCircleOrganizationChart"/>
    <dgm:cxn modelId="{D213D72E-E143-4E6B-8DD8-FBB62FC4272F}" type="presParOf" srcId="{F66714C4-FAFC-4B08-93DF-CDAD629FD0E8}" destId="{E0A4C500-37D9-438C-B88A-F3655EAB7EF8}" srcOrd="0" destOrd="0" presId="urn:microsoft.com/office/officeart/2008/layout/HalfCircleOrganizationChart"/>
    <dgm:cxn modelId="{E6020BB1-85B7-4BC4-AFBD-78DFE7E344A4}" type="presParOf" srcId="{F66714C4-FAFC-4B08-93DF-CDAD629FD0E8}" destId="{6366707A-CEDA-45AE-AB8A-8CD6A4BEBE99}" srcOrd="1" destOrd="0" presId="urn:microsoft.com/office/officeart/2008/layout/HalfCircleOrganizationChart"/>
    <dgm:cxn modelId="{F6EABDD3-52F9-4501-8460-913B95B08666}" type="presParOf" srcId="{F66714C4-FAFC-4B08-93DF-CDAD629FD0E8}" destId="{8F39E07D-7824-4AC0-B574-5F7A3BE77590}" srcOrd="2" destOrd="0" presId="urn:microsoft.com/office/officeart/2008/layout/HalfCircleOrganizationChart"/>
    <dgm:cxn modelId="{8A9BFF76-105E-42B9-B8DA-6141E1FEF60F}" type="presParOf" srcId="{F66714C4-FAFC-4B08-93DF-CDAD629FD0E8}" destId="{CF599970-C974-454A-A669-4A6AD47D4E69}" srcOrd="3" destOrd="0" presId="urn:microsoft.com/office/officeart/2008/layout/HalfCircleOrganizationChart"/>
    <dgm:cxn modelId="{A903B25B-8F30-4498-84A7-F4B8381D51F2}" type="presParOf" srcId="{83A15301-49AE-4486-946D-B3410740AB2C}" destId="{581ED43E-39C8-47C3-81C5-000B16B985EB}" srcOrd="1" destOrd="0" presId="urn:microsoft.com/office/officeart/2008/layout/HalfCircleOrganizationChart"/>
    <dgm:cxn modelId="{9DEC7C5E-CAE5-421B-BB19-F0F4C24B739D}" type="presParOf" srcId="{83A15301-49AE-4486-946D-B3410740AB2C}" destId="{1F99F1FC-F150-4A99-8778-D2DA0D4483F1}" srcOrd="2" destOrd="0" presId="urn:microsoft.com/office/officeart/2008/layout/HalfCircleOrganizationChart"/>
    <dgm:cxn modelId="{4F9BBE35-7FB5-421A-BA1E-2E153CEAB77E}" type="presParOf" srcId="{E2D1DE40-0C4F-47CF-B350-633E96DA2F6A}" destId="{F29B14F2-C7CC-4943-9226-90AF4F4A0BFA}" srcOrd="2" destOrd="0" presId="urn:microsoft.com/office/officeart/2008/layout/HalfCircleOrganizationChart"/>
    <dgm:cxn modelId="{FDC7E2B5-9341-4ABB-BD05-17C75685D1B1}" type="presParOf" srcId="{BE61428C-1DDD-435D-844D-B3382FC858F0}" destId="{EC611134-2CE6-4854-9477-A39305067F15}" srcOrd="2" destOrd="0" presId="urn:microsoft.com/office/officeart/2008/layout/HalfCircleOrganizationChart"/>
    <dgm:cxn modelId="{AA228FC2-909D-4401-A66E-6FF6427412A6}" type="presParOf" srcId="{BE61428C-1DDD-435D-844D-B3382FC858F0}" destId="{A901A78A-A680-400C-ADA4-6EBCB0011750}" srcOrd="3" destOrd="0" presId="urn:microsoft.com/office/officeart/2008/layout/HalfCircleOrganizationChart"/>
    <dgm:cxn modelId="{37B57360-B98A-4F07-83D8-2E709F1A191F}" type="presParOf" srcId="{A901A78A-A680-400C-ADA4-6EBCB0011750}" destId="{50AADEA4-E367-4BDF-849A-8535E7755E58}" srcOrd="0" destOrd="0" presId="urn:microsoft.com/office/officeart/2008/layout/HalfCircleOrganizationChart"/>
    <dgm:cxn modelId="{FA8B3556-3743-44D2-BA01-6DEB8980C3A0}" type="presParOf" srcId="{50AADEA4-E367-4BDF-849A-8535E7755E58}" destId="{9C2950EE-ED65-4E4C-9737-4DCB78F561BA}" srcOrd="0" destOrd="0" presId="urn:microsoft.com/office/officeart/2008/layout/HalfCircleOrganizationChart"/>
    <dgm:cxn modelId="{A074DC8B-B844-4FB3-A6AE-7059837CF08C}" type="presParOf" srcId="{50AADEA4-E367-4BDF-849A-8535E7755E58}" destId="{17E3BB32-6861-44AB-A3E1-AB1B82A0843E}" srcOrd="1" destOrd="0" presId="urn:microsoft.com/office/officeart/2008/layout/HalfCircleOrganizationChart"/>
    <dgm:cxn modelId="{82A3FC38-4AEE-479C-A0B9-83955E6F7EF1}" type="presParOf" srcId="{50AADEA4-E367-4BDF-849A-8535E7755E58}" destId="{5748AA9E-13F9-451C-9180-38C8911365EB}" srcOrd="2" destOrd="0" presId="urn:microsoft.com/office/officeart/2008/layout/HalfCircleOrganizationChart"/>
    <dgm:cxn modelId="{B5F75368-D307-4C27-AE33-9ED0A9F074FC}" type="presParOf" srcId="{50AADEA4-E367-4BDF-849A-8535E7755E58}" destId="{AAC2EF60-F6DC-4363-8339-7066B94BD0AC}" srcOrd="3" destOrd="0" presId="urn:microsoft.com/office/officeart/2008/layout/HalfCircleOrganizationChart"/>
    <dgm:cxn modelId="{40F558DB-D65E-4051-94BF-2DD21AF4EAF5}" type="presParOf" srcId="{A901A78A-A680-400C-ADA4-6EBCB0011750}" destId="{F743E737-638E-4C67-968C-89EB051E3C8F}" srcOrd="1" destOrd="0" presId="urn:microsoft.com/office/officeart/2008/layout/HalfCircleOrganizationChart"/>
    <dgm:cxn modelId="{0247F795-51AE-4147-8F4F-2922D4FBC2FA}" type="presParOf" srcId="{A901A78A-A680-400C-ADA4-6EBCB0011750}" destId="{67B3F5E7-34B5-4819-B0A0-7CB63B973A12}" srcOrd="2" destOrd="0" presId="urn:microsoft.com/office/officeart/2008/layout/HalfCircleOrganizationChart"/>
    <dgm:cxn modelId="{008504AB-E9D3-43E6-ADEF-27DC9DD1E796}" type="presParOf" srcId="{20FACF1D-9897-408E-B854-7902AB6A5D46}" destId="{A11EDDE6-8D55-41C5-8D59-D316FA33B75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E89F4E0-EDF2-417D-A765-197622F4370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91F29C-6E7E-48B9-8FED-375E41A6DD0F}">
      <dgm:prSet/>
      <dgm:spPr/>
      <dgm:t>
        <a:bodyPr/>
        <a:lstStyle/>
        <a:p>
          <a:pPr rtl="0"/>
          <a:r>
            <a:rPr lang="en-US" smtClean="0"/>
            <a:t>User</a:t>
          </a:r>
          <a:endParaRPr lang="en-US"/>
        </a:p>
      </dgm:t>
    </dgm:pt>
    <dgm:pt modelId="{4859B737-DC9E-4760-A1AF-078F84255200}" type="parTrans" cxnId="{D9D53627-4401-4530-BD4A-F9A0F096002C}">
      <dgm:prSet/>
      <dgm:spPr/>
      <dgm:t>
        <a:bodyPr/>
        <a:lstStyle/>
        <a:p>
          <a:endParaRPr lang="en-US"/>
        </a:p>
      </dgm:t>
    </dgm:pt>
    <dgm:pt modelId="{E6ABBF2F-4F4D-4166-A3F3-BD606BD987C0}" type="sibTrans" cxnId="{D9D53627-4401-4530-BD4A-F9A0F096002C}">
      <dgm:prSet/>
      <dgm:spPr/>
      <dgm:t>
        <a:bodyPr/>
        <a:lstStyle/>
        <a:p>
          <a:endParaRPr lang="en-US"/>
        </a:p>
      </dgm:t>
    </dgm:pt>
    <dgm:pt modelId="{784C2C17-C8B4-40B5-BF95-C48F87F8B992}">
      <dgm:prSet/>
      <dgm:spPr/>
      <dgm:t>
        <a:bodyPr/>
        <a:lstStyle/>
        <a:p>
          <a:pPr rtl="0"/>
          <a:r>
            <a:rPr lang="en-US" smtClean="0"/>
            <a:t>Business Unit</a:t>
          </a:r>
          <a:endParaRPr lang="en-US"/>
        </a:p>
      </dgm:t>
    </dgm:pt>
    <dgm:pt modelId="{B1D7B8DF-F937-4B46-A2FF-ED35717AE378}" type="parTrans" cxnId="{34F36644-A6C4-4E6E-9E41-E900D1922E6E}">
      <dgm:prSet/>
      <dgm:spPr/>
      <dgm:t>
        <a:bodyPr/>
        <a:lstStyle/>
        <a:p>
          <a:endParaRPr lang="en-US"/>
        </a:p>
      </dgm:t>
    </dgm:pt>
    <dgm:pt modelId="{DBAD1010-042C-4B54-8AC7-8D7EDBA66892}" type="sibTrans" cxnId="{34F36644-A6C4-4E6E-9E41-E900D1922E6E}">
      <dgm:prSet/>
      <dgm:spPr/>
      <dgm:t>
        <a:bodyPr/>
        <a:lstStyle/>
        <a:p>
          <a:endParaRPr lang="en-US"/>
        </a:p>
      </dgm:t>
    </dgm:pt>
    <dgm:pt modelId="{915E6C71-636F-460A-854C-5A597292A0B3}">
      <dgm:prSet/>
      <dgm:spPr/>
      <dgm:t>
        <a:bodyPr/>
        <a:lstStyle/>
        <a:p>
          <a:pPr rtl="0"/>
          <a:r>
            <a:rPr lang="en-US" smtClean="0"/>
            <a:t>Parent: Child Business Units</a:t>
          </a:r>
          <a:endParaRPr lang="en-US"/>
        </a:p>
      </dgm:t>
    </dgm:pt>
    <dgm:pt modelId="{6C7A829B-2F33-465C-8F7E-D49D358119DA}" type="parTrans" cxnId="{226A9F34-A32D-4CF9-A8DF-248A1BC1C01F}">
      <dgm:prSet/>
      <dgm:spPr/>
      <dgm:t>
        <a:bodyPr/>
        <a:lstStyle/>
        <a:p>
          <a:endParaRPr lang="en-US"/>
        </a:p>
      </dgm:t>
    </dgm:pt>
    <dgm:pt modelId="{E57A30FC-4B76-41CB-A2E4-3BC88C225216}" type="sibTrans" cxnId="{226A9F34-A32D-4CF9-A8DF-248A1BC1C01F}">
      <dgm:prSet/>
      <dgm:spPr/>
      <dgm:t>
        <a:bodyPr/>
        <a:lstStyle/>
        <a:p>
          <a:endParaRPr lang="en-US"/>
        </a:p>
      </dgm:t>
    </dgm:pt>
    <dgm:pt modelId="{6F48E22C-1267-4735-A871-A03C907B3315}">
      <dgm:prSet/>
      <dgm:spPr/>
      <dgm:t>
        <a:bodyPr/>
        <a:lstStyle/>
        <a:p>
          <a:pPr rtl="0"/>
          <a:r>
            <a:rPr lang="en-US" smtClean="0"/>
            <a:t>Organization</a:t>
          </a:r>
          <a:endParaRPr lang="en-US"/>
        </a:p>
      </dgm:t>
    </dgm:pt>
    <dgm:pt modelId="{2CB03963-0AB7-4E7F-944D-4A8C1665B153}" type="parTrans" cxnId="{5AB68561-99B1-4A70-8C75-09CD934D7B5C}">
      <dgm:prSet/>
      <dgm:spPr/>
      <dgm:t>
        <a:bodyPr/>
        <a:lstStyle/>
        <a:p>
          <a:endParaRPr lang="en-US"/>
        </a:p>
      </dgm:t>
    </dgm:pt>
    <dgm:pt modelId="{84D19DF5-B8F3-49FE-8D22-32DCF2045F53}" type="sibTrans" cxnId="{5AB68561-99B1-4A70-8C75-09CD934D7B5C}">
      <dgm:prSet/>
      <dgm:spPr/>
      <dgm:t>
        <a:bodyPr/>
        <a:lstStyle/>
        <a:p>
          <a:endParaRPr lang="en-US"/>
        </a:p>
      </dgm:t>
    </dgm:pt>
    <dgm:pt modelId="{DFEC57EE-B97B-4BE6-AB9C-C8A66B037D9D}" type="pres">
      <dgm:prSet presAssocID="{6E89F4E0-EDF2-417D-A765-197622F4370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808640-1A5D-4389-8AA4-004993B0E301}" type="pres">
      <dgm:prSet presAssocID="{E691F29C-6E7E-48B9-8FED-375E41A6DD0F}" presName="linNode" presStyleCnt="0"/>
      <dgm:spPr/>
    </dgm:pt>
    <dgm:pt modelId="{FA749FEF-EB09-4871-A434-73728DB1137A}" type="pres">
      <dgm:prSet presAssocID="{E691F29C-6E7E-48B9-8FED-375E41A6DD0F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27264-F817-4B6A-BE00-BB6D92B9B04E}" type="pres">
      <dgm:prSet presAssocID="{E6ABBF2F-4F4D-4166-A3F3-BD606BD987C0}" presName="sp" presStyleCnt="0"/>
      <dgm:spPr/>
    </dgm:pt>
    <dgm:pt modelId="{73D04C16-AEB3-4F24-ACDE-A420BD63D387}" type="pres">
      <dgm:prSet presAssocID="{784C2C17-C8B4-40B5-BF95-C48F87F8B992}" presName="linNode" presStyleCnt="0"/>
      <dgm:spPr/>
    </dgm:pt>
    <dgm:pt modelId="{A2A26BBD-ABD9-461D-AB4C-C85A7EF344DE}" type="pres">
      <dgm:prSet presAssocID="{784C2C17-C8B4-40B5-BF95-C48F87F8B992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CF9C15-4992-4A61-9AE4-AB226743F078}" type="pres">
      <dgm:prSet presAssocID="{DBAD1010-042C-4B54-8AC7-8D7EDBA66892}" presName="sp" presStyleCnt="0"/>
      <dgm:spPr/>
    </dgm:pt>
    <dgm:pt modelId="{74319092-F7AA-47DF-911A-29EB0A3FB982}" type="pres">
      <dgm:prSet presAssocID="{915E6C71-636F-460A-854C-5A597292A0B3}" presName="linNode" presStyleCnt="0"/>
      <dgm:spPr/>
    </dgm:pt>
    <dgm:pt modelId="{B7F43995-2FCB-400B-B58D-1F5D4C5F1D42}" type="pres">
      <dgm:prSet presAssocID="{915E6C71-636F-460A-854C-5A597292A0B3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8F0C4D-61A4-4AE3-9298-D2F9A4A16E57}" type="pres">
      <dgm:prSet presAssocID="{E57A30FC-4B76-41CB-A2E4-3BC88C225216}" presName="sp" presStyleCnt="0"/>
      <dgm:spPr/>
    </dgm:pt>
    <dgm:pt modelId="{474EE8AC-751B-4EB9-A27C-349959B71A5B}" type="pres">
      <dgm:prSet presAssocID="{6F48E22C-1267-4735-A871-A03C907B3315}" presName="linNode" presStyleCnt="0"/>
      <dgm:spPr/>
    </dgm:pt>
    <dgm:pt modelId="{0AC53B6E-E189-4779-AC71-9DD6BF968F3F}" type="pres">
      <dgm:prSet presAssocID="{6F48E22C-1267-4735-A871-A03C907B331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B68561-99B1-4A70-8C75-09CD934D7B5C}" srcId="{6E89F4E0-EDF2-417D-A765-197622F4370E}" destId="{6F48E22C-1267-4735-A871-A03C907B3315}" srcOrd="3" destOrd="0" parTransId="{2CB03963-0AB7-4E7F-944D-4A8C1665B153}" sibTransId="{84D19DF5-B8F3-49FE-8D22-32DCF2045F53}"/>
    <dgm:cxn modelId="{226A9F34-A32D-4CF9-A8DF-248A1BC1C01F}" srcId="{6E89F4E0-EDF2-417D-A765-197622F4370E}" destId="{915E6C71-636F-460A-854C-5A597292A0B3}" srcOrd="2" destOrd="0" parTransId="{6C7A829B-2F33-465C-8F7E-D49D358119DA}" sibTransId="{E57A30FC-4B76-41CB-A2E4-3BC88C225216}"/>
    <dgm:cxn modelId="{0197CAAC-FEE4-4430-AD35-EA36EA45736E}" type="presOf" srcId="{915E6C71-636F-460A-854C-5A597292A0B3}" destId="{B7F43995-2FCB-400B-B58D-1F5D4C5F1D42}" srcOrd="0" destOrd="0" presId="urn:microsoft.com/office/officeart/2005/8/layout/vList5"/>
    <dgm:cxn modelId="{E4505009-C69C-403E-8255-1F3FF0A17E4E}" type="presOf" srcId="{6E89F4E0-EDF2-417D-A765-197622F4370E}" destId="{DFEC57EE-B97B-4BE6-AB9C-C8A66B037D9D}" srcOrd="0" destOrd="0" presId="urn:microsoft.com/office/officeart/2005/8/layout/vList5"/>
    <dgm:cxn modelId="{CD3C3471-2676-480D-B1AA-4180214FE0F9}" type="presOf" srcId="{E691F29C-6E7E-48B9-8FED-375E41A6DD0F}" destId="{FA749FEF-EB09-4871-A434-73728DB1137A}" srcOrd="0" destOrd="0" presId="urn:microsoft.com/office/officeart/2005/8/layout/vList5"/>
    <dgm:cxn modelId="{F59E9412-F46C-4C9E-A344-9872FE912A43}" type="presOf" srcId="{784C2C17-C8B4-40B5-BF95-C48F87F8B992}" destId="{A2A26BBD-ABD9-461D-AB4C-C85A7EF344DE}" srcOrd="0" destOrd="0" presId="urn:microsoft.com/office/officeart/2005/8/layout/vList5"/>
    <dgm:cxn modelId="{34F36644-A6C4-4E6E-9E41-E900D1922E6E}" srcId="{6E89F4E0-EDF2-417D-A765-197622F4370E}" destId="{784C2C17-C8B4-40B5-BF95-C48F87F8B992}" srcOrd="1" destOrd="0" parTransId="{B1D7B8DF-F937-4B46-A2FF-ED35717AE378}" sibTransId="{DBAD1010-042C-4B54-8AC7-8D7EDBA66892}"/>
    <dgm:cxn modelId="{761EE169-7AD1-4CEB-ABEC-1251B2E59CDD}" type="presOf" srcId="{6F48E22C-1267-4735-A871-A03C907B3315}" destId="{0AC53B6E-E189-4779-AC71-9DD6BF968F3F}" srcOrd="0" destOrd="0" presId="urn:microsoft.com/office/officeart/2005/8/layout/vList5"/>
    <dgm:cxn modelId="{D9D53627-4401-4530-BD4A-F9A0F096002C}" srcId="{6E89F4E0-EDF2-417D-A765-197622F4370E}" destId="{E691F29C-6E7E-48B9-8FED-375E41A6DD0F}" srcOrd="0" destOrd="0" parTransId="{4859B737-DC9E-4760-A1AF-078F84255200}" sibTransId="{E6ABBF2F-4F4D-4166-A3F3-BD606BD987C0}"/>
    <dgm:cxn modelId="{E62020A0-E383-402F-B451-E14DE9EA96FD}" type="presParOf" srcId="{DFEC57EE-B97B-4BE6-AB9C-C8A66B037D9D}" destId="{1B808640-1A5D-4389-8AA4-004993B0E301}" srcOrd="0" destOrd="0" presId="urn:microsoft.com/office/officeart/2005/8/layout/vList5"/>
    <dgm:cxn modelId="{396B0803-7FAB-4FFE-8E0E-47A8CD6BD62F}" type="presParOf" srcId="{1B808640-1A5D-4389-8AA4-004993B0E301}" destId="{FA749FEF-EB09-4871-A434-73728DB1137A}" srcOrd="0" destOrd="0" presId="urn:microsoft.com/office/officeart/2005/8/layout/vList5"/>
    <dgm:cxn modelId="{95722193-6357-4B36-865A-041C1648E0F7}" type="presParOf" srcId="{DFEC57EE-B97B-4BE6-AB9C-C8A66B037D9D}" destId="{D5527264-F817-4B6A-BE00-BB6D92B9B04E}" srcOrd="1" destOrd="0" presId="urn:microsoft.com/office/officeart/2005/8/layout/vList5"/>
    <dgm:cxn modelId="{7B4EE9AC-8CE1-43E8-99DA-8BFBA6D7445C}" type="presParOf" srcId="{DFEC57EE-B97B-4BE6-AB9C-C8A66B037D9D}" destId="{73D04C16-AEB3-4F24-ACDE-A420BD63D387}" srcOrd="2" destOrd="0" presId="urn:microsoft.com/office/officeart/2005/8/layout/vList5"/>
    <dgm:cxn modelId="{4C889412-8048-4325-9010-EFB51FB1D70B}" type="presParOf" srcId="{73D04C16-AEB3-4F24-ACDE-A420BD63D387}" destId="{A2A26BBD-ABD9-461D-AB4C-C85A7EF344DE}" srcOrd="0" destOrd="0" presId="urn:microsoft.com/office/officeart/2005/8/layout/vList5"/>
    <dgm:cxn modelId="{968F23B6-8964-42B7-8FEA-49BF0C550497}" type="presParOf" srcId="{DFEC57EE-B97B-4BE6-AB9C-C8A66B037D9D}" destId="{6BCF9C15-4992-4A61-9AE4-AB226743F078}" srcOrd="3" destOrd="0" presId="urn:microsoft.com/office/officeart/2005/8/layout/vList5"/>
    <dgm:cxn modelId="{D80D6E91-6BEE-4072-AFB0-81E0636EFCEF}" type="presParOf" srcId="{DFEC57EE-B97B-4BE6-AB9C-C8A66B037D9D}" destId="{74319092-F7AA-47DF-911A-29EB0A3FB982}" srcOrd="4" destOrd="0" presId="urn:microsoft.com/office/officeart/2005/8/layout/vList5"/>
    <dgm:cxn modelId="{5F005271-5D91-4E26-8485-6BA9DF562C15}" type="presParOf" srcId="{74319092-F7AA-47DF-911A-29EB0A3FB982}" destId="{B7F43995-2FCB-400B-B58D-1F5D4C5F1D42}" srcOrd="0" destOrd="0" presId="urn:microsoft.com/office/officeart/2005/8/layout/vList5"/>
    <dgm:cxn modelId="{EA7ABD74-3977-498F-8FD7-35BB33BE6F0A}" type="presParOf" srcId="{DFEC57EE-B97B-4BE6-AB9C-C8A66B037D9D}" destId="{998F0C4D-61A4-4AE3-9298-D2F9A4A16E57}" srcOrd="5" destOrd="0" presId="urn:microsoft.com/office/officeart/2005/8/layout/vList5"/>
    <dgm:cxn modelId="{D806B7D9-4D1C-4230-9209-0495EFB63F09}" type="presParOf" srcId="{DFEC57EE-B97B-4BE6-AB9C-C8A66B037D9D}" destId="{474EE8AC-751B-4EB9-A27C-349959B71A5B}" srcOrd="6" destOrd="0" presId="urn:microsoft.com/office/officeart/2005/8/layout/vList5"/>
    <dgm:cxn modelId="{C73902A3-4365-48E4-8305-C4D5E8708662}" type="presParOf" srcId="{474EE8AC-751B-4EB9-A27C-349959B71A5B}" destId="{0AC53B6E-E189-4779-AC71-9DD6BF968F3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2C0728E-B8A9-4F2B-BD18-557849C4943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393869-4FED-42A8-9C62-B797EA4D354C}">
      <dgm:prSet/>
      <dgm:spPr/>
      <dgm:t>
        <a:bodyPr/>
        <a:lstStyle/>
        <a:p>
          <a:pPr rtl="0"/>
          <a:r>
            <a:rPr lang="en-US" dirty="0" smtClean="0"/>
            <a:t>Allows you to group a series of workflow steps</a:t>
          </a:r>
          <a:endParaRPr lang="en-US" dirty="0"/>
        </a:p>
      </dgm:t>
    </dgm:pt>
    <dgm:pt modelId="{517878FF-4745-417B-A153-E42167CEEE11}" type="parTrans" cxnId="{144D6941-FDC2-4618-96A2-42DAED78E5C7}">
      <dgm:prSet/>
      <dgm:spPr/>
      <dgm:t>
        <a:bodyPr/>
        <a:lstStyle/>
        <a:p>
          <a:endParaRPr lang="en-US"/>
        </a:p>
      </dgm:t>
    </dgm:pt>
    <dgm:pt modelId="{DD786EF6-2B0A-455C-BB50-A0CDD930B33D}" type="sibTrans" cxnId="{144D6941-FDC2-4618-96A2-42DAED78E5C7}">
      <dgm:prSet/>
      <dgm:spPr/>
      <dgm:t>
        <a:bodyPr/>
        <a:lstStyle/>
        <a:p>
          <a:endParaRPr lang="en-US"/>
        </a:p>
      </dgm:t>
    </dgm:pt>
    <dgm:pt modelId="{149A25DB-326B-40E2-B7B3-0DC4B18B0F66}">
      <dgm:prSet/>
      <dgm:spPr/>
      <dgm:t>
        <a:bodyPr/>
        <a:lstStyle/>
        <a:p>
          <a:pPr rtl="0"/>
          <a:r>
            <a:rPr lang="en-US" dirty="0" smtClean="0"/>
            <a:t>If a workflow has stages, then all steps must belong in a stage</a:t>
          </a:r>
          <a:endParaRPr lang="en-US" dirty="0"/>
        </a:p>
      </dgm:t>
    </dgm:pt>
    <dgm:pt modelId="{7DB8BCEF-E821-464E-A962-EF5490147298}" type="parTrans" cxnId="{2C719C86-7055-4365-9D68-2CE9AA81718A}">
      <dgm:prSet/>
      <dgm:spPr/>
      <dgm:t>
        <a:bodyPr/>
        <a:lstStyle/>
        <a:p>
          <a:endParaRPr lang="en-US"/>
        </a:p>
      </dgm:t>
    </dgm:pt>
    <dgm:pt modelId="{B5BFB767-4F3F-4D86-A23B-7BA093EC77EA}" type="sibTrans" cxnId="{2C719C86-7055-4365-9D68-2CE9AA81718A}">
      <dgm:prSet/>
      <dgm:spPr/>
      <dgm:t>
        <a:bodyPr/>
        <a:lstStyle/>
        <a:p>
          <a:endParaRPr lang="en-US"/>
        </a:p>
      </dgm:t>
    </dgm:pt>
    <dgm:pt modelId="{2E75E0E9-DDDA-4548-88FA-6993DE9B8255}" type="pres">
      <dgm:prSet presAssocID="{72C0728E-B8A9-4F2B-BD18-557849C4943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24DEB2-FACA-465C-819C-F5DA69692EC3}" type="pres">
      <dgm:prSet presAssocID="{5C393869-4FED-42A8-9C62-B797EA4D354C}" presName="linNode" presStyleCnt="0"/>
      <dgm:spPr/>
    </dgm:pt>
    <dgm:pt modelId="{F1E65DFD-3286-4427-8BDB-91385C1F2ACF}" type="pres">
      <dgm:prSet presAssocID="{5C393869-4FED-42A8-9C62-B797EA4D354C}" presName="parentText" presStyleLbl="node1" presStyleIdx="0" presStyleCnt="2" custScaleX="277778" custLinFactNeighborX="-15583" custLinFactNeighborY="-115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7389B9-A2F9-4DBB-81D0-5689C1D779D4}" type="pres">
      <dgm:prSet presAssocID="{DD786EF6-2B0A-455C-BB50-A0CDD930B33D}" presName="sp" presStyleCnt="0"/>
      <dgm:spPr/>
    </dgm:pt>
    <dgm:pt modelId="{5A187EEA-3E8C-4C8B-B213-10CCF1E85C79}" type="pres">
      <dgm:prSet presAssocID="{149A25DB-326B-40E2-B7B3-0DC4B18B0F66}" presName="linNode" presStyleCnt="0"/>
      <dgm:spPr/>
    </dgm:pt>
    <dgm:pt modelId="{E4ECCB65-9409-4358-9598-A3F8C4C80120}" type="pres">
      <dgm:prSet presAssocID="{149A25DB-326B-40E2-B7B3-0DC4B18B0F66}" presName="parentText" presStyleLbl="node1" presStyleIdx="1" presStyleCnt="2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4D6941-FDC2-4618-96A2-42DAED78E5C7}" srcId="{72C0728E-B8A9-4F2B-BD18-557849C4943A}" destId="{5C393869-4FED-42A8-9C62-B797EA4D354C}" srcOrd="0" destOrd="0" parTransId="{517878FF-4745-417B-A153-E42167CEEE11}" sibTransId="{DD786EF6-2B0A-455C-BB50-A0CDD930B33D}"/>
    <dgm:cxn modelId="{D2835C3B-4F61-484C-B784-C0FB1E37E4D7}" type="presOf" srcId="{72C0728E-B8A9-4F2B-BD18-557849C4943A}" destId="{2E75E0E9-DDDA-4548-88FA-6993DE9B8255}" srcOrd="0" destOrd="0" presId="urn:microsoft.com/office/officeart/2005/8/layout/vList5"/>
    <dgm:cxn modelId="{DB9CEB82-09A0-4248-9666-9B6EA46D4D0E}" type="presOf" srcId="{5C393869-4FED-42A8-9C62-B797EA4D354C}" destId="{F1E65DFD-3286-4427-8BDB-91385C1F2ACF}" srcOrd="0" destOrd="0" presId="urn:microsoft.com/office/officeart/2005/8/layout/vList5"/>
    <dgm:cxn modelId="{B6E5EF3D-45F4-4ED6-8D91-F530F725B8FB}" type="presOf" srcId="{149A25DB-326B-40E2-B7B3-0DC4B18B0F66}" destId="{E4ECCB65-9409-4358-9598-A3F8C4C80120}" srcOrd="0" destOrd="0" presId="urn:microsoft.com/office/officeart/2005/8/layout/vList5"/>
    <dgm:cxn modelId="{2C719C86-7055-4365-9D68-2CE9AA81718A}" srcId="{72C0728E-B8A9-4F2B-BD18-557849C4943A}" destId="{149A25DB-326B-40E2-B7B3-0DC4B18B0F66}" srcOrd="1" destOrd="0" parTransId="{7DB8BCEF-E821-464E-A962-EF5490147298}" sibTransId="{B5BFB767-4F3F-4D86-A23B-7BA093EC77EA}"/>
    <dgm:cxn modelId="{6CE278BA-BE3F-4A08-ADEC-9582F56ECC46}" type="presParOf" srcId="{2E75E0E9-DDDA-4548-88FA-6993DE9B8255}" destId="{4E24DEB2-FACA-465C-819C-F5DA69692EC3}" srcOrd="0" destOrd="0" presId="urn:microsoft.com/office/officeart/2005/8/layout/vList5"/>
    <dgm:cxn modelId="{9C3E4CB7-231D-4048-AB79-390997CD3339}" type="presParOf" srcId="{4E24DEB2-FACA-465C-819C-F5DA69692EC3}" destId="{F1E65DFD-3286-4427-8BDB-91385C1F2ACF}" srcOrd="0" destOrd="0" presId="urn:microsoft.com/office/officeart/2005/8/layout/vList5"/>
    <dgm:cxn modelId="{70CD145B-E8B5-4785-A898-C417F35EB5FE}" type="presParOf" srcId="{2E75E0E9-DDDA-4548-88FA-6993DE9B8255}" destId="{217389B9-A2F9-4DBB-81D0-5689C1D779D4}" srcOrd="1" destOrd="0" presId="urn:microsoft.com/office/officeart/2005/8/layout/vList5"/>
    <dgm:cxn modelId="{606E2F43-CFCC-465E-836D-24A74B94BFF0}" type="presParOf" srcId="{2E75E0E9-DDDA-4548-88FA-6993DE9B8255}" destId="{5A187EEA-3E8C-4C8B-B213-10CCF1E85C79}" srcOrd="2" destOrd="0" presId="urn:microsoft.com/office/officeart/2005/8/layout/vList5"/>
    <dgm:cxn modelId="{C95F900A-BACF-4DD7-9FB3-24ED159B0601}" type="presParOf" srcId="{5A187EEA-3E8C-4C8B-B213-10CCF1E85C79}" destId="{E4ECCB65-9409-4358-9598-A3F8C4C8012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8773425-F39F-446F-AB9E-D5E3890805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6D0DF1-0858-454C-AD3D-E6F9F46AF8A4}">
      <dgm:prSet/>
      <dgm:spPr/>
      <dgm:t>
        <a:bodyPr/>
        <a:lstStyle/>
        <a:p>
          <a:pPr rtl="0"/>
          <a:r>
            <a:rPr lang="en-US" smtClean="0"/>
            <a:t>Select a naming convention that makes sense to you</a:t>
          </a:r>
          <a:endParaRPr lang="en-US"/>
        </a:p>
      </dgm:t>
    </dgm:pt>
    <dgm:pt modelId="{4F0CAC83-CB3B-4EE2-8880-864B9C9633FB}" type="parTrans" cxnId="{3A6832EF-80AC-4507-9319-8A37EFC57FF2}">
      <dgm:prSet/>
      <dgm:spPr/>
      <dgm:t>
        <a:bodyPr/>
        <a:lstStyle/>
        <a:p>
          <a:endParaRPr lang="en-US"/>
        </a:p>
      </dgm:t>
    </dgm:pt>
    <dgm:pt modelId="{7F2CD976-A1AB-4618-B342-ADCF10697E64}" type="sibTrans" cxnId="{3A6832EF-80AC-4507-9319-8A37EFC57FF2}">
      <dgm:prSet/>
      <dgm:spPr/>
      <dgm:t>
        <a:bodyPr/>
        <a:lstStyle/>
        <a:p>
          <a:endParaRPr lang="en-US"/>
        </a:p>
      </dgm:t>
    </dgm:pt>
    <dgm:pt modelId="{B85AA283-EC16-43A8-9741-8FE2A6227A17}">
      <dgm:prSet/>
      <dgm:spPr/>
      <dgm:t>
        <a:bodyPr/>
        <a:lstStyle/>
        <a:p>
          <a:pPr rtl="0"/>
          <a:r>
            <a:rPr lang="en-US" smtClean="0"/>
            <a:t>Parent vs. child workflows</a:t>
          </a:r>
          <a:endParaRPr lang="en-US"/>
        </a:p>
      </dgm:t>
    </dgm:pt>
    <dgm:pt modelId="{8182E82A-1995-40E7-844E-E77F553B6228}" type="parTrans" cxnId="{ECA05E33-20B8-4D5F-897A-75EE9236FFD2}">
      <dgm:prSet/>
      <dgm:spPr/>
      <dgm:t>
        <a:bodyPr/>
        <a:lstStyle/>
        <a:p>
          <a:endParaRPr lang="en-US"/>
        </a:p>
      </dgm:t>
    </dgm:pt>
    <dgm:pt modelId="{F03CDD7A-1F0F-4014-9F98-A4186E1BB9C1}" type="sibTrans" cxnId="{ECA05E33-20B8-4D5F-897A-75EE9236FFD2}">
      <dgm:prSet/>
      <dgm:spPr/>
      <dgm:t>
        <a:bodyPr/>
        <a:lstStyle/>
        <a:p>
          <a:endParaRPr lang="en-US"/>
        </a:p>
      </dgm:t>
    </dgm:pt>
    <dgm:pt modelId="{3C060C7E-1AD2-477B-B787-BAD9702B9F25}">
      <dgm:prSet/>
      <dgm:spPr/>
      <dgm:t>
        <a:bodyPr/>
        <a:lstStyle/>
        <a:p>
          <a:pPr rtl="0"/>
          <a:r>
            <a:rPr lang="en-US" smtClean="0"/>
            <a:t>Purpose (admin, marketing, sales)</a:t>
          </a:r>
          <a:endParaRPr lang="en-US"/>
        </a:p>
      </dgm:t>
    </dgm:pt>
    <dgm:pt modelId="{4C5C9CDA-5B80-49AB-90ED-FF1A01A801BF}" type="parTrans" cxnId="{6B08DAFA-6866-4A8E-BAAF-1F4CAF555ECA}">
      <dgm:prSet/>
      <dgm:spPr/>
      <dgm:t>
        <a:bodyPr/>
        <a:lstStyle/>
        <a:p>
          <a:endParaRPr lang="en-US"/>
        </a:p>
      </dgm:t>
    </dgm:pt>
    <dgm:pt modelId="{E7054302-0895-497C-9013-1D90A1A9862C}" type="sibTrans" cxnId="{6B08DAFA-6866-4A8E-BAAF-1F4CAF555ECA}">
      <dgm:prSet/>
      <dgm:spPr/>
      <dgm:t>
        <a:bodyPr/>
        <a:lstStyle/>
        <a:p>
          <a:endParaRPr lang="en-US"/>
        </a:p>
      </dgm:t>
    </dgm:pt>
    <dgm:pt modelId="{A58F4C6C-7D80-4A55-AA80-FF8022815360}" type="pres">
      <dgm:prSet presAssocID="{78773425-F39F-446F-AB9E-D5E38908054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C8824E-D001-4FCD-A91F-239DE0736A8C}" type="pres">
      <dgm:prSet presAssocID="{6A6D0DF1-0858-454C-AD3D-E6F9F46AF8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A77D38-CCD5-47E3-91F0-782C6344C504}" type="pres">
      <dgm:prSet presAssocID="{6A6D0DF1-0858-454C-AD3D-E6F9F46AF8A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0FD1B5-4A63-480A-A7A4-711CCEA9345B}" type="presOf" srcId="{78773425-F39F-446F-AB9E-D5E38908054C}" destId="{A58F4C6C-7D80-4A55-AA80-FF8022815360}" srcOrd="0" destOrd="0" presId="urn:microsoft.com/office/officeart/2005/8/layout/vList2"/>
    <dgm:cxn modelId="{ECA05E33-20B8-4D5F-897A-75EE9236FFD2}" srcId="{6A6D0DF1-0858-454C-AD3D-E6F9F46AF8A4}" destId="{B85AA283-EC16-43A8-9741-8FE2A6227A17}" srcOrd="0" destOrd="0" parTransId="{8182E82A-1995-40E7-844E-E77F553B6228}" sibTransId="{F03CDD7A-1F0F-4014-9F98-A4186E1BB9C1}"/>
    <dgm:cxn modelId="{91307AE2-F07E-4137-8C2E-3C60C5E51F65}" type="presOf" srcId="{6A6D0DF1-0858-454C-AD3D-E6F9F46AF8A4}" destId="{D7C8824E-D001-4FCD-A91F-239DE0736A8C}" srcOrd="0" destOrd="0" presId="urn:microsoft.com/office/officeart/2005/8/layout/vList2"/>
    <dgm:cxn modelId="{5B6B8D48-EA23-4249-9AFF-D08FB1E2F0BE}" type="presOf" srcId="{B85AA283-EC16-43A8-9741-8FE2A6227A17}" destId="{1FA77D38-CCD5-47E3-91F0-782C6344C504}" srcOrd="0" destOrd="0" presId="urn:microsoft.com/office/officeart/2005/8/layout/vList2"/>
    <dgm:cxn modelId="{3A6832EF-80AC-4507-9319-8A37EFC57FF2}" srcId="{78773425-F39F-446F-AB9E-D5E38908054C}" destId="{6A6D0DF1-0858-454C-AD3D-E6F9F46AF8A4}" srcOrd="0" destOrd="0" parTransId="{4F0CAC83-CB3B-4EE2-8880-864B9C9633FB}" sibTransId="{7F2CD976-A1AB-4618-B342-ADCF10697E64}"/>
    <dgm:cxn modelId="{A101532A-59EE-48D3-9543-C7BA7B268629}" type="presOf" srcId="{3C060C7E-1AD2-477B-B787-BAD9702B9F25}" destId="{1FA77D38-CCD5-47E3-91F0-782C6344C504}" srcOrd="0" destOrd="1" presId="urn:microsoft.com/office/officeart/2005/8/layout/vList2"/>
    <dgm:cxn modelId="{6B08DAFA-6866-4A8E-BAAF-1F4CAF555ECA}" srcId="{6A6D0DF1-0858-454C-AD3D-E6F9F46AF8A4}" destId="{3C060C7E-1AD2-477B-B787-BAD9702B9F25}" srcOrd="1" destOrd="0" parTransId="{4C5C9CDA-5B80-49AB-90ED-FF1A01A801BF}" sibTransId="{E7054302-0895-497C-9013-1D90A1A9862C}"/>
    <dgm:cxn modelId="{16920C59-213B-4A8C-9919-CC865B96F78A}" type="presParOf" srcId="{A58F4C6C-7D80-4A55-AA80-FF8022815360}" destId="{D7C8824E-D001-4FCD-A91F-239DE0736A8C}" srcOrd="0" destOrd="0" presId="urn:microsoft.com/office/officeart/2005/8/layout/vList2"/>
    <dgm:cxn modelId="{6E76F76B-37C1-42AA-B8E8-7F88446DD13E}" type="presParOf" srcId="{A58F4C6C-7D80-4A55-AA80-FF8022815360}" destId="{1FA77D38-CCD5-47E3-91F0-782C6344C50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33F4808-F543-464F-A9A9-D3484E48EA4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9D6506-8380-4132-ACDA-74ED2309880B}">
      <dgm:prSet/>
      <dgm:spPr/>
      <dgm:t>
        <a:bodyPr/>
        <a:lstStyle/>
        <a:p>
          <a:pPr rtl="0"/>
          <a:r>
            <a:rPr lang="en-US" dirty="0" smtClean="0"/>
            <a:t>Timeout</a:t>
          </a:r>
          <a:endParaRPr lang="en-US" dirty="0"/>
        </a:p>
      </dgm:t>
    </dgm:pt>
    <dgm:pt modelId="{B65744EF-B28A-43E1-95B3-448B2F2FC098}" type="parTrans" cxnId="{A155C39B-F704-4349-8457-81D5F8199948}">
      <dgm:prSet/>
      <dgm:spPr/>
      <dgm:t>
        <a:bodyPr/>
        <a:lstStyle/>
        <a:p>
          <a:endParaRPr lang="en-US"/>
        </a:p>
      </dgm:t>
    </dgm:pt>
    <dgm:pt modelId="{D35E1240-8626-4DD4-8DAE-838B90C3CC6C}" type="sibTrans" cxnId="{A155C39B-F704-4349-8457-81D5F8199948}">
      <dgm:prSet/>
      <dgm:spPr/>
      <dgm:t>
        <a:bodyPr/>
        <a:lstStyle/>
        <a:p>
          <a:endParaRPr lang="en-US"/>
        </a:p>
      </dgm:t>
    </dgm:pt>
    <dgm:pt modelId="{C5AC6458-FE30-4B3D-8E78-2BB641BAE64A}">
      <dgm:prSet/>
      <dgm:spPr/>
      <dgm:t>
        <a:bodyPr/>
        <a:lstStyle/>
        <a:p>
          <a:pPr rtl="0"/>
          <a:r>
            <a:rPr lang="en-US" dirty="0" smtClean="0"/>
            <a:t> Waits for a specific amount of time or until a specific date</a:t>
          </a:r>
          <a:endParaRPr lang="en-US" dirty="0"/>
        </a:p>
      </dgm:t>
    </dgm:pt>
    <dgm:pt modelId="{DE3B2C7C-FF45-4AAF-A574-0A7AF953A118}" type="parTrans" cxnId="{EF23073C-6024-41BF-AD6D-FB9DF4C1EACB}">
      <dgm:prSet/>
      <dgm:spPr/>
      <dgm:t>
        <a:bodyPr/>
        <a:lstStyle/>
        <a:p>
          <a:endParaRPr lang="en-US"/>
        </a:p>
      </dgm:t>
    </dgm:pt>
    <dgm:pt modelId="{017FBFEE-8D43-4989-9482-BCC86D7506B0}" type="sibTrans" cxnId="{EF23073C-6024-41BF-AD6D-FB9DF4C1EACB}">
      <dgm:prSet/>
      <dgm:spPr/>
      <dgm:t>
        <a:bodyPr/>
        <a:lstStyle/>
        <a:p>
          <a:endParaRPr lang="en-US"/>
        </a:p>
      </dgm:t>
    </dgm:pt>
    <dgm:pt modelId="{30EBEDE2-5F05-43B0-BAA4-9C731BBC843B}" type="pres">
      <dgm:prSet presAssocID="{533F4808-F543-464F-A9A9-D3484E48EA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B6033A-C84C-4082-BCF4-C3AA2FABCDD1}" type="pres">
      <dgm:prSet presAssocID="{A19D6506-8380-4132-ACDA-74ED2309880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3808B-6701-45B1-9D95-0FA9E9D30C76}" type="pres">
      <dgm:prSet presAssocID="{A19D6506-8380-4132-ACDA-74ED2309880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E5E74A-1B9F-42BE-8D45-5D41674D1072}" type="presOf" srcId="{533F4808-F543-464F-A9A9-D3484E48EA49}" destId="{30EBEDE2-5F05-43B0-BAA4-9C731BBC843B}" srcOrd="0" destOrd="0" presId="urn:microsoft.com/office/officeart/2005/8/layout/vList2"/>
    <dgm:cxn modelId="{58DA139E-48D0-45FC-9AC8-F48A0F697E08}" type="presOf" srcId="{C5AC6458-FE30-4B3D-8E78-2BB641BAE64A}" destId="{5AB3808B-6701-45B1-9D95-0FA9E9D30C76}" srcOrd="0" destOrd="0" presId="urn:microsoft.com/office/officeart/2005/8/layout/vList2"/>
    <dgm:cxn modelId="{6343DA90-734F-4B0A-9839-955D0818E40B}" type="presOf" srcId="{A19D6506-8380-4132-ACDA-74ED2309880B}" destId="{8EB6033A-C84C-4082-BCF4-C3AA2FABCDD1}" srcOrd="0" destOrd="0" presId="urn:microsoft.com/office/officeart/2005/8/layout/vList2"/>
    <dgm:cxn modelId="{EF23073C-6024-41BF-AD6D-FB9DF4C1EACB}" srcId="{A19D6506-8380-4132-ACDA-74ED2309880B}" destId="{C5AC6458-FE30-4B3D-8E78-2BB641BAE64A}" srcOrd="0" destOrd="0" parTransId="{DE3B2C7C-FF45-4AAF-A574-0A7AF953A118}" sibTransId="{017FBFEE-8D43-4989-9482-BCC86D7506B0}"/>
    <dgm:cxn modelId="{A155C39B-F704-4349-8457-81D5F8199948}" srcId="{533F4808-F543-464F-A9A9-D3484E48EA49}" destId="{A19D6506-8380-4132-ACDA-74ED2309880B}" srcOrd="0" destOrd="0" parTransId="{B65744EF-B28A-43E1-95B3-448B2F2FC098}" sibTransId="{D35E1240-8626-4DD4-8DAE-838B90C3CC6C}"/>
    <dgm:cxn modelId="{C91C944C-F9ED-453E-AA89-8CE826B68FD7}" type="presParOf" srcId="{30EBEDE2-5F05-43B0-BAA4-9C731BBC843B}" destId="{8EB6033A-C84C-4082-BCF4-C3AA2FABCDD1}" srcOrd="0" destOrd="0" presId="urn:microsoft.com/office/officeart/2005/8/layout/vList2"/>
    <dgm:cxn modelId="{53CAB543-9623-45B8-BDD5-C317F3FEDF9D}" type="presParOf" srcId="{30EBEDE2-5F05-43B0-BAA4-9C731BBC843B}" destId="{5AB3808B-6701-45B1-9D95-0FA9E9D30C7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33F4808-F543-464F-A9A9-D3484E48EA4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9D6506-8380-4132-ACDA-74ED2309880B}">
      <dgm:prSet/>
      <dgm:spPr/>
      <dgm:t>
        <a:bodyPr/>
        <a:lstStyle/>
        <a:p>
          <a:pPr rtl="0"/>
          <a:r>
            <a:rPr lang="en-US" smtClean="0"/>
            <a:t>Wait Condition</a:t>
          </a:r>
          <a:endParaRPr lang="en-US"/>
        </a:p>
      </dgm:t>
    </dgm:pt>
    <dgm:pt modelId="{B65744EF-B28A-43E1-95B3-448B2F2FC098}" type="parTrans" cxnId="{A155C39B-F704-4349-8457-81D5F8199948}">
      <dgm:prSet/>
      <dgm:spPr/>
      <dgm:t>
        <a:bodyPr/>
        <a:lstStyle/>
        <a:p>
          <a:endParaRPr lang="en-US"/>
        </a:p>
      </dgm:t>
    </dgm:pt>
    <dgm:pt modelId="{D35E1240-8626-4DD4-8DAE-838B90C3CC6C}" type="sibTrans" cxnId="{A155C39B-F704-4349-8457-81D5F8199948}">
      <dgm:prSet/>
      <dgm:spPr/>
      <dgm:t>
        <a:bodyPr/>
        <a:lstStyle/>
        <a:p>
          <a:endParaRPr lang="en-US"/>
        </a:p>
      </dgm:t>
    </dgm:pt>
    <dgm:pt modelId="{C5AC6458-FE30-4B3D-8E78-2BB641BAE64A}">
      <dgm:prSet/>
      <dgm:spPr/>
      <dgm:t>
        <a:bodyPr/>
        <a:lstStyle/>
        <a:p>
          <a:pPr rtl="0"/>
          <a:r>
            <a:rPr lang="en-US" smtClean="0"/>
            <a:t>Waits until a specific </a:t>
          </a:r>
          <a:r>
            <a:rPr lang="en-US" i="1" smtClean="0"/>
            <a:t>action</a:t>
          </a:r>
          <a:r>
            <a:rPr lang="en-US" smtClean="0"/>
            <a:t> has occurred</a:t>
          </a:r>
          <a:endParaRPr lang="en-US"/>
        </a:p>
      </dgm:t>
    </dgm:pt>
    <dgm:pt modelId="{DE3B2C7C-FF45-4AAF-A574-0A7AF953A118}" type="parTrans" cxnId="{EF23073C-6024-41BF-AD6D-FB9DF4C1EACB}">
      <dgm:prSet/>
      <dgm:spPr/>
      <dgm:t>
        <a:bodyPr/>
        <a:lstStyle/>
        <a:p>
          <a:endParaRPr lang="en-US"/>
        </a:p>
      </dgm:t>
    </dgm:pt>
    <dgm:pt modelId="{017FBFEE-8D43-4989-9482-BCC86D7506B0}" type="sibTrans" cxnId="{EF23073C-6024-41BF-AD6D-FB9DF4C1EACB}">
      <dgm:prSet/>
      <dgm:spPr/>
      <dgm:t>
        <a:bodyPr/>
        <a:lstStyle/>
        <a:p>
          <a:endParaRPr lang="en-US"/>
        </a:p>
      </dgm:t>
    </dgm:pt>
    <dgm:pt modelId="{30EBEDE2-5F05-43B0-BAA4-9C731BBC843B}" type="pres">
      <dgm:prSet presAssocID="{533F4808-F543-464F-A9A9-D3484E48EA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B6033A-C84C-4082-BCF4-C3AA2FABCDD1}" type="pres">
      <dgm:prSet presAssocID="{A19D6506-8380-4132-ACDA-74ED2309880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3808B-6701-45B1-9D95-0FA9E9D30C76}" type="pres">
      <dgm:prSet presAssocID="{A19D6506-8380-4132-ACDA-74ED2309880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E5E74A-1B9F-42BE-8D45-5D41674D1072}" type="presOf" srcId="{533F4808-F543-464F-A9A9-D3484E48EA49}" destId="{30EBEDE2-5F05-43B0-BAA4-9C731BBC843B}" srcOrd="0" destOrd="0" presId="urn:microsoft.com/office/officeart/2005/8/layout/vList2"/>
    <dgm:cxn modelId="{58DA139E-48D0-45FC-9AC8-F48A0F697E08}" type="presOf" srcId="{C5AC6458-FE30-4B3D-8E78-2BB641BAE64A}" destId="{5AB3808B-6701-45B1-9D95-0FA9E9D30C76}" srcOrd="0" destOrd="0" presId="urn:microsoft.com/office/officeart/2005/8/layout/vList2"/>
    <dgm:cxn modelId="{6343DA90-734F-4B0A-9839-955D0818E40B}" type="presOf" srcId="{A19D6506-8380-4132-ACDA-74ED2309880B}" destId="{8EB6033A-C84C-4082-BCF4-C3AA2FABCDD1}" srcOrd="0" destOrd="0" presId="urn:microsoft.com/office/officeart/2005/8/layout/vList2"/>
    <dgm:cxn modelId="{EF23073C-6024-41BF-AD6D-FB9DF4C1EACB}" srcId="{A19D6506-8380-4132-ACDA-74ED2309880B}" destId="{C5AC6458-FE30-4B3D-8E78-2BB641BAE64A}" srcOrd="0" destOrd="0" parTransId="{DE3B2C7C-FF45-4AAF-A574-0A7AF953A118}" sibTransId="{017FBFEE-8D43-4989-9482-BCC86D7506B0}"/>
    <dgm:cxn modelId="{A155C39B-F704-4349-8457-81D5F8199948}" srcId="{533F4808-F543-464F-A9A9-D3484E48EA49}" destId="{A19D6506-8380-4132-ACDA-74ED2309880B}" srcOrd="0" destOrd="0" parTransId="{B65744EF-B28A-43E1-95B3-448B2F2FC098}" sibTransId="{D35E1240-8626-4DD4-8DAE-838B90C3CC6C}"/>
    <dgm:cxn modelId="{C91C944C-F9ED-453E-AA89-8CE826B68FD7}" type="presParOf" srcId="{30EBEDE2-5F05-43B0-BAA4-9C731BBC843B}" destId="{8EB6033A-C84C-4082-BCF4-C3AA2FABCDD1}" srcOrd="0" destOrd="0" presId="urn:microsoft.com/office/officeart/2005/8/layout/vList2"/>
    <dgm:cxn modelId="{53CAB543-9623-45B8-BDD5-C317F3FEDF9D}" type="presParOf" srcId="{30EBEDE2-5F05-43B0-BAA4-9C731BBC843B}" destId="{5AB3808B-6701-45B1-9D95-0FA9E9D30C7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679F4BD-47CA-4349-9736-A435498667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F7ED6F-C7F7-43B6-8456-FC37E1FC7B74}">
      <dgm:prSet/>
      <dgm:spPr/>
      <dgm:t>
        <a:bodyPr/>
        <a:lstStyle/>
        <a:p>
          <a:pPr rtl="0"/>
          <a:r>
            <a:rPr lang="en-US" dirty="0" smtClean="0"/>
            <a:t>How do we handle long-running workflows</a:t>
          </a:r>
          <a:br>
            <a:rPr lang="en-US" dirty="0" smtClean="0"/>
          </a:br>
          <a:r>
            <a:rPr lang="en-US" dirty="0" smtClean="0"/>
            <a:t>(months, years, etc.)?</a:t>
          </a:r>
          <a:endParaRPr lang="en-US" dirty="0"/>
        </a:p>
      </dgm:t>
    </dgm:pt>
    <dgm:pt modelId="{22B99368-B4B2-4CED-A34E-CDEA5509A66C}" type="parTrans" cxnId="{5FFFE622-407F-49BB-BD7A-F6C333DCEE88}">
      <dgm:prSet/>
      <dgm:spPr/>
      <dgm:t>
        <a:bodyPr/>
        <a:lstStyle/>
        <a:p>
          <a:endParaRPr lang="en-US"/>
        </a:p>
      </dgm:t>
    </dgm:pt>
    <dgm:pt modelId="{F02A0207-C5C9-4A1B-98D0-1D51A13D05BC}" type="sibTrans" cxnId="{5FFFE622-407F-49BB-BD7A-F6C333DCEE88}">
      <dgm:prSet/>
      <dgm:spPr/>
      <dgm:t>
        <a:bodyPr/>
        <a:lstStyle/>
        <a:p>
          <a:endParaRPr lang="en-US"/>
        </a:p>
      </dgm:t>
    </dgm:pt>
    <dgm:pt modelId="{2FCB74E0-930E-4FFC-86C5-64AE231B4FBB}">
      <dgm:prSet/>
      <dgm:spPr/>
      <dgm:t>
        <a:bodyPr/>
        <a:lstStyle/>
        <a:p>
          <a:pPr rtl="0"/>
          <a:r>
            <a:rPr lang="en-US" smtClean="0"/>
            <a:t>Timeout</a:t>
          </a:r>
          <a:endParaRPr lang="en-US"/>
        </a:p>
      </dgm:t>
    </dgm:pt>
    <dgm:pt modelId="{FAA71E2A-1B61-4A8B-9E9F-667F0B64CC00}" type="parTrans" cxnId="{FBC10B29-FE1B-4B6B-8B47-C1982280ACB3}">
      <dgm:prSet/>
      <dgm:spPr/>
      <dgm:t>
        <a:bodyPr/>
        <a:lstStyle/>
        <a:p>
          <a:endParaRPr lang="en-US"/>
        </a:p>
      </dgm:t>
    </dgm:pt>
    <dgm:pt modelId="{FF413ACA-923E-4A7B-B9D8-F8B24EDF6157}" type="sibTrans" cxnId="{FBC10B29-FE1B-4B6B-8B47-C1982280ACB3}">
      <dgm:prSet/>
      <dgm:spPr/>
      <dgm:t>
        <a:bodyPr/>
        <a:lstStyle/>
        <a:p>
          <a:endParaRPr lang="en-US"/>
        </a:p>
      </dgm:t>
    </dgm:pt>
    <dgm:pt modelId="{B93B1066-AF3A-44A7-AB74-BE5693CF4CDA}">
      <dgm:prSet/>
      <dgm:spPr/>
      <dgm:t>
        <a:bodyPr/>
        <a:lstStyle/>
        <a:p>
          <a:pPr rtl="0"/>
          <a:r>
            <a:rPr lang="en-US" smtClean="0"/>
            <a:t>Batch process</a:t>
          </a:r>
          <a:endParaRPr lang="en-US"/>
        </a:p>
      </dgm:t>
    </dgm:pt>
    <dgm:pt modelId="{1660478D-915C-4B4F-9AED-9B7A19C64025}" type="parTrans" cxnId="{02BF4854-C028-4DC8-8C65-B0F58A86B0FE}">
      <dgm:prSet/>
      <dgm:spPr/>
      <dgm:t>
        <a:bodyPr/>
        <a:lstStyle/>
        <a:p>
          <a:endParaRPr lang="en-US"/>
        </a:p>
      </dgm:t>
    </dgm:pt>
    <dgm:pt modelId="{498FB462-FEB9-4F46-87C7-A5373A69E3DB}" type="sibTrans" cxnId="{02BF4854-C028-4DC8-8C65-B0F58A86B0FE}">
      <dgm:prSet/>
      <dgm:spPr/>
      <dgm:t>
        <a:bodyPr/>
        <a:lstStyle/>
        <a:p>
          <a:endParaRPr lang="en-US"/>
        </a:p>
      </dgm:t>
    </dgm:pt>
    <dgm:pt modelId="{39518868-F281-4E4E-BA06-52385379E2F5}">
      <dgm:prSet/>
      <dgm:spPr/>
      <dgm:t>
        <a:bodyPr/>
        <a:lstStyle/>
        <a:p>
          <a:pPr rtl="0"/>
          <a:r>
            <a:rPr lang="en-US" smtClean="0"/>
            <a:t>Other</a:t>
          </a:r>
          <a:endParaRPr lang="en-US"/>
        </a:p>
      </dgm:t>
    </dgm:pt>
    <dgm:pt modelId="{5BEFF987-61C2-41D1-ACDE-7B414F82E095}" type="parTrans" cxnId="{0481A8D0-C682-4EA0-8021-3B63CA6B5C2C}">
      <dgm:prSet/>
      <dgm:spPr/>
      <dgm:t>
        <a:bodyPr/>
        <a:lstStyle/>
        <a:p>
          <a:endParaRPr lang="en-US"/>
        </a:p>
      </dgm:t>
    </dgm:pt>
    <dgm:pt modelId="{1A96721E-0CD6-4F9C-9880-AFD7206C6979}" type="sibTrans" cxnId="{0481A8D0-C682-4EA0-8021-3B63CA6B5C2C}">
      <dgm:prSet/>
      <dgm:spPr/>
      <dgm:t>
        <a:bodyPr/>
        <a:lstStyle/>
        <a:p>
          <a:endParaRPr lang="en-US"/>
        </a:p>
      </dgm:t>
    </dgm:pt>
    <dgm:pt modelId="{219D7B63-F76C-4CF3-BDC1-6AF7A9289005}" type="pres">
      <dgm:prSet presAssocID="{4679F4BD-47CA-4349-9736-A4354986676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926946-759E-4325-8A5A-6FCB493CD12B}" type="pres">
      <dgm:prSet presAssocID="{24F7ED6F-C7F7-43B6-8456-FC37E1FC7B7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70553-959C-4C86-BE09-151FE25F9804}" type="pres">
      <dgm:prSet presAssocID="{24F7ED6F-C7F7-43B6-8456-FC37E1FC7B7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BF4854-C028-4DC8-8C65-B0F58A86B0FE}" srcId="{24F7ED6F-C7F7-43B6-8456-FC37E1FC7B74}" destId="{B93B1066-AF3A-44A7-AB74-BE5693CF4CDA}" srcOrd="1" destOrd="0" parTransId="{1660478D-915C-4B4F-9AED-9B7A19C64025}" sibTransId="{498FB462-FEB9-4F46-87C7-A5373A69E3DB}"/>
    <dgm:cxn modelId="{FBC10B29-FE1B-4B6B-8B47-C1982280ACB3}" srcId="{24F7ED6F-C7F7-43B6-8456-FC37E1FC7B74}" destId="{2FCB74E0-930E-4FFC-86C5-64AE231B4FBB}" srcOrd="0" destOrd="0" parTransId="{FAA71E2A-1B61-4A8B-9E9F-667F0B64CC00}" sibTransId="{FF413ACA-923E-4A7B-B9D8-F8B24EDF6157}"/>
    <dgm:cxn modelId="{0481A8D0-C682-4EA0-8021-3B63CA6B5C2C}" srcId="{24F7ED6F-C7F7-43B6-8456-FC37E1FC7B74}" destId="{39518868-F281-4E4E-BA06-52385379E2F5}" srcOrd="2" destOrd="0" parTransId="{5BEFF987-61C2-41D1-ACDE-7B414F82E095}" sibTransId="{1A96721E-0CD6-4F9C-9880-AFD7206C6979}"/>
    <dgm:cxn modelId="{7CFBEB65-BDB4-4208-98AE-3E39DACF30AC}" type="presOf" srcId="{B93B1066-AF3A-44A7-AB74-BE5693CF4CDA}" destId="{24670553-959C-4C86-BE09-151FE25F9804}" srcOrd="0" destOrd="1" presId="urn:microsoft.com/office/officeart/2005/8/layout/vList2"/>
    <dgm:cxn modelId="{FBEA701F-9DD5-4723-8939-D406D11D13F4}" type="presOf" srcId="{4679F4BD-47CA-4349-9736-A43549866763}" destId="{219D7B63-F76C-4CF3-BDC1-6AF7A9289005}" srcOrd="0" destOrd="0" presId="urn:microsoft.com/office/officeart/2005/8/layout/vList2"/>
    <dgm:cxn modelId="{AED55C31-5021-4337-891F-527A66C4C163}" type="presOf" srcId="{2FCB74E0-930E-4FFC-86C5-64AE231B4FBB}" destId="{24670553-959C-4C86-BE09-151FE25F9804}" srcOrd="0" destOrd="0" presId="urn:microsoft.com/office/officeart/2005/8/layout/vList2"/>
    <dgm:cxn modelId="{C218E91B-9D10-4A86-8199-84A9B591BBF0}" type="presOf" srcId="{24F7ED6F-C7F7-43B6-8456-FC37E1FC7B74}" destId="{31926946-759E-4325-8A5A-6FCB493CD12B}" srcOrd="0" destOrd="0" presId="urn:microsoft.com/office/officeart/2005/8/layout/vList2"/>
    <dgm:cxn modelId="{5FFFE622-407F-49BB-BD7A-F6C333DCEE88}" srcId="{4679F4BD-47CA-4349-9736-A43549866763}" destId="{24F7ED6F-C7F7-43B6-8456-FC37E1FC7B74}" srcOrd="0" destOrd="0" parTransId="{22B99368-B4B2-4CED-A34E-CDEA5509A66C}" sibTransId="{F02A0207-C5C9-4A1B-98D0-1D51A13D05BC}"/>
    <dgm:cxn modelId="{4E9532B3-7FBD-4282-9E1A-5A752DD3A1C7}" type="presOf" srcId="{39518868-F281-4E4E-BA06-52385379E2F5}" destId="{24670553-959C-4C86-BE09-151FE25F9804}" srcOrd="0" destOrd="2" presId="urn:microsoft.com/office/officeart/2005/8/layout/vList2"/>
    <dgm:cxn modelId="{6F1CF2BB-E649-440E-95E5-B66A5B82525F}" type="presParOf" srcId="{219D7B63-F76C-4CF3-BDC1-6AF7A9289005}" destId="{31926946-759E-4325-8A5A-6FCB493CD12B}" srcOrd="0" destOrd="0" presId="urn:microsoft.com/office/officeart/2005/8/layout/vList2"/>
    <dgm:cxn modelId="{5B1C7C49-AF3D-475C-BA14-667BB57847E0}" type="presParOf" srcId="{219D7B63-F76C-4CF3-BDC1-6AF7A9289005}" destId="{24670553-959C-4C86-BE09-151FE25F980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0E0377A-422F-4036-A19A-A593EA70A1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000AFE2-0560-4CD1-9E35-1304A10852E9}">
      <dgm:prSet/>
      <dgm:spPr/>
      <dgm:t>
        <a:bodyPr/>
        <a:lstStyle/>
        <a:p>
          <a:pPr algn="ctr" rtl="0"/>
          <a:r>
            <a:rPr lang="en-US" dirty="0" smtClean="0"/>
            <a:t>One a workflow starts, it cannot be changed</a:t>
          </a:r>
          <a:endParaRPr lang="en-US" dirty="0"/>
        </a:p>
      </dgm:t>
    </dgm:pt>
    <dgm:pt modelId="{3FF0E1A7-BADB-4B59-9629-BB73E812A0DC}" type="parTrans" cxnId="{F65DE7A6-64AF-44FE-BAF6-FA0E8A33F782}">
      <dgm:prSet/>
      <dgm:spPr/>
      <dgm:t>
        <a:bodyPr/>
        <a:lstStyle/>
        <a:p>
          <a:endParaRPr lang="en-US"/>
        </a:p>
      </dgm:t>
    </dgm:pt>
    <dgm:pt modelId="{C603FF57-318E-497E-A0D1-1F88CB42414C}" type="sibTrans" cxnId="{F65DE7A6-64AF-44FE-BAF6-FA0E8A33F782}">
      <dgm:prSet/>
      <dgm:spPr/>
      <dgm:t>
        <a:bodyPr/>
        <a:lstStyle/>
        <a:p>
          <a:endParaRPr lang="en-US"/>
        </a:p>
      </dgm:t>
    </dgm:pt>
    <dgm:pt modelId="{EF8ED67E-AB31-43DE-AA47-FC096DB7FCB2}" type="pres">
      <dgm:prSet presAssocID="{00E0377A-422F-4036-A19A-A593EA70A1D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97D322-CF0A-4B56-A08F-188F4744F9B4}" type="pres">
      <dgm:prSet presAssocID="{8000AFE2-0560-4CD1-9E35-1304A10852E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06858B-3C39-47F7-A7E6-C7E2E772F00F}" type="presOf" srcId="{00E0377A-422F-4036-A19A-A593EA70A1D1}" destId="{EF8ED67E-AB31-43DE-AA47-FC096DB7FCB2}" srcOrd="0" destOrd="0" presId="urn:microsoft.com/office/officeart/2005/8/layout/vList2"/>
    <dgm:cxn modelId="{F65DE7A6-64AF-44FE-BAF6-FA0E8A33F782}" srcId="{00E0377A-422F-4036-A19A-A593EA70A1D1}" destId="{8000AFE2-0560-4CD1-9E35-1304A10852E9}" srcOrd="0" destOrd="0" parTransId="{3FF0E1A7-BADB-4B59-9629-BB73E812A0DC}" sibTransId="{C603FF57-318E-497E-A0D1-1F88CB42414C}"/>
    <dgm:cxn modelId="{2278873C-ECDB-4098-A937-5A0CA7FDF6ED}" type="presOf" srcId="{8000AFE2-0560-4CD1-9E35-1304A10852E9}" destId="{F197D322-CF0A-4B56-A08F-188F4744F9B4}" srcOrd="0" destOrd="0" presId="urn:microsoft.com/office/officeart/2005/8/layout/vList2"/>
    <dgm:cxn modelId="{1D171C3C-51D5-40EC-BCE0-09A879D09867}" type="presParOf" srcId="{EF8ED67E-AB31-43DE-AA47-FC096DB7FCB2}" destId="{F197D322-CF0A-4B56-A08F-188F4744F9B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DC8A78-6B27-4C63-BD15-C550E488C5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CC52E6-86A2-4739-9E59-5BE3AA42CB4D}">
      <dgm:prSet/>
      <dgm:spPr/>
      <dgm:t>
        <a:bodyPr/>
        <a:lstStyle/>
        <a:p>
          <a:pPr algn="ctr" rtl="0"/>
          <a:r>
            <a:rPr lang="en-US" dirty="0" smtClean="0"/>
            <a:t>You must have a process to automate!</a:t>
          </a:r>
          <a:endParaRPr lang="en-US" dirty="0"/>
        </a:p>
      </dgm:t>
    </dgm:pt>
    <dgm:pt modelId="{62CCDAC6-F8C5-4D6A-8DCA-3E67798287FB}" type="parTrans" cxnId="{C88A4824-D5EB-49A1-9FFB-52D5BF65BF58}">
      <dgm:prSet/>
      <dgm:spPr/>
      <dgm:t>
        <a:bodyPr/>
        <a:lstStyle/>
        <a:p>
          <a:endParaRPr lang="en-US"/>
        </a:p>
      </dgm:t>
    </dgm:pt>
    <dgm:pt modelId="{7565AF59-02D4-4B66-9E92-42882A4DE09A}" type="sibTrans" cxnId="{C88A4824-D5EB-49A1-9FFB-52D5BF65BF58}">
      <dgm:prSet/>
      <dgm:spPr/>
      <dgm:t>
        <a:bodyPr/>
        <a:lstStyle/>
        <a:p>
          <a:endParaRPr lang="en-US"/>
        </a:p>
      </dgm:t>
    </dgm:pt>
    <dgm:pt modelId="{109C3197-9899-4936-B332-FA9B109FA88D}" type="pres">
      <dgm:prSet presAssocID="{01DC8A78-6B27-4C63-BD15-C550E488C54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CB8FFF-41DB-4F1B-977D-B20199FA6F20}" type="pres">
      <dgm:prSet presAssocID="{6BCC52E6-86A2-4739-9E59-5BE3AA42CB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E43F48-7706-4650-B7A2-1FC62D9642E0}" type="presOf" srcId="{01DC8A78-6B27-4C63-BD15-C550E488C541}" destId="{109C3197-9899-4936-B332-FA9B109FA88D}" srcOrd="0" destOrd="0" presId="urn:microsoft.com/office/officeart/2005/8/layout/vList2"/>
    <dgm:cxn modelId="{C88A4824-D5EB-49A1-9FFB-52D5BF65BF58}" srcId="{01DC8A78-6B27-4C63-BD15-C550E488C541}" destId="{6BCC52E6-86A2-4739-9E59-5BE3AA42CB4D}" srcOrd="0" destOrd="0" parTransId="{62CCDAC6-F8C5-4D6A-8DCA-3E67798287FB}" sibTransId="{7565AF59-02D4-4B66-9E92-42882A4DE09A}"/>
    <dgm:cxn modelId="{794BFEAD-CEB8-4177-8F55-E5751EBD9DC1}" type="presOf" srcId="{6BCC52E6-86A2-4739-9E59-5BE3AA42CB4D}" destId="{82CB8FFF-41DB-4F1B-977D-B20199FA6F20}" srcOrd="0" destOrd="0" presId="urn:microsoft.com/office/officeart/2005/8/layout/vList2"/>
    <dgm:cxn modelId="{289ED5F2-537A-4882-AAE5-D552D3A77500}" type="presParOf" srcId="{109C3197-9899-4936-B332-FA9B109FA88D}" destId="{82CB8FFF-41DB-4F1B-977D-B20199FA6F2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5960BB7-3F6F-4EEB-8184-3701814DD3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C0F88D-BA0B-4AF9-9581-5BE30BEA4EED}">
      <dgm:prSet/>
      <dgm:spPr/>
      <dgm:t>
        <a:bodyPr/>
        <a:lstStyle/>
        <a:p>
          <a:pPr rtl="0"/>
          <a:r>
            <a:rPr lang="en-US" smtClean="0"/>
            <a:t>CRM DateTime Workflow Utilities</a:t>
          </a:r>
          <a:endParaRPr lang="en-US"/>
        </a:p>
      </dgm:t>
    </dgm:pt>
    <dgm:pt modelId="{C177037A-E720-48CE-8841-D37FABA9B24E}" type="parTrans" cxnId="{A5A0B5F5-7FCC-4011-966D-BD3A47398519}">
      <dgm:prSet/>
      <dgm:spPr/>
      <dgm:t>
        <a:bodyPr/>
        <a:lstStyle/>
        <a:p>
          <a:endParaRPr lang="en-US"/>
        </a:p>
      </dgm:t>
    </dgm:pt>
    <dgm:pt modelId="{B13145A5-D12A-42E1-80BC-0E6630A64953}" type="sibTrans" cxnId="{A5A0B5F5-7FCC-4011-966D-BD3A47398519}">
      <dgm:prSet/>
      <dgm:spPr/>
      <dgm:t>
        <a:bodyPr/>
        <a:lstStyle/>
        <a:p>
          <a:endParaRPr lang="en-US"/>
        </a:p>
      </dgm:t>
    </dgm:pt>
    <dgm:pt modelId="{864808B5-8589-4F0A-A40C-F9E5B4533B1E}" type="pres">
      <dgm:prSet presAssocID="{B5960BB7-3F6F-4EEB-8184-3701814DD3E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D898F4-15BE-48E1-A499-829274E48018}" type="pres">
      <dgm:prSet presAssocID="{30C0F88D-BA0B-4AF9-9581-5BE30BEA4EE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3F2F78-C74D-4AB5-B2E4-5DB4A300E302}" type="presOf" srcId="{B5960BB7-3F6F-4EEB-8184-3701814DD3E1}" destId="{864808B5-8589-4F0A-A40C-F9E5B4533B1E}" srcOrd="0" destOrd="0" presId="urn:microsoft.com/office/officeart/2005/8/layout/vList2"/>
    <dgm:cxn modelId="{A5A0B5F5-7FCC-4011-966D-BD3A47398519}" srcId="{B5960BB7-3F6F-4EEB-8184-3701814DD3E1}" destId="{30C0F88D-BA0B-4AF9-9581-5BE30BEA4EED}" srcOrd="0" destOrd="0" parTransId="{C177037A-E720-48CE-8841-D37FABA9B24E}" sibTransId="{B13145A5-D12A-42E1-80BC-0E6630A64953}"/>
    <dgm:cxn modelId="{228C4DB6-256B-4316-A0CD-131EE1C8495D}" type="presOf" srcId="{30C0F88D-BA0B-4AF9-9581-5BE30BEA4EED}" destId="{58D898F4-15BE-48E1-A499-829274E48018}" srcOrd="0" destOrd="0" presId="urn:microsoft.com/office/officeart/2005/8/layout/vList2"/>
    <dgm:cxn modelId="{7C5D104E-6EA3-44FA-88ED-5DD5A1F2A352}" type="presParOf" srcId="{864808B5-8589-4F0A-A40C-F9E5B4533B1E}" destId="{58D898F4-15BE-48E1-A499-829274E4801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7F54BD8-1450-4AEC-9D2A-3BDE92C30C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C4F8F3-0509-4ADC-A01D-92ACC427FC7E}">
      <dgm:prSet/>
      <dgm:spPr/>
      <dgm:t>
        <a:bodyPr/>
        <a:lstStyle/>
        <a:p>
          <a:pPr rtl="0"/>
          <a:r>
            <a:rPr lang="en-US" smtClean="0"/>
            <a:t>CRM Email Workflow Utilities</a:t>
          </a:r>
          <a:endParaRPr lang="en-US"/>
        </a:p>
      </dgm:t>
    </dgm:pt>
    <dgm:pt modelId="{DB0AA467-3650-4ADC-A652-5DD951426E89}" type="parTrans" cxnId="{3F9ACD65-E562-4D3A-90D6-ECF8EF2A3181}">
      <dgm:prSet/>
      <dgm:spPr/>
      <dgm:t>
        <a:bodyPr/>
        <a:lstStyle/>
        <a:p>
          <a:endParaRPr lang="en-US"/>
        </a:p>
      </dgm:t>
    </dgm:pt>
    <dgm:pt modelId="{67F7AA2C-9304-4D47-A5DE-4D1900C05BF3}" type="sibTrans" cxnId="{3F9ACD65-E562-4D3A-90D6-ECF8EF2A3181}">
      <dgm:prSet/>
      <dgm:spPr/>
      <dgm:t>
        <a:bodyPr/>
        <a:lstStyle/>
        <a:p>
          <a:endParaRPr lang="en-US"/>
        </a:p>
      </dgm:t>
    </dgm:pt>
    <dgm:pt modelId="{242129CF-ADDE-41BC-9608-1D164195212C}" type="pres">
      <dgm:prSet presAssocID="{E7F54BD8-1450-4AEC-9D2A-3BDE92C30C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344C3E-988D-4356-B92B-EE1F80730CFF}" type="pres">
      <dgm:prSet presAssocID="{F3C4F8F3-0509-4ADC-A01D-92ACC427FC7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F5C001-3D81-4703-A2C8-85357192547A}" type="presOf" srcId="{E7F54BD8-1450-4AEC-9D2A-3BDE92C30C2E}" destId="{242129CF-ADDE-41BC-9608-1D164195212C}" srcOrd="0" destOrd="0" presId="urn:microsoft.com/office/officeart/2005/8/layout/vList2"/>
    <dgm:cxn modelId="{16EF276D-BA14-4FB2-B5E7-00EA48248773}" type="presOf" srcId="{F3C4F8F3-0509-4ADC-A01D-92ACC427FC7E}" destId="{85344C3E-988D-4356-B92B-EE1F80730CFF}" srcOrd="0" destOrd="0" presId="urn:microsoft.com/office/officeart/2005/8/layout/vList2"/>
    <dgm:cxn modelId="{3F9ACD65-E562-4D3A-90D6-ECF8EF2A3181}" srcId="{E7F54BD8-1450-4AEC-9D2A-3BDE92C30C2E}" destId="{F3C4F8F3-0509-4ADC-A01D-92ACC427FC7E}" srcOrd="0" destOrd="0" parTransId="{DB0AA467-3650-4ADC-A652-5DD951426E89}" sibTransId="{67F7AA2C-9304-4D47-A5DE-4D1900C05BF3}"/>
    <dgm:cxn modelId="{643E3413-A15A-4878-BFF1-61F7AD4B25A4}" type="presParOf" srcId="{242129CF-ADDE-41BC-9608-1D164195212C}" destId="{85344C3E-988D-4356-B92B-EE1F80730CF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D951D76-6FCC-411A-B852-7DCA1B83CB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D944995-281D-48E5-AD82-987F44BCCED9}">
      <dgm:prSet/>
      <dgm:spPr/>
      <dgm:t>
        <a:bodyPr/>
        <a:lstStyle/>
        <a:p>
          <a:pPr rtl="0"/>
          <a:r>
            <a:rPr lang="en-US" smtClean="0"/>
            <a:t>CRM String Workflow Utilities</a:t>
          </a:r>
          <a:endParaRPr lang="en-US"/>
        </a:p>
      </dgm:t>
    </dgm:pt>
    <dgm:pt modelId="{7F0B69EA-A672-4C28-AD46-931FAA7D5D48}" type="parTrans" cxnId="{5BB35172-3C7E-478E-B667-1234EA1DDAFC}">
      <dgm:prSet/>
      <dgm:spPr/>
      <dgm:t>
        <a:bodyPr/>
        <a:lstStyle/>
        <a:p>
          <a:endParaRPr lang="en-US"/>
        </a:p>
      </dgm:t>
    </dgm:pt>
    <dgm:pt modelId="{AD431767-015E-4E0C-AD1D-DC95A6204409}" type="sibTrans" cxnId="{5BB35172-3C7E-478E-B667-1234EA1DDAFC}">
      <dgm:prSet/>
      <dgm:spPr/>
      <dgm:t>
        <a:bodyPr/>
        <a:lstStyle/>
        <a:p>
          <a:endParaRPr lang="en-US"/>
        </a:p>
      </dgm:t>
    </dgm:pt>
    <dgm:pt modelId="{011EA590-C073-48B7-8B52-F968A012211A}" type="pres">
      <dgm:prSet presAssocID="{8D951D76-6FCC-411A-B852-7DCA1B83CB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2F7B08-3CE3-4D0C-8082-E47BE4200D48}" type="pres">
      <dgm:prSet presAssocID="{3D944995-281D-48E5-AD82-987F44BCCED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0034D5-8152-48E2-99EF-3D84C2350146}" type="presOf" srcId="{8D951D76-6FCC-411A-B852-7DCA1B83CBC0}" destId="{011EA590-C073-48B7-8B52-F968A012211A}" srcOrd="0" destOrd="0" presId="urn:microsoft.com/office/officeart/2005/8/layout/vList2"/>
    <dgm:cxn modelId="{3E1C7233-0A41-40B0-A57E-C18B53C4F82C}" type="presOf" srcId="{3D944995-281D-48E5-AD82-987F44BCCED9}" destId="{A62F7B08-3CE3-4D0C-8082-E47BE4200D48}" srcOrd="0" destOrd="0" presId="urn:microsoft.com/office/officeart/2005/8/layout/vList2"/>
    <dgm:cxn modelId="{5BB35172-3C7E-478E-B667-1234EA1DDAFC}" srcId="{8D951D76-6FCC-411A-B852-7DCA1B83CBC0}" destId="{3D944995-281D-48E5-AD82-987F44BCCED9}" srcOrd="0" destOrd="0" parTransId="{7F0B69EA-A672-4C28-AD46-931FAA7D5D48}" sibTransId="{AD431767-015E-4E0C-AD1D-DC95A6204409}"/>
    <dgm:cxn modelId="{431925C8-8303-47E5-AFC3-F929BBCEC173}" type="presParOf" srcId="{011EA590-C073-48B7-8B52-F968A012211A}" destId="{A62F7B08-3CE3-4D0C-8082-E47BE4200D4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4E58449-B041-4FA2-9220-3711F42A30A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A80CF15-4BCC-4614-AC5D-74FA68F70FB8}">
      <dgm:prSet/>
      <dgm:spPr/>
      <dgm:t>
        <a:bodyPr/>
        <a:lstStyle/>
        <a:p>
          <a:pPr rtl="0"/>
          <a:r>
            <a:rPr lang="en-US" smtClean="0"/>
            <a:t>CRM Numeric Workflow Utilities</a:t>
          </a:r>
          <a:endParaRPr lang="en-US"/>
        </a:p>
      </dgm:t>
    </dgm:pt>
    <dgm:pt modelId="{A516D3FF-062D-4365-9CC5-E828E9E8EA76}" type="parTrans" cxnId="{86A11614-002A-418A-93E2-6F4D0A4D998C}">
      <dgm:prSet/>
      <dgm:spPr/>
      <dgm:t>
        <a:bodyPr/>
        <a:lstStyle/>
        <a:p>
          <a:endParaRPr lang="en-US"/>
        </a:p>
      </dgm:t>
    </dgm:pt>
    <dgm:pt modelId="{2C125AEF-E506-485B-ACBA-424025BB4DD1}" type="sibTrans" cxnId="{86A11614-002A-418A-93E2-6F4D0A4D998C}">
      <dgm:prSet/>
      <dgm:spPr/>
      <dgm:t>
        <a:bodyPr/>
        <a:lstStyle/>
        <a:p>
          <a:endParaRPr lang="en-US"/>
        </a:p>
      </dgm:t>
    </dgm:pt>
    <dgm:pt modelId="{DAC1E99C-0323-4E22-B8DB-FBD0C0480AC7}" type="pres">
      <dgm:prSet presAssocID="{54E58449-B041-4FA2-9220-3711F42A30A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8662D5-4B3B-4A60-9C35-4F29F3670618}" type="pres">
      <dgm:prSet presAssocID="{7A80CF15-4BCC-4614-AC5D-74FA68F70FB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D531B1-71F6-44E9-A386-86634EE96666}" type="presOf" srcId="{7A80CF15-4BCC-4614-AC5D-74FA68F70FB8}" destId="{FF8662D5-4B3B-4A60-9C35-4F29F3670618}" srcOrd="0" destOrd="0" presId="urn:microsoft.com/office/officeart/2005/8/layout/vList2"/>
    <dgm:cxn modelId="{86A11614-002A-418A-93E2-6F4D0A4D998C}" srcId="{54E58449-B041-4FA2-9220-3711F42A30AB}" destId="{7A80CF15-4BCC-4614-AC5D-74FA68F70FB8}" srcOrd="0" destOrd="0" parTransId="{A516D3FF-062D-4365-9CC5-E828E9E8EA76}" sibTransId="{2C125AEF-E506-485B-ACBA-424025BB4DD1}"/>
    <dgm:cxn modelId="{B87A35B2-04C7-462B-B6FF-513A33EEB275}" type="presOf" srcId="{54E58449-B041-4FA2-9220-3711F42A30AB}" destId="{DAC1E99C-0323-4E22-B8DB-FBD0C0480AC7}" srcOrd="0" destOrd="0" presId="urn:microsoft.com/office/officeart/2005/8/layout/vList2"/>
    <dgm:cxn modelId="{03E13B8D-AADD-4F96-9AF5-FDE69B192C8E}" type="presParOf" srcId="{DAC1E99C-0323-4E22-B8DB-FBD0C0480AC7}" destId="{FF8662D5-4B3B-4A60-9C35-4F29F367061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2D73448F-B344-4B5B-89B5-14218AEBA2C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886D7C-585B-4580-9F7C-A1C3B582A211}">
      <dgm:prSet/>
      <dgm:spPr/>
      <dgm:t>
        <a:bodyPr/>
        <a:lstStyle/>
        <a:p>
          <a:pPr rtl="0"/>
          <a:r>
            <a:rPr lang="en-US" dirty="0" smtClean="0"/>
            <a:t>MS Dynamics CRM 2011 Bulk Workflow Execution Tool</a:t>
          </a:r>
          <a:endParaRPr lang="en-US" dirty="0"/>
        </a:p>
      </dgm:t>
    </dgm:pt>
    <dgm:pt modelId="{2169B78A-B915-4A6E-9971-A31A98D5ED04}" type="parTrans" cxnId="{0474EBA9-6901-4860-986C-49DCE90CA5FC}">
      <dgm:prSet/>
      <dgm:spPr/>
      <dgm:t>
        <a:bodyPr/>
        <a:lstStyle/>
        <a:p>
          <a:endParaRPr lang="en-US"/>
        </a:p>
      </dgm:t>
    </dgm:pt>
    <dgm:pt modelId="{838B719E-B440-430E-BCC5-4869A84CD84C}" type="sibTrans" cxnId="{0474EBA9-6901-4860-986C-49DCE90CA5FC}">
      <dgm:prSet/>
      <dgm:spPr/>
      <dgm:t>
        <a:bodyPr/>
        <a:lstStyle/>
        <a:p>
          <a:endParaRPr lang="en-US"/>
        </a:p>
      </dgm:t>
    </dgm:pt>
    <dgm:pt modelId="{AB532A27-8591-4D0F-AC80-65AE41145515}">
      <dgm:prSet/>
      <dgm:spPr/>
      <dgm:t>
        <a:bodyPr/>
        <a:lstStyle/>
        <a:p>
          <a:pPr rtl="0"/>
          <a:r>
            <a:rPr lang="en-US" smtClean="0"/>
            <a:t>From ZeroToTen</a:t>
          </a:r>
          <a:endParaRPr lang="en-US"/>
        </a:p>
      </dgm:t>
    </dgm:pt>
    <dgm:pt modelId="{E266FCFE-6163-48EE-AD3A-0A9DE3DB8CE4}" type="parTrans" cxnId="{406E88C6-C422-451F-8B14-15B6E95D7B5D}">
      <dgm:prSet/>
      <dgm:spPr/>
      <dgm:t>
        <a:bodyPr/>
        <a:lstStyle/>
        <a:p>
          <a:endParaRPr lang="en-US"/>
        </a:p>
      </dgm:t>
    </dgm:pt>
    <dgm:pt modelId="{7519592A-A4B7-468B-A254-574AD69D7225}" type="sibTrans" cxnId="{406E88C6-C422-451F-8B14-15B6E95D7B5D}">
      <dgm:prSet/>
      <dgm:spPr/>
      <dgm:t>
        <a:bodyPr/>
        <a:lstStyle/>
        <a:p>
          <a:endParaRPr lang="en-US"/>
        </a:p>
      </dgm:t>
    </dgm:pt>
    <dgm:pt modelId="{31F4D23A-88A7-43F5-938B-E18278D2F49D}" type="pres">
      <dgm:prSet presAssocID="{2D73448F-B344-4B5B-89B5-14218AEBA2C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8FDE2B-9012-4FBB-8458-2A7A10F7E21C}" type="pres">
      <dgm:prSet presAssocID="{E2886D7C-585B-4580-9F7C-A1C3B582A21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10310-E02A-481D-9820-AF37A3EDFFE8}" type="pres">
      <dgm:prSet presAssocID="{E2886D7C-585B-4580-9F7C-A1C3B582A21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74EBA9-6901-4860-986C-49DCE90CA5FC}" srcId="{2D73448F-B344-4B5B-89B5-14218AEBA2C2}" destId="{E2886D7C-585B-4580-9F7C-A1C3B582A211}" srcOrd="0" destOrd="0" parTransId="{2169B78A-B915-4A6E-9971-A31A98D5ED04}" sibTransId="{838B719E-B440-430E-BCC5-4869A84CD84C}"/>
    <dgm:cxn modelId="{A9FE0FE6-1545-4325-AB3E-2C8843F90DA3}" type="presOf" srcId="{2D73448F-B344-4B5B-89B5-14218AEBA2C2}" destId="{31F4D23A-88A7-43F5-938B-E18278D2F49D}" srcOrd="0" destOrd="0" presId="urn:microsoft.com/office/officeart/2005/8/layout/vList2"/>
    <dgm:cxn modelId="{406E88C6-C422-451F-8B14-15B6E95D7B5D}" srcId="{E2886D7C-585B-4580-9F7C-A1C3B582A211}" destId="{AB532A27-8591-4D0F-AC80-65AE41145515}" srcOrd="0" destOrd="0" parTransId="{E266FCFE-6163-48EE-AD3A-0A9DE3DB8CE4}" sibTransId="{7519592A-A4B7-468B-A254-574AD69D7225}"/>
    <dgm:cxn modelId="{F1FC1D6E-4523-4873-B640-FB6BE4F39E2F}" type="presOf" srcId="{E2886D7C-585B-4580-9F7C-A1C3B582A211}" destId="{E78FDE2B-9012-4FBB-8458-2A7A10F7E21C}" srcOrd="0" destOrd="0" presId="urn:microsoft.com/office/officeart/2005/8/layout/vList2"/>
    <dgm:cxn modelId="{308ADE60-374E-43AE-A4B9-1A29E48AA682}" type="presOf" srcId="{AB532A27-8591-4D0F-AC80-65AE41145515}" destId="{E1F10310-E02A-481D-9820-AF37A3EDFFE8}" srcOrd="0" destOrd="0" presId="urn:microsoft.com/office/officeart/2005/8/layout/vList2"/>
    <dgm:cxn modelId="{C301DAB3-B207-4E49-86E0-908413410FE1}" type="presParOf" srcId="{31F4D23A-88A7-43F5-938B-E18278D2F49D}" destId="{E78FDE2B-9012-4FBB-8458-2A7A10F7E21C}" srcOrd="0" destOrd="0" presId="urn:microsoft.com/office/officeart/2005/8/layout/vList2"/>
    <dgm:cxn modelId="{092BF963-1335-438E-8AF0-CFB97F91B354}" type="presParOf" srcId="{31F4D23A-88A7-43F5-938B-E18278D2F49D}" destId="{E1F10310-E02A-481D-9820-AF37A3EDFFE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C50D745-DF09-4CFE-BB96-A8F7B396F2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886F2F-13C7-4E30-A77C-E490E2CD958A}">
      <dgm:prSet/>
      <dgm:spPr/>
      <dgm:t>
        <a:bodyPr/>
        <a:lstStyle/>
        <a:p>
          <a:pPr rtl="0"/>
          <a:r>
            <a:rPr lang="en-US" smtClean="0"/>
            <a:t>Two types of failures</a:t>
          </a:r>
          <a:endParaRPr lang="en-US"/>
        </a:p>
      </dgm:t>
    </dgm:pt>
    <dgm:pt modelId="{FD1AB73D-ADBD-4E6F-A6C9-09F9BDF088BB}" type="parTrans" cxnId="{EE32FAFA-D4FD-4381-B394-6F1BF208D84D}">
      <dgm:prSet/>
      <dgm:spPr/>
      <dgm:t>
        <a:bodyPr/>
        <a:lstStyle/>
        <a:p>
          <a:endParaRPr lang="en-US"/>
        </a:p>
      </dgm:t>
    </dgm:pt>
    <dgm:pt modelId="{DC6DF683-8936-40AF-BD93-FBDF2123ADA1}" type="sibTrans" cxnId="{EE32FAFA-D4FD-4381-B394-6F1BF208D84D}">
      <dgm:prSet/>
      <dgm:spPr/>
      <dgm:t>
        <a:bodyPr/>
        <a:lstStyle/>
        <a:p>
          <a:endParaRPr lang="en-US"/>
        </a:p>
      </dgm:t>
    </dgm:pt>
    <dgm:pt modelId="{3A5EFE11-10ED-4463-A9C4-73CFC93E9AE6}">
      <dgm:prSet/>
      <dgm:spPr/>
      <dgm:t>
        <a:bodyPr/>
        <a:lstStyle/>
        <a:p>
          <a:pPr rtl="0"/>
          <a:r>
            <a:rPr lang="en-US" smtClean="0"/>
            <a:t>Soft</a:t>
          </a:r>
          <a:endParaRPr lang="en-US"/>
        </a:p>
      </dgm:t>
    </dgm:pt>
    <dgm:pt modelId="{087C2AD1-A2B1-4E5C-90D5-95083D94EA4A}" type="parTrans" cxnId="{4E5125CC-E14F-4DDB-9039-74AD757CABD2}">
      <dgm:prSet/>
      <dgm:spPr/>
      <dgm:t>
        <a:bodyPr/>
        <a:lstStyle/>
        <a:p>
          <a:endParaRPr lang="en-US"/>
        </a:p>
      </dgm:t>
    </dgm:pt>
    <dgm:pt modelId="{9508131A-CB9D-4CFE-8315-52AFBC2E3D7B}" type="sibTrans" cxnId="{4E5125CC-E14F-4DDB-9039-74AD757CABD2}">
      <dgm:prSet/>
      <dgm:spPr/>
      <dgm:t>
        <a:bodyPr/>
        <a:lstStyle/>
        <a:p>
          <a:endParaRPr lang="en-US"/>
        </a:p>
      </dgm:t>
    </dgm:pt>
    <dgm:pt modelId="{5A65030D-8305-4CD1-B897-DF0898EAC08A}">
      <dgm:prSet/>
      <dgm:spPr/>
      <dgm:t>
        <a:bodyPr/>
        <a:lstStyle/>
        <a:p>
          <a:pPr rtl="0"/>
          <a:r>
            <a:rPr lang="en-US" smtClean="0"/>
            <a:t>Hard</a:t>
          </a:r>
          <a:endParaRPr lang="en-US"/>
        </a:p>
      </dgm:t>
    </dgm:pt>
    <dgm:pt modelId="{DE6B911D-D2EA-4AC2-AA01-8DC85E0778C1}" type="parTrans" cxnId="{E7E48D4D-1D72-499F-9BFC-5115FA8341A2}">
      <dgm:prSet/>
      <dgm:spPr/>
      <dgm:t>
        <a:bodyPr/>
        <a:lstStyle/>
        <a:p>
          <a:endParaRPr lang="en-US"/>
        </a:p>
      </dgm:t>
    </dgm:pt>
    <dgm:pt modelId="{94A3BBAF-81F4-4E50-BF2C-1C9638DEB171}" type="sibTrans" cxnId="{E7E48D4D-1D72-499F-9BFC-5115FA8341A2}">
      <dgm:prSet/>
      <dgm:spPr/>
      <dgm:t>
        <a:bodyPr/>
        <a:lstStyle/>
        <a:p>
          <a:endParaRPr lang="en-US"/>
        </a:p>
      </dgm:t>
    </dgm:pt>
    <dgm:pt modelId="{A2CB0178-3F7B-419F-9A91-180C6808B623}" type="pres">
      <dgm:prSet presAssocID="{FC50D745-DF09-4CFE-BB96-A8F7B396F2D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B8AD11-2839-4702-BEAA-9F44E374E4B1}" type="pres">
      <dgm:prSet presAssocID="{55886F2F-13C7-4E30-A77C-E490E2CD95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9D7B19-6CAA-4B2E-857B-A4DFA7A5DC43}" type="pres">
      <dgm:prSet presAssocID="{55886F2F-13C7-4E30-A77C-E490E2CD958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BBEA3A-0988-41EF-A7BC-15135DDF3671}" type="presOf" srcId="{3A5EFE11-10ED-4463-A9C4-73CFC93E9AE6}" destId="{379D7B19-6CAA-4B2E-857B-A4DFA7A5DC43}" srcOrd="0" destOrd="0" presId="urn:microsoft.com/office/officeart/2005/8/layout/vList2"/>
    <dgm:cxn modelId="{4E5125CC-E14F-4DDB-9039-74AD757CABD2}" srcId="{55886F2F-13C7-4E30-A77C-E490E2CD958A}" destId="{3A5EFE11-10ED-4463-A9C4-73CFC93E9AE6}" srcOrd="0" destOrd="0" parTransId="{087C2AD1-A2B1-4E5C-90D5-95083D94EA4A}" sibTransId="{9508131A-CB9D-4CFE-8315-52AFBC2E3D7B}"/>
    <dgm:cxn modelId="{CDD282CB-CAF7-4B54-B300-5D8D9FFE6A2C}" type="presOf" srcId="{55886F2F-13C7-4E30-A77C-E490E2CD958A}" destId="{40B8AD11-2839-4702-BEAA-9F44E374E4B1}" srcOrd="0" destOrd="0" presId="urn:microsoft.com/office/officeart/2005/8/layout/vList2"/>
    <dgm:cxn modelId="{E7E48D4D-1D72-499F-9BFC-5115FA8341A2}" srcId="{55886F2F-13C7-4E30-A77C-E490E2CD958A}" destId="{5A65030D-8305-4CD1-B897-DF0898EAC08A}" srcOrd="1" destOrd="0" parTransId="{DE6B911D-D2EA-4AC2-AA01-8DC85E0778C1}" sibTransId="{94A3BBAF-81F4-4E50-BF2C-1C9638DEB171}"/>
    <dgm:cxn modelId="{CE38DB8D-D71D-4931-9507-2A7F7CDF9C81}" type="presOf" srcId="{5A65030D-8305-4CD1-B897-DF0898EAC08A}" destId="{379D7B19-6CAA-4B2E-857B-A4DFA7A5DC43}" srcOrd="0" destOrd="1" presId="urn:microsoft.com/office/officeart/2005/8/layout/vList2"/>
    <dgm:cxn modelId="{EE32FAFA-D4FD-4381-B394-6F1BF208D84D}" srcId="{FC50D745-DF09-4CFE-BB96-A8F7B396F2D8}" destId="{55886F2F-13C7-4E30-A77C-E490E2CD958A}" srcOrd="0" destOrd="0" parTransId="{FD1AB73D-ADBD-4E6F-A6C9-09F9BDF088BB}" sibTransId="{DC6DF683-8936-40AF-BD93-FBDF2123ADA1}"/>
    <dgm:cxn modelId="{2B06EA17-89E2-4FAB-A8E4-B10ACCBAE963}" type="presOf" srcId="{FC50D745-DF09-4CFE-BB96-A8F7B396F2D8}" destId="{A2CB0178-3F7B-419F-9A91-180C6808B623}" srcOrd="0" destOrd="0" presId="urn:microsoft.com/office/officeart/2005/8/layout/vList2"/>
    <dgm:cxn modelId="{E2EDA56D-5A15-4644-A1F2-C0AA2B9E0963}" type="presParOf" srcId="{A2CB0178-3F7B-419F-9A91-180C6808B623}" destId="{40B8AD11-2839-4702-BEAA-9F44E374E4B1}" srcOrd="0" destOrd="0" presId="urn:microsoft.com/office/officeart/2005/8/layout/vList2"/>
    <dgm:cxn modelId="{25EB8F28-DAA1-4C3A-8E99-D83DBB96E1B4}" type="presParOf" srcId="{A2CB0178-3F7B-419F-9A91-180C6808B623}" destId="{379D7B19-6CAA-4B2E-857B-A4DFA7A5DC4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8C585A89-D865-4ECC-8AAA-09DEF064D168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3F18DD-3448-4ED9-9DBF-622C03D43129}">
      <dgm:prSet/>
      <dgm:spPr/>
      <dgm:t>
        <a:bodyPr/>
        <a:lstStyle/>
        <a:p>
          <a:pPr rtl="0"/>
          <a:r>
            <a:rPr lang="en-US" smtClean="0"/>
            <a:t>Build Personal Views</a:t>
          </a:r>
          <a:endParaRPr lang="en-US"/>
        </a:p>
      </dgm:t>
    </dgm:pt>
    <dgm:pt modelId="{2510D520-22B9-40F4-A8E3-E8B55C9767B7}" type="parTrans" cxnId="{FA274356-1F66-4C6C-94C8-BE3FE9110DDA}">
      <dgm:prSet/>
      <dgm:spPr/>
      <dgm:t>
        <a:bodyPr/>
        <a:lstStyle/>
        <a:p>
          <a:endParaRPr lang="en-US"/>
        </a:p>
      </dgm:t>
    </dgm:pt>
    <dgm:pt modelId="{D5BC6D72-5DB4-4895-8D0D-30E1D56066E5}" type="sibTrans" cxnId="{FA274356-1F66-4C6C-94C8-BE3FE9110DDA}">
      <dgm:prSet/>
      <dgm:spPr/>
      <dgm:t>
        <a:bodyPr/>
        <a:lstStyle/>
        <a:p>
          <a:endParaRPr lang="en-US"/>
        </a:p>
      </dgm:t>
    </dgm:pt>
    <dgm:pt modelId="{76993E47-6E10-4C7B-BFA0-DDA33ED67FC4}">
      <dgm:prSet/>
      <dgm:spPr/>
      <dgm:t>
        <a:bodyPr/>
        <a:lstStyle/>
        <a:p>
          <a:pPr rtl="0"/>
          <a:r>
            <a:rPr lang="en-US" smtClean="0"/>
            <a:t>Monitor system jobs on a regular basis</a:t>
          </a:r>
          <a:endParaRPr lang="en-US"/>
        </a:p>
      </dgm:t>
    </dgm:pt>
    <dgm:pt modelId="{5BBF0E56-BD82-48D7-B491-78911B45D2FB}" type="parTrans" cxnId="{EBAE3AF0-E550-48E7-95BB-54B8F24AE6F4}">
      <dgm:prSet/>
      <dgm:spPr/>
      <dgm:t>
        <a:bodyPr/>
        <a:lstStyle/>
        <a:p>
          <a:endParaRPr lang="en-US"/>
        </a:p>
      </dgm:t>
    </dgm:pt>
    <dgm:pt modelId="{F18AE3B0-2505-416C-929A-03A1715F510C}" type="sibTrans" cxnId="{EBAE3AF0-E550-48E7-95BB-54B8F24AE6F4}">
      <dgm:prSet/>
      <dgm:spPr/>
      <dgm:t>
        <a:bodyPr/>
        <a:lstStyle/>
        <a:p>
          <a:endParaRPr lang="en-US"/>
        </a:p>
      </dgm:t>
    </dgm:pt>
    <dgm:pt modelId="{32BE45FF-A3CE-48D2-842A-BFB08C05FD11}">
      <dgm:prSet/>
      <dgm:spPr/>
      <dgm:t>
        <a:bodyPr/>
        <a:lstStyle/>
        <a:p>
          <a:pPr rtl="0"/>
          <a:r>
            <a:rPr lang="en-US" smtClean="0"/>
            <a:t>Take action to correct issues</a:t>
          </a:r>
          <a:endParaRPr lang="en-US"/>
        </a:p>
      </dgm:t>
    </dgm:pt>
    <dgm:pt modelId="{2D02A824-49A5-464E-924F-8B6C99D69BDD}" type="parTrans" cxnId="{93D713DE-156E-4EE3-9643-A11977DBA7E6}">
      <dgm:prSet/>
      <dgm:spPr/>
      <dgm:t>
        <a:bodyPr/>
        <a:lstStyle/>
        <a:p>
          <a:endParaRPr lang="en-US"/>
        </a:p>
      </dgm:t>
    </dgm:pt>
    <dgm:pt modelId="{4F6BB40F-274F-4B4E-908C-A3A3D4E2027B}" type="sibTrans" cxnId="{93D713DE-156E-4EE3-9643-A11977DBA7E6}">
      <dgm:prSet/>
      <dgm:spPr/>
      <dgm:t>
        <a:bodyPr/>
        <a:lstStyle/>
        <a:p>
          <a:endParaRPr lang="en-US"/>
        </a:p>
      </dgm:t>
    </dgm:pt>
    <dgm:pt modelId="{7CFAB600-E1DB-436D-BC26-5D860391866E}">
      <dgm:prSet/>
      <dgm:spPr/>
      <dgm:t>
        <a:bodyPr/>
        <a:lstStyle/>
        <a:p>
          <a:pPr algn="ctr"/>
          <a:r>
            <a:rPr lang="en-US" dirty="0" smtClean="0"/>
            <a:t>1</a:t>
          </a:r>
          <a:endParaRPr lang="en-US" dirty="0"/>
        </a:p>
      </dgm:t>
    </dgm:pt>
    <dgm:pt modelId="{5EE85226-D52B-4E1A-812B-ED9946F0741E}" type="parTrans" cxnId="{8A6F5868-AC70-4459-A6B2-E1DA92122CC0}">
      <dgm:prSet/>
      <dgm:spPr/>
    </dgm:pt>
    <dgm:pt modelId="{3EEBEB92-4AF8-4677-A4F8-69125F2E4238}" type="sibTrans" cxnId="{8A6F5868-AC70-4459-A6B2-E1DA92122CC0}">
      <dgm:prSet/>
      <dgm:spPr/>
    </dgm:pt>
    <dgm:pt modelId="{C3F03A98-0C5C-4E7C-BDFA-6F883529BE69}">
      <dgm:prSet/>
      <dgm:spPr/>
      <dgm:t>
        <a:bodyPr/>
        <a:lstStyle/>
        <a:p>
          <a:pPr algn="ctr"/>
          <a:r>
            <a:rPr lang="en-US" dirty="0" smtClean="0"/>
            <a:t>2</a:t>
          </a:r>
          <a:endParaRPr lang="en-US" dirty="0"/>
        </a:p>
      </dgm:t>
    </dgm:pt>
    <dgm:pt modelId="{1F9A36CF-B89A-4C3A-AB0E-EDDBA7B4C264}" type="parTrans" cxnId="{21AFFB44-3A1D-4A7B-817E-7793682FCDE7}">
      <dgm:prSet/>
      <dgm:spPr/>
    </dgm:pt>
    <dgm:pt modelId="{EB21CF61-8EAC-403A-B462-48ACD6E998BE}" type="sibTrans" cxnId="{21AFFB44-3A1D-4A7B-817E-7793682FCDE7}">
      <dgm:prSet/>
      <dgm:spPr/>
    </dgm:pt>
    <dgm:pt modelId="{69DBE728-3E51-440E-A023-09BFCE0E802A}">
      <dgm:prSet/>
      <dgm:spPr/>
      <dgm:t>
        <a:bodyPr/>
        <a:lstStyle/>
        <a:p>
          <a:pPr algn="ctr"/>
          <a:r>
            <a:rPr lang="en-US" dirty="0" smtClean="0"/>
            <a:t>3</a:t>
          </a:r>
          <a:endParaRPr lang="en-US" dirty="0"/>
        </a:p>
      </dgm:t>
    </dgm:pt>
    <dgm:pt modelId="{13EDC79A-EE91-4C9C-910F-7127FE415410}" type="parTrans" cxnId="{103AFF6F-2A84-4C28-AFC1-E73EF7354443}">
      <dgm:prSet/>
      <dgm:spPr/>
    </dgm:pt>
    <dgm:pt modelId="{D32803E5-D64A-4181-9432-0FD9BFFD635A}" type="sibTrans" cxnId="{103AFF6F-2A84-4C28-AFC1-E73EF7354443}">
      <dgm:prSet/>
      <dgm:spPr/>
    </dgm:pt>
    <dgm:pt modelId="{36B17974-4D55-4055-8A6B-A091DFF59D32}" type="pres">
      <dgm:prSet presAssocID="{8C585A89-D865-4ECC-8AAA-09DEF064D168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2E4EF79-E288-4091-B91E-D3CFE66AF464}" type="pres">
      <dgm:prSet presAssocID="{D03F18DD-3448-4ED9-9DBF-622C03D43129}" presName="posSpace" presStyleCnt="0"/>
      <dgm:spPr/>
    </dgm:pt>
    <dgm:pt modelId="{F37CA4CD-A3DD-4593-9C2D-EA8884309522}" type="pres">
      <dgm:prSet presAssocID="{D03F18DD-3448-4ED9-9DBF-622C03D43129}" presName="vertFlow" presStyleCnt="0"/>
      <dgm:spPr/>
    </dgm:pt>
    <dgm:pt modelId="{406B00B8-A9E5-42AB-B905-212FA2ADD0D3}" type="pres">
      <dgm:prSet presAssocID="{D03F18DD-3448-4ED9-9DBF-622C03D43129}" presName="topSpace" presStyleCnt="0"/>
      <dgm:spPr/>
    </dgm:pt>
    <dgm:pt modelId="{EA03C695-DFA7-4DAB-AC9F-0E9490C34A26}" type="pres">
      <dgm:prSet presAssocID="{D03F18DD-3448-4ED9-9DBF-622C03D43129}" presName="firstComp" presStyleCnt="0"/>
      <dgm:spPr/>
    </dgm:pt>
    <dgm:pt modelId="{22A52EAF-6549-4FDD-A247-24890F097533}" type="pres">
      <dgm:prSet presAssocID="{D03F18DD-3448-4ED9-9DBF-622C03D43129}" presName="firstChild" presStyleLbl="bgAccFollowNode1" presStyleIdx="0" presStyleCnt="3"/>
      <dgm:spPr/>
      <dgm:t>
        <a:bodyPr/>
        <a:lstStyle/>
        <a:p>
          <a:endParaRPr lang="en-US"/>
        </a:p>
      </dgm:t>
    </dgm:pt>
    <dgm:pt modelId="{FC071F0F-6AE0-4390-9604-CB2C60BA0095}" type="pres">
      <dgm:prSet presAssocID="{D03F18DD-3448-4ED9-9DBF-622C03D43129}" presName="firstChildTx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2EA6F-23E6-4EBD-9B52-89A9B1466898}" type="pres">
      <dgm:prSet presAssocID="{D03F18DD-3448-4ED9-9DBF-622C03D43129}" presName="negSpace" presStyleCnt="0"/>
      <dgm:spPr/>
    </dgm:pt>
    <dgm:pt modelId="{80D0DF8A-5BA1-4CEC-B6CB-337DFA068BB7}" type="pres">
      <dgm:prSet presAssocID="{D03F18DD-3448-4ED9-9DBF-622C03D43129}" presName="circle" presStyleLbl="node1" presStyleIdx="0" presStyleCnt="3"/>
      <dgm:spPr/>
      <dgm:t>
        <a:bodyPr/>
        <a:lstStyle/>
        <a:p>
          <a:endParaRPr lang="en-US"/>
        </a:p>
      </dgm:t>
    </dgm:pt>
    <dgm:pt modelId="{F68CC112-B767-402B-81B4-AD3630637A32}" type="pres">
      <dgm:prSet presAssocID="{D5BC6D72-5DB4-4895-8D0D-30E1D56066E5}" presName="transSpace" presStyleCnt="0"/>
      <dgm:spPr/>
    </dgm:pt>
    <dgm:pt modelId="{C68B29DF-76C6-4BAB-8764-E410EFA0302D}" type="pres">
      <dgm:prSet presAssocID="{76993E47-6E10-4C7B-BFA0-DDA33ED67FC4}" presName="posSpace" presStyleCnt="0"/>
      <dgm:spPr/>
    </dgm:pt>
    <dgm:pt modelId="{8423AE3A-2BE0-4F54-A54F-9DCDE8B68D53}" type="pres">
      <dgm:prSet presAssocID="{76993E47-6E10-4C7B-BFA0-DDA33ED67FC4}" presName="vertFlow" presStyleCnt="0"/>
      <dgm:spPr/>
    </dgm:pt>
    <dgm:pt modelId="{1A1C22D8-4E03-4B91-B019-0C205C2B06B1}" type="pres">
      <dgm:prSet presAssocID="{76993E47-6E10-4C7B-BFA0-DDA33ED67FC4}" presName="topSpace" presStyleCnt="0"/>
      <dgm:spPr/>
    </dgm:pt>
    <dgm:pt modelId="{CB453232-C074-4DE1-899F-3CB958D43AE7}" type="pres">
      <dgm:prSet presAssocID="{76993E47-6E10-4C7B-BFA0-DDA33ED67FC4}" presName="firstComp" presStyleCnt="0"/>
      <dgm:spPr/>
    </dgm:pt>
    <dgm:pt modelId="{5D399D61-CD3E-48F7-B696-59947FCB4A63}" type="pres">
      <dgm:prSet presAssocID="{76993E47-6E10-4C7B-BFA0-DDA33ED67FC4}" presName="firstChild" presStyleLbl="bgAccFollowNode1" presStyleIdx="1" presStyleCnt="3"/>
      <dgm:spPr/>
      <dgm:t>
        <a:bodyPr/>
        <a:lstStyle/>
        <a:p>
          <a:endParaRPr lang="en-US"/>
        </a:p>
      </dgm:t>
    </dgm:pt>
    <dgm:pt modelId="{4162C490-56BC-4B9E-AF85-1EAC04D6704E}" type="pres">
      <dgm:prSet presAssocID="{76993E47-6E10-4C7B-BFA0-DDA33ED67FC4}" presName="firstChildTx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116C2-7189-4B53-A2DF-B88F34769B5C}" type="pres">
      <dgm:prSet presAssocID="{76993E47-6E10-4C7B-BFA0-DDA33ED67FC4}" presName="negSpace" presStyleCnt="0"/>
      <dgm:spPr/>
    </dgm:pt>
    <dgm:pt modelId="{FACD2D7C-EBAB-41C0-915F-71D306414239}" type="pres">
      <dgm:prSet presAssocID="{76993E47-6E10-4C7B-BFA0-DDA33ED67FC4}" presName="circle" presStyleLbl="node1" presStyleIdx="1" presStyleCnt="3"/>
      <dgm:spPr/>
      <dgm:t>
        <a:bodyPr/>
        <a:lstStyle/>
        <a:p>
          <a:endParaRPr lang="en-US"/>
        </a:p>
      </dgm:t>
    </dgm:pt>
    <dgm:pt modelId="{AA54380D-EFDE-4E5D-981F-995CC636E872}" type="pres">
      <dgm:prSet presAssocID="{F18AE3B0-2505-416C-929A-03A1715F510C}" presName="transSpace" presStyleCnt="0"/>
      <dgm:spPr/>
    </dgm:pt>
    <dgm:pt modelId="{6419A717-CE8E-4AA6-BD19-81D70F5CDC62}" type="pres">
      <dgm:prSet presAssocID="{32BE45FF-A3CE-48D2-842A-BFB08C05FD11}" presName="posSpace" presStyleCnt="0"/>
      <dgm:spPr/>
    </dgm:pt>
    <dgm:pt modelId="{90BA1F59-FBC0-43FE-A88D-EBB4C2DFBEE2}" type="pres">
      <dgm:prSet presAssocID="{32BE45FF-A3CE-48D2-842A-BFB08C05FD11}" presName="vertFlow" presStyleCnt="0"/>
      <dgm:spPr/>
    </dgm:pt>
    <dgm:pt modelId="{7CE57EEC-DADA-4C94-9519-6F51DA17F0E1}" type="pres">
      <dgm:prSet presAssocID="{32BE45FF-A3CE-48D2-842A-BFB08C05FD11}" presName="topSpace" presStyleCnt="0"/>
      <dgm:spPr/>
    </dgm:pt>
    <dgm:pt modelId="{4F17239E-725E-4847-B66B-BDE102FD7733}" type="pres">
      <dgm:prSet presAssocID="{32BE45FF-A3CE-48D2-842A-BFB08C05FD11}" presName="firstComp" presStyleCnt="0"/>
      <dgm:spPr/>
    </dgm:pt>
    <dgm:pt modelId="{720A6A06-C33A-4668-8D59-B8E57F5A410C}" type="pres">
      <dgm:prSet presAssocID="{32BE45FF-A3CE-48D2-842A-BFB08C05FD11}" presName="firstChild" presStyleLbl="bgAccFollowNode1" presStyleIdx="2" presStyleCnt="3"/>
      <dgm:spPr/>
      <dgm:t>
        <a:bodyPr/>
        <a:lstStyle/>
        <a:p>
          <a:endParaRPr lang="en-US"/>
        </a:p>
      </dgm:t>
    </dgm:pt>
    <dgm:pt modelId="{1E35E84D-EF2B-41AA-AEE0-D60719145FFD}" type="pres">
      <dgm:prSet presAssocID="{32BE45FF-A3CE-48D2-842A-BFB08C05FD11}" presName="firstChildTx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0ADB03-C613-417F-A1FB-7A8E50E8A5A0}" type="pres">
      <dgm:prSet presAssocID="{32BE45FF-A3CE-48D2-842A-BFB08C05FD11}" presName="negSpace" presStyleCnt="0"/>
      <dgm:spPr/>
    </dgm:pt>
    <dgm:pt modelId="{88C4C491-DBE8-4232-8AE9-60C3225D1E62}" type="pres">
      <dgm:prSet presAssocID="{32BE45FF-A3CE-48D2-842A-BFB08C05FD11}" presName="circle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1E66A74F-0B44-4B22-B778-A7A35E5F9454}" type="presOf" srcId="{D03F18DD-3448-4ED9-9DBF-622C03D43129}" destId="{80D0DF8A-5BA1-4CEC-B6CB-337DFA068BB7}" srcOrd="0" destOrd="0" presId="urn:microsoft.com/office/officeart/2005/8/layout/hList9"/>
    <dgm:cxn modelId="{8A6F5868-AC70-4459-A6B2-E1DA92122CC0}" srcId="{D03F18DD-3448-4ED9-9DBF-622C03D43129}" destId="{7CFAB600-E1DB-436D-BC26-5D860391866E}" srcOrd="0" destOrd="0" parTransId="{5EE85226-D52B-4E1A-812B-ED9946F0741E}" sibTransId="{3EEBEB92-4AF8-4677-A4F8-69125F2E4238}"/>
    <dgm:cxn modelId="{8CDD1771-1050-4EAA-82F4-85C6560D12CC}" type="presOf" srcId="{69DBE728-3E51-440E-A023-09BFCE0E802A}" destId="{1E35E84D-EF2B-41AA-AEE0-D60719145FFD}" srcOrd="1" destOrd="0" presId="urn:microsoft.com/office/officeart/2005/8/layout/hList9"/>
    <dgm:cxn modelId="{2A7213B9-C4A5-414E-A254-37A5519BE8BE}" type="presOf" srcId="{69DBE728-3E51-440E-A023-09BFCE0E802A}" destId="{720A6A06-C33A-4668-8D59-B8E57F5A410C}" srcOrd="0" destOrd="0" presId="urn:microsoft.com/office/officeart/2005/8/layout/hList9"/>
    <dgm:cxn modelId="{860AFF89-46EE-49EF-B17B-D8953EEEE057}" type="presOf" srcId="{C3F03A98-0C5C-4E7C-BDFA-6F883529BE69}" destId="{4162C490-56BC-4B9E-AF85-1EAC04D6704E}" srcOrd="1" destOrd="0" presId="urn:microsoft.com/office/officeart/2005/8/layout/hList9"/>
    <dgm:cxn modelId="{A65E5790-F160-44C7-869C-58F8E0347DA2}" type="presOf" srcId="{8C585A89-D865-4ECC-8AAA-09DEF064D168}" destId="{36B17974-4D55-4055-8A6B-A091DFF59D32}" srcOrd="0" destOrd="0" presId="urn:microsoft.com/office/officeart/2005/8/layout/hList9"/>
    <dgm:cxn modelId="{21AFFB44-3A1D-4A7B-817E-7793682FCDE7}" srcId="{76993E47-6E10-4C7B-BFA0-DDA33ED67FC4}" destId="{C3F03A98-0C5C-4E7C-BDFA-6F883529BE69}" srcOrd="0" destOrd="0" parTransId="{1F9A36CF-B89A-4C3A-AB0E-EDDBA7B4C264}" sibTransId="{EB21CF61-8EAC-403A-B462-48ACD6E998BE}"/>
    <dgm:cxn modelId="{FAC81BEA-58C8-485A-8658-27894A8974DC}" type="presOf" srcId="{7CFAB600-E1DB-436D-BC26-5D860391866E}" destId="{FC071F0F-6AE0-4390-9604-CB2C60BA0095}" srcOrd="1" destOrd="0" presId="urn:microsoft.com/office/officeart/2005/8/layout/hList9"/>
    <dgm:cxn modelId="{6988C52F-CCB5-46DE-ACBE-805402C9399B}" type="presOf" srcId="{C3F03A98-0C5C-4E7C-BDFA-6F883529BE69}" destId="{5D399D61-CD3E-48F7-B696-59947FCB4A63}" srcOrd="0" destOrd="0" presId="urn:microsoft.com/office/officeart/2005/8/layout/hList9"/>
    <dgm:cxn modelId="{5E0D4A5F-2476-469C-9BF9-4B84A0E32D98}" type="presOf" srcId="{76993E47-6E10-4C7B-BFA0-DDA33ED67FC4}" destId="{FACD2D7C-EBAB-41C0-915F-71D306414239}" srcOrd="0" destOrd="0" presId="urn:microsoft.com/office/officeart/2005/8/layout/hList9"/>
    <dgm:cxn modelId="{103AFF6F-2A84-4C28-AFC1-E73EF7354443}" srcId="{32BE45FF-A3CE-48D2-842A-BFB08C05FD11}" destId="{69DBE728-3E51-440E-A023-09BFCE0E802A}" srcOrd="0" destOrd="0" parTransId="{13EDC79A-EE91-4C9C-910F-7127FE415410}" sibTransId="{D32803E5-D64A-4181-9432-0FD9BFFD635A}"/>
    <dgm:cxn modelId="{FA274356-1F66-4C6C-94C8-BE3FE9110DDA}" srcId="{8C585A89-D865-4ECC-8AAA-09DEF064D168}" destId="{D03F18DD-3448-4ED9-9DBF-622C03D43129}" srcOrd="0" destOrd="0" parTransId="{2510D520-22B9-40F4-A8E3-E8B55C9767B7}" sibTransId="{D5BC6D72-5DB4-4895-8D0D-30E1D56066E5}"/>
    <dgm:cxn modelId="{7D6BFF34-EE5E-41DC-AB9B-17AA79244BD3}" type="presOf" srcId="{32BE45FF-A3CE-48D2-842A-BFB08C05FD11}" destId="{88C4C491-DBE8-4232-8AE9-60C3225D1E62}" srcOrd="0" destOrd="0" presId="urn:microsoft.com/office/officeart/2005/8/layout/hList9"/>
    <dgm:cxn modelId="{93D713DE-156E-4EE3-9643-A11977DBA7E6}" srcId="{8C585A89-D865-4ECC-8AAA-09DEF064D168}" destId="{32BE45FF-A3CE-48D2-842A-BFB08C05FD11}" srcOrd="2" destOrd="0" parTransId="{2D02A824-49A5-464E-924F-8B6C99D69BDD}" sibTransId="{4F6BB40F-274F-4B4E-908C-A3A3D4E2027B}"/>
    <dgm:cxn modelId="{EBAE3AF0-E550-48E7-95BB-54B8F24AE6F4}" srcId="{8C585A89-D865-4ECC-8AAA-09DEF064D168}" destId="{76993E47-6E10-4C7B-BFA0-DDA33ED67FC4}" srcOrd="1" destOrd="0" parTransId="{5BBF0E56-BD82-48D7-B491-78911B45D2FB}" sibTransId="{F18AE3B0-2505-416C-929A-03A1715F510C}"/>
    <dgm:cxn modelId="{4A5D5BF2-7537-4158-8A8F-DBED22DD54B3}" type="presOf" srcId="{7CFAB600-E1DB-436D-BC26-5D860391866E}" destId="{22A52EAF-6549-4FDD-A247-24890F097533}" srcOrd="0" destOrd="0" presId="urn:microsoft.com/office/officeart/2005/8/layout/hList9"/>
    <dgm:cxn modelId="{B03F5C47-9A65-4267-83C7-944F5965782A}" type="presParOf" srcId="{36B17974-4D55-4055-8A6B-A091DFF59D32}" destId="{32E4EF79-E288-4091-B91E-D3CFE66AF464}" srcOrd="0" destOrd="0" presId="urn:microsoft.com/office/officeart/2005/8/layout/hList9"/>
    <dgm:cxn modelId="{858E35AA-7334-401E-967C-7CD40DCE1EE2}" type="presParOf" srcId="{36B17974-4D55-4055-8A6B-A091DFF59D32}" destId="{F37CA4CD-A3DD-4593-9C2D-EA8884309522}" srcOrd="1" destOrd="0" presId="urn:microsoft.com/office/officeart/2005/8/layout/hList9"/>
    <dgm:cxn modelId="{277A0646-228E-4F16-B1B8-300170215B89}" type="presParOf" srcId="{F37CA4CD-A3DD-4593-9C2D-EA8884309522}" destId="{406B00B8-A9E5-42AB-B905-212FA2ADD0D3}" srcOrd="0" destOrd="0" presId="urn:microsoft.com/office/officeart/2005/8/layout/hList9"/>
    <dgm:cxn modelId="{A55869D9-837B-4C20-91C6-E1D8F9D3F166}" type="presParOf" srcId="{F37CA4CD-A3DD-4593-9C2D-EA8884309522}" destId="{EA03C695-DFA7-4DAB-AC9F-0E9490C34A26}" srcOrd="1" destOrd="0" presId="urn:microsoft.com/office/officeart/2005/8/layout/hList9"/>
    <dgm:cxn modelId="{E2AD3EC5-390F-4239-892C-10C0EFE98144}" type="presParOf" srcId="{EA03C695-DFA7-4DAB-AC9F-0E9490C34A26}" destId="{22A52EAF-6549-4FDD-A247-24890F097533}" srcOrd="0" destOrd="0" presId="urn:microsoft.com/office/officeart/2005/8/layout/hList9"/>
    <dgm:cxn modelId="{467F26B9-7594-47BB-816F-31DEB3C4E01C}" type="presParOf" srcId="{EA03C695-DFA7-4DAB-AC9F-0E9490C34A26}" destId="{FC071F0F-6AE0-4390-9604-CB2C60BA0095}" srcOrd="1" destOrd="0" presId="urn:microsoft.com/office/officeart/2005/8/layout/hList9"/>
    <dgm:cxn modelId="{306A38FA-681E-4009-A75E-77FA904A58B3}" type="presParOf" srcId="{36B17974-4D55-4055-8A6B-A091DFF59D32}" destId="{8D82EA6F-23E6-4EBD-9B52-89A9B1466898}" srcOrd="2" destOrd="0" presId="urn:microsoft.com/office/officeart/2005/8/layout/hList9"/>
    <dgm:cxn modelId="{92E89BD9-3489-4704-AF65-2DE3956270D2}" type="presParOf" srcId="{36B17974-4D55-4055-8A6B-A091DFF59D32}" destId="{80D0DF8A-5BA1-4CEC-B6CB-337DFA068BB7}" srcOrd="3" destOrd="0" presId="urn:microsoft.com/office/officeart/2005/8/layout/hList9"/>
    <dgm:cxn modelId="{D74D7E9B-42F9-401D-BC43-CA09F33E97A9}" type="presParOf" srcId="{36B17974-4D55-4055-8A6B-A091DFF59D32}" destId="{F68CC112-B767-402B-81B4-AD3630637A32}" srcOrd="4" destOrd="0" presId="urn:microsoft.com/office/officeart/2005/8/layout/hList9"/>
    <dgm:cxn modelId="{999FEF4E-963E-4D19-8953-6DA0994D8750}" type="presParOf" srcId="{36B17974-4D55-4055-8A6B-A091DFF59D32}" destId="{C68B29DF-76C6-4BAB-8764-E410EFA0302D}" srcOrd="5" destOrd="0" presId="urn:microsoft.com/office/officeart/2005/8/layout/hList9"/>
    <dgm:cxn modelId="{C2C109CD-C138-44BA-819E-A0F71838026D}" type="presParOf" srcId="{36B17974-4D55-4055-8A6B-A091DFF59D32}" destId="{8423AE3A-2BE0-4F54-A54F-9DCDE8B68D53}" srcOrd="6" destOrd="0" presId="urn:microsoft.com/office/officeart/2005/8/layout/hList9"/>
    <dgm:cxn modelId="{B3E472BE-6E30-4ABB-AE09-63B6C055B07B}" type="presParOf" srcId="{8423AE3A-2BE0-4F54-A54F-9DCDE8B68D53}" destId="{1A1C22D8-4E03-4B91-B019-0C205C2B06B1}" srcOrd="0" destOrd="0" presId="urn:microsoft.com/office/officeart/2005/8/layout/hList9"/>
    <dgm:cxn modelId="{27F3CA5D-FB41-4B4B-A9B2-DD4853A018EA}" type="presParOf" srcId="{8423AE3A-2BE0-4F54-A54F-9DCDE8B68D53}" destId="{CB453232-C074-4DE1-899F-3CB958D43AE7}" srcOrd="1" destOrd="0" presId="urn:microsoft.com/office/officeart/2005/8/layout/hList9"/>
    <dgm:cxn modelId="{38F82D49-967C-4028-96FB-3BABC24BBBDA}" type="presParOf" srcId="{CB453232-C074-4DE1-899F-3CB958D43AE7}" destId="{5D399D61-CD3E-48F7-B696-59947FCB4A63}" srcOrd="0" destOrd="0" presId="urn:microsoft.com/office/officeart/2005/8/layout/hList9"/>
    <dgm:cxn modelId="{EF88CFD3-A0F0-4B83-A0BD-031EAD562B0C}" type="presParOf" srcId="{CB453232-C074-4DE1-899F-3CB958D43AE7}" destId="{4162C490-56BC-4B9E-AF85-1EAC04D6704E}" srcOrd="1" destOrd="0" presId="urn:microsoft.com/office/officeart/2005/8/layout/hList9"/>
    <dgm:cxn modelId="{7EE90F5D-1C08-4C1B-BF83-6F3B961AAC5D}" type="presParOf" srcId="{36B17974-4D55-4055-8A6B-A091DFF59D32}" destId="{8B3116C2-7189-4B53-A2DF-B88F34769B5C}" srcOrd="7" destOrd="0" presId="urn:microsoft.com/office/officeart/2005/8/layout/hList9"/>
    <dgm:cxn modelId="{4EB53FDB-E462-4481-B34B-C1918EC4738B}" type="presParOf" srcId="{36B17974-4D55-4055-8A6B-A091DFF59D32}" destId="{FACD2D7C-EBAB-41C0-915F-71D306414239}" srcOrd="8" destOrd="0" presId="urn:microsoft.com/office/officeart/2005/8/layout/hList9"/>
    <dgm:cxn modelId="{DD852D3B-A2E7-415C-81A6-353BD4209C9E}" type="presParOf" srcId="{36B17974-4D55-4055-8A6B-A091DFF59D32}" destId="{AA54380D-EFDE-4E5D-981F-995CC636E872}" srcOrd="9" destOrd="0" presId="urn:microsoft.com/office/officeart/2005/8/layout/hList9"/>
    <dgm:cxn modelId="{5DC9A86F-17E9-42C0-A1FB-9C2810F9F3EF}" type="presParOf" srcId="{36B17974-4D55-4055-8A6B-A091DFF59D32}" destId="{6419A717-CE8E-4AA6-BD19-81D70F5CDC62}" srcOrd="10" destOrd="0" presId="urn:microsoft.com/office/officeart/2005/8/layout/hList9"/>
    <dgm:cxn modelId="{416C5F2B-4A8C-4D3F-8E53-35BB0D61F62C}" type="presParOf" srcId="{36B17974-4D55-4055-8A6B-A091DFF59D32}" destId="{90BA1F59-FBC0-43FE-A88D-EBB4C2DFBEE2}" srcOrd="11" destOrd="0" presId="urn:microsoft.com/office/officeart/2005/8/layout/hList9"/>
    <dgm:cxn modelId="{C48945C2-2878-4CF8-B4A7-72194B40D91D}" type="presParOf" srcId="{90BA1F59-FBC0-43FE-A88D-EBB4C2DFBEE2}" destId="{7CE57EEC-DADA-4C94-9519-6F51DA17F0E1}" srcOrd="0" destOrd="0" presId="urn:microsoft.com/office/officeart/2005/8/layout/hList9"/>
    <dgm:cxn modelId="{AF1A63D0-6069-4293-91AC-18E97243527C}" type="presParOf" srcId="{90BA1F59-FBC0-43FE-A88D-EBB4C2DFBEE2}" destId="{4F17239E-725E-4847-B66B-BDE102FD7733}" srcOrd="1" destOrd="0" presId="urn:microsoft.com/office/officeart/2005/8/layout/hList9"/>
    <dgm:cxn modelId="{D269DD99-4F25-4A1A-B98B-329EFC3C354F}" type="presParOf" srcId="{4F17239E-725E-4847-B66B-BDE102FD7733}" destId="{720A6A06-C33A-4668-8D59-B8E57F5A410C}" srcOrd="0" destOrd="0" presId="urn:microsoft.com/office/officeart/2005/8/layout/hList9"/>
    <dgm:cxn modelId="{00CC8766-E891-49AB-92C3-894BB5D7FA39}" type="presParOf" srcId="{4F17239E-725E-4847-B66B-BDE102FD7733}" destId="{1E35E84D-EF2B-41AA-AEE0-D60719145FFD}" srcOrd="1" destOrd="0" presId="urn:microsoft.com/office/officeart/2005/8/layout/hList9"/>
    <dgm:cxn modelId="{A4393631-D50C-481E-92E8-6E7D998E623B}" type="presParOf" srcId="{36B17974-4D55-4055-8A6B-A091DFF59D32}" destId="{EA0ADB03-C613-417F-A1FB-7A8E50E8A5A0}" srcOrd="12" destOrd="0" presId="urn:microsoft.com/office/officeart/2005/8/layout/hList9"/>
    <dgm:cxn modelId="{87AAAF11-FF82-43B2-B794-7732575FA50C}" type="presParOf" srcId="{36B17974-4D55-4055-8A6B-A091DFF59D32}" destId="{88C4C491-DBE8-4232-8AE9-60C3225D1E62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4AC9D142-776E-47DF-B457-F3EC9B9BC0B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B4D88-34D4-4E76-817F-403B1CA64B60}">
      <dgm:prSet/>
      <dgm:spPr/>
      <dgm:t>
        <a:bodyPr/>
        <a:lstStyle/>
        <a:p>
          <a:pPr rtl="0"/>
          <a:r>
            <a:rPr lang="en-US" smtClean="0"/>
            <a:t>System Jobs with Messages</a:t>
          </a:r>
          <a:endParaRPr lang="en-US"/>
        </a:p>
      </dgm:t>
    </dgm:pt>
    <dgm:pt modelId="{341CF73E-56A3-4E69-A9D3-25C27570359B}" type="parTrans" cxnId="{693BB611-B39B-4C10-B8B8-A88A23878AB6}">
      <dgm:prSet/>
      <dgm:spPr/>
      <dgm:t>
        <a:bodyPr/>
        <a:lstStyle/>
        <a:p>
          <a:endParaRPr lang="en-US"/>
        </a:p>
      </dgm:t>
    </dgm:pt>
    <dgm:pt modelId="{C93C3192-1E63-4AC8-B42B-F659DC65A237}" type="sibTrans" cxnId="{693BB611-B39B-4C10-B8B8-A88A23878AB6}">
      <dgm:prSet/>
      <dgm:spPr/>
      <dgm:t>
        <a:bodyPr/>
        <a:lstStyle/>
        <a:p>
          <a:endParaRPr lang="en-US"/>
        </a:p>
      </dgm:t>
    </dgm:pt>
    <dgm:pt modelId="{565D8FC1-A030-4979-A938-6E0D6945E51E}" type="pres">
      <dgm:prSet presAssocID="{4AC9D142-776E-47DF-B457-F3EC9B9BC0B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3B6222-A2C2-48EE-893B-F4380165BF03}" type="pres">
      <dgm:prSet presAssocID="{239B4D88-34D4-4E76-817F-403B1CA64B60}" presName="parentText" presStyleLbl="node1" presStyleIdx="0" presStyleCnt="1" custScaleY="1021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3BB611-B39B-4C10-B8B8-A88A23878AB6}" srcId="{4AC9D142-776E-47DF-B457-F3EC9B9BC0B1}" destId="{239B4D88-34D4-4E76-817F-403B1CA64B60}" srcOrd="0" destOrd="0" parTransId="{341CF73E-56A3-4E69-A9D3-25C27570359B}" sibTransId="{C93C3192-1E63-4AC8-B42B-F659DC65A237}"/>
    <dgm:cxn modelId="{E245C1F1-2E65-48A1-BB68-1E256EB10891}" type="presOf" srcId="{239B4D88-34D4-4E76-817F-403B1CA64B60}" destId="{B83B6222-A2C2-48EE-893B-F4380165BF03}" srcOrd="0" destOrd="0" presId="urn:microsoft.com/office/officeart/2005/8/layout/vList2"/>
    <dgm:cxn modelId="{C9729C41-C694-4B7A-BBAF-BD9C19488F0A}" type="presOf" srcId="{4AC9D142-776E-47DF-B457-F3EC9B9BC0B1}" destId="{565D8FC1-A030-4979-A938-6E0D6945E51E}" srcOrd="0" destOrd="0" presId="urn:microsoft.com/office/officeart/2005/8/layout/vList2"/>
    <dgm:cxn modelId="{DD12253F-7919-4A92-BE30-75E31758133C}" type="presParOf" srcId="{565D8FC1-A030-4979-A938-6E0D6945E51E}" destId="{B83B6222-A2C2-48EE-893B-F4380165BF0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71CA3DD0-0A31-42A1-BF21-371BBCC5000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09E7A0-4378-4A6B-A59C-6E453177F993}">
      <dgm:prSet/>
      <dgm:spPr/>
      <dgm:t>
        <a:bodyPr/>
        <a:lstStyle/>
        <a:p>
          <a:pPr rtl="0"/>
          <a:r>
            <a:rPr lang="en-US" smtClean="0"/>
            <a:t>Remove successful workflows</a:t>
          </a:r>
          <a:endParaRPr lang="en-US"/>
        </a:p>
      </dgm:t>
    </dgm:pt>
    <dgm:pt modelId="{A67A511F-01E1-4BBF-A9EE-6D41C234AB01}" type="parTrans" cxnId="{AA0FC795-AB65-4A7F-A5BD-58BD56105B1B}">
      <dgm:prSet/>
      <dgm:spPr/>
      <dgm:t>
        <a:bodyPr/>
        <a:lstStyle/>
        <a:p>
          <a:endParaRPr lang="en-US"/>
        </a:p>
      </dgm:t>
    </dgm:pt>
    <dgm:pt modelId="{1130897C-3F99-406C-BE40-782446C28012}" type="sibTrans" cxnId="{AA0FC795-AB65-4A7F-A5BD-58BD56105B1B}">
      <dgm:prSet/>
      <dgm:spPr/>
      <dgm:t>
        <a:bodyPr/>
        <a:lstStyle/>
        <a:p>
          <a:endParaRPr lang="en-US"/>
        </a:p>
      </dgm:t>
    </dgm:pt>
    <dgm:pt modelId="{DB3A3719-85E5-449A-B19D-A0A68FD2B4E0}" type="pres">
      <dgm:prSet presAssocID="{71CA3DD0-0A31-42A1-BF21-371BBCC5000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E77EDC-7226-421C-B02A-B1DAE0DE151B}" type="pres">
      <dgm:prSet presAssocID="{FA09E7A0-4378-4A6B-A59C-6E453177F993}" presName="parentText" presStyleLbl="node1" presStyleIdx="0" presStyleCnt="1" custScaleY="1016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42BABF-8790-4B82-B565-6C8B3A7742C0}" type="presOf" srcId="{FA09E7A0-4378-4A6B-A59C-6E453177F993}" destId="{48E77EDC-7226-421C-B02A-B1DAE0DE151B}" srcOrd="0" destOrd="0" presId="urn:microsoft.com/office/officeart/2005/8/layout/vList2"/>
    <dgm:cxn modelId="{9CBDAFBC-6520-44A7-98BE-06F705B9BDBB}" type="presOf" srcId="{71CA3DD0-0A31-42A1-BF21-371BBCC50004}" destId="{DB3A3719-85E5-449A-B19D-A0A68FD2B4E0}" srcOrd="0" destOrd="0" presId="urn:microsoft.com/office/officeart/2005/8/layout/vList2"/>
    <dgm:cxn modelId="{AA0FC795-AB65-4A7F-A5BD-58BD56105B1B}" srcId="{71CA3DD0-0A31-42A1-BF21-371BBCC50004}" destId="{FA09E7A0-4378-4A6B-A59C-6E453177F993}" srcOrd="0" destOrd="0" parTransId="{A67A511F-01E1-4BBF-A9EE-6D41C234AB01}" sibTransId="{1130897C-3F99-406C-BE40-782446C28012}"/>
    <dgm:cxn modelId="{B787EE94-8B30-4DAB-A81D-D903A86670F6}" type="presParOf" srcId="{DB3A3719-85E5-449A-B19D-A0A68FD2B4E0}" destId="{48E77EDC-7226-421C-B02A-B1DAE0DE151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DC8A78-6B27-4C63-BD15-C550E488C5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CC52E6-86A2-4739-9E59-5BE3AA42CB4D}">
      <dgm:prSet/>
      <dgm:spPr/>
      <dgm:t>
        <a:bodyPr/>
        <a:lstStyle/>
        <a:p>
          <a:pPr algn="ctr" rtl="0"/>
          <a:r>
            <a:rPr lang="en-US" dirty="0" smtClean="0"/>
            <a:t>You must have a </a:t>
          </a:r>
          <a:r>
            <a:rPr lang="en-US" u="sng" dirty="0" smtClean="0"/>
            <a:t>clearly defined</a:t>
          </a:r>
          <a:r>
            <a:rPr lang="en-US" dirty="0" smtClean="0"/>
            <a:t> process to automate!</a:t>
          </a:r>
          <a:endParaRPr lang="en-US" dirty="0"/>
        </a:p>
      </dgm:t>
    </dgm:pt>
    <dgm:pt modelId="{62CCDAC6-F8C5-4D6A-8DCA-3E67798287FB}" type="parTrans" cxnId="{C88A4824-D5EB-49A1-9FFB-52D5BF65BF58}">
      <dgm:prSet/>
      <dgm:spPr/>
      <dgm:t>
        <a:bodyPr/>
        <a:lstStyle/>
        <a:p>
          <a:endParaRPr lang="en-US"/>
        </a:p>
      </dgm:t>
    </dgm:pt>
    <dgm:pt modelId="{7565AF59-02D4-4B66-9E92-42882A4DE09A}" type="sibTrans" cxnId="{C88A4824-D5EB-49A1-9FFB-52D5BF65BF58}">
      <dgm:prSet/>
      <dgm:spPr/>
      <dgm:t>
        <a:bodyPr/>
        <a:lstStyle/>
        <a:p>
          <a:endParaRPr lang="en-US"/>
        </a:p>
      </dgm:t>
    </dgm:pt>
    <dgm:pt modelId="{109C3197-9899-4936-B332-FA9B109FA88D}" type="pres">
      <dgm:prSet presAssocID="{01DC8A78-6B27-4C63-BD15-C550E488C54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CB8FFF-41DB-4F1B-977D-B20199FA6F20}" type="pres">
      <dgm:prSet presAssocID="{6BCC52E6-86A2-4739-9E59-5BE3AA42CB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E43F48-7706-4650-B7A2-1FC62D9642E0}" type="presOf" srcId="{01DC8A78-6B27-4C63-BD15-C550E488C541}" destId="{109C3197-9899-4936-B332-FA9B109FA88D}" srcOrd="0" destOrd="0" presId="urn:microsoft.com/office/officeart/2005/8/layout/vList2"/>
    <dgm:cxn modelId="{C88A4824-D5EB-49A1-9FFB-52D5BF65BF58}" srcId="{01DC8A78-6B27-4C63-BD15-C550E488C541}" destId="{6BCC52E6-86A2-4739-9E59-5BE3AA42CB4D}" srcOrd="0" destOrd="0" parTransId="{62CCDAC6-F8C5-4D6A-8DCA-3E67798287FB}" sibTransId="{7565AF59-02D4-4B66-9E92-42882A4DE09A}"/>
    <dgm:cxn modelId="{794BFEAD-CEB8-4177-8F55-E5751EBD9DC1}" type="presOf" srcId="{6BCC52E6-86A2-4739-9E59-5BE3AA42CB4D}" destId="{82CB8FFF-41DB-4F1B-977D-B20199FA6F20}" srcOrd="0" destOrd="0" presId="urn:microsoft.com/office/officeart/2005/8/layout/vList2"/>
    <dgm:cxn modelId="{289ED5F2-537A-4882-AAE5-D552D3A77500}" type="presParOf" srcId="{109C3197-9899-4936-B332-FA9B109FA88D}" destId="{82CB8FFF-41DB-4F1B-977D-B20199FA6F2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2F6F65-7A3D-4988-A721-DAB34693F8E7}" type="doc">
      <dgm:prSet loTypeId="urn:microsoft.com/office/officeart/2005/8/layout/vList3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C00BECB-50E7-4DC7-825A-53D6B789F50A}">
      <dgm:prSet/>
      <dgm:spPr/>
      <dgm:t>
        <a:bodyPr/>
        <a:lstStyle/>
        <a:p>
          <a:pPr rtl="0"/>
          <a:r>
            <a:rPr lang="en-US" dirty="0" smtClean="0"/>
            <a:t>Technology does </a:t>
          </a:r>
          <a:r>
            <a:rPr lang="en-US" u="sng" dirty="0" smtClean="0"/>
            <a:t>not</a:t>
          </a:r>
          <a:r>
            <a:rPr lang="en-US" dirty="0" smtClean="0"/>
            <a:t> solve process issues</a:t>
          </a:r>
          <a:endParaRPr lang="en-US" dirty="0"/>
        </a:p>
      </dgm:t>
    </dgm:pt>
    <dgm:pt modelId="{8C9AF6ED-4CF3-40C5-AE7F-224D0829C68C}" type="parTrans" cxnId="{0B1C9D91-D5BF-4D89-905E-8933E612E66A}">
      <dgm:prSet/>
      <dgm:spPr/>
      <dgm:t>
        <a:bodyPr/>
        <a:lstStyle/>
        <a:p>
          <a:endParaRPr lang="en-US"/>
        </a:p>
      </dgm:t>
    </dgm:pt>
    <dgm:pt modelId="{A5848F77-03CC-4C05-B63A-BA1934B02542}" type="sibTrans" cxnId="{0B1C9D91-D5BF-4D89-905E-8933E612E66A}">
      <dgm:prSet/>
      <dgm:spPr/>
      <dgm:t>
        <a:bodyPr/>
        <a:lstStyle/>
        <a:p>
          <a:endParaRPr lang="en-US"/>
        </a:p>
      </dgm:t>
    </dgm:pt>
    <dgm:pt modelId="{7B844214-B16D-427E-9DC5-7437D8585AC9}" type="pres">
      <dgm:prSet presAssocID="{962F6F65-7A3D-4988-A721-DAB34693F8E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C0CA24-D42D-42AF-B253-EE7BC69CCD9B}" type="pres">
      <dgm:prSet presAssocID="{EC00BECB-50E7-4DC7-825A-53D6B789F50A}" presName="composite" presStyleCnt="0"/>
      <dgm:spPr/>
    </dgm:pt>
    <dgm:pt modelId="{FDBAEFA9-B1C2-4E1D-B763-EE3037A966DE}" type="pres">
      <dgm:prSet presAssocID="{EC00BECB-50E7-4DC7-825A-53D6B789F50A}" presName="imgShp" presStyleLbl="fgImgPlace1" presStyleIdx="0" presStyleCnt="1"/>
      <dgm:spPr>
        <a:solidFill>
          <a:srgbClr val="00B0F0"/>
        </a:solidFill>
      </dgm:spPr>
    </dgm:pt>
    <dgm:pt modelId="{B4B0F526-5EA1-41DA-B9B5-1ED5B001CF6E}" type="pres">
      <dgm:prSet presAssocID="{EC00BECB-50E7-4DC7-825A-53D6B789F50A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1C9D91-D5BF-4D89-905E-8933E612E66A}" srcId="{962F6F65-7A3D-4988-A721-DAB34693F8E7}" destId="{EC00BECB-50E7-4DC7-825A-53D6B789F50A}" srcOrd="0" destOrd="0" parTransId="{8C9AF6ED-4CF3-40C5-AE7F-224D0829C68C}" sibTransId="{A5848F77-03CC-4C05-B63A-BA1934B02542}"/>
    <dgm:cxn modelId="{12C1A97F-8688-45C7-B2F2-14A66E0A6BA3}" type="presOf" srcId="{EC00BECB-50E7-4DC7-825A-53D6B789F50A}" destId="{B4B0F526-5EA1-41DA-B9B5-1ED5B001CF6E}" srcOrd="0" destOrd="0" presId="urn:microsoft.com/office/officeart/2005/8/layout/vList3"/>
    <dgm:cxn modelId="{E75F4856-6F09-48EE-843E-651B6EDC65BF}" type="presOf" srcId="{962F6F65-7A3D-4988-A721-DAB34693F8E7}" destId="{7B844214-B16D-427E-9DC5-7437D8585AC9}" srcOrd="0" destOrd="0" presId="urn:microsoft.com/office/officeart/2005/8/layout/vList3"/>
    <dgm:cxn modelId="{AD36B243-BD0D-4320-B706-C8C5E012B536}" type="presParOf" srcId="{7B844214-B16D-427E-9DC5-7437D8585AC9}" destId="{A1C0CA24-D42D-42AF-B253-EE7BC69CCD9B}" srcOrd="0" destOrd="0" presId="urn:microsoft.com/office/officeart/2005/8/layout/vList3"/>
    <dgm:cxn modelId="{7FDAE93F-C426-4319-B6B0-67BFAC31777D}" type="presParOf" srcId="{A1C0CA24-D42D-42AF-B253-EE7BC69CCD9B}" destId="{FDBAEFA9-B1C2-4E1D-B763-EE3037A966DE}" srcOrd="0" destOrd="0" presId="urn:microsoft.com/office/officeart/2005/8/layout/vList3"/>
    <dgm:cxn modelId="{BF40D956-182E-4182-9BFB-6CC35E229AC4}" type="presParOf" srcId="{A1C0CA24-D42D-42AF-B253-EE7BC69CCD9B}" destId="{B4B0F526-5EA1-41DA-B9B5-1ED5B001CF6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8CEE4D-19A7-4E2B-81EC-C05C7B5C241A}" type="doc">
      <dgm:prSet loTypeId="urn:microsoft.com/office/officeart/2005/8/layout/hProcess9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17D1CA-0413-45B5-B1A6-94ACBFB4E28A}">
      <dgm:prSet/>
      <dgm:spPr/>
      <dgm:t>
        <a:bodyPr/>
        <a:lstStyle/>
        <a:p>
          <a:pPr rtl="0"/>
          <a:r>
            <a:rPr lang="en-US" smtClean="0"/>
            <a:t>Document existing process steps</a:t>
          </a:r>
          <a:endParaRPr lang="en-US"/>
        </a:p>
      </dgm:t>
    </dgm:pt>
    <dgm:pt modelId="{60F655C2-29F6-457F-9988-4982C9BAE48A}" type="parTrans" cxnId="{9D512D94-FC83-497C-AD65-DA4F4B755A23}">
      <dgm:prSet/>
      <dgm:spPr/>
      <dgm:t>
        <a:bodyPr/>
        <a:lstStyle/>
        <a:p>
          <a:endParaRPr lang="en-US"/>
        </a:p>
      </dgm:t>
    </dgm:pt>
    <dgm:pt modelId="{1F7072C6-5DF8-4D48-AD4B-F53095577D34}" type="sibTrans" cxnId="{9D512D94-FC83-497C-AD65-DA4F4B755A23}">
      <dgm:prSet/>
      <dgm:spPr/>
      <dgm:t>
        <a:bodyPr/>
        <a:lstStyle/>
        <a:p>
          <a:endParaRPr lang="en-US"/>
        </a:p>
      </dgm:t>
    </dgm:pt>
    <dgm:pt modelId="{26DA6682-5155-401F-9C69-D535B48FF77C}">
      <dgm:prSet/>
      <dgm:spPr/>
      <dgm:t>
        <a:bodyPr/>
        <a:lstStyle/>
        <a:p>
          <a:pPr rtl="0"/>
          <a:r>
            <a:rPr lang="en-US" dirty="0" smtClean="0"/>
            <a:t>Get agreement from </a:t>
          </a:r>
          <a:r>
            <a:rPr lang="en-US" u="sng" dirty="0" smtClean="0"/>
            <a:t>all</a:t>
          </a:r>
          <a:r>
            <a:rPr lang="en-US" dirty="0" smtClean="0"/>
            <a:t> parties</a:t>
          </a:r>
          <a:endParaRPr lang="en-US" dirty="0"/>
        </a:p>
      </dgm:t>
    </dgm:pt>
    <dgm:pt modelId="{413A8E72-8032-4BCE-A632-B6ED5CA91E48}" type="parTrans" cxnId="{762AF58A-4DF3-484B-9071-516588B5BADC}">
      <dgm:prSet/>
      <dgm:spPr/>
      <dgm:t>
        <a:bodyPr/>
        <a:lstStyle/>
        <a:p>
          <a:endParaRPr lang="en-US"/>
        </a:p>
      </dgm:t>
    </dgm:pt>
    <dgm:pt modelId="{A07AB9EF-E15E-4C68-99B4-F691BE569959}" type="sibTrans" cxnId="{762AF58A-4DF3-484B-9071-516588B5BADC}">
      <dgm:prSet/>
      <dgm:spPr/>
      <dgm:t>
        <a:bodyPr/>
        <a:lstStyle/>
        <a:p>
          <a:endParaRPr lang="en-US"/>
        </a:p>
      </dgm:t>
    </dgm:pt>
    <dgm:pt modelId="{062272E0-71A0-477C-9751-4410E78BDA94}">
      <dgm:prSet/>
      <dgm:spPr/>
      <dgm:t>
        <a:bodyPr/>
        <a:lstStyle/>
        <a:p>
          <a:pPr rtl="0"/>
          <a:r>
            <a:rPr lang="en-US" smtClean="0"/>
            <a:t>Determine technology requirements</a:t>
          </a:r>
          <a:endParaRPr lang="en-US"/>
        </a:p>
      </dgm:t>
    </dgm:pt>
    <dgm:pt modelId="{C06012F0-5B2D-4D59-AC35-43E2DE3E71B7}" type="parTrans" cxnId="{543F0C97-5A1C-4098-93C3-4C9297D9667D}">
      <dgm:prSet/>
      <dgm:spPr/>
      <dgm:t>
        <a:bodyPr/>
        <a:lstStyle/>
        <a:p>
          <a:endParaRPr lang="en-US"/>
        </a:p>
      </dgm:t>
    </dgm:pt>
    <dgm:pt modelId="{6E278A1E-30F3-44E0-915A-47FC8C42515C}" type="sibTrans" cxnId="{543F0C97-5A1C-4098-93C3-4C9297D9667D}">
      <dgm:prSet/>
      <dgm:spPr/>
      <dgm:t>
        <a:bodyPr/>
        <a:lstStyle/>
        <a:p>
          <a:endParaRPr lang="en-US"/>
        </a:p>
      </dgm:t>
    </dgm:pt>
    <dgm:pt modelId="{03EF2691-38D2-43FB-8ED8-B0F1DD56CD7C}">
      <dgm:prSet/>
      <dgm:spPr/>
      <dgm:t>
        <a:bodyPr/>
        <a:lstStyle/>
        <a:p>
          <a:pPr rtl="0"/>
          <a:r>
            <a:rPr lang="en-US" dirty="0" smtClean="0"/>
            <a:t>Create the workflow(s)</a:t>
          </a:r>
          <a:endParaRPr lang="en-US" dirty="0"/>
        </a:p>
      </dgm:t>
    </dgm:pt>
    <dgm:pt modelId="{3DC874F9-7452-4DCD-9B69-F16F7F0F76A7}" type="parTrans" cxnId="{6990761C-3765-4237-9A1F-32046BCF90D3}">
      <dgm:prSet/>
      <dgm:spPr/>
      <dgm:t>
        <a:bodyPr/>
        <a:lstStyle/>
        <a:p>
          <a:endParaRPr lang="en-US"/>
        </a:p>
      </dgm:t>
    </dgm:pt>
    <dgm:pt modelId="{8C1312B0-ECAF-4B00-978D-0680C8543BFD}" type="sibTrans" cxnId="{6990761C-3765-4237-9A1F-32046BCF90D3}">
      <dgm:prSet/>
      <dgm:spPr/>
      <dgm:t>
        <a:bodyPr/>
        <a:lstStyle/>
        <a:p>
          <a:endParaRPr lang="en-US"/>
        </a:p>
      </dgm:t>
    </dgm:pt>
    <dgm:pt modelId="{33D7779A-5529-4698-98AD-E41AAB829778}" type="pres">
      <dgm:prSet presAssocID="{648CEE4D-19A7-4E2B-81EC-C05C7B5C241A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7F8B06-0DCC-4EB9-9F0C-00365AB5438D}" type="pres">
      <dgm:prSet presAssocID="{648CEE4D-19A7-4E2B-81EC-C05C7B5C241A}" presName="arrow" presStyleLbl="bgShp" presStyleIdx="0" presStyleCnt="1"/>
      <dgm:spPr/>
    </dgm:pt>
    <dgm:pt modelId="{EAC73A24-5A3D-4913-987F-42C87799C1F2}" type="pres">
      <dgm:prSet presAssocID="{648CEE4D-19A7-4E2B-81EC-C05C7B5C241A}" presName="linearProcess" presStyleCnt="0"/>
      <dgm:spPr/>
    </dgm:pt>
    <dgm:pt modelId="{E953D932-A3A3-4A25-8F66-8246E4BE457A}" type="pres">
      <dgm:prSet presAssocID="{5717D1CA-0413-45B5-B1A6-94ACBFB4E28A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D02543-4104-45A3-8292-7295991EE289}" type="pres">
      <dgm:prSet presAssocID="{1F7072C6-5DF8-4D48-AD4B-F53095577D34}" presName="sibTrans" presStyleCnt="0"/>
      <dgm:spPr/>
    </dgm:pt>
    <dgm:pt modelId="{3C0F7BA7-B960-4A7E-B91B-093AD4C087B9}" type="pres">
      <dgm:prSet presAssocID="{26DA6682-5155-401F-9C69-D535B48FF77C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4536F8-4B0A-4E80-AE7E-9655B4B01B94}" type="pres">
      <dgm:prSet presAssocID="{A07AB9EF-E15E-4C68-99B4-F691BE569959}" presName="sibTrans" presStyleCnt="0"/>
      <dgm:spPr/>
    </dgm:pt>
    <dgm:pt modelId="{3AB3B9AC-B744-4658-BC9D-9864D14A0793}" type="pres">
      <dgm:prSet presAssocID="{062272E0-71A0-477C-9751-4410E78BDA94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80DE7A-35E0-4ACD-9112-AE4C566E116B}" type="pres">
      <dgm:prSet presAssocID="{6E278A1E-30F3-44E0-915A-47FC8C42515C}" presName="sibTrans" presStyleCnt="0"/>
      <dgm:spPr/>
    </dgm:pt>
    <dgm:pt modelId="{CA294FEC-7A3E-4939-AEDC-E3A05961921B}" type="pres">
      <dgm:prSet presAssocID="{03EF2691-38D2-43FB-8ED8-B0F1DD56CD7C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4A34C6-78EB-4263-93BD-9BD5AEE4EB8E}" type="presOf" srcId="{5717D1CA-0413-45B5-B1A6-94ACBFB4E28A}" destId="{E953D932-A3A3-4A25-8F66-8246E4BE457A}" srcOrd="0" destOrd="0" presId="urn:microsoft.com/office/officeart/2005/8/layout/hProcess9"/>
    <dgm:cxn modelId="{762AF58A-4DF3-484B-9071-516588B5BADC}" srcId="{648CEE4D-19A7-4E2B-81EC-C05C7B5C241A}" destId="{26DA6682-5155-401F-9C69-D535B48FF77C}" srcOrd="1" destOrd="0" parTransId="{413A8E72-8032-4BCE-A632-B6ED5CA91E48}" sibTransId="{A07AB9EF-E15E-4C68-99B4-F691BE569959}"/>
    <dgm:cxn modelId="{6990761C-3765-4237-9A1F-32046BCF90D3}" srcId="{648CEE4D-19A7-4E2B-81EC-C05C7B5C241A}" destId="{03EF2691-38D2-43FB-8ED8-B0F1DD56CD7C}" srcOrd="3" destOrd="0" parTransId="{3DC874F9-7452-4DCD-9B69-F16F7F0F76A7}" sibTransId="{8C1312B0-ECAF-4B00-978D-0680C8543BFD}"/>
    <dgm:cxn modelId="{D29D8DF2-5FBA-443C-ABFD-A890EB9AA45F}" type="presOf" srcId="{062272E0-71A0-477C-9751-4410E78BDA94}" destId="{3AB3B9AC-B744-4658-BC9D-9864D14A0793}" srcOrd="0" destOrd="0" presId="urn:microsoft.com/office/officeart/2005/8/layout/hProcess9"/>
    <dgm:cxn modelId="{543F0C97-5A1C-4098-93C3-4C9297D9667D}" srcId="{648CEE4D-19A7-4E2B-81EC-C05C7B5C241A}" destId="{062272E0-71A0-477C-9751-4410E78BDA94}" srcOrd="2" destOrd="0" parTransId="{C06012F0-5B2D-4D59-AC35-43E2DE3E71B7}" sibTransId="{6E278A1E-30F3-44E0-915A-47FC8C42515C}"/>
    <dgm:cxn modelId="{9D512D94-FC83-497C-AD65-DA4F4B755A23}" srcId="{648CEE4D-19A7-4E2B-81EC-C05C7B5C241A}" destId="{5717D1CA-0413-45B5-B1A6-94ACBFB4E28A}" srcOrd="0" destOrd="0" parTransId="{60F655C2-29F6-457F-9988-4982C9BAE48A}" sibTransId="{1F7072C6-5DF8-4D48-AD4B-F53095577D34}"/>
    <dgm:cxn modelId="{69A429AB-2CC7-4D90-B2BB-CE6086172956}" type="presOf" srcId="{03EF2691-38D2-43FB-8ED8-B0F1DD56CD7C}" destId="{CA294FEC-7A3E-4939-AEDC-E3A05961921B}" srcOrd="0" destOrd="0" presId="urn:microsoft.com/office/officeart/2005/8/layout/hProcess9"/>
    <dgm:cxn modelId="{F8559E69-DB47-4B15-B1FC-E59992D0A545}" type="presOf" srcId="{26DA6682-5155-401F-9C69-D535B48FF77C}" destId="{3C0F7BA7-B960-4A7E-B91B-093AD4C087B9}" srcOrd="0" destOrd="0" presId="urn:microsoft.com/office/officeart/2005/8/layout/hProcess9"/>
    <dgm:cxn modelId="{C37FA0D8-15C9-4623-B1C3-CB1DF436C52E}" type="presOf" srcId="{648CEE4D-19A7-4E2B-81EC-C05C7B5C241A}" destId="{33D7779A-5529-4698-98AD-E41AAB829778}" srcOrd="0" destOrd="0" presId="urn:microsoft.com/office/officeart/2005/8/layout/hProcess9"/>
    <dgm:cxn modelId="{AC69F794-4451-4F97-95DC-B6B91983F431}" type="presParOf" srcId="{33D7779A-5529-4698-98AD-E41AAB829778}" destId="{B97F8B06-0DCC-4EB9-9F0C-00365AB5438D}" srcOrd="0" destOrd="0" presId="urn:microsoft.com/office/officeart/2005/8/layout/hProcess9"/>
    <dgm:cxn modelId="{C441C7CF-8AAB-4BC4-99A1-8BB1C0DE5CF4}" type="presParOf" srcId="{33D7779A-5529-4698-98AD-E41AAB829778}" destId="{EAC73A24-5A3D-4913-987F-42C87799C1F2}" srcOrd="1" destOrd="0" presId="urn:microsoft.com/office/officeart/2005/8/layout/hProcess9"/>
    <dgm:cxn modelId="{02347C33-D1D5-4D92-A8A3-31ED1E66F273}" type="presParOf" srcId="{EAC73A24-5A3D-4913-987F-42C87799C1F2}" destId="{E953D932-A3A3-4A25-8F66-8246E4BE457A}" srcOrd="0" destOrd="0" presId="urn:microsoft.com/office/officeart/2005/8/layout/hProcess9"/>
    <dgm:cxn modelId="{E16E0777-6B7D-46F6-BCB9-A6E18129C12F}" type="presParOf" srcId="{EAC73A24-5A3D-4913-987F-42C87799C1F2}" destId="{B7D02543-4104-45A3-8292-7295991EE289}" srcOrd="1" destOrd="0" presId="urn:microsoft.com/office/officeart/2005/8/layout/hProcess9"/>
    <dgm:cxn modelId="{A97DF9B8-1471-4712-9682-E60D3E2B7D8B}" type="presParOf" srcId="{EAC73A24-5A3D-4913-987F-42C87799C1F2}" destId="{3C0F7BA7-B960-4A7E-B91B-093AD4C087B9}" srcOrd="2" destOrd="0" presId="urn:microsoft.com/office/officeart/2005/8/layout/hProcess9"/>
    <dgm:cxn modelId="{C48974B8-2A5F-4A83-8A82-EAD40B19EACD}" type="presParOf" srcId="{EAC73A24-5A3D-4913-987F-42C87799C1F2}" destId="{EF4536F8-4B0A-4E80-AE7E-9655B4B01B94}" srcOrd="3" destOrd="0" presId="urn:microsoft.com/office/officeart/2005/8/layout/hProcess9"/>
    <dgm:cxn modelId="{287D9183-195A-405F-8A93-04B2FB95CA08}" type="presParOf" srcId="{EAC73A24-5A3D-4913-987F-42C87799C1F2}" destId="{3AB3B9AC-B744-4658-BC9D-9864D14A0793}" srcOrd="4" destOrd="0" presId="urn:microsoft.com/office/officeart/2005/8/layout/hProcess9"/>
    <dgm:cxn modelId="{EF0760D7-F464-436C-9307-0B800CF51AE3}" type="presParOf" srcId="{EAC73A24-5A3D-4913-987F-42C87799C1F2}" destId="{9380DE7A-35E0-4ACD-9112-AE4C566E116B}" srcOrd="5" destOrd="0" presId="urn:microsoft.com/office/officeart/2005/8/layout/hProcess9"/>
    <dgm:cxn modelId="{C96C2D43-0512-4CA4-A05C-E36C43F989C4}" type="presParOf" srcId="{EAC73A24-5A3D-4913-987F-42C87799C1F2}" destId="{CA294FEC-7A3E-4939-AEDC-E3A05961921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BFCFDB-A645-4B37-9FE8-A73168B8643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4864182-93AC-437F-91CC-91FFD34768D5}">
      <dgm:prSet/>
      <dgm:spPr/>
      <dgm:t>
        <a:bodyPr/>
        <a:lstStyle/>
        <a:p>
          <a:pPr rtl="0"/>
          <a:r>
            <a:rPr lang="en-US" smtClean="0"/>
            <a:t>Simple is better than complicated</a:t>
          </a:r>
          <a:endParaRPr lang="en-US"/>
        </a:p>
      </dgm:t>
    </dgm:pt>
    <dgm:pt modelId="{56F62033-A269-4A72-A00F-2FDA03C5226A}" type="parTrans" cxnId="{29BB9D27-2BA7-4A32-83D8-6B2AC41225A0}">
      <dgm:prSet/>
      <dgm:spPr/>
      <dgm:t>
        <a:bodyPr/>
        <a:lstStyle/>
        <a:p>
          <a:endParaRPr lang="en-US"/>
        </a:p>
      </dgm:t>
    </dgm:pt>
    <dgm:pt modelId="{38E49D70-3FCB-46A1-AD69-83EBB81ED8CF}" type="sibTrans" cxnId="{29BB9D27-2BA7-4A32-83D8-6B2AC41225A0}">
      <dgm:prSet/>
      <dgm:spPr/>
      <dgm:t>
        <a:bodyPr/>
        <a:lstStyle/>
        <a:p>
          <a:endParaRPr lang="en-US"/>
        </a:p>
      </dgm:t>
    </dgm:pt>
    <dgm:pt modelId="{83FF1AC4-E275-438C-A143-9CA831CD2625}" type="pres">
      <dgm:prSet presAssocID="{19BFCFDB-A645-4B37-9FE8-A73168B8643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AC173B-6FE2-4A6B-8A13-A58B41CEA466}" type="pres">
      <dgm:prSet presAssocID="{44864182-93AC-437F-91CC-91FFD34768D5}" presName="parentLin" presStyleCnt="0"/>
      <dgm:spPr/>
    </dgm:pt>
    <dgm:pt modelId="{37441627-C4F2-4F0C-8463-882516D4D041}" type="pres">
      <dgm:prSet presAssocID="{44864182-93AC-437F-91CC-91FFD34768D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0E5ED545-AC58-4841-B6F1-000CEAE1A11A}" type="pres">
      <dgm:prSet presAssocID="{44864182-93AC-437F-91CC-91FFD34768D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15263B-EC7E-4DDA-9122-E36C779B4B4B}" type="pres">
      <dgm:prSet presAssocID="{44864182-93AC-437F-91CC-91FFD34768D5}" presName="negativeSpace" presStyleCnt="0"/>
      <dgm:spPr/>
    </dgm:pt>
    <dgm:pt modelId="{BE649C8D-DB00-4676-8221-1270A4F0E1C0}" type="pres">
      <dgm:prSet presAssocID="{44864182-93AC-437F-91CC-91FFD34768D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9CCE0C54-2463-4F3F-9A49-F4E9B5958027}" type="presOf" srcId="{44864182-93AC-437F-91CC-91FFD34768D5}" destId="{37441627-C4F2-4F0C-8463-882516D4D041}" srcOrd="0" destOrd="0" presId="urn:microsoft.com/office/officeart/2005/8/layout/list1"/>
    <dgm:cxn modelId="{376234FF-2E45-46F4-9ECC-5AB7FF1ED80E}" type="presOf" srcId="{44864182-93AC-437F-91CC-91FFD34768D5}" destId="{0E5ED545-AC58-4841-B6F1-000CEAE1A11A}" srcOrd="1" destOrd="0" presId="urn:microsoft.com/office/officeart/2005/8/layout/list1"/>
    <dgm:cxn modelId="{20FB860A-D7D2-40FE-A55D-A0F99C357642}" type="presOf" srcId="{19BFCFDB-A645-4B37-9FE8-A73168B8643D}" destId="{83FF1AC4-E275-438C-A143-9CA831CD2625}" srcOrd="0" destOrd="0" presId="urn:microsoft.com/office/officeart/2005/8/layout/list1"/>
    <dgm:cxn modelId="{29BB9D27-2BA7-4A32-83D8-6B2AC41225A0}" srcId="{19BFCFDB-A645-4B37-9FE8-A73168B8643D}" destId="{44864182-93AC-437F-91CC-91FFD34768D5}" srcOrd="0" destOrd="0" parTransId="{56F62033-A269-4A72-A00F-2FDA03C5226A}" sibTransId="{38E49D70-3FCB-46A1-AD69-83EBB81ED8CF}"/>
    <dgm:cxn modelId="{D7A3C944-2392-4F6E-A8E1-7E67F4F13A0B}" type="presParOf" srcId="{83FF1AC4-E275-438C-A143-9CA831CD2625}" destId="{F2AC173B-6FE2-4A6B-8A13-A58B41CEA466}" srcOrd="0" destOrd="0" presId="urn:microsoft.com/office/officeart/2005/8/layout/list1"/>
    <dgm:cxn modelId="{649896D4-D1AB-496E-8997-92C14BCEF667}" type="presParOf" srcId="{F2AC173B-6FE2-4A6B-8A13-A58B41CEA466}" destId="{37441627-C4F2-4F0C-8463-882516D4D041}" srcOrd="0" destOrd="0" presId="urn:microsoft.com/office/officeart/2005/8/layout/list1"/>
    <dgm:cxn modelId="{88E3B33E-9A5A-4611-85F0-8244DADD8284}" type="presParOf" srcId="{F2AC173B-6FE2-4A6B-8A13-A58B41CEA466}" destId="{0E5ED545-AC58-4841-B6F1-000CEAE1A11A}" srcOrd="1" destOrd="0" presId="urn:microsoft.com/office/officeart/2005/8/layout/list1"/>
    <dgm:cxn modelId="{5D259780-2E0B-45E1-94E4-EA60C12ADC2D}" type="presParOf" srcId="{83FF1AC4-E275-438C-A143-9CA831CD2625}" destId="{5C15263B-EC7E-4DDA-9122-E36C779B4B4B}" srcOrd="1" destOrd="0" presId="urn:microsoft.com/office/officeart/2005/8/layout/list1"/>
    <dgm:cxn modelId="{1DA8C8D1-34B4-491B-9C79-BF9FB0946D8D}" type="presParOf" srcId="{83FF1AC4-E275-438C-A143-9CA831CD2625}" destId="{BE649C8D-DB00-4676-8221-1270A4F0E1C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BFCFDB-A645-4B37-9FE8-A73168B8643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864182-93AC-437F-91CC-91FFD34768D5}">
      <dgm:prSet custT="1"/>
      <dgm:spPr/>
      <dgm:t>
        <a:bodyPr/>
        <a:lstStyle/>
        <a:p>
          <a:pPr rtl="0"/>
          <a:r>
            <a:rPr lang="en-US" sz="2000" dirty="0" smtClean="0"/>
            <a:t>If you can’t explain how it works to another person, then it is too complicated.</a:t>
          </a:r>
          <a:endParaRPr lang="en-US" sz="2000" dirty="0"/>
        </a:p>
      </dgm:t>
    </dgm:pt>
    <dgm:pt modelId="{56F62033-A269-4A72-A00F-2FDA03C5226A}" type="parTrans" cxnId="{29BB9D27-2BA7-4A32-83D8-6B2AC41225A0}">
      <dgm:prSet/>
      <dgm:spPr/>
      <dgm:t>
        <a:bodyPr/>
        <a:lstStyle/>
        <a:p>
          <a:endParaRPr lang="en-US"/>
        </a:p>
      </dgm:t>
    </dgm:pt>
    <dgm:pt modelId="{38E49D70-3FCB-46A1-AD69-83EBB81ED8CF}" type="sibTrans" cxnId="{29BB9D27-2BA7-4A32-83D8-6B2AC41225A0}">
      <dgm:prSet/>
      <dgm:spPr/>
      <dgm:t>
        <a:bodyPr/>
        <a:lstStyle/>
        <a:p>
          <a:endParaRPr lang="en-US"/>
        </a:p>
      </dgm:t>
    </dgm:pt>
    <dgm:pt modelId="{83FF1AC4-E275-438C-A143-9CA831CD2625}" type="pres">
      <dgm:prSet presAssocID="{19BFCFDB-A645-4B37-9FE8-A73168B8643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AC173B-6FE2-4A6B-8A13-A58B41CEA466}" type="pres">
      <dgm:prSet presAssocID="{44864182-93AC-437F-91CC-91FFD34768D5}" presName="parentLin" presStyleCnt="0"/>
      <dgm:spPr/>
    </dgm:pt>
    <dgm:pt modelId="{37441627-C4F2-4F0C-8463-882516D4D041}" type="pres">
      <dgm:prSet presAssocID="{44864182-93AC-437F-91CC-91FFD34768D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0E5ED545-AC58-4841-B6F1-000CEAE1A11A}" type="pres">
      <dgm:prSet presAssocID="{44864182-93AC-437F-91CC-91FFD34768D5}" presName="parentText" presStyleLbl="node1" presStyleIdx="0" presStyleCnt="1" custScaleY="621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15263B-EC7E-4DDA-9122-E36C779B4B4B}" type="pres">
      <dgm:prSet presAssocID="{44864182-93AC-437F-91CC-91FFD34768D5}" presName="negativeSpace" presStyleCnt="0"/>
      <dgm:spPr/>
    </dgm:pt>
    <dgm:pt modelId="{BE649C8D-DB00-4676-8221-1270A4F0E1C0}" type="pres">
      <dgm:prSet presAssocID="{44864182-93AC-437F-91CC-91FFD34768D5}" presName="childText" presStyleLbl="conFgAcc1" presStyleIdx="0" presStyleCnt="1" custScaleY="104216">
        <dgm:presLayoutVars>
          <dgm:bulletEnabled val="1"/>
        </dgm:presLayoutVars>
      </dgm:prSet>
      <dgm:spPr/>
    </dgm:pt>
  </dgm:ptLst>
  <dgm:cxnLst>
    <dgm:cxn modelId="{9CCE0C54-2463-4F3F-9A49-F4E9B5958027}" type="presOf" srcId="{44864182-93AC-437F-91CC-91FFD34768D5}" destId="{37441627-C4F2-4F0C-8463-882516D4D041}" srcOrd="0" destOrd="0" presId="urn:microsoft.com/office/officeart/2005/8/layout/list1"/>
    <dgm:cxn modelId="{376234FF-2E45-46F4-9ECC-5AB7FF1ED80E}" type="presOf" srcId="{44864182-93AC-437F-91CC-91FFD34768D5}" destId="{0E5ED545-AC58-4841-B6F1-000CEAE1A11A}" srcOrd="1" destOrd="0" presId="urn:microsoft.com/office/officeart/2005/8/layout/list1"/>
    <dgm:cxn modelId="{20FB860A-D7D2-40FE-A55D-A0F99C357642}" type="presOf" srcId="{19BFCFDB-A645-4B37-9FE8-A73168B8643D}" destId="{83FF1AC4-E275-438C-A143-9CA831CD2625}" srcOrd="0" destOrd="0" presId="urn:microsoft.com/office/officeart/2005/8/layout/list1"/>
    <dgm:cxn modelId="{29BB9D27-2BA7-4A32-83D8-6B2AC41225A0}" srcId="{19BFCFDB-A645-4B37-9FE8-A73168B8643D}" destId="{44864182-93AC-437F-91CC-91FFD34768D5}" srcOrd="0" destOrd="0" parTransId="{56F62033-A269-4A72-A00F-2FDA03C5226A}" sibTransId="{38E49D70-3FCB-46A1-AD69-83EBB81ED8CF}"/>
    <dgm:cxn modelId="{D7A3C944-2392-4F6E-A8E1-7E67F4F13A0B}" type="presParOf" srcId="{83FF1AC4-E275-438C-A143-9CA831CD2625}" destId="{F2AC173B-6FE2-4A6B-8A13-A58B41CEA466}" srcOrd="0" destOrd="0" presId="urn:microsoft.com/office/officeart/2005/8/layout/list1"/>
    <dgm:cxn modelId="{649896D4-D1AB-496E-8997-92C14BCEF667}" type="presParOf" srcId="{F2AC173B-6FE2-4A6B-8A13-A58B41CEA466}" destId="{37441627-C4F2-4F0C-8463-882516D4D041}" srcOrd="0" destOrd="0" presId="urn:microsoft.com/office/officeart/2005/8/layout/list1"/>
    <dgm:cxn modelId="{88E3B33E-9A5A-4611-85F0-8244DADD8284}" type="presParOf" srcId="{F2AC173B-6FE2-4A6B-8A13-A58B41CEA466}" destId="{0E5ED545-AC58-4841-B6F1-000CEAE1A11A}" srcOrd="1" destOrd="0" presId="urn:microsoft.com/office/officeart/2005/8/layout/list1"/>
    <dgm:cxn modelId="{5D259780-2E0B-45E1-94E4-EA60C12ADC2D}" type="presParOf" srcId="{83FF1AC4-E275-438C-A143-9CA831CD2625}" destId="{5C15263B-EC7E-4DDA-9122-E36C779B4B4B}" srcOrd="1" destOrd="0" presId="urn:microsoft.com/office/officeart/2005/8/layout/list1"/>
    <dgm:cxn modelId="{1DA8C8D1-34B4-491B-9C79-BF9FB0946D8D}" type="presParOf" srcId="{83FF1AC4-E275-438C-A143-9CA831CD2625}" destId="{BE649C8D-DB00-4676-8221-1270A4F0E1C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BFCFDB-A645-4B37-9FE8-A73168B8643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864182-93AC-437F-91CC-91FFD34768D5}">
      <dgm:prSet/>
      <dgm:spPr/>
      <dgm:t>
        <a:bodyPr/>
        <a:lstStyle/>
        <a:p>
          <a:pPr rtl="0"/>
          <a:r>
            <a:rPr lang="en-US" dirty="0" smtClean="0"/>
            <a:t>Always keep maintenance in mind</a:t>
          </a:r>
          <a:endParaRPr lang="en-US" dirty="0"/>
        </a:p>
      </dgm:t>
    </dgm:pt>
    <dgm:pt modelId="{56F62033-A269-4A72-A00F-2FDA03C5226A}" type="parTrans" cxnId="{29BB9D27-2BA7-4A32-83D8-6B2AC41225A0}">
      <dgm:prSet/>
      <dgm:spPr/>
      <dgm:t>
        <a:bodyPr/>
        <a:lstStyle/>
        <a:p>
          <a:endParaRPr lang="en-US"/>
        </a:p>
      </dgm:t>
    </dgm:pt>
    <dgm:pt modelId="{38E49D70-3FCB-46A1-AD69-83EBB81ED8CF}" type="sibTrans" cxnId="{29BB9D27-2BA7-4A32-83D8-6B2AC41225A0}">
      <dgm:prSet/>
      <dgm:spPr/>
      <dgm:t>
        <a:bodyPr/>
        <a:lstStyle/>
        <a:p>
          <a:endParaRPr lang="en-US"/>
        </a:p>
      </dgm:t>
    </dgm:pt>
    <dgm:pt modelId="{83FF1AC4-E275-438C-A143-9CA831CD2625}" type="pres">
      <dgm:prSet presAssocID="{19BFCFDB-A645-4B37-9FE8-A73168B8643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AC173B-6FE2-4A6B-8A13-A58B41CEA466}" type="pres">
      <dgm:prSet presAssocID="{44864182-93AC-437F-91CC-91FFD34768D5}" presName="parentLin" presStyleCnt="0"/>
      <dgm:spPr/>
    </dgm:pt>
    <dgm:pt modelId="{37441627-C4F2-4F0C-8463-882516D4D041}" type="pres">
      <dgm:prSet presAssocID="{44864182-93AC-437F-91CC-91FFD34768D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0E5ED545-AC58-4841-B6F1-000CEAE1A11A}" type="pres">
      <dgm:prSet presAssocID="{44864182-93AC-437F-91CC-91FFD34768D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15263B-EC7E-4DDA-9122-E36C779B4B4B}" type="pres">
      <dgm:prSet presAssocID="{44864182-93AC-437F-91CC-91FFD34768D5}" presName="negativeSpace" presStyleCnt="0"/>
      <dgm:spPr/>
    </dgm:pt>
    <dgm:pt modelId="{BE649C8D-DB00-4676-8221-1270A4F0E1C0}" type="pres">
      <dgm:prSet presAssocID="{44864182-93AC-437F-91CC-91FFD34768D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9CCE0C54-2463-4F3F-9A49-F4E9B5958027}" type="presOf" srcId="{44864182-93AC-437F-91CC-91FFD34768D5}" destId="{37441627-C4F2-4F0C-8463-882516D4D041}" srcOrd="0" destOrd="0" presId="urn:microsoft.com/office/officeart/2005/8/layout/list1"/>
    <dgm:cxn modelId="{376234FF-2E45-46F4-9ECC-5AB7FF1ED80E}" type="presOf" srcId="{44864182-93AC-437F-91CC-91FFD34768D5}" destId="{0E5ED545-AC58-4841-B6F1-000CEAE1A11A}" srcOrd="1" destOrd="0" presId="urn:microsoft.com/office/officeart/2005/8/layout/list1"/>
    <dgm:cxn modelId="{20FB860A-D7D2-40FE-A55D-A0F99C357642}" type="presOf" srcId="{19BFCFDB-A645-4B37-9FE8-A73168B8643D}" destId="{83FF1AC4-E275-438C-A143-9CA831CD2625}" srcOrd="0" destOrd="0" presId="urn:microsoft.com/office/officeart/2005/8/layout/list1"/>
    <dgm:cxn modelId="{29BB9D27-2BA7-4A32-83D8-6B2AC41225A0}" srcId="{19BFCFDB-A645-4B37-9FE8-A73168B8643D}" destId="{44864182-93AC-437F-91CC-91FFD34768D5}" srcOrd="0" destOrd="0" parTransId="{56F62033-A269-4A72-A00F-2FDA03C5226A}" sibTransId="{38E49D70-3FCB-46A1-AD69-83EBB81ED8CF}"/>
    <dgm:cxn modelId="{D7A3C944-2392-4F6E-A8E1-7E67F4F13A0B}" type="presParOf" srcId="{83FF1AC4-E275-438C-A143-9CA831CD2625}" destId="{F2AC173B-6FE2-4A6B-8A13-A58B41CEA466}" srcOrd="0" destOrd="0" presId="urn:microsoft.com/office/officeart/2005/8/layout/list1"/>
    <dgm:cxn modelId="{649896D4-D1AB-496E-8997-92C14BCEF667}" type="presParOf" srcId="{F2AC173B-6FE2-4A6B-8A13-A58B41CEA466}" destId="{37441627-C4F2-4F0C-8463-882516D4D041}" srcOrd="0" destOrd="0" presId="urn:microsoft.com/office/officeart/2005/8/layout/list1"/>
    <dgm:cxn modelId="{88E3B33E-9A5A-4611-85F0-8244DADD8284}" type="presParOf" srcId="{F2AC173B-6FE2-4A6B-8A13-A58B41CEA466}" destId="{0E5ED545-AC58-4841-B6F1-000CEAE1A11A}" srcOrd="1" destOrd="0" presId="urn:microsoft.com/office/officeart/2005/8/layout/list1"/>
    <dgm:cxn modelId="{5D259780-2E0B-45E1-94E4-EA60C12ADC2D}" type="presParOf" srcId="{83FF1AC4-E275-438C-A143-9CA831CD2625}" destId="{5C15263B-EC7E-4DDA-9122-E36C779B4B4B}" srcOrd="1" destOrd="0" presId="urn:microsoft.com/office/officeart/2005/8/layout/list1"/>
    <dgm:cxn modelId="{1DA8C8D1-34B4-491B-9C79-BF9FB0946D8D}" type="presParOf" srcId="{83FF1AC4-E275-438C-A143-9CA831CD2625}" destId="{BE649C8D-DB00-4676-8221-1270A4F0E1C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88320E9-593A-4722-AA75-826E22D086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BBF0F5-AA3D-4134-8DD2-79776FB24A00}">
      <dgm:prSet/>
      <dgm:spPr/>
      <dgm:t>
        <a:bodyPr/>
        <a:lstStyle/>
        <a:p>
          <a:pPr rtl="0"/>
          <a:r>
            <a:rPr lang="en-US" dirty="0" smtClean="0"/>
            <a:t>Build Blocks</a:t>
          </a:r>
          <a:endParaRPr lang="en-US" dirty="0"/>
        </a:p>
      </dgm:t>
    </dgm:pt>
    <dgm:pt modelId="{026A64FE-19FD-4AEA-AAE6-BCB1CA79352B}" type="parTrans" cxnId="{2E1A09D9-237B-416E-88F6-CE2D450EE824}">
      <dgm:prSet/>
      <dgm:spPr/>
      <dgm:t>
        <a:bodyPr/>
        <a:lstStyle/>
        <a:p>
          <a:endParaRPr lang="en-US"/>
        </a:p>
      </dgm:t>
    </dgm:pt>
    <dgm:pt modelId="{27E2FA87-D603-4549-B271-B26F85007920}" type="sibTrans" cxnId="{2E1A09D9-237B-416E-88F6-CE2D450EE824}">
      <dgm:prSet/>
      <dgm:spPr/>
      <dgm:t>
        <a:bodyPr/>
        <a:lstStyle/>
        <a:p>
          <a:endParaRPr lang="en-US"/>
        </a:p>
      </dgm:t>
    </dgm:pt>
    <dgm:pt modelId="{B5E93C4B-53D2-461E-A1AD-15B2C67E8A3B}" type="pres">
      <dgm:prSet presAssocID="{B88320E9-593A-4722-AA75-826E22D086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DBE823-C670-4F85-A6E0-D7E753F74329}" type="pres">
      <dgm:prSet presAssocID="{2EBBF0F5-AA3D-4134-8DD2-79776FB24A0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1A09D9-237B-416E-88F6-CE2D450EE824}" srcId="{B88320E9-593A-4722-AA75-826E22D086F3}" destId="{2EBBF0F5-AA3D-4134-8DD2-79776FB24A00}" srcOrd="0" destOrd="0" parTransId="{026A64FE-19FD-4AEA-AAE6-BCB1CA79352B}" sibTransId="{27E2FA87-D603-4549-B271-B26F85007920}"/>
    <dgm:cxn modelId="{03F1C5BF-657A-47C1-8E01-EE13B07F3A31}" type="presOf" srcId="{B88320E9-593A-4722-AA75-826E22D086F3}" destId="{B5E93C4B-53D2-461E-A1AD-15B2C67E8A3B}" srcOrd="0" destOrd="0" presId="urn:microsoft.com/office/officeart/2005/8/layout/vList2"/>
    <dgm:cxn modelId="{F1A62765-528F-4C02-BA78-46A47F48FBED}" type="presOf" srcId="{2EBBF0F5-AA3D-4134-8DD2-79776FB24A00}" destId="{C9DBE823-C670-4F85-A6E0-D7E753F74329}" srcOrd="0" destOrd="0" presId="urn:microsoft.com/office/officeart/2005/8/layout/vList2"/>
    <dgm:cxn modelId="{873649A9-411A-4874-8DDC-92FA134FEF7A}" type="presParOf" srcId="{B5E93C4B-53D2-461E-A1AD-15B2C67E8A3B}" destId="{C9DBE823-C670-4F85-A6E0-D7E753F7432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F8077-83DC-4C24-883A-49B111609562}">
      <dsp:nvSpPr>
        <dsp:cNvPr id="0" name=""/>
        <dsp:cNvSpPr/>
      </dsp:nvSpPr>
      <dsp:spPr>
        <a:xfrm>
          <a:off x="2633471" y="1657"/>
          <a:ext cx="2962656" cy="1093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Lead to Customer</a:t>
          </a:r>
          <a:endParaRPr lang="en-US" sz="3100" kern="1200"/>
        </a:p>
      </dsp:txBody>
      <dsp:txXfrm>
        <a:off x="2686872" y="55058"/>
        <a:ext cx="2855854" cy="987119"/>
      </dsp:txXfrm>
    </dsp:sp>
    <dsp:sp modelId="{DF4325FA-36F0-4A48-BD2D-90DC8F706A5D}">
      <dsp:nvSpPr>
        <dsp:cNvPr id="0" name=""/>
        <dsp:cNvSpPr/>
      </dsp:nvSpPr>
      <dsp:spPr>
        <a:xfrm>
          <a:off x="2633471" y="1150275"/>
          <a:ext cx="2962656" cy="1093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Opportunities</a:t>
          </a:r>
          <a:endParaRPr lang="en-US" sz="3100" kern="1200"/>
        </a:p>
      </dsp:txBody>
      <dsp:txXfrm>
        <a:off x="2686872" y="1203676"/>
        <a:ext cx="2855854" cy="987119"/>
      </dsp:txXfrm>
    </dsp:sp>
    <dsp:sp modelId="{7C6DE3CE-71D9-4031-AB63-ADB2A525FD39}">
      <dsp:nvSpPr>
        <dsp:cNvPr id="0" name=""/>
        <dsp:cNvSpPr/>
      </dsp:nvSpPr>
      <dsp:spPr>
        <a:xfrm>
          <a:off x="2633471" y="2298892"/>
          <a:ext cx="2962656" cy="1093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Other</a:t>
          </a:r>
          <a:endParaRPr lang="en-US" sz="3100" kern="1200"/>
        </a:p>
      </dsp:txBody>
      <dsp:txXfrm>
        <a:off x="2686872" y="2352293"/>
        <a:ext cx="2855854" cy="98711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BE823-C670-4F85-A6E0-D7E753F74329}">
      <dsp:nvSpPr>
        <dsp:cNvPr id="0" name=""/>
        <dsp:cNvSpPr/>
      </dsp:nvSpPr>
      <dsp:spPr>
        <a:xfrm>
          <a:off x="0" y="228606"/>
          <a:ext cx="3048000" cy="12548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Use Blocks to Make Structures</a:t>
          </a:r>
          <a:endParaRPr lang="en-US" sz="3100" kern="1200" dirty="0"/>
        </a:p>
      </dsp:txBody>
      <dsp:txXfrm>
        <a:off x="61256" y="289862"/>
        <a:ext cx="2925488" cy="113231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7042F-5E7A-4C6B-B5E5-052467D5CC53}">
      <dsp:nvSpPr>
        <dsp:cNvPr id="0" name=""/>
        <dsp:cNvSpPr/>
      </dsp:nvSpPr>
      <dsp:spPr>
        <a:xfrm>
          <a:off x="1996" y="703434"/>
          <a:ext cx="1561132" cy="6244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Workflow</a:t>
          </a:r>
          <a:endParaRPr lang="en-US" sz="1800" kern="1200"/>
        </a:p>
      </dsp:txBody>
      <dsp:txXfrm>
        <a:off x="314223" y="703434"/>
        <a:ext cx="936679" cy="624453"/>
      </dsp:txXfrm>
    </dsp:sp>
    <dsp:sp modelId="{3A41CF9C-5F9D-4763-8371-38F99236C698}">
      <dsp:nvSpPr>
        <dsp:cNvPr id="0" name=""/>
        <dsp:cNvSpPr/>
      </dsp:nvSpPr>
      <dsp:spPr>
        <a:xfrm>
          <a:off x="1360181" y="756513"/>
          <a:ext cx="1295740" cy="51829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Step</a:t>
          </a:r>
          <a:endParaRPr lang="en-US" sz="900" kern="1200"/>
        </a:p>
      </dsp:txBody>
      <dsp:txXfrm>
        <a:off x="1619329" y="756513"/>
        <a:ext cx="777444" cy="518296"/>
      </dsp:txXfrm>
    </dsp:sp>
    <dsp:sp modelId="{E724513C-869B-44FC-81B5-7E9C8100E993}">
      <dsp:nvSpPr>
        <dsp:cNvPr id="0" name=""/>
        <dsp:cNvSpPr/>
      </dsp:nvSpPr>
      <dsp:spPr>
        <a:xfrm>
          <a:off x="2474517" y="756513"/>
          <a:ext cx="1295740" cy="51829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Step</a:t>
          </a:r>
          <a:endParaRPr lang="en-US" sz="900" kern="1200"/>
        </a:p>
      </dsp:txBody>
      <dsp:txXfrm>
        <a:off x="2733665" y="756513"/>
        <a:ext cx="777444" cy="518296"/>
      </dsp:txXfrm>
    </dsp:sp>
    <dsp:sp modelId="{1EE446DE-5680-4C16-8900-A185C263B648}">
      <dsp:nvSpPr>
        <dsp:cNvPr id="0" name=""/>
        <dsp:cNvSpPr/>
      </dsp:nvSpPr>
      <dsp:spPr>
        <a:xfrm>
          <a:off x="3588854" y="756513"/>
          <a:ext cx="1295740" cy="51829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Step</a:t>
          </a:r>
          <a:endParaRPr lang="en-US" sz="900" kern="1200"/>
        </a:p>
      </dsp:txBody>
      <dsp:txXfrm>
        <a:off x="3848002" y="756513"/>
        <a:ext cx="777444" cy="518296"/>
      </dsp:txXfrm>
    </dsp:sp>
    <dsp:sp modelId="{9E3C515C-265A-420C-AE7B-0D67B23F9ABB}">
      <dsp:nvSpPr>
        <dsp:cNvPr id="0" name=""/>
        <dsp:cNvSpPr/>
      </dsp:nvSpPr>
      <dsp:spPr>
        <a:xfrm>
          <a:off x="4703190" y="756513"/>
          <a:ext cx="1295740" cy="51829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Step</a:t>
          </a:r>
          <a:endParaRPr lang="en-US" sz="900" kern="1200"/>
        </a:p>
      </dsp:txBody>
      <dsp:txXfrm>
        <a:off x="4962338" y="756513"/>
        <a:ext cx="777444" cy="518296"/>
      </dsp:txXfrm>
    </dsp:sp>
    <dsp:sp modelId="{0F103BE5-3E36-47A9-9258-B6095B3F0913}">
      <dsp:nvSpPr>
        <dsp:cNvPr id="0" name=""/>
        <dsp:cNvSpPr/>
      </dsp:nvSpPr>
      <dsp:spPr>
        <a:xfrm>
          <a:off x="5817527" y="756513"/>
          <a:ext cx="1295740" cy="51829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Step</a:t>
          </a:r>
          <a:endParaRPr lang="en-US" sz="900" kern="1200"/>
        </a:p>
      </dsp:txBody>
      <dsp:txXfrm>
        <a:off x="6076675" y="756513"/>
        <a:ext cx="777444" cy="518296"/>
      </dsp:txXfrm>
    </dsp:sp>
    <dsp:sp modelId="{41831AF8-1ADB-4D2F-82E8-19BAB2790497}">
      <dsp:nvSpPr>
        <dsp:cNvPr id="0" name=""/>
        <dsp:cNvSpPr/>
      </dsp:nvSpPr>
      <dsp:spPr>
        <a:xfrm>
          <a:off x="6931863" y="756513"/>
          <a:ext cx="1295740" cy="51829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Step</a:t>
          </a:r>
          <a:endParaRPr lang="en-US" sz="900" kern="1200"/>
        </a:p>
      </dsp:txBody>
      <dsp:txXfrm>
        <a:off x="7191011" y="756513"/>
        <a:ext cx="777444" cy="518296"/>
      </dsp:txXfrm>
    </dsp:sp>
    <dsp:sp modelId="{B67D0264-C0EF-4B04-BC88-EB6AC35FD57A}">
      <dsp:nvSpPr>
        <dsp:cNvPr id="0" name=""/>
        <dsp:cNvSpPr/>
      </dsp:nvSpPr>
      <dsp:spPr>
        <a:xfrm>
          <a:off x="1996" y="1415311"/>
          <a:ext cx="1561132" cy="6244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Master Workflow</a:t>
          </a:r>
          <a:endParaRPr lang="en-US" sz="1800" kern="1200"/>
        </a:p>
      </dsp:txBody>
      <dsp:txXfrm>
        <a:off x="314223" y="1415311"/>
        <a:ext cx="936679" cy="624453"/>
      </dsp:txXfrm>
    </dsp:sp>
    <dsp:sp modelId="{1D325E2D-BE57-43B9-B680-EEF4B09240E3}">
      <dsp:nvSpPr>
        <dsp:cNvPr id="0" name=""/>
        <dsp:cNvSpPr/>
      </dsp:nvSpPr>
      <dsp:spPr>
        <a:xfrm>
          <a:off x="1360181" y="1468389"/>
          <a:ext cx="1295740" cy="51829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Child Workflow</a:t>
          </a:r>
          <a:endParaRPr lang="en-US" sz="900" kern="1200"/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smtClean="0"/>
            <a:t>Step</a:t>
          </a:r>
          <a:endParaRPr lang="en-US" sz="700" kern="1200"/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smtClean="0"/>
            <a:t>Step</a:t>
          </a:r>
          <a:endParaRPr lang="en-US" sz="700" kern="1200"/>
        </a:p>
      </dsp:txBody>
      <dsp:txXfrm>
        <a:off x="1619329" y="1468389"/>
        <a:ext cx="777444" cy="518296"/>
      </dsp:txXfrm>
    </dsp:sp>
    <dsp:sp modelId="{DCEECF91-8ECC-4F60-9E52-D92FCACAF328}">
      <dsp:nvSpPr>
        <dsp:cNvPr id="0" name=""/>
        <dsp:cNvSpPr/>
      </dsp:nvSpPr>
      <dsp:spPr>
        <a:xfrm>
          <a:off x="2474517" y="1468389"/>
          <a:ext cx="1295740" cy="51829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Child Workflow</a:t>
          </a:r>
          <a:endParaRPr lang="en-US" sz="900" kern="1200"/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smtClean="0"/>
            <a:t>Step </a:t>
          </a:r>
          <a:endParaRPr lang="en-US" sz="700" kern="1200"/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smtClean="0"/>
            <a:t>Step</a:t>
          </a:r>
          <a:endParaRPr lang="en-US" sz="700" kern="1200"/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smtClean="0"/>
            <a:t>Step</a:t>
          </a:r>
          <a:endParaRPr lang="en-US" sz="700" kern="1200"/>
        </a:p>
      </dsp:txBody>
      <dsp:txXfrm>
        <a:off x="2733665" y="1468389"/>
        <a:ext cx="777444" cy="518296"/>
      </dsp:txXfrm>
    </dsp:sp>
    <dsp:sp modelId="{8BEFF8D4-A570-4EF3-A113-2B8408204ED0}">
      <dsp:nvSpPr>
        <dsp:cNvPr id="0" name=""/>
        <dsp:cNvSpPr/>
      </dsp:nvSpPr>
      <dsp:spPr>
        <a:xfrm>
          <a:off x="3588854" y="1468389"/>
          <a:ext cx="1295740" cy="51829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Child Workflow</a:t>
          </a:r>
          <a:endParaRPr lang="en-US" sz="900" kern="1200"/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smtClean="0"/>
            <a:t>Step</a:t>
          </a:r>
          <a:endParaRPr lang="en-US" sz="700" kern="1200"/>
        </a:p>
      </dsp:txBody>
      <dsp:txXfrm>
        <a:off x="3848002" y="1468389"/>
        <a:ext cx="777444" cy="518296"/>
      </dsp:txXfrm>
    </dsp:sp>
    <dsp:sp modelId="{074D94F2-0A5A-4CE4-ABA2-5D526FEDDE60}">
      <dsp:nvSpPr>
        <dsp:cNvPr id="0" name=""/>
        <dsp:cNvSpPr/>
      </dsp:nvSpPr>
      <dsp:spPr>
        <a:xfrm>
          <a:off x="4703190" y="1468389"/>
          <a:ext cx="1295740" cy="51829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Child Workflow</a:t>
          </a:r>
          <a:endParaRPr lang="en-US" sz="900" kern="1200"/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smtClean="0"/>
            <a:t>Step</a:t>
          </a:r>
          <a:endParaRPr lang="en-US" sz="700" kern="1200"/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smtClean="0"/>
            <a:t>Step</a:t>
          </a:r>
          <a:endParaRPr lang="en-US" sz="700" kern="1200"/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smtClean="0"/>
            <a:t>Step</a:t>
          </a:r>
          <a:endParaRPr lang="en-US" sz="700" kern="1200"/>
        </a:p>
      </dsp:txBody>
      <dsp:txXfrm>
        <a:off x="4962338" y="1468389"/>
        <a:ext cx="777444" cy="51829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1134-2CE6-4854-9477-A39305067F15}">
      <dsp:nvSpPr>
        <dsp:cNvPr id="0" name=""/>
        <dsp:cNvSpPr/>
      </dsp:nvSpPr>
      <dsp:spPr>
        <a:xfrm>
          <a:off x="4114800" y="647002"/>
          <a:ext cx="779473" cy="270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280"/>
              </a:lnTo>
              <a:lnTo>
                <a:pt x="779473" y="135280"/>
              </a:lnTo>
              <a:lnTo>
                <a:pt x="779473" y="2705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57ABA-2EC4-4AE3-989C-4CE8A65745C3}">
      <dsp:nvSpPr>
        <dsp:cNvPr id="0" name=""/>
        <dsp:cNvSpPr/>
      </dsp:nvSpPr>
      <dsp:spPr>
        <a:xfrm>
          <a:off x="3335326" y="1561756"/>
          <a:ext cx="592657" cy="1301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1270"/>
              </a:lnTo>
              <a:lnTo>
                <a:pt x="592657" y="13012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C0034-90CE-458B-8240-1E0EA7355FE4}">
      <dsp:nvSpPr>
        <dsp:cNvPr id="0" name=""/>
        <dsp:cNvSpPr/>
      </dsp:nvSpPr>
      <dsp:spPr>
        <a:xfrm>
          <a:off x="3335326" y="1561756"/>
          <a:ext cx="592657" cy="386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515"/>
              </a:lnTo>
              <a:lnTo>
                <a:pt x="592657" y="3865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04A54-988A-42CB-A4E0-1E4FED7DEF9F}">
      <dsp:nvSpPr>
        <dsp:cNvPr id="0" name=""/>
        <dsp:cNvSpPr/>
      </dsp:nvSpPr>
      <dsp:spPr>
        <a:xfrm>
          <a:off x="3335326" y="647002"/>
          <a:ext cx="779473" cy="270561"/>
        </a:xfrm>
        <a:custGeom>
          <a:avLst/>
          <a:gdLst/>
          <a:ahLst/>
          <a:cxnLst/>
          <a:rect l="0" t="0" r="0" b="0"/>
          <a:pathLst>
            <a:path>
              <a:moveTo>
                <a:pt x="779473" y="0"/>
              </a:moveTo>
              <a:lnTo>
                <a:pt x="779473" y="135280"/>
              </a:lnTo>
              <a:lnTo>
                <a:pt x="0" y="135280"/>
              </a:lnTo>
              <a:lnTo>
                <a:pt x="0" y="2705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27B5B-0D8F-4B9A-9F46-3B2503354254}">
      <dsp:nvSpPr>
        <dsp:cNvPr id="0" name=""/>
        <dsp:cNvSpPr/>
      </dsp:nvSpPr>
      <dsp:spPr>
        <a:xfrm>
          <a:off x="3792703" y="2809"/>
          <a:ext cx="644193" cy="64419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24478-A0C8-493F-AA9E-9E8F4BB14D99}">
      <dsp:nvSpPr>
        <dsp:cNvPr id="0" name=""/>
        <dsp:cNvSpPr/>
      </dsp:nvSpPr>
      <dsp:spPr>
        <a:xfrm>
          <a:off x="3792703" y="2809"/>
          <a:ext cx="644193" cy="64419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C1530D-7E78-4FB1-B6EF-C7D5C902CE96}">
      <dsp:nvSpPr>
        <dsp:cNvPr id="0" name=""/>
        <dsp:cNvSpPr/>
      </dsp:nvSpPr>
      <dsp:spPr>
        <a:xfrm>
          <a:off x="3470606" y="118764"/>
          <a:ext cx="1288386" cy="41228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Master</a:t>
          </a:r>
          <a:endParaRPr lang="en-US" sz="2700" kern="1200" dirty="0"/>
        </a:p>
      </dsp:txBody>
      <dsp:txXfrm>
        <a:off x="3470606" y="118764"/>
        <a:ext cx="1288386" cy="412283"/>
      </dsp:txXfrm>
    </dsp:sp>
    <dsp:sp modelId="{0BF79253-302E-41EA-A41C-AEA12B78EB9A}">
      <dsp:nvSpPr>
        <dsp:cNvPr id="0" name=""/>
        <dsp:cNvSpPr/>
      </dsp:nvSpPr>
      <dsp:spPr>
        <a:xfrm>
          <a:off x="3013229" y="917563"/>
          <a:ext cx="644193" cy="64419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95A6F-33E1-4064-A62B-9A0661B14DC7}">
      <dsp:nvSpPr>
        <dsp:cNvPr id="0" name=""/>
        <dsp:cNvSpPr/>
      </dsp:nvSpPr>
      <dsp:spPr>
        <a:xfrm>
          <a:off x="3013229" y="917563"/>
          <a:ext cx="644193" cy="64419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4CAAF-C103-4C17-AD52-581E3CD4BFCB}">
      <dsp:nvSpPr>
        <dsp:cNvPr id="0" name=""/>
        <dsp:cNvSpPr/>
      </dsp:nvSpPr>
      <dsp:spPr>
        <a:xfrm>
          <a:off x="2691132" y="1033518"/>
          <a:ext cx="1288386" cy="41228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Child 1</a:t>
          </a:r>
          <a:endParaRPr lang="en-US" sz="2700" kern="1200" dirty="0"/>
        </a:p>
      </dsp:txBody>
      <dsp:txXfrm>
        <a:off x="2691132" y="1033518"/>
        <a:ext cx="1288386" cy="412283"/>
      </dsp:txXfrm>
    </dsp:sp>
    <dsp:sp modelId="{F2682373-2840-4CA3-A097-B3F4817AC140}">
      <dsp:nvSpPr>
        <dsp:cNvPr id="0" name=""/>
        <dsp:cNvSpPr/>
      </dsp:nvSpPr>
      <dsp:spPr>
        <a:xfrm>
          <a:off x="3850680" y="1832318"/>
          <a:ext cx="644193" cy="64419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E435D-ED6F-4D9E-880F-AF64E85D303D}">
      <dsp:nvSpPr>
        <dsp:cNvPr id="0" name=""/>
        <dsp:cNvSpPr/>
      </dsp:nvSpPr>
      <dsp:spPr>
        <a:xfrm>
          <a:off x="3850680" y="1832318"/>
          <a:ext cx="644193" cy="64419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21734-8E75-4E54-849D-2DE69EC51614}">
      <dsp:nvSpPr>
        <dsp:cNvPr id="0" name=""/>
        <dsp:cNvSpPr/>
      </dsp:nvSpPr>
      <dsp:spPr>
        <a:xfrm>
          <a:off x="3528584" y="1948272"/>
          <a:ext cx="1288386" cy="41228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Child 3</a:t>
          </a:r>
          <a:endParaRPr lang="en-US" sz="2700" kern="1200" dirty="0"/>
        </a:p>
      </dsp:txBody>
      <dsp:txXfrm>
        <a:off x="3528584" y="1948272"/>
        <a:ext cx="1288386" cy="412283"/>
      </dsp:txXfrm>
    </dsp:sp>
    <dsp:sp modelId="{6366707A-CEDA-45AE-AB8A-8CD6A4BEBE99}">
      <dsp:nvSpPr>
        <dsp:cNvPr id="0" name=""/>
        <dsp:cNvSpPr/>
      </dsp:nvSpPr>
      <dsp:spPr>
        <a:xfrm>
          <a:off x="3850680" y="2747072"/>
          <a:ext cx="644193" cy="64419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39E07D-7824-4AC0-B574-5F7A3BE77590}">
      <dsp:nvSpPr>
        <dsp:cNvPr id="0" name=""/>
        <dsp:cNvSpPr/>
      </dsp:nvSpPr>
      <dsp:spPr>
        <a:xfrm>
          <a:off x="3850680" y="2747072"/>
          <a:ext cx="644193" cy="64419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A4C500-37D9-438C-B88A-F3655EAB7EF8}">
      <dsp:nvSpPr>
        <dsp:cNvPr id="0" name=""/>
        <dsp:cNvSpPr/>
      </dsp:nvSpPr>
      <dsp:spPr>
        <a:xfrm>
          <a:off x="3528584" y="2863027"/>
          <a:ext cx="1288386" cy="41228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Child 4</a:t>
          </a:r>
          <a:endParaRPr lang="en-US" sz="2700" kern="1200" dirty="0"/>
        </a:p>
      </dsp:txBody>
      <dsp:txXfrm>
        <a:off x="3528584" y="2863027"/>
        <a:ext cx="1288386" cy="412283"/>
      </dsp:txXfrm>
    </dsp:sp>
    <dsp:sp modelId="{17E3BB32-6861-44AB-A3E1-AB1B82A0843E}">
      <dsp:nvSpPr>
        <dsp:cNvPr id="0" name=""/>
        <dsp:cNvSpPr/>
      </dsp:nvSpPr>
      <dsp:spPr>
        <a:xfrm>
          <a:off x="4572177" y="917563"/>
          <a:ext cx="644193" cy="64419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8AA9E-13F9-451C-9180-38C8911365EB}">
      <dsp:nvSpPr>
        <dsp:cNvPr id="0" name=""/>
        <dsp:cNvSpPr/>
      </dsp:nvSpPr>
      <dsp:spPr>
        <a:xfrm>
          <a:off x="4572177" y="917563"/>
          <a:ext cx="644193" cy="64419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950EE-ED65-4E4C-9737-4DCB78F561BA}">
      <dsp:nvSpPr>
        <dsp:cNvPr id="0" name=""/>
        <dsp:cNvSpPr/>
      </dsp:nvSpPr>
      <dsp:spPr>
        <a:xfrm>
          <a:off x="4250080" y="1033518"/>
          <a:ext cx="1288386" cy="41228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Child 2</a:t>
          </a:r>
          <a:endParaRPr lang="en-US" sz="2700" kern="1200" dirty="0"/>
        </a:p>
      </dsp:txBody>
      <dsp:txXfrm>
        <a:off x="4250080" y="1033518"/>
        <a:ext cx="1288386" cy="41228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49FEF-EB09-4871-A434-73728DB1137A}">
      <dsp:nvSpPr>
        <dsp:cNvPr id="0" name=""/>
        <dsp:cNvSpPr/>
      </dsp:nvSpPr>
      <dsp:spPr>
        <a:xfrm>
          <a:off x="2633471" y="1698"/>
          <a:ext cx="2962656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User</a:t>
          </a:r>
          <a:endParaRPr lang="en-US" sz="2300" kern="1200"/>
        </a:p>
      </dsp:txBody>
      <dsp:txXfrm>
        <a:off x="2673360" y="41587"/>
        <a:ext cx="2882878" cy="737348"/>
      </dsp:txXfrm>
    </dsp:sp>
    <dsp:sp modelId="{A2A26BBD-ABD9-461D-AB4C-C85A7EF344DE}">
      <dsp:nvSpPr>
        <dsp:cNvPr id="0" name=""/>
        <dsp:cNvSpPr/>
      </dsp:nvSpPr>
      <dsp:spPr>
        <a:xfrm>
          <a:off x="2633471" y="859681"/>
          <a:ext cx="2962656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Business Unit</a:t>
          </a:r>
          <a:endParaRPr lang="en-US" sz="2300" kern="1200"/>
        </a:p>
      </dsp:txBody>
      <dsp:txXfrm>
        <a:off x="2673360" y="899570"/>
        <a:ext cx="2882878" cy="737348"/>
      </dsp:txXfrm>
    </dsp:sp>
    <dsp:sp modelId="{B7F43995-2FCB-400B-B58D-1F5D4C5F1D42}">
      <dsp:nvSpPr>
        <dsp:cNvPr id="0" name=""/>
        <dsp:cNvSpPr/>
      </dsp:nvSpPr>
      <dsp:spPr>
        <a:xfrm>
          <a:off x="2633471" y="1717664"/>
          <a:ext cx="2962656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Parent: Child Business Units</a:t>
          </a:r>
          <a:endParaRPr lang="en-US" sz="2300" kern="1200"/>
        </a:p>
      </dsp:txBody>
      <dsp:txXfrm>
        <a:off x="2673360" y="1757553"/>
        <a:ext cx="2882878" cy="737348"/>
      </dsp:txXfrm>
    </dsp:sp>
    <dsp:sp modelId="{0AC53B6E-E189-4779-AC71-9DD6BF968F3F}">
      <dsp:nvSpPr>
        <dsp:cNvPr id="0" name=""/>
        <dsp:cNvSpPr/>
      </dsp:nvSpPr>
      <dsp:spPr>
        <a:xfrm>
          <a:off x="2633471" y="2575646"/>
          <a:ext cx="2962656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Organization</a:t>
          </a:r>
          <a:endParaRPr lang="en-US" sz="2300" kern="1200"/>
        </a:p>
      </dsp:txBody>
      <dsp:txXfrm>
        <a:off x="2673360" y="2615535"/>
        <a:ext cx="2882878" cy="73734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65DFD-3286-4427-8BDB-91385C1F2ACF}">
      <dsp:nvSpPr>
        <dsp:cNvPr id="0" name=""/>
        <dsp:cNvSpPr/>
      </dsp:nvSpPr>
      <dsp:spPr>
        <a:xfrm>
          <a:off x="0" y="0"/>
          <a:ext cx="5481046" cy="1263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Allows you to group a series of workflow steps</a:t>
          </a:r>
          <a:endParaRPr lang="en-US" sz="3100" kern="1200" dirty="0"/>
        </a:p>
      </dsp:txBody>
      <dsp:txXfrm>
        <a:off x="61692" y="61692"/>
        <a:ext cx="5357662" cy="1140389"/>
      </dsp:txXfrm>
    </dsp:sp>
    <dsp:sp modelId="{E4ECCB65-9409-4358-9598-A3F8C4C80120}">
      <dsp:nvSpPr>
        <dsp:cNvPr id="0" name=""/>
        <dsp:cNvSpPr/>
      </dsp:nvSpPr>
      <dsp:spPr>
        <a:xfrm>
          <a:off x="2676" y="1326993"/>
          <a:ext cx="5481046" cy="1263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If a workflow has stages, then all steps must belong in a stage</a:t>
          </a:r>
          <a:endParaRPr lang="en-US" sz="3100" kern="1200" dirty="0"/>
        </a:p>
      </dsp:txBody>
      <dsp:txXfrm>
        <a:off x="64368" y="1388685"/>
        <a:ext cx="5357662" cy="114038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8824E-D001-4FCD-A91F-239DE0736A8C}">
      <dsp:nvSpPr>
        <dsp:cNvPr id="0" name=""/>
        <dsp:cNvSpPr/>
      </dsp:nvSpPr>
      <dsp:spPr>
        <a:xfrm>
          <a:off x="0" y="130818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Select a naming convention that makes sense to you</a:t>
          </a:r>
          <a:endParaRPr lang="en-US" sz="2900" kern="1200"/>
        </a:p>
      </dsp:txBody>
      <dsp:txXfrm>
        <a:off x="33955" y="164773"/>
        <a:ext cx="8161690" cy="627655"/>
      </dsp:txXfrm>
    </dsp:sp>
    <dsp:sp modelId="{1FA77D38-CCD5-47E3-91F0-782C6344C504}">
      <dsp:nvSpPr>
        <dsp:cNvPr id="0" name=""/>
        <dsp:cNvSpPr/>
      </dsp:nvSpPr>
      <dsp:spPr>
        <a:xfrm>
          <a:off x="0" y="826383"/>
          <a:ext cx="8229600" cy="795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smtClean="0"/>
            <a:t>Parent vs. child workflows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smtClean="0"/>
            <a:t>Purpose (admin, marketing, sales)</a:t>
          </a:r>
          <a:endParaRPr lang="en-US" sz="2300" kern="1200"/>
        </a:p>
      </dsp:txBody>
      <dsp:txXfrm>
        <a:off x="0" y="826383"/>
        <a:ext cx="8229600" cy="79539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6033A-C84C-4082-BCF4-C3AA2FABCDD1}">
      <dsp:nvSpPr>
        <dsp:cNvPr id="0" name=""/>
        <dsp:cNvSpPr/>
      </dsp:nvSpPr>
      <dsp:spPr>
        <a:xfrm>
          <a:off x="0" y="3869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Timeout</a:t>
          </a:r>
          <a:endParaRPr lang="en-US" sz="2800" kern="1200" dirty="0"/>
        </a:p>
      </dsp:txBody>
      <dsp:txXfrm>
        <a:off x="32784" y="36653"/>
        <a:ext cx="8164032" cy="606012"/>
      </dsp:txXfrm>
    </dsp:sp>
    <dsp:sp modelId="{5AB3808B-6701-45B1-9D95-0FA9E9D30C76}">
      <dsp:nvSpPr>
        <dsp:cNvPr id="0" name=""/>
        <dsp:cNvSpPr/>
      </dsp:nvSpPr>
      <dsp:spPr>
        <a:xfrm>
          <a:off x="0" y="675449"/>
          <a:ext cx="82296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 Waits for a specific amount of time or until a specific date</a:t>
          </a:r>
          <a:endParaRPr lang="en-US" sz="2200" kern="1200" dirty="0"/>
        </a:p>
      </dsp:txBody>
      <dsp:txXfrm>
        <a:off x="0" y="675449"/>
        <a:ext cx="8229600" cy="46368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6033A-C84C-4082-BCF4-C3AA2FABCDD1}">
      <dsp:nvSpPr>
        <dsp:cNvPr id="0" name=""/>
        <dsp:cNvSpPr/>
      </dsp:nvSpPr>
      <dsp:spPr>
        <a:xfrm>
          <a:off x="0" y="3869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Wait Condition</a:t>
          </a:r>
          <a:endParaRPr lang="en-US" sz="2800" kern="1200"/>
        </a:p>
      </dsp:txBody>
      <dsp:txXfrm>
        <a:off x="32784" y="36653"/>
        <a:ext cx="8164032" cy="606012"/>
      </dsp:txXfrm>
    </dsp:sp>
    <dsp:sp modelId="{5AB3808B-6701-45B1-9D95-0FA9E9D30C76}">
      <dsp:nvSpPr>
        <dsp:cNvPr id="0" name=""/>
        <dsp:cNvSpPr/>
      </dsp:nvSpPr>
      <dsp:spPr>
        <a:xfrm>
          <a:off x="0" y="675449"/>
          <a:ext cx="82296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/>
            <a:t>Waits until a specific </a:t>
          </a:r>
          <a:r>
            <a:rPr lang="en-US" sz="2200" i="1" kern="1200" smtClean="0"/>
            <a:t>action</a:t>
          </a:r>
          <a:r>
            <a:rPr lang="en-US" sz="2200" kern="1200" smtClean="0"/>
            <a:t> has occurred</a:t>
          </a:r>
          <a:endParaRPr lang="en-US" sz="2200" kern="1200"/>
        </a:p>
      </dsp:txBody>
      <dsp:txXfrm>
        <a:off x="0" y="675449"/>
        <a:ext cx="8229600" cy="46368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26946-759E-4325-8A5A-6FCB493CD12B}">
      <dsp:nvSpPr>
        <dsp:cNvPr id="0" name=""/>
        <dsp:cNvSpPr/>
      </dsp:nvSpPr>
      <dsp:spPr>
        <a:xfrm>
          <a:off x="0" y="16439"/>
          <a:ext cx="822960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How do we handle long-running workflows</a:t>
          </a:r>
          <a:br>
            <a:rPr lang="en-US" sz="2400" kern="1200" dirty="0" smtClean="0"/>
          </a:br>
          <a:r>
            <a:rPr lang="en-US" sz="2400" kern="1200" dirty="0" smtClean="0"/>
            <a:t>(months, years, etc.)?</a:t>
          </a:r>
          <a:endParaRPr lang="en-US" sz="2400" kern="1200" dirty="0"/>
        </a:p>
      </dsp:txBody>
      <dsp:txXfrm>
        <a:off x="46606" y="63045"/>
        <a:ext cx="8136388" cy="861507"/>
      </dsp:txXfrm>
    </dsp:sp>
    <dsp:sp modelId="{24670553-959C-4C86-BE09-151FE25F9804}">
      <dsp:nvSpPr>
        <dsp:cNvPr id="0" name=""/>
        <dsp:cNvSpPr/>
      </dsp:nvSpPr>
      <dsp:spPr>
        <a:xfrm>
          <a:off x="0" y="971159"/>
          <a:ext cx="8229600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smtClean="0"/>
            <a:t>Timeout</a:t>
          </a:r>
          <a:endParaRPr lang="en-US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smtClean="0"/>
            <a:t>Batch process</a:t>
          </a:r>
          <a:endParaRPr lang="en-US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smtClean="0"/>
            <a:t>Other</a:t>
          </a:r>
          <a:endParaRPr lang="en-US" sz="1900" kern="1200"/>
        </a:p>
      </dsp:txBody>
      <dsp:txXfrm>
        <a:off x="0" y="971159"/>
        <a:ext cx="8229600" cy="99360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7D322-CF0A-4B56-A08F-188F4744F9B4}">
      <dsp:nvSpPr>
        <dsp:cNvPr id="0" name=""/>
        <dsp:cNvSpPr/>
      </dsp:nvSpPr>
      <dsp:spPr>
        <a:xfrm>
          <a:off x="0" y="4297"/>
          <a:ext cx="8229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One a workflow starts, it cannot be changed</a:t>
          </a:r>
          <a:endParaRPr lang="en-US" sz="3300" kern="1200" dirty="0"/>
        </a:p>
      </dsp:txBody>
      <dsp:txXfrm>
        <a:off x="38638" y="42935"/>
        <a:ext cx="8152324" cy="714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B8FFF-41DB-4F1B-977D-B20199FA6F20}">
      <dsp:nvSpPr>
        <dsp:cNvPr id="0" name=""/>
        <dsp:cNvSpPr/>
      </dsp:nvSpPr>
      <dsp:spPr>
        <a:xfrm>
          <a:off x="0" y="19349"/>
          <a:ext cx="8229600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You must have a process to automate!</a:t>
          </a:r>
          <a:endParaRPr lang="en-US" sz="4500" kern="1200" dirty="0"/>
        </a:p>
      </dsp:txBody>
      <dsp:txXfrm>
        <a:off x="87385" y="106734"/>
        <a:ext cx="8054830" cy="161533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898F4-15BE-48E1-A499-829274E48018}">
      <dsp:nvSpPr>
        <dsp:cNvPr id="0" name=""/>
        <dsp:cNvSpPr/>
      </dsp:nvSpPr>
      <dsp:spPr>
        <a:xfrm>
          <a:off x="0" y="4987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CRM DateTime Workflow Utilities</a:t>
          </a:r>
          <a:endParaRPr lang="en-US" sz="2500" kern="1200"/>
        </a:p>
      </dsp:txBody>
      <dsp:txXfrm>
        <a:off x="29271" y="34258"/>
        <a:ext cx="8171058" cy="54108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344C3E-988D-4356-B92B-EE1F80730CFF}">
      <dsp:nvSpPr>
        <dsp:cNvPr id="0" name=""/>
        <dsp:cNvSpPr/>
      </dsp:nvSpPr>
      <dsp:spPr>
        <a:xfrm>
          <a:off x="0" y="4987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CRM Email Workflow Utilities</a:t>
          </a:r>
          <a:endParaRPr lang="en-US" sz="2500" kern="1200"/>
        </a:p>
      </dsp:txBody>
      <dsp:txXfrm>
        <a:off x="29271" y="34258"/>
        <a:ext cx="8171058" cy="54108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F7B08-3CE3-4D0C-8082-E47BE4200D48}">
      <dsp:nvSpPr>
        <dsp:cNvPr id="0" name=""/>
        <dsp:cNvSpPr/>
      </dsp:nvSpPr>
      <dsp:spPr>
        <a:xfrm>
          <a:off x="0" y="4987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CRM String Workflow Utilities</a:t>
          </a:r>
          <a:endParaRPr lang="en-US" sz="2500" kern="1200"/>
        </a:p>
      </dsp:txBody>
      <dsp:txXfrm>
        <a:off x="29271" y="34258"/>
        <a:ext cx="8171058" cy="54108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662D5-4B3B-4A60-9C35-4F29F3670618}">
      <dsp:nvSpPr>
        <dsp:cNvPr id="0" name=""/>
        <dsp:cNvSpPr/>
      </dsp:nvSpPr>
      <dsp:spPr>
        <a:xfrm>
          <a:off x="0" y="4987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CRM Numeric Workflow Utilities</a:t>
          </a:r>
          <a:endParaRPr lang="en-US" sz="2500" kern="1200"/>
        </a:p>
      </dsp:txBody>
      <dsp:txXfrm>
        <a:off x="29271" y="34258"/>
        <a:ext cx="8171058" cy="541083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FDE2B-9012-4FBB-8458-2A7A10F7E21C}">
      <dsp:nvSpPr>
        <dsp:cNvPr id="0" name=""/>
        <dsp:cNvSpPr/>
      </dsp:nvSpPr>
      <dsp:spPr>
        <a:xfrm>
          <a:off x="0" y="232469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MS Dynamics CRM 2011 Bulk Workflow Execution Tool</a:t>
          </a:r>
          <a:endParaRPr lang="en-US" sz="2800" kern="1200" dirty="0"/>
        </a:p>
      </dsp:txBody>
      <dsp:txXfrm>
        <a:off x="32784" y="265253"/>
        <a:ext cx="8164032" cy="606012"/>
      </dsp:txXfrm>
    </dsp:sp>
    <dsp:sp modelId="{E1F10310-E02A-481D-9820-AF37A3EDFFE8}">
      <dsp:nvSpPr>
        <dsp:cNvPr id="0" name=""/>
        <dsp:cNvSpPr/>
      </dsp:nvSpPr>
      <dsp:spPr>
        <a:xfrm>
          <a:off x="0" y="904049"/>
          <a:ext cx="82296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/>
            <a:t>From ZeroToTen</a:t>
          </a:r>
          <a:endParaRPr lang="en-US" sz="2200" kern="1200"/>
        </a:p>
      </dsp:txBody>
      <dsp:txXfrm>
        <a:off x="0" y="904049"/>
        <a:ext cx="8229600" cy="46368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8AD11-2839-4702-BEAA-9F44E374E4B1}">
      <dsp:nvSpPr>
        <dsp:cNvPr id="0" name=""/>
        <dsp:cNvSpPr/>
      </dsp:nvSpPr>
      <dsp:spPr>
        <a:xfrm>
          <a:off x="0" y="11226"/>
          <a:ext cx="8229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Two types of failures</a:t>
          </a:r>
          <a:endParaRPr lang="en-US" sz="3100" kern="1200"/>
        </a:p>
      </dsp:txBody>
      <dsp:txXfrm>
        <a:off x="36296" y="47522"/>
        <a:ext cx="8157008" cy="670943"/>
      </dsp:txXfrm>
    </dsp:sp>
    <dsp:sp modelId="{379D7B19-6CAA-4B2E-857B-A4DFA7A5DC43}">
      <dsp:nvSpPr>
        <dsp:cNvPr id="0" name=""/>
        <dsp:cNvSpPr/>
      </dsp:nvSpPr>
      <dsp:spPr>
        <a:xfrm>
          <a:off x="0" y="754761"/>
          <a:ext cx="8229600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smtClean="0"/>
            <a:t>Soft</a:t>
          </a:r>
          <a:endParaRPr lang="en-US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smtClean="0"/>
            <a:t>Hard</a:t>
          </a:r>
          <a:endParaRPr lang="en-US" sz="2400" kern="1200"/>
        </a:p>
      </dsp:txBody>
      <dsp:txXfrm>
        <a:off x="0" y="754761"/>
        <a:ext cx="8229600" cy="83421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52EAF-6549-4FDD-A247-24890F097533}">
      <dsp:nvSpPr>
        <dsp:cNvPr id="0" name=""/>
        <dsp:cNvSpPr/>
      </dsp:nvSpPr>
      <dsp:spPr>
        <a:xfrm>
          <a:off x="902423" y="1358809"/>
          <a:ext cx="1690724" cy="11277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1</a:t>
          </a:r>
          <a:endParaRPr lang="en-US" sz="4000" kern="1200" dirty="0"/>
        </a:p>
      </dsp:txBody>
      <dsp:txXfrm>
        <a:off x="1172939" y="1358809"/>
        <a:ext cx="1420208" cy="1127713"/>
      </dsp:txXfrm>
    </dsp:sp>
    <dsp:sp modelId="{80D0DF8A-5BA1-4CEC-B6CB-337DFA068BB7}">
      <dsp:nvSpPr>
        <dsp:cNvPr id="0" name=""/>
        <dsp:cNvSpPr/>
      </dsp:nvSpPr>
      <dsp:spPr>
        <a:xfrm>
          <a:off x="703" y="907949"/>
          <a:ext cx="1127149" cy="1127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Build Personal Views</a:t>
          </a:r>
          <a:endParaRPr lang="en-US" sz="1200" kern="1200"/>
        </a:p>
      </dsp:txBody>
      <dsp:txXfrm>
        <a:off x="165770" y="1073016"/>
        <a:ext cx="797015" cy="797015"/>
      </dsp:txXfrm>
    </dsp:sp>
    <dsp:sp modelId="{5D399D61-CD3E-48F7-B696-59947FCB4A63}">
      <dsp:nvSpPr>
        <dsp:cNvPr id="0" name=""/>
        <dsp:cNvSpPr/>
      </dsp:nvSpPr>
      <dsp:spPr>
        <a:xfrm>
          <a:off x="3720297" y="1358809"/>
          <a:ext cx="1690724" cy="11277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2</a:t>
          </a:r>
          <a:endParaRPr lang="en-US" sz="4000" kern="1200" dirty="0"/>
        </a:p>
      </dsp:txBody>
      <dsp:txXfrm>
        <a:off x="3990813" y="1358809"/>
        <a:ext cx="1420208" cy="1127713"/>
      </dsp:txXfrm>
    </dsp:sp>
    <dsp:sp modelId="{FACD2D7C-EBAB-41C0-915F-71D306414239}">
      <dsp:nvSpPr>
        <dsp:cNvPr id="0" name=""/>
        <dsp:cNvSpPr/>
      </dsp:nvSpPr>
      <dsp:spPr>
        <a:xfrm>
          <a:off x="2818577" y="907949"/>
          <a:ext cx="1127149" cy="1127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Monitor system jobs on a regular basis</a:t>
          </a:r>
          <a:endParaRPr lang="en-US" sz="1200" kern="1200"/>
        </a:p>
      </dsp:txBody>
      <dsp:txXfrm>
        <a:off x="2983644" y="1073016"/>
        <a:ext cx="797015" cy="797015"/>
      </dsp:txXfrm>
    </dsp:sp>
    <dsp:sp modelId="{720A6A06-C33A-4668-8D59-B8E57F5A410C}">
      <dsp:nvSpPr>
        <dsp:cNvPr id="0" name=""/>
        <dsp:cNvSpPr/>
      </dsp:nvSpPr>
      <dsp:spPr>
        <a:xfrm>
          <a:off x="6538172" y="1358809"/>
          <a:ext cx="1690724" cy="11277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3</a:t>
          </a:r>
          <a:endParaRPr lang="en-US" sz="4000" kern="1200" dirty="0"/>
        </a:p>
      </dsp:txBody>
      <dsp:txXfrm>
        <a:off x="6808688" y="1358809"/>
        <a:ext cx="1420208" cy="1127713"/>
      </dsp:txXfrm>
    </dsp:sp>
    <dsp:sp modelId="{88C4C491-DBE8-4232-8AE9-60C3225D1E62}">
      <dsp:nvSpPr>
        <dsp:cNvPr id="0" name=""/>
        <dsp:cNvSpPr/>
      </dsp:nvSpPr>
      <dsp:spPr>
        <a:xfrm>
          <a:off x="5636452" y="907949"/>
          <a:ext cx="1127149" cy="1127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Take action to correct issues</a:t>
          </a:r>
          <a:endParaRPr lang="en-US" sz="1200" kern="1200"/>
        </a:p>
      </dsp:txBody>
      <dsp:txXfrm>
        <a:off x="5801519" y="1073016"/>
        <a:ext cx="797015" cy="79701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B6222-A2C2-48EE-893B-F4380165BF03}">
      <dsp:nvSpPr>
        <dsp:cNvPr id="0" name=""/>
        <dsp:cNvSpPr/>
      </dsp:nvSpPr>
      <dsp:spPr>
        <a:xfrm>
          <a:off x="0" y="0"/>
          <a:ext cx="8229600" cy="685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System Jobs with Messages</a:t>
          </a:r>
          <a:endParaRPr lang="en-US" sz="2800" kern="1200"/>
        </a:p>
      </dsp:txBody>
      <dsp:txXfrm>
        <a:off x="33478" y="33478"/>
        <a:ext cx="8162644" cy="618841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77EDC-7226-421C-B02A-B1DAE0DE151B}">
      <dsp:nvSpPr>
        <dsp:cNvPr id="0" name=""/>
        <dsp:cNvSpPr/>
      </dsp:nvSpPr>
      <dsp:spPr>
        <a:xfrm>
          <a:off x="0" y="1525"/>
          <a:ext cx="8229600" cy="6827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Remove successful workflows</a:t>
          </a:r>
          <a:endParaRPr lang="en-US" sz="2800" kern="1200"/>
        </a:p>
      </dsp:txBody>
      <dsp:txXfrm>
        <a:off x="33329" y="34854"/>
        <a:ext cx="8162942" cy="6160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B8FFF-41DB-4F1B-977D-B20199FA6F20}">
      <dsp:nvSpPr>
        <dsp:cNvPr id="0" name=""/>
        <dsp:cNvSpPr/>
      </dsp:nvSpPr>
      <dsp:spPr>
        <a:xfrm>
          <a:off x="0" y="19349"/>
          <a:ext cx="8229600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You must have a </a:t>
          </a:r>
          <a:r>
            <a:rPr lang="en-US" sz="4500" u="sng" kern="1200" dirty="0" smtClean="0"/>
            <a:t>clearly defined</a:t>
          </a:r>
          <a:r>
            <a:rPr lang="en-US" sz="4500" kern="1200" dirty="0" smtClean="0"/>
            <a:t> process to automate!</a:t>
          </a:r>
          <a:endParaRPr lang="en-US" sz="4500" kern="1200" dirty="0"/>
        </a:p>
      </dsp:txBody>
      <dsp:txXfrm>
        <a:off x="87385" y="106734"/>
        <a:ext cx="8054830" cy="1615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0F526-5EA1-41DA-B9B5-1ED5B001CF6E}">
      <dsp:nvSpPr>
        <dsp:cNvPr id="0" name=""/>
        <dsp:cNvSpPr/>
      </dsp:nvSpPr>
      <dsp:spPr>
        <a:xfrm rot="10800000">
          <a:off x="1730882" y="0"/>
          <a:ext cx="5472684" cy="140969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1638" tIns="148590" rIns="277368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Technology does </a:t>
          </a:r>
          <a:r>
            <a:rPr lang="en-US" sz="3900" u="sng" kern="1200" dirty="0" smtClean="0"/>
            <a:t>not</a:t>
          </a:r>
          <a:r>
            <a:rPr lang="en-US" sz="3900" kern="1200" dirty="0" smtClean="0"/>
            <a:t> solve process issues</a:t>
          </a:r>
          <a:endParaRPr lang="en-US" sz="3900" kern="1200" dirty="0"/>
        </a:p>
      </dsp:txBody>
      <dsp:txXfrm rot="10800000">
        <a:off x="2083307" y="0"/>
        <a:ext cx="5120259" cy="1409699"/>
      </dsp:txXfrm>
    </dsp:sp>
    <dsp:sp modelId="{FDBAEFA9-B1C2-4E1D-B763-EE3037A966DE}">
      <dsp:nvSpPr>
        <dsp:cNvPr id="0" name=""/>
        <dsp:cNvSpPr/>
      </dsp:nvSpPr>
      <dsp:spPr>
        <a:xfrm>
          <a:off x="1026033" y="0"/>
          <a:ext cx="1409699" cy="1409699"/>
        </a:xfrm>
        <a:prstGeom prst="ellipse">
          <a:avLst/>
        </a:prstGeom>
        <a:solidFill>
          <a:srgbClr val="00B0F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F8B06-0DCC-4EB9-9F0C-00365AB5438D}">
      <dsp:nvSpPr>
        <dsp:cNvPr id="0" name=""/>
        <dsp:cNvSpPr/>
      </dsp:nvSpPr>
      <dsp:spPr>
        <a:xfrm>
          <a:off x="617219" y="0"/>
          <a:ext cx="6995160" cy="339447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3D932-A3A3-4A25-8F66-8246E4BE457A}">
      <dsp:nvSpPr>
        <dsp:cNvPr id="0" name=""/>
        <dsp:cNvSpPr/>
      </dsp:nvSpPr>
      <dsp:spPr>
        <a:xfrm>
          <a:off x="4118" y="1018341"/>
          <a:ext cx="1981051" cy="1357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Document existing process steps</a:t>
          </a:r>
          <a:endParaRPr lang="en-US" sz="2100" kern="1200"/>
        </a:p>
      </dsp:txBody>
      <dsp:txXfrm>
        <a:off x="70400" y="1084623"/>
        <a:ext cx="1848487" cy="1225224"/>
      </dsp:txXfrm>
    </dsp:sp>
    <dsp:sp modelId="{3C0F7BA7-B960-4A7E-B91B-093AD4C087B9}">
      <dsp:nvSpPr>
        <dsp:cNvPr id="0" name=""/>
        <dsp:cNvSpPr/>
      </dsp:nvSpPr>
      <dsp:spPr>
        <a:xfrm>
          <a:off x="2084222" y="1018341"/>
          <a:ext cx="1981051" cy="1357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Get agreement from </a:t>
          </a:r>
          <a:r>
            <a:rPr lang="en-US" sz="2100" u="sng" kern="1200" dirty="0" smtClean="0"/>
            <a:t>all</a:t>
          </a:r>
          <a:r>
            <a:rPr lang="en-US" sz="2100" kern="1200" dirty="0" smtClean="0"/>
            <a:t> parties</a:t>
          </a:r>
          <a:endParaRPr lang="en-US" sz="2100" kern="1200" dirty="0"/>
        </a:p>
      </dsp:txBody>
      <dsp:txXfrm>
        <a:off x="2150504" y="1084623"/>
        <a:ext cx="1848487" cy="1225224"/>
      </dsp:txXfrm>
    </dsp:sp>
    <dsp:sp modelId="{3AB3B9AC-B744-4658-BC9D-9864D14A0793}">
      <dsp:nvSpPr>
        <dsp:cNvPr id="0" name=""/>
        <dsp:cNvSpPr/>
      </dsp:nvSpPr>
      <dsp:spPr>
        <a:xfrm>
          <a:off x="4164326" y="1018341"/>
          <a:ext cx="1981051" cy="1357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Determine technology requirements</a:t>
          </a:r>
          <a:endParaRPr lang="en-US" sz="2100" kern="1200"/>
        </a:p>
      </dsp:txBody>
      <dsp:txXfrm>
        <a:off x="4230608" y="1084623"/>
        <a:ext cx="1848487" cy="1225224"/>
      </dsp:txXfrm>
    </dsp:sp>
    <dsp:sp modelId="{CA294FEC-7A3E-4939-AEDC-E3A05961921B}">
      <dsp:nvSpPr>
        <dsp:cNvPr id="0" name=""/>
        <dsp:cNvSpPr/>
      </dsp:nvSpPr>
      <dsp:spPr>
        <a:xfrm>
          <a:off x="6244430" y="1018341"/>
          <a:ext cx="1981051" cy="1357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Create the workflow(s)</a:t>
          </a:r>
          <a:endParaRPr lang="en-US" sz="2100" kern="1200" dirty="0"/>
        </a:p>
      </dsp:txBody>
      <dsp:txXfrm>
        <a:off x="6310712" y="1084623"/>
        <a:ext cx="1848487" cy="12252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49C8D-DB00-4676-8221-1270A4F0E1C0}">
      <dsp:nvSpPr>
        <dsp:cNvPr id="0" name=""/>
        <dsp:cNvSpPr/>
      </dsp:nvSpPr>
      <dsp:spPr>
        <a:xfrm>
          <a:off x="0" y="1540636"/>
          <a:ext cx="82296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ED545-AC58-4841-B6F1-000CEAE1A11A}">
      <dsp:nvSpPr>
        <dsp:cNvPr id="0" name=""/>
        <dsp:cNvSpPr/>
      </dsp:nvSpPr>
      <dsp:spPr>
        <a:xfrm>
          <a:off x="411480" y="1097835"/>
          <a:ext cx="576072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Simple is better than complicated</a:t>
          </a:r>
          <a:endParaRPr lang="en-US" sz="3000" kern="1200"/>
        </a:p>
      </dsp:txBody>
      <dsp:txXfrm>
        <a:off x="454711" y="1141066"/>
        <a:ext cx="5674258" cy="7991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49C8D-DB00-4676-8221-1270A4F0E1C0}">
      <dsp:nvSpPr>
        <dsp:cNvPr id="0" name=""/>
        <dsp:cNvSpPr/>
      </dsp:nvSpPr>
      <dsp:spPr>
        <a:xfrm>
          <a:off x="0" y="959938"/>
          <a:ext cx="8229600" cy="17070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ED545-AC58-4841-B6F1-000CEAE1A11A}">
      <dsp:nvSpPr>
        <dsp:cNvPr id="0" name=""/>
        <dsp:cNvSpPr/>
      </dsp:nvSpPr>
      <dsp:spPr>
        <a:xfrm>
          <a:off x="411480" y="727475"/>
          <a:ext cx="5760720" cy="1191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If you can’t explain how it works to another person, then it is too complicated.</a:t>
          </a:r>
          <a:endParaRPr lang="en-US" sz="2000" kern="1200" dirty="0"/>
        </a:p>
      </dsp:txBody>
      <dsp:txXfrm>
        <a:off x="469662" y="785657"/>
        <a:ext cx="5644356" cy="10754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49C8D-DB00-4676-8221-1270A4F0E1C0}">
      <dsp:nvSpPr>
        <dsp:cNvPr id="0" name=""/>
        <dsp:cNvSpPr/>
      </dsp:nvSpPr>
      <dsp:spPr>
        <a:xfrm>
          <a:off x="0" y="1545856"/>
          <a:ext cx="82296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ED545-AC58-4841-B6F1-000CEAE1A11A}">
      <dsp:nvSpPr>
        <dsp:cNvPr id="0" name=""/>
        <dsp:cNvSpPr/>
      </dsp:nvSpPr>
      <dsp:spPr>
        <a:xfrm>
          <a:off x="411480" y="1117816"/>
          <a:ext cx="576072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Always keep maintenance in mind</a:t>
          </a:r>
          <a:endParaRPr lang="en-US" sz="2900" kern="1200" dirty="0"/>
        </a:p>
      </dsp:txBody>
      <dsp:txXfrm>
        <a:off x="453270" y="1159606"/>
        <a:ext cx="5677140" cy="7725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BE823-C670-4F85-A6E0-D7E753F74329}">
      <dsp:nvSpPr>
        <dsp:cNvPr id="0" name=""/>
        <dsp:cNvSpPr/>
      </dsp:nvSpPr>
      <dsp:spPr>
        <a:xfrm>
          <a:off x="0" y="9232"/>
          <a:ext cx="28194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Build Blocks</a:t>
          </a:r>
          <a:endParaRPr lang="en-US" sz="3100" kern="1200" dirty="0"/>
        </a:p>
      </dsp:txBody>
      <dsp:txXfrm>
        <a:off x="36296" y="45528"/>
        <a:ext cx="2746808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1460" cy="355561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8971" y="1"/>
            <a:ext cx="4061460" cy="355561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31040"/>
            <a:ext cx="4061460" cy="35556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8971" y="6731040"/>
            <a:ext cx="4061460" cy="35556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1460" cy="355971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9513" y="1"/>
            <a:ext cx="4061460" cy="355971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1BD89945-85CD-4111-AE1D-ACCACD429808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59050" y="885825"/>
            <a:ext cx="4254500" cy="23923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7260" y="3410427"/>
            <a:ext cx="7498080" cy="2790348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30631"/>
            <a:ext cx="4061460" cy="3559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9513" y="6730631"/>
            <a:ext cx="4061460" cy="3559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6E7DDAF8-CADA-4CCD-8AA9-F346CFA7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4.jpe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mitch@xrmcoaches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6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18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20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7" Type="http://schemas.openxmlformats.org/officeDocument/2006/relationships/image" Target="../media/image24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7" Type="http://schemas.openxmlformats.org/officeDocument/2006/relationships/image" Target="../media/image25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rmcoaches.com/knowledgebits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://www.xrmcoaches.com/webina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file:///C:\Users\Mitch\Dropbox\Books\CRM%20Deep%20Dive%20-%20Security\Cover\DeepDriveSecurityFINAL-SecondEdition.jp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9350"/>
            <a:ext cx="7772400" cy="757907"/>
          </a:xfrm>
        </p:spPr>
        <p:txBody>
          <a:bodyPr>
            <a:normAutofit fontScale="90000"/>
          </a:bodyPr>
          <a:lstStyle/>
          <a:p>
            <a:r>
              <a:rPr lang="en-US" sz="6700" dirty="0" smtClean="0"/>
              <a:t>Dynamics CRM </a:t>
            </a:r>
            <a:br>
              <a:rPr lang="en-US" sz="6700" dirty="0" smtClean="0"/>
            </a:br>
            <a:r>
              <a:rPr lang="en-US" sz="6700" smtClean="0"/>
              <a:t>Advanced Workflows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Things First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322189"/>
              </p:ext>
            </p:extLst>
          </p:nvPr>
        </p:nvGraphicFramePr>
        <p:xfrm>
          <a:off x="457200" y="1657351"/>
          <a:ext cx="8229600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952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Mitch’s Rule #3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356967"/>
              </p:ext>
            </p:extLst>
          </p:nvPr>
        </p:nvGraphicFramePr>
        <p:xfrm>
          <a:off x="457200" y="1543051"/>
          <a:ext cx="8229600" cy="1409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8919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Mapping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016759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591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190750"/>
            <a:ext cx="4213556" cy="2743200"/>
          </a:xfr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0" y="1035454"/>
            <a:ext cx="41148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00150"/>
            <a:ext cx="1447800" cy="647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02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Workflow Design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3859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065346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6005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694903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0719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087000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1177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428750"/>
            <a:ext cx="5107072" cy="3394075"/>
          </a:xfrm>
          <a:ln>
            <a:solidFill>
              <a:schemeClr val="tx1"/>
            </a:solidFill>
          </a:ln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45190526"/>
              </p:ext>
            </p:extLst>
          </p:nvPr>
        </p:nvGraphicFramePr>
        <p:xfrm>
          <a:off x="304800" y="1428750"/>
          <a:ext cx="28194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4310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Design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24023460"/>
              </p:ext>
            </p:extLst>
          </p:nvPr>
        </p:nvGraphicFramePr>
        <p:xfrm>
          <a:off x="304800" y="1200150"/>
          <a:ext cx="30480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Content Placeholder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428750"/>
            <a:ext cx="5099079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544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Mitch Milam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Dynamics CRM </a:t>
            </a:r>
            <a:r>
              <a:rPr lang="en-US" dirty="0" smtClean="0"/>
              <a:t>Architect</a:t>
            </a:r>
          </a:p>
          <a:p>
            <a:pPr lvl="1"/>
            <a:r>
              <a:rPr lang="en-US" sz="2400" dirty="0" smtClean="0"/>
              <a:t>Independent consultant and trainer</a:t>
            </a:r>
          </a:p>
          <a:p>
            <a:pPr lvl="1"/>
            <a:r>
              <a:rPr lang="en-US" sz="2400" dirty="0" smtClean="0"/>
              <a:t>Ten-Time Dynamics CRM MVP</a:t>
            </a:r>
            <a:endParaRPr lang="en-US" sz="2400" dirty="0"/>
          </a:p>
          <a:p>
            <a:pPr lvl="1"/>
            <a:r>
              <a:rPr lang="en-US" sz="2400" dirty="0" smtClean="0">
                <a:hlinkClick r:id="rId2"/>
              </a:rPr>
              <a:t>mitch@xrmcoaches.com</a:t>
            </a:r>
            <a:endParaRPr lang="en-US" sz="2400" dirty="0" smtClean="0"/>
          </a:p>
          <a:p>
            <a:pPr lvl="1"/>
            <a:r>
              <a:rPr lang="en-US" sz="2400" dirty="0" smtClean="0"/>
              <a:t>infinite–x.net</a:t>
            </a:r>
          </a:p>
          <a:p>
            <a:pPr lvl="1"/>
            <a:r>
              <a:rPr lang="en-US" sz="2400" dirty="0" smtClean="0"/>
              <a:t>@</a:t>
            </a:r>
            <a:r>
              <a:rPr lang="en-US" sz="2400" dirty="0" err="1" smtClean="0"/>
              <a:t>mitchmilam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44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Design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504054"/>
              </p:ext>
            </p:extLst>
          </p:nvPr>
        </p:nvGraphicFramePr>
        <p:xfrm>
          <a:off x="457200" y="1200151"/>
          <a:ext cx="8229600" cy="2743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728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114119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3473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Workflow Configuration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8103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to Run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727" y="2124131"/>
            <a:ext cx="4552546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110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123082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24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Step: Stage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229538"/>
              </p:ext>
            </p:extLst>
          </p:nvPr>
        </p:nvGraphicFramePr>
        <p:xfrm>
          <a:off x="228600" y="1276350"/>
          <a:ext cx="5486400" cy="2590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9800" y="1428892"/>
            <a:ext cx="2819048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809" y="1211473"/>
            <a:ext cx="2752381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6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Workflow Design</a:t>
            </a:r>
          </a:p>
          <a:p>
            <a:pPr marL="0" indent="0" algn="ctr">
              <a:buNone/>
            </a:pPr>
            <a:r>
              <a:rPr lang="en-US" sz="4800" dirty="0" smtClean="0"/>
              <a:t>Considerations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2975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903229"/>
              </p:ext>
            </p:extLst>
          </p:nvPr>
        </p:nvGraphicFramePr>
        <p:xfrm>
          <a:off x="457200" y="1200151"/>
          <a:ext cx="8229600" cy="175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4131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vs. Timeout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540203"/>
              </p:ext>
            </p:extLst>
          </p:nvPr>
        </p:nvGraphicFramePr>
        <p:xfrm>
          <a:off x="457200" y="1200151"/>
          <a:ext cx="8229600" cy="1142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0200" y="2480072"/>
            <a:ext cx="3171429" cy="10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9200" y="3790950"/>
            <a:ext cx="3066667" cy="990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948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Webinar Housekeeping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31" y="1245870"/>
            <a:ext cx="4031139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9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vs. Timeout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00151"/>
          <a:ext cx="8229600" cy="1142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5435" y="2800350"/>
            <a:ext cx="4073130" cy="1645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2913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Long-Running Workflows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040157"/>
              </p:ext>
            </p:extLst>
          </p:nvPr>
        </p:nvGraphicFramePr>
        <p:xfrm>
          <a:off x="457200" y="1200151"/>
          <a:ext cx="8229600" cy="198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019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888888"/>
              </p:ext>
            </p:extLst>
          </p:nvPr>
        </p:nvGraphicFramePr>
        <p:xfrm>
          <a:off x="457200" y="1619250"/>
          <a:ext cx="8229600" cy="80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102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Restarting the Workflow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229" y="1200150"/>
            <a:ext cx="4253542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1805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Extending Workflows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294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1601304"/>
              </p:ext>
            </p:extLst>
          </p:nvPr>
        </p:nvGraphicFramePr>
        <p:xfrm>
          <a:off x="457200" y="1200151"/>
          <a:ext cx="8229600" cy="60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809750"/>
            <a:ext cx="8229600" cy="35394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Business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Date Difference 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Date Difference 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Date Difference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Date Difference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Date Difference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Day Number Of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Day Number Of </a:t>
            </a:r>
            <a:r>
              <a:rPr lang="en-US" sz="1600" dirty="0" smtClean="0"/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Day Of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Quarter Number Of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Week Number Of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Month Start/End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Quarter Start/End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Week Start/End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Year Start/End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 Between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 Business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 Same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Relative Time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ToDateTime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UTC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071966"/>
              </p:ext>
            </p:extLst>
          </p:nvPr>
        </p:nvGraphicFramePr>
        <p:xfrm>
          <a:off x="457200" y="1200151"/>
          <a:ext cx="8229600" cy="60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809750"/>
            <a:ext cx="8229600" cy="14773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 Business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CC </a:t>
            </a:r>
            <a:r>
              <a:rPr lang="en-US" dirty="0"/>
              <a:t>Business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Email </a:t>
            </a:r>
            <a:r>
              <a:rPr lang="en-US" dirty="0"/>
              <a:t>Security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CC </a:t>
            </a:r>
            <a:r>
              <a:rPr lang="en-US" dirty="0"/>
              <a:t>Security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Email </a:t>
            </a:r>
            <a:r>
              <a:rPr lang="en-US" dirty="0"/>
              <a:t>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CC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Delete Email Attachments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Delete Email Attachments By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Send Draft Email</a:t>
            </a:r>
          </a:p>
        </p:txBody>
      </p:sp>
    </p:spTree>
    <p:extLst>
      <p:ext uri="{BB962C8B-B14F-4D97-AF65-F5344CB8AC3E}">
        <p14:creationId xmlns:p14="http://schemas.microsoft.com/office/powerpoint/2010/main" val="175208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668527"/>
              </p:ext>
            </p:extLst>
          </p:nvPr>
        </p:nvGraphicFramePr>
        <p:xfrm>
          <a:off x="457200" y="1200151"/>
          <a:ext cx="8229600" cy="60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809750"/>
            <a:ext cx="8229600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Empty 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EndsWith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Join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Length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PadLeft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PadLeft</a:t>
            </a:r>
            <a:r>
              <a:rPr lang="en-US" dirty="0" smtClean="0"/>
              <a:t> </a:t>
            </a:r>
            <a:r>
              <a:rPr lang="en-US" dirty="0"/>
              <a:t>Dynamic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PadRight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PadRight</a:t>
            </a:r>
            <a:r>
              <a:rPr lang="en-US" dirty="0" smtClean="0"/>
              <a:t> </a:t>
            </a:r>
            <a:r>
              <a:rPr lang="en-US" dirty="0"/>
              <a:t>Dynamic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Regex </a:t>
            </a:r>
            <a:r>
              <a:rPr lang="en-US" dirty="0"/>
              <a:t>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Regex Replace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Replace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Reverse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StartsWith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Substring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ToLower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ToTitleCase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ToUpper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Trim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Word Count</a:t>
            </a:r>
          </a:p>
        </p:txBody>
      </p:sp>
    </p:spTree>
    <p:extLst>
      <p:ext uri="{BB962C8B-B14F-4D97-AF65-F5344CB8AC3E}">
        <p14:creationId xmlns:p14="http://schemas.microsoft.com/office/powerpoint/2010/main" val="183598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386675"/>
              </p:ext>
            </p:extLst>
          </p:nvPr>
        </p:nvGraphicFramePr>
        <p:xfrm>
          <a:off x="457200" y="1200151"/>
          <a:ext cx="8229600" cy="60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809750"/>
            <a:ext cx="8229600" cy="175432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Divide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 </a:t>
            </a:r>
            <a:r>
              <a:rPr lang="en-US" dirty="0"/>
              <a:t>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Round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Subtract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ToDecimal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ToInteger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Truncates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9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6989"/>
              </p:ext>
            </p:extLst>
          </p:nvPr>
        </p:nvGraphicFramePr>
        <p:xfrm>
          <a:off x="457200" y="1200151"/>
          <a:ext cx="8229600" cy="1600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865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smtClean="0"/>
              <a:t>Webinar</a:t>
            </a:r>
            <a:r>
              <a:rPr lang="en-US" sz="2300" b="1" dirty="0" smtClean="0"/>
              <a:t>: Training </a:t>
            </a:r>
            <a:r>
              <a:rPr lang="en-US" sz="2300" b="1" dirty="0"/>
              <a:t>Strategies to Increase </a:t>
            </a:r>
            <a:r>
              <a:rPr lang="en-US" sz="2300" b="1" dirty="0" smtClean="0"/>
              <a:t>Dynamics </a:t>
            </a:r>
            <a:r>
              <a:rPr lang="en-US" sz="2300" b="1" dirty="0"/>
              <a:t>CRM User Adoption</a:t>
            </a:r>
          </a:p>
          <a:p>
            <a:pPr marL="0" indent="0">
              <a:buNone/>
            </a:pPr>
            <a:r>
              <a:rPr lang="en-US" sz="1900" dirty="0"/>
              <a:t>Friday, Apr 29, 2016 10:00 AM – 11:00 AM CDT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0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Troubleshooting</a:t>
            </a:r>
            <a:r>
              <a:rPr lang="en-US" sz="4800" dirty="0"/>
              <a:t> </a:t>
            </a:r>
            <a:r>
              <a:rPr lang="en-US" sz="4800" dirty="0" smtClean="0"/>
              <a:t>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14384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Failures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805696"/>
              </p:ext>
            </p:extLst>
          </p:nvPr>
        </p:nvGraphicFramePr>
        <p:xfrm>
          <a:off x="457200" y="1200151"/>
          <a:ext cx="8229600" cy="1600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33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24" y="1659182"/>
            <a:ext cx="8408953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81" y="2586990"/>
            <a:ext cx="7191238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Reviewing System </a:t>
            </a:r>
            <a:r>
              <a:rPr lang="en-US" dirty="0" smtClean="0"/>
              <a:t>Jobs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830823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879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Personal View #</a:t>
            </a:r>
            <a:r>
              <a:rPr lang="en-US" dirty="0" smtClean="0"/>
              <a:t>1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560371"/>
              </p:ext>
            </p:extLst>
          </p:nvPr>
        </p:nvGraphicFramePr>
        <p:xfrm>
          <a:off x="457200" y="1200151"/>
          <a:ext cx="8229600" cy="68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19350"/>
            <a:ext cx="693455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1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Job Management: Bulk </a:t>
            </a:r>
            <a:r>
              <a:rPr lang="en-US" dirty="0" smtClean="0"/>
              <a:t>Delete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341291"/>
              </p:ext>
            </p:extLst>
          </p:nvPr>
        </p:nvGraphicFramePr>
        <p:xfrm>
          <a:off x="457200" y="1200151"/>
          <a:ext cx="8229600" cy="68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58028"/>
            <a:ext cx="7036641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2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Demonstration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314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237" y="2005012"/>
            <a:ext cx="1279525" cy="1784350"/>
          </a:xfrm>
        </p:spPr>
      </p:pic>
    </p:spTree>
    <p:extLst>
      <p:ext uri="{BB962C8B-B14F-4D97-AF65-F5344CB8AC3E}">
        <p14:creationId xmlns:p14="http://schemas.microsoft.com/office/powerpoint/2010/main" val="275550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504950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34562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2016 Training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575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Webinars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hlinkClick r:id="rId2"/>
              </a:rPr>
              <a:t>http://www.xrmcoaches.com/webinars</a:t>
            </a:r>
            <a:endParaRPr lang="en-US" sz="2400" dirty="0" smtClean="0"/>
          </a:p>
          <a:p>
            <a:r>
              <a:rPr lang="en-US" dirty="0" err="1" smtClean="0"/>
              <a:t>KnowledgeBits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www.xrmcoaches.com/knowledgebits</a:t>
            </a:r>
            <a:endParaRPr lang="en-US" sz="2400" dirty="0" smtClean="0"/>
          </a:p>
          <a:p>
            <a:r>
              <a:rPr lang="en-US" dirty="0" smtClean="0"/>
              <a:t>Learning Plans</a:t>
            </a:r>
          </a:p>
          <a:p>
            <a:pPr marL="457200" lvl="1" indent="0">
              <a:buNone/>
            </a:pPr>
            <a:r>
              <a:rPr lang="en-US" sz="2400" dirty="0" smtClean="0"/>
              <a:t>	Availability –Coming soon</a:t>
            </a:r>
          </a:p>
          <a:p>
            <a:r>
              <a:rPr lang="en-US" sz="3000" dirty="0" smtClean="0"/>
              <a:t>More Goodies</a:t>
            </a:r>
          </a:p>
          <a:p>
            <a:pPr lvl="1"/>
            <a:r>
              <a:rPr lang="en-US" sz="2600" dirty="0" smtClean="0"/>
              <a:t>Practice </a:t>
            </a:r>
            <a:r>
              <a:rPr lang="en-US" sz="2600" dirty="0"/>
              <a:t>tests</a:t>
            </a:r>
          </a:p>
          <a:p>
            <a:pPr lvl="1"/>
            <a:r>
              <a:rPr lang="en-US" sz="2600" dirty="0"/>
              <a:t>On–Demand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video </a:t>
            </a:r>
            <a:r>
              <a:rPr lang="en-US" sz="2600" dirty="0"/>
              <a:t>training</a:t>
            </a:r>
          </a:p>
          <a:p>
            <a:pPr lvl="1"/>
            <a:r>
              <a:rPr lang="en-US" sz="2600" dirty="0"/>
              <a:t>Instructor–led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training</a:t>
            </a:r>
          </a:p>
          <a:p>
            <a:pPr lvl="1"/>
            <a:r>
              <a:rPr lang="en-US" sz="2600" dirty="0" smtClean="0"/>
              <a:t>Books</a:t>
            </a:r>
            <a:endParaRPr lang="en-US" sz="3000" dirty="0" smtClean="0"/>
          </a:p>
          <a:p>
            <a:endParaRPr lang="en-US" sz="3000" dirty="0" smtClean="0"/>
          </a:p>
          <a:p>
            <a:pPr lvl="1"/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5029200" y="3562350"/>
            <a:ext cx="9144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562350"/>
            <a:ext cx="9144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562350"/>
            <a:ext cx="9144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562350"/>
            <a:ext cx="914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0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Automation</a:t>
            </a:r>
          </a:p>
          <a:p>
            <a:r>
              <a:rPr lang="en-US" dirty="0" smtClean="0"/>
              <a:t>Workflow Design and Configuration</a:t>
            </a:r>
          </a:p>
          <a:p>
            <a:r>
              <a:rPr lang="en-US" dirty="0"/>
              <a:t>Troubleshooting and Management</a:t>
            </a:r>
          </a:p>
          <a:p>
            <a:r>
              <a:rPr lang="en-US" dirty="0" smtClean="0"/>
              <a:t>Extending Workflows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Automating a Process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343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you Automating?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185369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315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Things First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933456"/>
              </p:ext>
            </p:extLst>
          </p:nvPr>
        </p:nvGraphicFramePr>
        <p:xfrm>
          <a:off x="457200" y="1657351"/>
          <a:ext cx="8229600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8779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11455</TotalTime>
  <Words>524</Words>
  <Application>Microsoft Office PowerPoint</Application>
  <PresentationFormat>On-screen Show (16:9)</PresentationFormat>
  <Paragraphs>228</Paragraphs>
  <Slides>49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Arial</vt:lpstr>
      <vt:lpstr>Calibri</vt:lpstr>
      <vt:lpstr>Office Theme</vt:lpstr>
      <vt:lpstr>Dynamics CRM  Advanced Workflows</vt:lpstr>
      <vt:lpstr>Mitch Milam</vt:lpstr>
      <vt:lpstr>Webinar Housekeeping</vt:lpstr>
      <vt:lpstr>Future Events</vt:lpstr>
      <vt:lpstr>2016 Training Roadmap</vt:lpstr>
      <vt:lpstr>Agenda</vt:lpstr>
      <vt:lpstr>PowerPoint Presentation</vt:lpstr>
      <vt:lpstr>What are you Automating?</vt:lpstr>
      <vt:lpstr>First Things First</vt:lpstr>
      <vt:lpstr>First Things First</vt:lpstr>
      <vt:lpstr>Mitch’s Rule #3</vt:lpstr>
      <vt:lpstr>Process Mapping</vt:lpstr>
      <vt:lpstr>Getting Started</vt:lpstr>
      <vt:lpstr>PowerPoint Presentation</vt:lpstr>
      <vt:lpstr>Workflow Design</vt:lpstr>
      <vt:lpstr>Workflow Design</vt:lpstr>
      <vt:lpstr>Workflow Design</vt:lpstr>
      <vt:lpstr>Workflow Design</vt:lpstr>
      <vt:lpstr>Workflow Design</vt:lpstr>
      <vt:lpstr>Workflow Design</vt:lpstr>
      <vt:lpstr>Workflow Design</vt:lpstr>
      <vt:lpstr>PowerPoint Presentation</vt:lpstr>
      <vt:lpstr>Available to Run</vt:lpstr>
      <vt:lpstr>Scope</vt:lpstr>
      <vt:lpstr>Step: Stage</vt:lpstr>
      <vt:lpstr>Steps</vt:lpstr>
      <vt:lpstr>PowerPoint Presentation</vt:lpstr>
      <vt:lpstr>Naming Convention</vt:lpstr>
      <vt:lpstr>Wait vs. Timeout</vt:lpstr>
      <vt:lpstr>Wait vs. Timeout</vt:lpstr>
      <vt:lpstr>Long-Running Workflows</vt:lpstr>
      <vt:lpstr>Remember</vt:lpstr>
      <vt:lpstr>Restarting the Workflow</vt:lpstr>
      <vt:lpstr>PowerPoint Presentation</vt:lpstr>
      <vt:lpstr>Additional Resources</vt:lpstr>
      <vt:lpstr>Additional Resources</vt:lpstr>
      <vt:lpstr>Additional Resources</vt:lpstr>
      <vt:lpstr>Additional Resources</vt:lpstr>
      <vt:lpstr>Additional Resources</vt:lpstr>
      <vt:lpstr>PowerPoint Presentation</vt:lpstr>
      <vt:lpstr>Workflow Failures</vt:lpstr>
      <vt:lpstr>Error Example</vt:lpstr>
      <vt:lpstr>Reviewing System Jobs</vt:lpstr>
      <vt:lpstr>Personal View #1</vt:lpstr>
      <vt:lpstr>System Job Management: Bulk Delete</vt:lpstr>
      <vt:lpstr>PowerPoint Presentation</vt:lpstr>
      <vt:lpstr>Discussions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400</cp:revision>
  <cp:lastPrinted>2016-05-21T20:35:47Z</cp:lastPrinted>
  <dcterms:created xsi:type="dcterms:W3CDTF">2014-08-03T21:50:47Z</dcterms:created>
  <dcterms:modified xsi:type="dcterms:W3CDTF">2016-05-24T00:36:08Z</dcterms:modified>
</cp:coreProperties>
</file>