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8" r:id="rId5"/>
    <p:sldId id="277" r:id="rId6"/>
    <p:sldId id="279" r:id="rId7"/>
    <p:sldId id="280" r:id="rId8"/>
    <p:sldId id="281" r:id="rId9"/>
    <p:sldId id="276" r:id="rId10"/>
    <p:sldId id="287" r:id="rId11"/>
    <p:sldId id="282" r:id="rId12"/>
    <p:sldId id="283" r:id="rId13"/>
    <p:sldId id="284" r:id="rId14"/>
    <p:sldId id="285" r:id="rId15"/>
    <p:sldId id="286" r:id="rId16"/>
    <p:sldId id="288" r:id="rId17"/>
    <p:sldId id="275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19" autoAdjust="0"/>
  </p:normalViewPr>
  <p:slideViewPr>
    <p:cSldViewPr>
      <p:cViewPr>
        <p:scale>
          <a:sx n="102" d="100"/>
          <a:sy n="102" d="100"/>
        </p:scale>
        <p:origin x="-42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6EE3-713A-D744-A7A2-B1256C545CD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AFF5-408D-EC4F-913E-CF4638FB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6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>
            <a:lvl1pPr>
              <a:defRPr b="1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137"/>
            <a:ext cx="9144000" cy="6170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t="17719" b="-2"/>
          <a:stretch/>
        </p:blipFill>
        <p:spPr>
          <a:xfrm>
            <a:off x="0" y="6833775"/>
            <a:ext cx="9144000" cy="60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l="827" t="18396" b="1"/>
          <a:stretch/>
        </p:blipFill>
        <p:spPr>
          <a:xfrm>
            <a:off x="0" y="-10160"/>
            <a:ext cx="9144000" cy="609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The Partner Connection Event Background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16"/>
            <a:ext cx="9144000" cy="3820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493" y="6820650"/>
            <a:ext cx="9164493" cy="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9775"/>
          <a:stretch/>
        </p:blipFill>
        <p:spPr>
          <a:xfrm>
            <a:off x="0" y="19293"/>
            <a:ext cx="9144000" cy="6838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15000" y="6356351"/>
            <a:ext cx="2133600" cy="366183"/>
          </a:xfrm>
        </p:spPr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he Partner Connection Event Background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r="1666" b="46160"/>
          <a:stretch/>
        </p:blipFill>
        <p:spPr>
          <a:xfrm rot="10800000">
            <a:off x="0" y="0"/>
            <a:ext cx="5042819" cy="2057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/>
          <a:srcRect l="827" t="18396" b="1"/>
          <a:stretch/>
        </p:blipFill>
        <p:spPr>
          <a:xfrm>
            <a:off x="-30675" y="-10160"/>
            <a:ext cx="9144000" cy="60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/>
          <a:srcRect t="17719" b="-2"/>
          <a:stretch/>
        </p:blipFill>
        <p:spPr>
          <a:xfrm>
            <a:off x="0" y="6833775"/>
            <a:ext cx="9144000" cy="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1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8305"/>
            <a:ext cx="9144000" cy="5931495"/>
          </a:xfrm>
          <a:prstGeom prst="rect">
            <a:avLst/>
          </a:prstGeom>
        </p:spPr>
      </p:pic>
      <p:pic>
        <p:nvPicPr>
          <p:cNvPr id="8" name="Picture 7" descr="The Partner Connection Event Background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16"/>
            <a:ext cx="9144000" cy="3820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7772400" cy="1363133"/>
          </a:xfrm>
        </p:spPr>
        <p:txBody>
          <a:bodyPr anchor="t">
            <a:noAutofit/>
          </a:bodyPr>
          <a:lstStyle>
            <a:lvl1pPr algn="l">
              <a:defRPr sz="40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22601"/>
            <a:ext cx="7772400" cy="150071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The Partner Connection Event Background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r="1666" b="46160"/>
          <a:stretch/>
        </p:blipFill>
        <p:spPr>
          <a:xfrm rot="10800000">
            <a:off x="0" y="0"/>
            <a:ext cx="5042819" cy="20570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/>
          <a:srcRect l="827" t="18396" b="1"/>
          <a:stretch/>
        </p:blipFill>
        <p:spPr>
          <a:xfrm>
            <a:off x="-30675" y="-10160"/>
            <a:ext cx="9144000" cy="609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t="17719" b="-2"/>
          <a:stretch/>
        </p:blipFill>
        <p:spPr>
          <a:xfrm>
            <a:off x="0" y="6833775"/>
            <a:ext cx="9144000" cy="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9775"/>
          <a:stretch/>
        </p:blipFill>
        <p:spPr>
          <a:xfrm>
            <a:off x="0" y="19293"/>
            <a:ext cx="9144000" cy="68387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15000" y="6356351"/>
            <a:ext cx="2133600" cy="366183"/>
          </a:xfrm>
        </p:spPr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41867"/>
            <a:ext cx="8229600" cy="1363133"/>
          </a:xfrm>
        </p:spPr>
        <p:txBody>
          <a:bodyPr anchor="t">
            <a:noAutofit/>
          </a:bodyPr>
          <a:lstStyle>
            <a:lvl1pPr algn="l">
              <a:defRPr sz="40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The Partner Connection Event Background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r="1666" b="46160"/>
          <a:stretch/>
        </p:blipFill>
        <p:spPr>
          <a:xfrm rot="10800000">
            <a:off x="0" y="0"/>
            <a:ext cx="5042819" cy="20570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l="827" t="18396" b="1"/>
          <a:stretch/>
        </p:blipFill>
        <p:spPr>
          <a:xfrm>
            <a:off x="-30675" y="-10160"/>
            <a:ext cx="9144000" cy="609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/>
          <a:srcRect t="17719" b="-2"/>
          <a:stretch/>
        </p:blipFill>
        <p:spPr>
          <a:xfrm>
            <a:off x="0" y="6833775"/>
            <a:ext cx="9144000" cy="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he Partner Connection Event Background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16"/>
            <a:ext cx="9144000" cy="3820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820650"/>
            <a:ext cx="9144000" cy="7408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50800"/>
            <a:ext cx="9144000" cy="680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4B67-1F70-1A4A-97E5-37CA365C1B6A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13B5-8604-CA49-B124-B0573671E32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/>
          <a:srcRect l="827" t="18396" b="1"/>
          <a:stretch/>
        </p:blipFill>
        <p:spPr>
          <a:xfrm>
            <a:off x="0" y="6823058"/>
            <a:ext cx="9144000" cy="60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3"/>
          <a:srcRect l="827" t="18396" b="1"/>
          <a:stretch/>
        </p:blipFill>
        <p:spPr>
          <a:xfrm>
            <a:off x="-30676" y="-10160"/>
            <a:ext cx="9174675" cy="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  <p:sldLayoutId id="2147483688" r:id="rId3"/>
    <p:sldLayoutId id="2147483689" r:id="rId4"/>
    <p:sldLayoutId id="2147483690" r:id="rId5"/>
    <p:sldLayoutId id="2147483698" r:id="rId6"/>
    <p:sldLayoutId id="2147483694" r:id="rId7"/>
    <p:sldLayoutId id="2147483695" r:id="rId8"/>
    <p:sldLayoutId id="2147483696" r:id="rId9"/>
    <p:sldLayoutId id="214748369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rmsolutionmanager.com/Download.asp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ynamicsxrmtools.codeplex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develop1.net/public/page/Ribbon-Workbench-for-Dynamics-CRM-2011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xrmtoolbox.codeplex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rm2011iconupgrader.codeplex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rmdotnetmigrator.codeplex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/details.aspx?id=24004" TargetMode="External"/><Relationship Id="rId4" Type="http://schemas.openxmlformats.org/officeDocument/2006/relationships/hyperlink" Target="http://www.microsoft.com/download/details.aspx?id=40321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icrosoft.com/download/details.aspx?id=3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icrosoft.com/download/details.aspx?id=301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Sitemap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visually edit the CRM 2011 Sitemap</a:t>
            </a:r>
          </a:p>
          <a:p>
            <a:r>
              <a:rPr lang="en-US" dirty="0" smtClean="0"/>
              <a:t>Location:</a:t>
            </a:r>
          </a:p>
          <a:p>
            <a:pPr marL="400050" lvl="1" indent="0">
              <a:buNone/>
            </a:pPr>
            <a:r>
              <a:rPr lang="en-US" sz="2400" dirty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://www.crmsolutionmanager.com/Download.aspx</a:t>
            </a:r>
            <a:endParaRPr lang="en-US" sz="2400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XRM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collection of tools for CRM Developers and administrators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err="1"/>
              <a:t>OData</a:t>
            </a:r>
            <a:r>
              <a:rPr lang="en-US" dirty="0"/>
              <a:t> Query Designer </a:t>
            </a:r>
          </a:p>
          <a:p>
            <a:pPr lvl="1"/>
            <a:r>
              <a:rPr lang="en-US" dirty="0"/>
              <a:t>Metadata Browser </a:t>
            </a:r>
          </a:p>
          <a:p>
            <a:pPr lvl="1"/>
            <a:r>
              <a:rPr lang="en-US" dirty="0"/>
              <a:t>CRM 4 to CRM 2011 JavaScript Converter </a:t>
            </a:r>
          </a:p>
          <a:p>
            <a:pPr lvl="1"/>
            <a:r>
              <a:rPr lang="en-US" dirty="0"/>
              <a:t>Trace Tool (on premise only)</a:t>
            </a:r>
          </a:p>
          <a:p>
            <a:pPr lvl="1"/>
            <a:r>
              <a:rPr lang="en-US" dirty="0"/>
              <a:t>Statistics</a:t>
            </a:r>
          </a:p>
          <a:p>
            <a:r>
              <a:rPr lang="en-US" dirty="0" smtClean="0"/>
              <a:t>Location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dynamicsxrmtools.codeplex.com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Ribbon 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editor for CRM 2011 and 2013 ribbons</a:t>
            </a:r>
          </a:p>
          <a:p>
            <a:r>
              <a:rPr lang="en-US" dirty="0" smtClean="0"/>
              <a:t>Location:</a:t>
            </a:r>
          </a:p>
          <a:p>
            <a:pPr marL="400050" lvl="1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www.develop1.net/public/page/Ribbon-Workbench-for-Dynamics-CRM-2011.aspx</a:t>
            </a:r>
            <a:endParaRPr lang="en-US" sz="2000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XRM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124199"/>
          </a:xfrm>
        </p:spPr>
        <p:txBody>
          <a:bodyPr numCol="2">
            <a:normAutofit fontScale="77500" lnSpcReduction="20000"/>
          </a:bodyPr>
          <a:lstStyle/>
          <a:p>
            <a:pPr lvl="1"/>
            <a:r>
              <a:rPr lang="en-US" sz="3100" dirty="0" smtClean="0"/>
              <a:t>Solution </a:t>
            </a:r>
            <a:r>
              <a:rPr lang="en-US" sz="3100" dirty="0"/>
              <a:t>Transfer Tool</a:t>
            </a:r>
          </a:p>
          <a:p>
            <a:pPr lvl="1"/>
            <a:r>
              <a:rPr lang="en-US" sz="3100" dirty="0"/>
              <a:t>Access Checker</a:t>
            </a:r>
          </a:p>
          <a:p>
            <a:pPr lvl="1"/>
            <a:r>
              <a:rPr lang="en-US" sz="3100" dirty="0"/>
              <a:t>Attribute Bulk Updater</a:t>
            </a:r>
          </a:p>
          <a:p>
            <a:pPr lvl="1"/>
            <a:r>
              <a:rPr lang="en-US" sz="3100" dirty="0"/>
              <a:t>Audit Center</a:t>
            </a:r>
          </a:p>
          <a:p>
            <a:pPr lvl="1"/>
            <a:r>
              <a:rPr lang="en-US" sz="3100" dirty="0" err="1"/>
              <a:t>FetchXml</a:t>
            </a:r>
            <a:r>
              <a:rPr lang="en-US" sz="3100" dirty="0"/>
              <a:t> Tester </a:t>
            </a:r>
          </a:p>
          <a:p>
            <a:pPr lvl="1"/>
            <a:r>
              <a:rPr lang="en-US" sz="3100" dirty="0" err="1"/>
              <a:t>Iconator</a:t>
            </a:r>
            <a:endParaRPr lang="en-US" sz="3100" dirty="0"/>
          </a:p>
          <a:p>
            <a:pPr lvl="1"/>
            <a:r>
              <a:rPr lang="en-US" sz="3100" dirty="0"/>
              <a:t>Metadata Document Generator </a:t>
            </a:r>
            <a:endParaRPr lang="en-US" sz="3100" dirty="0" smtClean="0"/>
          </a:p>
          <a:p>
            <a:pPr lvl="1"/>
            <a:r>
              <a:rPr lang="en-US" sz="3100" dirty="0" smtClean="0"/>
              <a:t>Privileges </a:t>
            </a:r>
            <a:r>
              <a:rPr lang="en-US" sz="3100" dirty="0"/>
              <a:t>Discovery </a:t>
            </a:r>
          </a:p>
          <a:p>
            <a:pPr lvl="1"/>
            <a:r>
              <a:rPr lang="en-US" sz="3100" dirty="0"/>
              <a:t>Role Updater </a:t>
            </a:r>
          </a:p>
          <a:p>
            <a:pPr lvl="1"/>
            <a:r>
              <a:rPr lang="en-US" sz="3100" dirty="0" smtClean="0"/>
              <a:t>Script </a:t>
            </a:r>
            <a:r>
              <a:rPr lang="en-US" sz="3100" dirty="0"/>
              <a:t>Finder </a:t>
            </a:r>
          </a:p>
          <a:p>
            <a:pPr lvl="1"/>
            <a:r>
              <a:rPr lang="en-US" sz="3100" dirty="0" err="1"/>
              <a:t>SiteMap</a:t>
            </a:r>
            <a:r>
              <a:rPr lang="en-US" sz="3100" dirty="0"/>
              <a:t> Editor</a:t>
            </a:r>
          </a:p>
          <a:p>
            <a:pPr lvl="1"/>
            <a:r>
              <a:rPr lang="en-US" sz="3100" dirty="0"/>
              <a:t>Solution Import</a:t>
            </a:r>
          </a:p>
          <a:p>
            <a:pPr lvl="1"/>
            <a:r>
              <a:rPr lang="en-US" sz="3100" dirty="0"/>
              <a:t>Easy Translator</a:t>
            </a:r>
          </a:p>
          <a:p>
            <a:pPr lvl="1"/>
            <a:r>
              <a:rPr lang="en-US" sz="3100" dirty="0"/>
              <a:t>View Layout Replicator </a:t>
            </a:r>
          </a:p>
          <a:p>
            <a:pPr lvl="1"/>
            <a:r>
              <a:rPr lang="en-US" sz="3100" dirty="0"/>
              <a:t>Web Resources Manager</a:t>
            </a:r>
            <a:endParaRPr lang="en-US" sz="3100" dirty="0" smtClean="0"/>
          </a:p>
          <a:p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876800"/>
            <a:ext cx="655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Location:</a:t>
            </a:r>
          </a:p>
          <a:p>
            <a:pPr marL="857250" lvl="2" algn="l"/>
            <a:r>
              <a:rPr lang="en-US" sz="2800" dirty="0">
                <a:latin typeface="+mn-lt"/>
                <a:hlinkClick r:id="rId2"/>
              </a:rPr>
              <a:t>http://xrmtoolbox.codeplex.com</a:t>
            </a:r>
            <a:endParaRPr lang="en-US" sz="28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95399"/>
            <a:ext cx="8229600" cy="312419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000" dirty="0" smtClean="0"/>
              <a:t>Contains the following tools:</a:t>
            </a:r>
          </a:p>
        </p:txBody>
      </p:sp>
    </p:spTree>
    <p:extLst>
      <p:ext uri="{BB962C8B-B14F-4D97-AF65-F5344CB8AC3E}">
        <p14:creationId xmlns:p14="http://schemas.microsoft.com/office/powerpoint/2010/main" val="29158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Updater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allows you to automatically upgrade CRM 2011 icons to CRM 2013 icons.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application converts entity icons into grey scale.</a:t>
            </a:r>
            <a:endParaRPr lang="en-US" dirty="0" smtClean="0"/>
          </a:p>
          <a:p>
            <a:r>
              <a:rPr lang="en-US" dirty="0" smtClean="0"/>
              <a:t>Location: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crm2011iconupgrader.codeplex.com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Code Migrator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Assists with </a:t>
            </a:r>
            <a:r>
              <a:rPr lang="en-US" smtClean="0"/>
              <a:t>the conversion of .NET code from CRM 4.0 to CRM 2011</a:t>
            </a:r>
            <a:endParaRPr lang="en-US" dirty="0" smtClean="0"/>
          </a:p>
          <a:p>
            <a:r>
              <a:rPr lang="en-US" dirty="0" smtClean="0"/>
              <a:t>Location: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crmdotnetmigrator.codeplex.com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3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favorite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List Manager</a:t>
            </a:r>
          </a:p>
          <a:p>
            <a:r>
              <a:rPr lang="en-US" dirty="0" smtClean="0"/>
              <a:t>For JavaScript</a:t>
            </a:r>
          </a:p>
          <a:p>
            <a:pPr lvl="1"/>
            <a:r>
              <a:rPr lang="en-US" dirty="0" smtClean="0"/>
              <a:t>Hit F12 </a:t>
            </a:r>
            <a:r>
              <a:rPr lang="en-US" smtClean="0"/>
              <a:t>(Developer Tools)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4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791200" cy="4525433"/>
          </a:xfrm>
        </p:spPr>
        <p:txBody>
          <a:bodyPr/>
          <a:lstStyle/>
          <a:p>
            <a:r>
              <a:rPr lang="en-US" dirty="0"/>
              <a:t>mitch@xrmcoaches.com</a:t>
            </a:r>
          </a:p>
          <a:p>
            <a:r>
              <a:rPr lang="en-US" dirty="0"/>
              <a:t>@</a:t>
            </a:r>
            <a:r>
              <a:rPr lang="en-US" dirty="0" err="1"/>
              <a:t>mitchmilam</a:t>
            </a:r>
            <a:endParaRPr lang="en-US" dirty="0"/>
          </a:p>
          <a:p>
            <a:r>
              <a:rPr lang="en-US" dirty="0"/>
              <a:t>blogs.infinite-x.net</a:t>
            </a:r>
          </a:p>
          <a:p>
            <a:r>
              <a:rPr lang="en-US" dirty="0"/>
              <a:t>xrmcoaches.com</a:t>
            </a:r>
          </a:p>
          <a:p>
            <a:r>
              <a:rPr lang="en-US" dirty="0"/>
              <a:t>crmaccelerators.net</a:t>
            </a:r>
          </a:p>
          <a:p>
            <a:r>
              <a:rPr lang="en-US" dirty="0"/>
              <a:t>rockmycrm.com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6800"/>
            <a:ext cx="1367943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1195755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0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7772400" cy="586316"/>
          </a:xfrm>
        </p:spPr>
        <p:txBody>
          <a:bodyPr/>
          <a:lstStyle/>
          <a:p>
            <a:r>
              <a:rPr lang="en-US" dirty="0" smtClean="0"/>
              <a:t>Please fill out your evaluation.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72400" cy="1363133"/>
          </a:xfrm>
        </p:spPr>
        <p:txBody>
          <a:bodyPr/>
          <a:lstStyle/>
          <a:p>
            <a:r>
              <a:rPr lang="en-US" sz="6500" dirty="0" smtClean="0"/>
              <a:t>THANK YOU</a:t>
            </a:r>
            <a:endParaRPr lang="en-US" sz="65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7772400" cy="1363133"/>
          </a:xfrm>
        </p:spPr>
        <p:txBody>
          <a:bodyPr/>
          <a:lstStyle/>
          <a:p>
            <a:r>
              <a:rPr lang="en-US" sz="3600" dirty="0"/>
              <a:t>Dynamics CRM Developer Tools Hit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352800"/>
            <a:ext cx="7772400" cy="637117"/>
          </a:xfrm>
        </p:spPr>
        <p:txBody>
          <a:bodyPr/>
          <a:lstStyle/>
          <a:p>
            <a:r>
              <a:rPr lang="en-US" b="1" dirty="0" smtClean="0"/>
              <a:t>Mitch Milam  |  xRM Coaches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get the Dynamics CRM SDK</a:t>
            </a:r>
          </a:p>
          <a:p>
            <a:r>
              <a:rPr lang="en-US" dirty="0" smtClean="0"/>
              <a:t>Cool tools within the SDK</a:t>
            </a:r>
          </a:p>
          <a:p>
            <a:r>
              <a:rPr lang="en-US" dirty="0" smtClean="0"/>
              <a:t>Great tools freely available in the community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SDK Download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400050" lvl="1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www.microsoft.com/download/details.aspx?id=38</a:t>
            </a:r>
            <a:endParaRPr lang="en-US" sz="2000" dirty="0" smtClean="0"/>
          </a:p>
          <a:p>
            <a:pPr marL="400050" lvl="1" indent="0">
              <a:buNone/>
            </a:pPr>
            <a:endParaRPr lang="en-US" sz="1600" dirty="0" smtClean="0"/>
          </a:p>
          <a:p>
            <a:r>
              <a:rPr lang="en-US" dirty="0" smtClean="0"/>
              <a:t>CRM 2011</a:t>
            </a:r>
          </a:p>
          <a:p>
            <a:pPr marL="400050" lvl="1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www.microsoft.com/download/details.aspx?id=24004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/>
          </a:p>
          <a:p>
            <a:r>
              <a:rPr lang="en-US" dirty="0" smtClean="0"/>
              <a:t>CRM 2013</a:t>
            </a:r>
          </a:p>
          <a:p>
            <a:pPr marL="400050" lvl="1" indent="0">
              <a:buNone/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www.microsoft.com/download/details.aspx?id=40321</a:t>
            </a:r>
            <a:endParaRPr lang="en-US" sz="2000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CrmSvcUtil.exe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C# or VB.NET classes that represent your Dynamics CRM Data model</a:t>
            </a:r>
          </a:p>
          <a:p>
            <a:r>
              <a:rPr lang="en-US" dirty="0" smtClean="0"/>
              <a:t>Allows the use of the "early-binding" technique when developing .NET applications</a:t>
            </a:r>
          </a:p>
          <a:p>
            <a:r>
              <a:rPr lang="en-US" dirty="0" smtClean="0"/>
              <a:t>Location:</a:t>
            </a:r>
          </a:p>
          <a:p>
            <a:pPr marL="800100" lvl="2" indent="0">
              <a:buNone/>
            </a:pPr>
            <a:r>
              <a:rPr lang="en-US" sz="2800" dirty="0" err="1" smtClean="0"/>
              <a:t>Sdk</a:t>
            </a:r>
            <a:r>
              <a:rPr lang="en-US" sz="2800" dirty="0" smtClean="0"/>
              <a:t>\bin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Registration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plugins and custom workflow activities within the Dynamics CRM system.</a:t>
            </a:r>
          </a:p>
          <a:p>
            <a:r>
              <a:rPr lang="en-US" dirty="0" smtClean="0"/>
              <a:t>Location:</a:t>
            </a:r>
          </a:p>
          <a:p>
            <a:pPr marL="800100" lvl="2" indent="0">
              <a:buNone/>
            </a:pPr>
            <a:r>
              <a:rPr lang="en-US" sz="2800" dirty="0" err="1" smtClean="0"/>
              <a:t>Sdk</a:t>
            </a:r>
            <a:r>
              <a:rPr lang="en-US" sz="2800" dirty="0" smtClean="0"/>
              <a:t>\bin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Packager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Reversibly decomposes </a:t>
            </a:r>
            <a:r>
              <a:rPr lang="en-US" dirty="0"/>
              <a:t>a Microsoft Dynamics CRM compressed solution file into multiple XML files and other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Useful when managing customizations using a </a:t>
            </a:r>
            <a:r>
              <a:rPr lang="en-US" dirty="0"/>
              <a:t>source control system.  </a:t>
            </a:r>
            <a:endParaRPr lang="en-US" dirty="0" smtClean="0"/>
          </a:p>
          <a:p>
            <a:r>
              <a:rPr lang="en-US" dirty="0" smtClean="0"/>
              <a:t>Location</a:t>
            </a:r>
          </a:p>
          <a:p>
            <a:pPr marL="800100" lvl="2" indent="0">
              <a:buNone/>
            </a:pPr>
            <a:r>
              <a:rPr lang="en-US" sz="2800" dirty="0" err="1" smtClean="0"/>
              <a:t>Sdk</a:t>
            </a:r>
            <a:r>
              <a:rPr lang="en-US" sz="2800" dirty="0" smtClean="0"/>
              <a:t>\bin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58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Code Validation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JavaScript commands that will cause  issues when upgrading to CRM 2013</a:t>
            </a:r>
          </a:p>
          <a:p>
            <a:r>
              <a:rPr lang="en-US" dirty="0" smtClean="0"/>
              <a:t>Location:</a:t>
            </a:r>
          </a:p>
          <a:p>
            <a:pPr marL="400050" lvl="1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www.microsoft.com/download/details.aspx?id=30151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7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Pages>0</Pages>
  <Words>444</Words>
  <Characters>0</Characters>
  <Application>Microsoft Macintosh PowerPoint</Application>
  <PresentationFormat>On-screen Show (4:3)</PresentationFormat>
  <Lines>0</Lines>
  <Paragraphs>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 Design</vt:lpstr>
      <vt:lpstr>PowerPoint Presentation</vt:lpstr>
      <vt:lpstr>Dynamics CRM Developer Tools Hit List</vt:lpstr>
      <vt:lpstr>Agenda</vt:lpstr>
      <vt:lpstr>CRM SDK Download Locations</vt:lpstr>
      <vt:lpstr>SDK Tools</vt:lpstr>
      <vt:lpstr>CrmSvcUtil.exe</vt:lpstr>
      <vt:lpstr>Plugin Registration Tool</vt:lpstr>
      <vt:lpstr>Solution Packager</vt:lpstr>
      <vt:lpstr>Microsoft Code Validation Tool</vt:lpstr>
      <vt:lpstr>Community Tools</vt:lpstr>
      <vt:lpstr>CRM Sitemap Editor</vt:lpstr>
      <vt:lpstr>Dynamics XRM Tools</vt:lpstr>
      <vt:lpstr>Ribbon Workbench</vt:lpstr>
      <vt:lpstr>XRM Toolbox</vt:lpstr>
      <vt:lpstr>Icon Updater</vt:lpstr>
      <vt:lpstr>.NET Code Migrator</vt:lpstr>
      <vt:lpstr>What are your favorite tools?</vt:lpstr>
      <vt:lpstr>Mitch Milam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Keynote Title</dc:title>
  <dc:creator>Scott Thuen</dc:creator>
  <cp:lastModifiedBy>Mitch Milam</cp:lastModifiedBy>
  <cp:revision>46</cp:revision>
  <dcterms:modified xsi:type="dcterms:W3CDTF">2013-10-22T15:59:14Z</dcterms:modified>
</cp:coreProperties>
</file>