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60" r:id="rId3"/>
    <p:sldId id="332" r:id="rId4"/>
    <p:sldId id="257" r:id="rId5"/>
    <p:sldId id="342" r:id="rId6"/>
    <p:sldId id="348" r:id="rId7"/>
    <p:sldId id="345" r:id="rId8"/>
    <p:sldId id="350" r:id="rId9"/>
    <p:sldId id="344" r:id="rId10"/>
    <p:sldId id="349" r:id="rId11"/>
    <p:sldId id="337" r:id="rId12"/>
    <p:sldId id="347" r:id="rId13"/>
    <p:sldId id="343" r:id="rId14"/>
    <p:sldId id="346" r:id="rId15"/>
    <p:sldId id="352" r:id="rId16"/>
    <p:sldId id="353" r:id="rId17"/>
    <p:sldId id="351" r:id="rId18"/>
    <p:sldId id="338" r:id="rId19"/>
    <p:sldId id="336" r:id="rId20"/>
    <p:sldId id="339" r:id="rId21"/>
    <p:sldId id="340" r:id="rId22"/>
    <p:sldId id="293" r:id="rId23"/>
    <p:sldId id="333" r:id="rId24"/>
    <p:sldId id="334" r:id="rId25"/>
    <p:sldId id="302" r:id="rId2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26" d="100"/>
          <a:sy n="126" d="100"/>
        </p:scale>
        <p:origin x="138" y="3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DotNetCrmDevelop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rmPluginDevelopment" TargetMode="External"/><Relationship Id="rId2" Type="http://schemas.openxmlformats.org/officeDocument/2006/relationships/hyperlink" Target="http://tinyurl.com/JavaScriptDevelopmen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webinars" TargetMode="External"/><Relationship Id="rId2" Type="http://schemas.openxmlformats.org/officeDocument/2006/relationships/hyperlink" Target="http://tinyurl.com/TeachingTuesd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Dynamics CRM JavaScript Debugging Basics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6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Invokes the JavaScript debugger in the same manner as hitting a breakpoint</a:t>
            </a:r>
          </a:p>
          <a:p>
            <a:r>
              <a:rPr lang="en-US" dirty="0" smtClean="0"/>
              <a:t>Usage: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debugger;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1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0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console.log();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to the JavaScript debugging console</a:t>
            </a:r>
          </a:p>
          <a:p>
            <a:r>
              <a:rPr lang="en-US" dirty="0" smtClean="0"/>
              <a:t>Usage: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console.log(“this is a console log”);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8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breakpoint is a location within your code where you would like to stop the execution for examination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7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9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 doubt, clear your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Simulator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errors do not surface</a:t>
            </a:r>
          </a:p>
          <a:p>
            <a:r>
              <a:rPr lang="en-US" dirty="0" smtClean="0"/>
              <a:t>You must publish the form and open a form normally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6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400" dirty="0" smtClean="0"/>
              <a:t>Independent consultant</a:t>
            </a:r>
          </a:p>
          <a:p>
            <a:pPr lvl="1"/>
            <a:r>
              <a:rPr lang="en-US" sz="2400" dirty="0" smtClean="0"/>
              <a:t>Nine–Time Dynamics CRM MVP</a:t>
            </a:r>
          </a:p>
          <a:p>
            <a:pPr lvl="1"/>
            <a:r>
              <a:rPr lang="en-US" sz="2400" dirty="0" smtClean="0"/>
              <a:t>Contact me:</a:t>
            </a:r>
          </a:p>
          <a:p>
            <a:pPr lvl="2"/>
            <a:r>
              <a:rPr lang="en-US" sz="2000" dirty="0" smtClean="0"/>
              <a:t>mitch@xrmcoaches.com</a:t>
            </a:r>
          </a:p>
          <a:p>
            <a:pPr lvl="2"/>
            <a:r>
              <a:rPr lang="en-US" sz="2000" dirty="0" smtClean="0"/>
              <a:t>Infinite–x.net</a:t>
            </a:r>
          </a:p>
          <a:p>
            <a:pPr lvl="2"/>
            <a:r>
              <a:rPr lang="en-US" sz="2000" dirty="0" smtClean="0"/>
              <a:t>@</a:t>
            </a:r>
            <a:r>
              <a:rPr lang="en-US" sz="2000" dirty="0" err="1" smtClean="0"/>
              <a:t>mitchmilam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65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Ribbon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Ribbon JavaScript library may or may not be shown in the script list</a:t>
            </a:r>
          </a:p>
          <a:p>
            <a:r>
              <a:rPr lang="en-US" dirty="0" smtClean="0"/>
              <a:t>Perform a search for the name of function in question to locate the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2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Turn your .NET Developer into a </a:t>
            </a:r>
          </a:p>
          <a:p>
            <a:pPr marL="0" indent="0" algn="ctr">
              <a:buNone/>
            </a:pPr>
            <a:r>
              <a:rPr lang="en-US" dirty="0" smtClean="0"/>
              <a:t>Dynamics CRM Developer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August 31</a:t>
            </a:r>
            <a:r>
              <a:rPr lang="en-US" baseline="30000" dirty="0" smtClean="0"/>
              <a:t>st</a:t>
            </a:r>
            <a:r>
              <a:rPr lang="en-US" dirty="0" smtClean="0"/>
              <a:t>–September 4</a:t>
            </a:r>
            <a:r>
              <a:rPr lang="en-US" baseline="30000" dirty="0" smtClean="0"/>
              <a:t>th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tinyurl.com/DotNetCrmDeveloper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Development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tinyurl.com/JavaScriptDevelopment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Plug–in Development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tinyurl.com/CrmPluginDevelopment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6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Tuesdays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your vote now</a:t>
            </a:r>
          </a:p>
          <a:p>
            <a:pPr marL="400050" lvl="1" indent="0">
              <a:buNone/>
            </a:pPr>
            <a:r>
              <a:rPr lang="en-US" strike="sngStrike" dirty="0" smtClean="0">
                <a:hlinkClick r:id="rId2"/>
              </a:rPr>
              <a:t>http://tinyurl.com/TeachingTuesdays</a:t>
            </a:r>
            <a:endParaRPr lang="en-US" strike="sngStrike" dirty="0" smtClean="0"/>
          </a:p>
          <a:p>
            <a:pPr marL="457200" lvl="1" indent="0">
              <a:buNone/>
            </a:pPr>
            <a:r>
              <a:rPr lang="en-US" sz="1800" smtClean="0"/>
              <a:t>(Searching </a:t>
            </a:r>
            <a:r>
              <a:rPr lang="en-US" sz="1800" dirty="0" smtClean="0"/>
              <a:t>for a new </a:t>
            </a:r>
            <a:r>
              <a:rPr lang="en-US" sz="1800" dirty="0" smtClean="0"/>
              <a:t>home. Just email me with ideas.)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Webinar schedule and recorded webinars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www.xrmcoaches.com/webinars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debugging in</a:t>
            </a:r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Chrome</a:t>
            </a:r>
          </a:p>
          <a:p>
            <a:r>
              <a:rPr lang="en-US" dirty="0" smtClean="0"/>
              <a:t>Programmatic debugging constructs</a:t>
            </a:r>
          </a:p>
          <a:p>
            <a:r>
              <a:rPr lang="en-US" dirty="0" smtClean="0"/>
              <a:t>Tips, tricks, and </a:t>
            </a:r>
            <a:r>
              <a:rPr lang="en-US" dirty="0" err="1" smtClean="0"/>
              <a:t>gotchas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a message to the user in the form of a pop–up</a:t>
            </a:r>
          </a:p>
          <a:p>
            <a:r>
              <a:rPr lang="en-US" dirty="0" smtClean="0"/>
              <a:t>Usage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alert(“this is an alert”);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6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smtClean="0"/>
              <a:t>in 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Tools icon</a:t>
            </a:r>
          </a:p>
          <a:p>
            <a:r>
              <a:rPr lang="en-US" dirty="0" smtClean="0"/>
              <a:t>Select F12 Developer Tools</a:t>
            </a:r>
          </a:p>
          <a:p>
            <a:pPr marL="0" indent="0">
              <a:buNone/>
            </a:pPr>
            <a:r>
              <a:rPr lang="en-US" dirty="0" smtClean="0"/>
              <a:t>	or</a:t>
            </a:r>
            <a:endParaRPr lang="en-US" dirty="0"/>
          </a:p>
          <a:p>
            <a:r>
              <a:rPr lang="en-US" dirty="0" smtClean="0"/>
              <a:t>Press F12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1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Chrome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Menu icon</a:t>
            </a:r>
          </a:p>
          <a:p>
            <a:r>
              <a:rPr lang="en-US" dirty="0" smtClean="0"/>
              <a:t>Select More Tools</a:t>
            </a:r>
          </a:p>
          <a:p>
            <a:r>
              <a:rPr lang="en-US" dirty="0" smtClean="0"/>
              <a:t>Select Developer Tools</a:t>
            </a:r>
          </a:p>
          <a:p>
            <a:pPr marL="400050" lvl="1" indent="0">
              <a:buNone/>
            </a:pPr>
            <a:r>
              <a:rPr lang="en-US" dirty="0" smtClean="0"/>
              <a:t>	or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 err="1" smtClean="0"/>
              <a:t>Ctrl+Shift+I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15190</TotalTime>
  <Words>257</Words>
  <Application>Microsoft Office PowerPoint</Application>
  <PresentationFormat>On-screen Show (16:9)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Dynamics CRM JavaScript Debugging Basics</vt:lpstr>
      <vt:lpstr>Mitch Milam</vt:lpstr>
      <vt:lpstr>Teaching Tuesdays</vt:lpstr>
      <vt:lpstr>Agenda</vt:lpstr>
      <vt:lpstr>alert();</vt:lpstr>
      <vt:lpstr>PowerPoint Presentation</vt:lpstr>
      <vt:lpstr>Debugging in Internet Explorer</vt:lpstr>
      <vt:lpstr>PowerPoint Presentation</vt:lpstr>
      <vt:lpstr>Debugging in Chrome</vt:lpstr>
      <vt:lpstr>PowerPoint Presentation</vt:lpstr>
      <vt:lpstr>debugger; </vt:lpstr>
      <vt:lpstr>PowerPoint Presentation</vt:lpstr>
      <vt:lpstr>console.log();</vt:lpstr>
      <vt:lpstr>PowerPoint Presentation</vt:lpstr>
      <vt:lpstr>Setting Breakpoints</vt:lpstr>
      <vt:lpstr>PowerPoint Presentation</vt:lpstr>
      <vt:lpstr>Tips and Tricks</vt:lpstr>
      <vt:lpstr>Browser Caching</vt:lpstr>
      <vt:lpstr>Form Simulator Debugging</vt:lpstr>
      <vt:lpstr>Finding Ribbon JavaScript</vt:lpstr>
      <vt:lpstr>PowerPoint Presentation</vt:lpstr>
      <vt:lpstr>Questions?</vt:lpstr>
      <vt:lpstr>Upcoming Training</vt:lpstr>
      <vt:lpstr>Possible Future Training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436</cp:revision>
  <cp:lastPrinted>2014-08-04T20:14:51Z</cp:lastPrinted>
  <dcterms:created xsi:type="dcterms:W3CDTF">2014-08-03T21:50:47Z</dcterms:created>
  <dcterms:modified xsi:type="dcterms:W3CDTF">2015-08-18T13:51:57Z</dcterms:modified>
</cp:coreProperties>
</file>