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03" r:id="rId2"/>
    <p:sldId id="356" r:id="rId3"/>
    <p:sldId id="392" r:id="rId4"/>
    <p:sldId id="393" r:id="rId5"/>
    <p:sldId id="394" r:id="rId6"/>
    <p:sldId id="257" r:id="rId7"/>
    <p:sldId id="334" r:id="rId8"/>
    <p:sldId id="395" r:id="rId9"/>
    <p:sldId id="333" r:id="rId10"/>
    <p:sldId id="335" r:id="rId11"/>
    <p:sldId id="336" r:id="rId12"/>
    <p:sldId id="367" r:id="rId13"/>
    <p:sldId id="368" r:id="rId14"/>
    <p:sldId id="397" r:id="rId15"/>
    <p:sldId id="338" r:id="rId16"/>
    <p:sldId id="345" r:id="rId17"/>
    <p:sldId id="340" r:id="rId18"/>
    <p:sldId id="341" r:id="rId19"/>
    <p:sldId id="402" r:id="rId20"/>
    <p:sldId id="375" r:id="rId21"/>
    <p:sldId id="361" r:id="rId22"/>
    <p:sldId id="376" r:id="rId23"/>
    <p:sldId id="377" r:id="rId24"/>
    <p:sldId id="378" r:id="rId25"/>
    <p:sldId id="383" r:id="rId26"/>
    <p:sldId id="399" r:id="rId27"/>
    <p:sldId id="379" r:id="rId28"/>
    <p:sldId id="380" r:id="rId29"/>
    <p:sldId id="381" r:id="rId30"/>
    <p:sldId id="382" r:id="rId31"/>
    <p:sldId id="384" r:id="rId32"/>
    <p:sldId id="385" r:id="rId33"/>
    <p:sldId id="401" r:id="rId34"/>
    <p:sldId id="386" r:id="rId35"/>
    <p:sldId id="389" r:id="rId36"/>
    <p:sldId id="353" r:id="rId37"/>
    <p:sldId id="354" r:id="rId38"/>
    <p:sldId id="293" r:id="rId39"/>
    <p:sldId id="302" r:id="rId4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4676" autoAdjust="0"/>
  </p:normalViewPr>
  <p:slideViewPr>
    <p:cSldViewPr>
      <p:cViewPr varScale="1">
        <p:scale>
          <a:sx n="149" d="100"/>
          <a:sy n="149" d="100"/>
        </p:scale>
        <p:origin x="204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9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rmcoaches.com/knowledgebits" TargetMode="External"/><Relationship Id="rId1" Type="http://schemas.openxmlformats.org/officeDocument/2006/relationships/hyperlink" Target="http://www.xrmcoaches.com/webinars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crmrestbuilder.codeplex.com/" TargetMode="External"/><Relationship Id="rId2" Type="http://schemas.openxmlformats.org/officeDocument/2006/relationships/hyperlink" Target="http://xrmservicetoolkit.codeplex.com/" TargetMode="External"/><Relationship Id="rId1" Type="http://schemas.openxmlformats.org/officeDocument/2006/relationships/hyperlink" Target="http://tinyurl.com/VS2013CommunityEdition" TargetMode="External"/><Relationship Id="rId4" Type="http://schemas.openxmlformats.org/officeDocument/2006/relationships/hyperlink" Target="https://www.crmsolutionmanager.com/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rmcoaches.com/knowledgebits" TargetMode="External"/><Relationship Id="rId1" Type="http://schemas.openxmlformats.org/officeDocument/2006/relationships/hyperlink" Target="http://www.xrmcoaches.com/webinars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crmrestbuilder.codeplex.com/" TargetMode="External"/><Relationship Id="rId2" Type="http://schemas.openxmlformats.org/officeDocument/2006/relationships/hyperlink" Target="http://xrmservicetoolkit.codeplex.com/" TargetMode="External"/><Relationship Id="rId1" Type="http://schemas.openxmlformats.org/officeDocument/2006/relationships/hyperlink" Target="http://tinyurl.com/VS2013CommunityEdition" TargetMode="External"/><Relationship Id="rId4" Type="http://schemas.openxmlformats.org/officeDocument/2006/relationships/hyperlink" Target="https://www.crmsolutionmanager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4FFA8-6DE2-467F-BC91-E57F432EC3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3AF3AC-3BF2-4ECC-8034-A7E110941988}">
      <dgm:prSet/>
      <dgm:spPr/>
      <dgm:t>
        <a:bodyPr/>
        <a:lstStyle/>
        <a:p>
          <a:pPr rtl="0"/>
          <a:r>
            <a:rPr lang="en-US"/>
            <a:t>Dynamics CRM Architect</a:t>
          </a:r>
        </a:p>
      </dgm:t>
    </dgm:pt>
    <dgm:pt modelId="{0F843822-40F9-43C9-8692-C286B18FE2C4}" type="parTrans" cxnId="{E711E05E-3822-4320-81CF-274C48C23F5C}">
      <dgm:prSet/>
      <dgm:spPr/>
      <dgm:t>
        <a:bodyPr/>
        <a:lstStyle/>
        <a:p>
          <a:endParaRPr lang="en-US"/>
        </a:p>
      </dgm:t>
    </dgm:pt>
    <dgm:pt modelId="{54F476AB-EEA2-4BE7-A941-4D21B2BA82A5}" type="sibTrans" cxnId="{E711E05E-3822-4320-81CF-274C48C23F5C}">
      <dgm:prSet/>
      <dgm:spPr/>
      <dgm:t>
        <a:bodyPr/>
        <a:lstStyle/>
        <a:p>
          <a:endParaRPr lang="en-US"/>
        </a:p>
      </dgm:t>
    </dgm:pt>
    <dgm:pt modelId="{87535B25-476D-48A3-82EF-241AB5B2DC4B}">
      <dgm:prSet/>
      <dgm:spPr/>
      <dgm:t>
        <a:bodyPr/>
        <a:lstStyle/>
        <a:p>
          <a:pPr rtl="0"/>
          <a:r>
            <a:rPr lang="en-US"/>
            <a:t>Independent consultant</a:t>
          </a:r>
        </a:p>
      </dgm:t>
    </dgm:pt>
    <dgm:pt modelId="{47ACF716-67EF-485C-99F3-FDAC03490DC8}" type="parTrans" cxnId="{E1F0305C-CCB7-4789-A809-3C388C716E8F}">
      <dgm:prSet/>
      <dgm:spPr/>
      <dgm:t>
        <a:bodyPr/>
        <a:lstStyle/>
        <a:p>
          <a:endParaRPr lang="en-US"/>
        </a:p>
      </dgm:t>
    </dgm:pt>
    <dgm:pt modelId="{B4087A84-1A36-4123-A804-A4FA394A5AB0}" type="sibTrans" cxnId="{E1F0305C-CCB7-4789-A809-3C388C716E8F}">
      <dgm:prSet/>
      <dgm:spPr/>
      <dgm:t>
        <a:bodyPr/>
        <a:lstStyle/>
        <a:p>
          <a:endParaRPr lang="en-US"/>
        </a:p>
      </dgm:t>
    </dgm:pt>
    <dgm:pt modelId="{48980E9E-F9CB-4AF5-844C-DA21459CBFDE}">
      <dgm:prSet/>
      <dgm:spPr/>
      <dgm:t>
        <a:bodyPr/>
        <a:lstStyle/>
        <a:p>
          <a:pPr rtl="0"/>
          <a:r>
            <a:rPr lang="en-US"/>
            <a:t>Ten–Time Dynamics CRM MVP</a:t>
          </a:r>
        </a:p>
      </dgm:t>
    </dgm:pt>
    <dgm:pt modelId="{02065F88-43D2-44FF-B962-D16CB2AC0251}" type="parTrans" cxnId="{185CABEF-6558-42DD-B82D-2E56543A0FA8}">
      <dgm:prSet/>
      <dgm:spPr/>
      <dgm:t>
        <a:bodyPr/>
        <a:lstStyle/>
        <a:p>
          <a:endParaRPr lang="en-US"/>
        </a:p>
      </dgm:t>
    </dgm:pt>
    <dgm:pt modelId="{85933325-C93A-456A-A734-B4B0F061B9CF}" type="sibTrans" cxnId="{185CABEF-6558-42DD-B82D-2E56543A0FA8}">
      <dgm:prSet/>
      <dgm:spPr/>
      <dgm:t>
        <a:bodyPr/>
        <a:lstStyle/>
        <a:p>
          <a:endParaRPr lang="en-US"/>
        </a:p>
      </dgm:t>
    </dgm:pt>
    <dgm:pt modelId="{ABC406BF-DB6C-405B-B62E-F34E6FBC20C9}">
      <dgm:prSet/>
      <dgm:spPr/>
      <dgm:t>
        <a:bodyPr/>
        <a:lstStyle/>
        <a:p>
          <a:pPr rtl="0"/>
          <a:r>
            <a:rPr lang="en-US"/>
            <a:t>Contact me:</a:t>
          </a:r>
        </a:p>
      </dgm:t>
    </dgm:pt>
    <dgm:pt modelId="{C73971BD-EAA5-4953-A8BC-D5E76B66203B}" type="parTrans" cxnId="{11BFB21A-771B-45FA-A35F-C837BDBC7855}">
      <dgm:prSet/>
      <dgm:spPr/>
      <dgm:t>
        <a:bodyPr/>
        <a:lstStyle/>
        <a:p>
          <a:endParaRPr lang="en-US"/>
        </a:p>
      </dgm:t>
    </dgm:pt>
    <dgm:pt modelId="{634C4353-E5B1-4139-8F54-020A80313AEE}" type="sibTrans" cxnId="{11BFB21A-771B-45FA-A35F-C837BDBC7855}">
      <dgm:prSet/>
      <dgm:spPr/>
      <dgm:t>
        <a:bodyPr/>
        <a:lstStyle/>
        <a:p>
          <a:endParaRPr lang="en-US"/>
        </a:p>
      </dgm:t>
    </dgm:pt>
    <dgm:pt modelId="{6A0D6291-5FB0-485B-959B-0EF68AD98D91}">
      <dgm:prSet/>
      <dgm:spPr/>
      <dgm:t>
        <a:bodyPr/>
        <a:lstStyle/>
        <a:p>
          <a:pPr rtl="0"/>
          <a:r>
            <a:rPr lang="en-US"/>
            <a:t>mitch@xrmcoaches.com</a:t>
          </a:r>
        </a:p>
      </dgm:t>
    </dgm:pt>
    <dgm:pt modelId="{ED2C8696-3876-443C-867B-FC9CA7BAFC90}" type="parTrans" cxnId="{C0F6019C-A3EA-4326-8A12-B080E0B9F970}">
      <dgm:prSet/>
      <dgm:spPr/>
      <dgm:t>
        <a:bodyPr/>
        <a:lstStyle/>
        <a:p>
          <a:endParaRPr lang="en-US"/>
        </a:p>
      </dgm:t>
    </dgm:pt>
    <dgm:pt modelId="{8CAAF083-C711-498B-964D-B91B50607E3C}" type="sibTrans" cxnId="{C0F6019C-A3EA-4326-8A12-B080E0B9F970}">
      <dgm:prSet/>
      <dgm:spPr/>
      <dgm:t>
        <a:bodyPr/>
        <a:lstStyle/>
        <a:p>
          <a:endParaRPr lang="en-US"/>
        </a:p>
      </dgm:t>
    </dgm:pt>
    <dgm:pt modelId="{C51749E2-FE6D-47C0-965D-FEE98DB06E5A}">
      <dgm:prSet/>
      <dgm:spPr/>
      <dgm:t>
        <a:bodyPr/>
        <a:lstStyle/>
        <a:p>
          <a:pPr rtl="0"/>
          <a:r>
            <a:rPr lang="en-US"/>
            <a:t>Infinite–x.net</a:t>
          </a:r>
        </a:p>
      </dgm:t>
    </dgm:pt>
    <dgm:pt modelId="{CE893234-7618-44C8-B2EF-57053CB6B2FE}" type="parTrans" cxnId="{DB4ADE8A-C613-4DE2-92F4-D66A3BE3A628}">
      <dgm:prSet/>
      <dgm:spPr/>
      <dgm:t>
        <a:bodyPr/>
        <a:lstStyle/>
        <a:p>
          <a:endParaRPr lang="en-US"/>
        </a:p>
      </dgm:t>
    </dgm:pt>
    <dgm:pt modelId="{29BE2C43-E640-4C8E-B0DB-EADB40326D85}" type="sibTrans" cxnId="{DB4ADE8A-C613-4DE2-92F4-D66A3BE3A628}">
      <dgm:prSet/>
      <dgm:spPr/>
      <dgm:t>
        <a:bodyPr/>
        <a:lstStyle/>
        <a:p>
          <a:endParaRPr lang="en-US"/>
        </a:p>
      </dgm:t>
    </dgm:pt>
    <dgm:pt modelId="{29ED7632-681B-4E28-AD88-1A53300F2BD2}">
      <dgm:prSet/>
      <dgm:spPr/>
      <dgm:t>
        <a:bodyPr/>
        <a:lstStyle/>
        <a:p>
          <a:pPr rtl="0"/>
          <a:r>
            <a:rPr lang="en-US"/>
            <a:t>@mitchmilam</a:t>
          </a:r>
        </a:p>
      </dgm:t>
    </dgm:pt>
    <dgm:pt modelId="{7BD86D34-CB6B-4716-854B-E555E09C2EC4}" type="parTrans" cxnId="{3D61CD3D-31D3-4AC6-B216-2A6C5410EC33}">
      <dgm:prSet/>
      <dgm:spPr/>
      <dgm:t>
        <a:bodyPr/>
        <a:lstStyle/>
        <a:p>
          <a:endParaRPr lang="en-US"/>
        </a:p>
      </dgm:t>
    </dgm:pt>
    <dgm:pt modelId="{BB753577-DEFA-4E0F-82FE-54F0C9089C2B}" type="sibTrans" cxnId="{3D61CD3D-31D3-4AC6-B216-2A6C5410EC33}">
      <dgm:prSet/>
      <dgm:spPr/>
      <dgm:t>
        <a:bodyPr/>
        <a:lstStyle/>
        <a:p>
          <a:endParaRPr lang="en-US"/>
        </a:p>
      </dgm:t>
    </dgm:pt>
    <dgm:pt modelId="{9F41C2A6-3A60-418F-ACBC-75E35BBC2829}" type="pres">
      <dgm:prSet presAssocID="{7054FFA8-6DE2-467F-BC91-E57F432EC3DC}" presName="linear" presStyleCnt="0">
        <dgm:presLayoutVars>
          <dgm:animLvl val="lvl"/>
          <dgm:resizeHandles val="exact"/>
        </dgm:presLayoutVars>
      </dgm:prSet>
      <dgm:spPr/>
    </dgm:pt>
    <dgm:pt modelId="{FE271A94-80D0-40C8-A79A-26C0110D9018}" type="pres">
      <dgm:prSet presAssocID="{503AF3AC-3BF2-4ECC-8034-A7E11094198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615B557-577E-4D16-81F5-5178A94ADF26}" type="pres">
      <dgm:prSet presAssocID="{503AF3AC-3BF2-4ECC-8034-A7E11094198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10F2B17-E51A-4895-AAD8-B647E8B3F3C1}" type="presOf" srcId="{503AF3AC-3BF2-4ECC-8034-A7E110941988}" destId="{FE271A94-80D0-40C8-A79A-26C0110D9018}" srcOrd="0" destOrd="0" presId="urn:microsoft.com/office/officeart/2005/8/layout/vList2"/>
    <dgm:cxn modelId="{11BFB21A-771B-45FA-A35F-C837BDBC7855}" srcId="{503AF3AC-3BF2-4ECC-8034-A7E110941988}" destId="{ABC406BF-DB6C-405B-B62E-F34E6FBC20C9}" srcOrd="2" destOrd="0" parTransId="{C73971BD-EAA5-4953-A8BC-D5E76B66203B}" sibTransId="{634C4353-E5B1-4139-8F54-020A80313AEE}"/>
    <dgm:cxn modelId="{7664BF2F-C62D-464D-82E1-4A078A6AFD1E}" type="presOf" srcId="{48980E9E-F9CB-4AF5-844C-DA21459CBFDE}" destId="{C615B557-577E-4D16-81F5-5178A94ADF26}" srcOrd="0" destOrd="1" presId="urn:microsoft.com/office/officeart/2005/8/layout/vList2"/>
    <dgm:cxn modelId="{3D61CD3D-31D3-4AC6-B216-2A6C5410EC33}" srcId="{ABC406BF-DB6C-405B-B62E-F34E6FBC20C9}" destId="{29ED7632-681B-4E28-AD88-1A53300F2BD2}" srcOrd="2" destOrd="0" parTransId="{7BD86D34-CB6B-4716-854B-E555E09C2EC4}" sibTransId="{BB753577-DEFA-4E0F-82FE-54F0C9089C2B}"/>
    <dgm:cxn modelId="{E1F0305C-CCB7-4789-A809-3C388C716E8F}" srcId="{503AF3AC-3BF2-4ECC-8034-A7E110941988}" destId="{87535B25-476D-48A3-82EF-241AB5B2DC4B}" srcOrd="0" destOrd="0" parTransId="{47ACF716-67EF-485C-99F3-FDAC03490DC8}" sibTransId="{B4087A84-1A36-4123-A804-A4FA394A5AB0}"/>
    <dgm:cxn modelId="{E711E05E-3822-4320-81CF-274C48C23F5C}" srcId="{7054FFA8-6DE2-467F-BC91-E57F432EC3DC}" destId="{503AF3AC-3BF2-4ECC-8034-A7E110941988}" srcOrd="0" destOrd="0" parTransId="{0F843822-40F9-43C9-8692-C286B18FE2C4}" sibTransId="{54F476AB-EEA2-4BE7-A941-4D21B2BA82A5}"/>
    <dgm:cxn modelId="{3ED9A560-E90E-4D4C-B2E1-6E57F9708D4F}" type="presOf" srcId="{6A0D6291-5FB0-485B-959B-0EF68AD98D91}" destId="{C615B557-577E-4D16-81F5-5178A94ADF26}" srcOrd="0" destOrd="3" presId="urn:microsoft.com/office/officeart/2005/8/layout/vList2"/>
    <dgm:cxn modelId="{30AC9247-18F8-4733-B1A1-F64EED9F678B}" type="presOf" srcId="{ABC406BF-DB6C-405B-B62E-F34E6FBC20C9}" destId="{C615B557-577E-4D16-81F5-5178A94ADF26}" srcOrd="0" destOrd="2" presId="urn:microsoft.com/office/officeart/2005/8/layout/vList2"/>
    <dgm:cxn modelId="{44B1CF75-8E73-43B8-8AA6-3BCBD618B28C}" type="presOf" srcId="{C51749E2-FE6D-47C0-965D-FEE98DB06E5A}" destId="{C615B557-577E-4D16-81F5-5178A94ADF26}" srcOrd="0" destOrd="4" presId="urn:microsoft.com/office/officeart/2005/8/layout/vList2"/>
    <dgm:cxn modelId="{DB4ADE8A-C613-4DE2-92F4-D66A3BE3A628}" srcId="{ABC406BF-DB6C-405B-B62E-F34E6FBC20C9}" destId="{C51749E2-FE6D-47C0-965D-FEE98DB06E5A}" srcOrd="1" destOrd="0" parTransId="{CE893234-7618-44C8-B2EF-57053CB6B2FE}" sibTransId="{29BE2C43-E640-4C8E-B0DB-EADB40326D85}"/>
    <dgm:cxn modelId="{C0F6019C-A3EA-4326-8A12-B080E0B9F970}" srcId="{ABC406BF-DB6C-405B-B62E-F34E6FBC20C9}" destId="{6A0D6291-5FB0-485B-959B-0EF68AD98D91}" srcOrd="0" destOrd="0" parTransId="{ED2C8696-3876-443C-867B-FC9CA7BAFC90}" sibTransId="{8CAAF083-C711-498B-964D-B91B50607E3C}"/>
    <dgm:cxn modelId="{691735A2-3D76-4ECF-9F47-A6CD170E952E}" type="presOf" srcId="{29ED7632-681B-4E28-AD88-1A53300F2BD2}" destId="{C615B557-577E-4D16-81F5-5178A94ADF26}" srcOrd="0" destOrd="5" presId="urn:microsoft.com/office/officeart/2005/8/layout/vList2"/>
    <dgm:cxn modelId="{FABFFECE-0566-4561-876E-4BB16C451D73}" type="presOf" srcId="{87535B25-476D-48A3-82EF-241AB5B2DC4B}" destId="{C615B557-577E-4D16-81F5-5178A94ADF26}" srcOrd="0" destOrd="0" presId="urn:microsoft.com/office/officeart/2005/8/layout/vList2"/>
    <dgm:cxn modelId="{D600ACEA-FFE3-43C8-960A-7CDC535C8F98}" type="presOf" srcId="{7054FFA8-6DE2-467F-BC91-E57F432EC3DC}" destId="{9F41C2A6-3A60-418F-ACBC-75E35BBC2829}" srcOrd="0" destOrd="0" presId="urn:microsoft.com/office/officeart/2005/8/layout/vList2"/>
    <dgm:cxn modelId="{185CABEF-6558-42DD-B82D-2E56543A0FA8}" srcId="{503AF3AC-3BF2-4ECC-8034-A7E110941988}" destId="{48980E9E-F9CB-4AF5-844C-DA21459CBFDE}" srcOrd="1" destOrd="0" parTransId="{02065F88-43D2-44FF-B962-D16CB2AC0251}" sibTransId="{85933325-C93A-456A-A734-B4B0F061B9CF}"/>
    <dgm:cxn modelId="{CF86E1AD-8FD3-49CE-AAE2-7B7DEDD5C86B}" type="presParOf" srcId="{9F41C2A6-3A60-418F-ACBC-75E35BBC2829}" destId="{FE271A94-80D0-40C8-A79A-26C0110D9018}" srcOrd="0" destOrd="0" presId="urn:microsoft.com/office/officeart/2005/8/layout/vList2"/>
    <dgm:cxn modelId="{2A924AF0-C5AB-4E9E-BEA9-4162A779A7DA}" type="presParOf" srcId="{9F41C2A6-3A60-418F-ACBC-75E35BBC2829}" destId="{C615B557-577E-4D16-81F5-5178A94ADF2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676EB3-2EBD-41EC-9409-C6E4EF6A807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0B8B27-2219-4581-8FA3-C674ED527BE1}">
      <dgm:prSet/>
      <dgm:spPr/>
      <dgm:t>
        <a:bodyPr/>
        <a:lstStyle/>
        <a:p>
          <a:pPr algn="l" rtl="0"/>
          <a:r>
            <a:rPr lang="en-US" dirty="0"/>
            <a:t>Connects the Web Resource to the Form</a:t>
          </a:r>
        </a:p>
      </dgm:t>
    </dgm:pt>
    <dgm:pt modelId="{00899EEA-73E9-4504-A716-CD679CCD4BFD}" type="parTrans" cxnId="{6E472422-BED6-4E3F-A420-D87FA3CB2682}">
      <dgm:prSet/>
      <dgm:spPr/>
      <dgm:t>
        <a:bodyPr/>
        <a:lstStyle/>
        <a:p>
          <a:endParaRPr lang="en-US"/>
        </a:p>
      </dgm:t>
    </dgm:pt>
    <dgm:pt modelId="{04EFA1A8-BA21-4EFB-87E8-372EA1775430}" type="sibTrans" cxnId="{6E472422-BED6-4E3F-A420-D87FA3CB2682}">
      <dgm:prSet/>
      <dgm:spPr/>
      <dgm:t>
        <a:bodyPr/>
        <a:lstStyle/>
        <a:p>
          <a:endParaRPr lang="en-US"/>
        </a:p>
      </dgm:t>
    </dgm:pt>
    <dgm:pt modelId="{006CA22B-893E-43FE-B5EF-AB85D95EDBE2}">
      <dgm:prSet/>
      <dgm:spPr/>
      <dgm:t>
        <a:bodyPr/>
        <a:lstStyle/>
        <a:p>
          <a:pPr rtl="0"/>
          <a:r>
            <a:rPr lang="en-US" baseline="0" dirty="0"/>
            <a:t>Provides access to functions for use as event handlers</a:t>
          </a:r>
          <a:endParaRPr lang="en-US" dirty="0"/>
        </a:p>
      </dgm:t>
    </dgm:pt>
    <dgm:pt modelId="{2DFBB979-14D7-46BA-92A4-8999D1492EB2}" type="parTrans" cxnId="{32A16DCB-98E7-4EDB-A2EB-D1843408DEBD}">
      <dgm:prSet/>
      <dgm:spPr/>
      <dgm:t>
        <a:bodyPr/>
        <a:lstStyle/>
        <a:p>
          <a:endParaRPr lang="en-US"/>
        </a:p>
      </dgm:t>
    </dgm:pt>
    <dgm:pt modelId="{DFA80E64-E0AE-4628-960C-B51535077C4C}" type="sibTrans" cxnId="{32A16DCB-98E7-4EDB-A2EB-D1843408DEBD}">
      <dgm:prSet/>
      <dgm:spPr/>
      <dgm:t>
        <a:bodyPr/>
        <a:lstStyle/>
        <a:p>
          <a:endParaRPr lang="en-US"/>
        </a:p>
      </dgm:t>
    </dgm:pt>
    <dgm:pt modelId="{BC13AAD0-A5A2-431F-9FC7-6D0519570E9A}">
      <dgm:prSet/>
      <dgm:spPr/>
      <dgm:t>
        <a:bodyPr/>
        <a:lstStyle/>
        <a:p>
          <a:pPr rtl="0"/>
          <a:endParaRPr lang="en-US" dirty="0"/>
        </a:p>
      </dgm:t>
    </dgm:pt>
    <dgm:pt modelId="{6EA4F4DA-F454-47A2-BA49-CDD907DC7CFC}" type="parTrans" cxnId="{3ECD32F0-D426-4728-8229-EDD3CD49C1AA}">
      <dgm:prSet/>
      <dgm:spPr/>
      <dgm:t>
        <a:bodyPr/>
        <a:lstStyle/>
        <a:p>
          <a:endParaRPr lang="en-US"/>
        </a:p>
      </dgm:t>
    </dgm:pt>
    <dgm:pt modelId="{B809DA2B-0753-41F7-8825-AF5FD9662F95}" type="sibTrans" cxnId="{3ECD32F0-D426-4728-8229-EDD3CD49C1AA}">
      <dgm:prSet/>
      <dgm:spPr/>
      <dgm:t>
        <a:bodyPr/>
        <a:lstStyle/>
        <a:p>
          <a:endParaRPr lang="en-US"/>
        </a:p>
      </dgm:t>
    </dgm:pt>
    <dgm:pt modelId="{C33EE985-3066-4499-997C-E809CA0DAB26}">
      <dgm:prSet/>
      <dgm:spPr/>
      <dgm:t>
        <a:bodyPr/>
        <a:lstStyle/>
        <a:p>
          <a:pPr rtl="0"/>
          <a:r>
            <a:rPr lang="en-US" dirty="0"/>
            <a:t>Up to 50 libraries per form</a:t>
          </a:r>
        </a:p>
      </dgm:t>
    </dgm:pt>
    <dgm:pt modelId="{4C043B53-5B63-41A3-888C-404B307D5848}" type="parTrans" cxnId="{49FA3B7C-3F19-4F30-8BFE-557005886A33}">
      <dgm:prSet/>
      <dgm:spPr/>
    </dgm:pt>
    <dgm:pt modelId="{10B766B1-8A47-4D9F-990A-75B4519437A7}" type="sibTrans" cxnId="{49FA3B7C-3F19-4F30-8BFE-557005886A33}">
      <dgm:prSet/>
      <dgm:spPr/>
    </dgm:pt>
    <dgm:pt modelId="{DDABCBBF-6B23-4277-8728-9268D6D1AA36}" type="pres">
      <dgm:prSet presAssocID="{A8676EB3-2EBD-41EC-9409-C6E4EF6A8076}" presName="Name0" presStyleCnt="0">
        <dgm:presLayoutVars>
          <dgm:dir/>
          <dgm:animLvl val="lvl"/>
          <dgm:resizeHandles val="exact"/>
        </dgm:presLayoutVars>
      </dgm:prSet>
      <dgm:spPr/>
    </dgm:pt>
    <dgm:pt modelId="{E1FECD35-705A-4A34-8911-C4C49504CA7C}" type="pres">
      <dgm:prSet presAssocID="{6B0B8B27-2219-4581-8FA3-C674ED527BE1}" presName="composite" presStyleCnt="0"/>
      <dgm:spPr/>
    </dgm:pt>
    <dgm:pt modelId="{9F1EFC6A-BF7E-438B-A729-8BD95944AAA8}" type="pres">
      <dgm:prSet presAssocID="{6B0B8B27-2219-4581-8FA3-C674ED527BE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2230B689-1BB5-463A-947B-6ED962B0AF1F}" type="pres">
      <dgm:prSet presAssocID="{6B0B8B27-2219-4581-8FA3-C674ED527BE1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E472422-BED6-4E3F-A420-D87FA3CB2682}" srcId="{A8676EB3-2EBD-41EC-9409-C6E4EF6A8076}" destId="{6B0B8B27-2219-4581-8FA3-C674ED527BE1}" srcOrd="0" destOrd="0" parTransId="{00899EEA-73E9-4504-A716-CD679CCD4BFD}" sibTransId="{04EFA1A8-BA21-4EFB-87E8-372EA1775430}"/>
    <dgm:cxn modelId="{9D97B930-4FD8-4B57-ABCD-F36AC1BDEB39}" type="presOf" srcId="{6B0B8B27-2219-4581-8FA3-C674ED527BE1}" destId="{9F1EFC6A-BF7E-438B-A729-8BD95944AAA8}" srcOrd="0" destOrd="0" presId="urn:microsoft.com/office/officeart/2005/8/layout/hList1"/>
    <dgm:cxn modelId="{E19C9C4C-C91B-488A-8348-5D06A0B82A8A}" type="presOf" srcId="{A8676EB3-2EBD-41EC-9409-C6E4EF6A8076}" destId="{DDABCBBF-6B23-4277-8728-9268D6D1AA36}" srcOrd="0" destOrd="0" presId="urn:microsoft.com/office/officeart/2005/8/layout/hList1"/>
    <dgm:cxn modelId="{D439AE6E-FEB7-49E0-9D57-4D472553EC6B}" type="presOf" srcId="{C33EE985-3066-4499-997C-E809CA0DAB26}" destId="{2230B689-1BB5-463A-947B-6ED962B0AF1F}" srcOrd="0" destOrd="1" presId="urn:microsoft.com/office/officeart/2005/8/layout/hList1"/>
    <dgm:cxn modelId="{49FA3B7C-3F19-4F30-8BFE-557005886A33}" srcId="{6B0B8B27-2219-4581-8FA3-C674ED527BE1}" destId="{C33EE985-3066-4499-997C-E809CA0DAB26}" srcOrd="1" destOrd="0" parTransId="{4C043B53-5B63-41A3-888C-404B307D5848}" sibTransId="{10B766B1-8A47-4D9F-990A-75B4519437A7}"/>
    <dgm:cxn modelId="{2E1ADDB4-6F0B-44AF-8FC5-F6C47C5F7D05}" type="presOf" srcId="{BC13AAD0-A5A2-431F-9FC7-6D0519570E9A}" destId="{2230B689-1BB5-463A-947B-6ED962B0AF1F}" srcOrd="0" destOrd="2" presId="urn:microsoft.com/office/officeart/2005/8/layout/hList1"/>
    <dgm:cxn modelId="{AF9F2DC9-77CD-4C1F-A375-D2B4576CE6B0}" type="presOf" srcId="{006CA22B-893E-43FE-B5EF-AB85D95EDBE2}" destId="{2230B689-1BB5-463A-947B-6ED962B0AF1F}" srcOrd="0" destOrd="0" presId="urn:microsoft.com/office/officeart/2005/8/layout/hList1"/>
    <dgm:cxn modelId="{32A16DCB-98E7-4EDB-A2EB-D1843408DEBD}" srcId="{6B0B8B27-2219-4581-8FA3-C674ED527BE1}" destId="{006CA22B-893E-43FE-B5EF-AB85D95EDBE2}" srcOrd="0" destOrd="0" parTransId="{2DFBB979-14D7-46BA-92A4-8999D1492EB2}" sibTransId="{DFA80E64-E0AE-4628-960C-B51535077C4C}"/>
    <dgm:cxn modelId="{3ECD32F0-D426-4728-8229-EDD3CD49C1AA}" srcId="{C33EE985-3066-4499-997C-E809CA0DAB26}" destId="{BC13AAD0-A5A2-431F-9FC7-6D0519570E9A}" srcOrd="0" destOrd="0" parTransId="{6EA4F4DA-F454-47A2-BA49-CDD907DC7CFC}" sibTransId="{B809DA2B-0753-41F7-8825-AF5FD9662F95}"/>
    <dgm:cxn modelId="{2B474DD1-E7BF-4A93-81AC-3E733AC49BD9}" type="presParOf" srcId="{DDABCBBF-6B23-4277-8728-9268D6D1AA36}" destId="{E1FECD35-705A-4A34-8911-C4C49504CA7C}" srcOrd="0" destOrd="0" presId="urn:microsoft.com/office/officeart/2005/8/layout/hList1"/>
    <dgm:cxn modelId="{0FD399EB-06D6-4A5D-8A7E-071235123995}" type="presParOf" srcId="{E1FECD35-705A-4A34-8911-C4C49504CA7C}" destId="{9F1EFC6A-BF7E-438B-A729-8BD95944AAA8}" srcOrd="0" destOrd="0" presId="urn:microsoft.com/office/officeart/2005/8/layout/hList1"/>
    <dgm:cxn modelId="{0156F76D-A76B-4B03-98FB-C9B2E4E49B9E}" type="presParOf" srcId="{E1FECD35-705A-4A34-8911-C4C49504CA7C}" destId="{2230B689-1BB5-463A-947B-6ED962B0AF1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676EB3-2EBD-41EC-9409-C6E4EF6A807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0B8B27-2219-4581-8FA3-C674ED527BE1}">
      <dgm:prSet/>
      <dgm:spPr/>
      <dgm:t>
        <a:bodyPr/>
        <a:lstStyle/>
        <a:p>
          <a:pPr algn="l" rtl="0"/>
          <a:r>
            <a:rPr lang="en-US" baseline="0" dirty="0"/>
            <a:t>Connect JavaScript Library functions with form events</a:t>
          </a:r>
          <a:endParaRPr lang="en-US" dirty="0"/>
        </a:p>
      </dgm:t>
    </dgm:pt>
    <dgm:pt modelId="{00899EEA-73E9-4504-A716-CD679CCD4BFD}" type="parTrans" cxnId="{6E472422-BED6-4E3F-A420-D87FA3CB2682}">
      <dgm:prSet/>
      <dgm:spPr/>
      <dgm:t>
        <a:bodyPr/>
        <a:lstStyle/>
        <a:p>
          <a:endParaRPr lang="en-US"/>
        </a:p>
      </dgm:t>
    </dgm:pt>
    <dgm:pt modelId="{04EFA1A8-BA21-4EFB-87E8-372EA1775430}" type="sibTrans" cxnId="{6E472422-BED6-4E3F-A420-D87FA3CB2682}">
      <dgm:prSet/>
      <dgm:spPr/>
      <dgm:t>
        <a:bodyPr/>
        <a:lstStyle/>
        <a:p>
          <a:endParaRPr lang="en-US"/>
        </a:p>
      </dgm:t>
    </dgm:pt>
    <dgm:pt modelId="{006CA22B-893E-43FE-B5EF-AB85D95EDBE2}">
      <dgm:prSet/>
      <dgm:spPr/>
      <dgm:t>
        <a:bodyPr/>
        <a:lstStyle/>
        <a:p>
          <a:pPr rtl="0"/>
          <a:r>
            <a:rPr lang="en-US" baseline="0" dirty="0"/>
            <a:t>Major Events:</a:t>
          </a:r>
          <a:endParaRPr lang="en-US" dirty="0"/>
        </a:p>
      </dgm:t>
    </dgm:pt>
    <dgm:pt modelId="{2DFBB979-14D7-46BA-92A4-8999D1492EB2}" type="parTrans" cxnId="{32A16DCB-98E7-4EDB-A2EB-D1843408DEBD}">
      <dgm:prSet/>
      <dgm:spPr/>
      <dgm:t>
        <a:bodyPr/>
        <a:lstStyle/>
        <a:p>
          <a:endParaRPr lang="en-US"/>
        </a:p>
      </dgm:t>
    </dgm:pt>
    <dgm:pt modelId="{DFA80E64-E0AE-4628-960C-B51535077C4C}" type="sibTrans" cxnId="{32A16DCB-98E7-4EDB-A2EB-D1843408DEBD}">
      <dgm:prSet/>
      <dgm:spPr/>
      <dgm:t>
        <a:bodyPr/>
        <a:lstStyle/>
        <a:p>
          <a:endParaRPr lang="en-US"/>
        </a:p>
      </dgm:t>
    </dgm:pt>
    <dgm:pt modelId="{9FB8F526-0DD4-469D-9244-04B367CFA629}">
      <dgm:prSet/>
      <dgm:spPr/>
      <dgm:t>
        <a:bodyPr/>
        <a:lstStyle/>
        <a:p>
          <a:pPr rtl="0"/>
          <a:r>
            <a:rPr lang="en-US" baseline="0" dirty="0" err="1"/>
            <a:t>OnLoad</a:t>
          </a:r>
          <a:endParaRPr lang="en-US" dirty="0"/>
        </a:p>
      </dgm:t>
    </dgm:pt>
    <dgm:pt modelId="{EC8BE338-0045-45E1-A43C-4BB36FDC9408}" type="parTrans" cxnId="{91497E50-3467-4975-A13D-9F77C5211315}">
      <dgm:prSet/>
      <dgm:spPr/>
      <dgm:t>
        <a:bodyPr/>
        <a:lstStyle/>
        <a:p>
          <a:endParaRPr lang="en-US"/>
        </a:p>
      </dgm:t>
    </dgm:pt>
    <dgm:pt modelId="{A7A97F11-8411-40B0-BDE9-DE44762AC143}" type="sibTrans" cxnId="{91497E50-3467-4975-A13D-9F77C5211315}">
      <dgm:prSet/>
      <dgm:spPr/>
      <dgm:t>
        <a:bodyPr/>
        <a:lstStyle/>
        <a:p>
          <a:endParaRPr lang="en-US"/>
        </a:p>
      </dgm:t>
    </dgm:pt>
    <dgm:pt modelId="{7E7D5F71-E89C-4992-A55E-A9BDFCB8A33C}">
      <dgm:prSet/>
      <dgm:spPr/>
      <dgm:t>
        <a:bodyPr/>
        <a:lstStyle/>
        <a:p>
          <a:pPr rtl="0"/>
          <a:r>
            <a:rPr lang="en-US" baseline="0" dirty="0" err="1"/>
            <a:t>OnSave</a:t>
          </a:r>
          <a:endParaRPr lang="en-US" dirty="0"/>
        </a:p>
      </dgm:t>
    </dgm:pt>
    <dgm:pt modelId="{37D02302-B3AE-4B0D-8758-3D551B70C533}" type="parTrans" cxnId="{5A7BFBF4-E3DC-4F81-8AFE-D2F2D6BAC2F3}">
      <dgm:prSet/>
      <dgm:spPr/>
      <dgm:t>
        <a:bodyPr/>
        <a:lstStyle/>
        <a:p>
          <a:endParaRPr lang="en-US"/>
        </a:p>
      </dgm:t>
    </dgm:pt>
    <dgm:pt modelId="{95F61DB8-D67C-49E7-B1C6-C5D2F5137410}" type="sibTrans" cxnId="{5A7BFBF4-E3DC-4F81-8AFE-D2F2D6BAC2F3}">
      <dgm:prSet/>
      <dgm:spPr/>
      <dgm:t>
        <a:bodyPr/>
        <a:lstStyle/>
        <a:p>
          <a:endParaRPr lang="en-US"/>
        </a:p>
      </dgm:t>
    </dgm:pt>
    <dgm:pt modelId="{BC13AAD0-A5A2-431F-9FC7-6D0519570E9A}">
      <dgm:prSet/>
      <dgm:spPr/>
      <dgm:t>
        <a:bodyPr/>
        <a:lstStyle/>
        <a:p>
          <a:pPr rtl="0"/>
          <a:r>
            <a:rPr lang="en-US" baseline="0" dirty="0" err="1"/>
            <a:t>OnChange</a:t>
          </a:r>
          <a:endParaRPr lang="en-US" dirty="0"/>
        </a:p>
      </dgm:t>
    </dgm:pt>
    <dgm:pt modelId="{6EA4F4DA-F454-47A2-BA49-CDD907DC7CFC}" type="parTrans" cxnId="{3ECD32F0-D426-4728-8229-EDD3CD49C1AA}">
      <dgm:prSet/>
      <dgm:spPr/>
      <dgm:t>
        <a:bodyPr/>
        <a:lstStyle/>
        <a:p>
          <a:endParaRPr lang="en-US"/>
        </a:p>
      </dgm:t>
    </dgm:pt>
    <dgm:pt modelId="{B809DA2B-0753-41F7-8825-AF5FD9662F95}" type="sibTrans" cxnId="{3ECD32F0-D426-4728-8229-EDD3CD49C1AA}">
      <dgm:prSet/>
      <dgm:spPr/>
      <dgm:t>
        <a:bodyPr/>
        <a:lstStyle/>
        <a:p>
          <a:endParaRPr lang="en-US"/>
        </a:p>
      </dgm:t>
    </dgm:pt>
    <dgm:pt modelId="{0BCFBF1A-F353-4546-AB3C-54CFD8C6CA56}">
      <dgm:prSet/>
      <dgm:spPr/>
      <dgm:t>
        <a:bodyPr/>
        <a:lstStyle/>
        <a:p>
          <a:pPr rtl="0"/>
          <a:r>
            <a:rPr lang="en-US" dirty="0"/>
            <a:t>Up to 50 event handlers per event</a:t>
          </a:r>
        </a:p>
      </dgm:t>
    </dgm:pt>
    <dgm:pt modelId="{764CD664-5028-4635-A120-BB725D699B05}" type="parTrans" cxnId="{FA79341E-517F-4540-8B8D-BF8C9312B9DA}">
      <dgm:prSet/>
      <dgm:spPr/>
    </dgm:pt>
    <dgm:pt modelId="{A8A052D0-E607-45E8-80C6-6F5338A31064}" type="sibTrans" cxnId="{FA79341E-517F-4540-8B8D-BF8C9312B9DA}">
      <dgm:prSet/>
      <dgm:spPr/>
    </dgm:pt>
    <dgm:pt modelId="{DDABCBBF-6B23-4277-8728-9268D6D1AA36}" type="pres">
      <dgm:prSet presAssocID="{A8676EB3-2EBD-41EC-9409-C6E4EF6A8076}" presName="Name0" presStyleCnt="0">
        <dgm:presLayoutVars>
          <dgm:dir/>
          <dgm:animLvl val="lvl"/>
          <dgm:resizeHandles val="exact"/>
        </dgm:presLayoutVars>
      </dgm:prSet>
      <dgm:spPr/>
    </dgm:pt>
    <dgm:pt modelId="{E1FECD35-705A-4A34-8911-C4C49504CA7C}" type="pres">
      <dgm:prSet presAssocID="{6B0B8B27-2219-4581-8FA3-C674ED527BE1}" presName="composite" presStyleCnt="0"/>
      <dgm:spPr/>
    </dgm:pt>
    <dgm:pt modelId="{9F1EFC6A-BF7E-438B-A729-8BD95944AAA8}" type="pres">
      <dgm:prSet presAssocID="{6B0B8B27-2219-4581-8FA3-C674ED527BE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2230B689-1BB5-463A-947B-6ED962B0AF1F}" type="pres">
      <dgm:prSet presAssocID="{6B0B8B27-2219-4581-8FA3-C674ED527BE1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FA79341E-517F-4540-8B8D-BF8C9312B9DA}" srcId="{6B0B8B27-2219-4581-8FA3-C674ED527BE1}" destId="{0BCFBF1A-F353-4546-AB3C-54CFD8C6CA56}" srcOrd="1" destOrd="0" parTransId="{764CD664-5028-4635-A120-BB725D699B05}" sibTransId="{A8A052D0-E607-45E8-80C6-6F5338A31064}"/>
    <dgm:cxn modelId="{6E472422-BED6-4E3F-A420-D87FA3CB2682}" srcId="{A8676EB3-2EBD-41EC-9409-C6E4EF6A8076}" destId="{6B0B8B27-2219-4581-8FA3-C674ED527BE1}" srcOrd="0" destOrd="0" parTransId="{00899EEA-73E9-4504-A716-CD679CCD4BFD}" sibTransId="{04EFA1A8-BA21-4EFB-87E8-372EA1775430}"/>
    <dgm:cxn modelId="{E485B668-7EA0-4155-98F6-AEF6D02E4CE7}" type="presOf" srcId="{006CA22B-893E-43FE-B5EF-AB85D95EDBE2}" destId="{2230B689-1BB5-463A-947B-6ED962B0AF1F}" srcOrd="0" destOrd="0" presId="urn:microsoft.com/office/officeart/2005/8/layout/hList1"/>
    <dgm:cxn modelId="{91497E50-3467-4975-A13D-9F77C5211315}" srcId="{006CA22B-893E-43FE-B5EF-AB85D95EDBE2}" destId="{9FB8F526-0DD4-469D-9244-04B367CFA629}" srcOrd="0" destOrd="0" parTransId="{EC8BE338-0045-45E1-A43C-4BB36FDC9408}" sibTransId="{A7A97F11-8411-40B0-BDE9-DE44762AC143}"/>
    <dgm:cxn modelId="{D66B7882-F878-442C-BB31-410F72E8FA38}" type="presOf" srcId="{9FB8F526-0DD4-469D-9244-04B367CFA629}" destId="{2230B689-1BB5-463A-947B-6ED962B0AF1F}" srcOrd="0" destOrd="1" presId="urn:microsoft.com/office/officeart/2005/8/layout/hList1"/>
    <dgm:cxn modelId="{0FBE53A9-979B-4163-BB45-49B52FB98E32}" type="presOf" srcId="{6B0B8B27-2219-4581-8FA3-C674ED527BE1}" destId="{9F1EFC6A-BF7E-438B-A729-8BD95944AAA8}" srcOrd="0" destOrd="0" presId="urn:microsoft.com/office/officeart/2005/8/layout/hList1"/>
    <dgm:cxn modelId="{B53737C4-156C-4954-82F0-5DFFBD009111}" type="presOf" srcId="{0BCFBF1A-F353-4546-AB3C-54CFD8C6CA56}" destId="{2230B689-1BB5-463A-947B-6ED962B0AF1F}" srcOrd="0" destOrd="4" presId="urn:microsoft.com/office/officeart/2005/8/layout/hList1"/>
    <dgm:cxn modelId="{32A16DCB-98E7-4EDB-A2EB-D1843408DEBD}" srcId="{6B0B8B27-2219-4581-8FA3-C674ED527BE1}" destId="{006CA22B-893E-43FE-B5EF-AB85D95EDBE2}" srcOrd="0" destOrd="0" parTransId="{2DFBB979-14D7-46BA-92A4-8999D1492EB2}" sibTransId="{DFA80E64-E0AE-4628-960C-B51535077C4C}"/>
    <dgm:cxn modelId="{037777CE-574E-4580-B90E-25B7AF2EEF20}" type="presOf" srcId="{7E7D5F71-E89C-4992-A55E-A9BDFCB8A33C}" destId="{2230B689-1BB5-463A-947B-6ED962B0AF1F}" srcOrd="0" destOrd="2" presId="urn:microsoft.com/office/officeart/2005/8/layout/hList1"/>
    <dgm:cxn modelId="{3ECD32F0-D426-4728-8229-EDD3CD49C1AA}" srcId="{006CA22B-893E-43FE-B5EF-AB85D95EDBE2}" destId="{BC13AAD0-A5A2-431F-9FC7-6D0519570E9A}" srcOrd="2" destOrd="0" parTransId="{6EA4F4DA-F454-47A2-BA49-CDD907DC7CFC}" sibTransId="{B809DA2B-0753-41F7-8825-AF5FD9662F95}"/>
    <dgm:cxn modelId="{5A7BFBF4-E3DC-4F81-8AFE-D2F2D6BAC2F3}" srcId="{006CA22B-893E-43FE-B5EF-AB85D95EDBE2}" destId="{7E7D5F71-E89C-4992-A55E-A9BDFCB8A33C}" srcOrd="1" destOrd="0" parTransId="{37D02302-B3AE-4B0D-8758-3D551B70C533}" sibTransId="{95F61DB8-D67C-49E7-B1C6-C5D2F5137410}"/>
    <dgm:cxn modelId="{AF8FFBF4-7A88-4806-A051-FE00AA760011}" type="presOf" srcId="{BC13AAD0-A5A2-431F-9FC7-6D0519570E9A}" destId="{2230B689-1BB5-463A-947B-6ED962B0AF1F}" srcOrd="0" destOrd="3" presId="urn:microsoft.com/office/officeart/2005/8/layout/hList1"/>
    <dgm:cxn modelId="{29119DF7-F758-4774-AC8D-3338CFACCCDC}" type="presOf" srcId="{A8676EB3-2EBD-41EC-9409-C6E4EF6A8076}" destId="{DDABCBBF-6B23-4277-8728-9268D6D1AA36}" srcOrd="0" destOrd="0" presId="urn:microsoft.com/office/officeart/2005/8/layout/hList1"/>
    <dgm:cxn modelId="{E6657021-BA83-4EDA-8667-B94C3E95F057}" type="presParOf" srcId="{DDABCBBF-6B23-4277-8728-9268D6D1AA36}" destId="{E1FECD35-705A-4A34-8911-C4C49504CA7C}" srcOrd="0" destOrd="0" presId="urn:microsoft.com/office/officeart/2005/8/layout/hList1"/>
    <dgm:cxn modelId="{001D8EA5-E11E-4226-A5D2-3581211C94E7}" type="presParOf" srcId="{E1FECD35-705A-4A34-8911-C4C49504CA7C}" destId="{9F1EFC6A-BF7E-438B-A729-8BD95944AAA8}" srcOrd="0" destOrd="0" presId="urn:microsoft.com/office/officeart/2005/8/layout/hList1"/>
    <dgm:cxn modelId="{670A6B0F-D456-439F-B521-9B9F9A04A85F}" type="presParOf" srcId="{E1FECD35-705A-4A34-8911-C4C49504CA7C}" destId="{2230B689-1BB5-463A-947B-6ED962B0AF1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06823C6-0DE1-47B3-82D3-05D964D19A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94EA80-7B78-4033-BBCD-A8BDC7DB950F}">
      <dgm:prSet/>
      <dgm:spPr/>
      <dgm:t>
        <a:bodyPr/>
        <a:lstStyle/>
        <a:p>
          <a:pPr rtl="0"/>
          <a:r>
            <a:rPr lang="en-US"/>
            <a:t>CRM Form Fields contain two components:</a:t>
          </a:r>
        </a:p>
      </dgm:t>
    </dgm:pt>
    <dgm:pt modelId="{566BC856-51E5-4632-AE0B-723998380F9B}" type="parTrans" cxnId="{E7B2B20C-F8F8-4BD5-B467-F72F53FE3E56}">
      <dgm:prSet/>
      <dgm:spPr/>
      <dgm:t>
        <a:bodyPr/>
        <a:lstStyle/>
        <a:p>
          <a:endParaRPr lang="en-US"/>
        </a:p>
      </dgm:t>
    </dgm:pt>
    <dgm:pt modelId="{A271557F-3FD9-46F9-9529-FF083D71257D}" type="sibTrans" cxnId="{E7B2B20C-F8F8-4BD5-B467-F72F53FE3E56}">
      <dgm:prSet/>
      <dgm:spPr/>
      <dgm:t>
        <a:bodyPr/>
        <a:lstStyle/>
        <a:p>
          <a:endParaRPr lang="en-US"/>
        </a:p>
      </dgm:t>
    </dgm:pt>
    <dgm:pt modelId="{4E89307C-A6A7-49D3-ACF1-077CDB1BF68C}">
      <dgm:prSet/>
      <dgm:spPr/>
      <dgm:t>
        <a:bodyPr/>
        <a:lstStyle/>
        <a:p>
          <a:pPr rtl="0"/>
          <a:r>
            <a:rPr lang="en-US"/>
            <a:t>Attribute (data)</a:t>
          </a:r>
        </a:p>
      </dgm:t>
    </dgm:pt>
    <dgm:pt modelId="{B3FCCECA-A9D6-4A3F-A824-B0DC32B1C62D}" type="parTrans" cxnId="{7F69C703-746A-465E-9123-623806630413}">
      <dgm:prSet/>
      <dgm:spPr/>
      <dgm:t>
        <a:bodyPr/>
        <a:lstStyle/>
        <a:p>
          <a:endParaRPr lang="en-US"/>
        </a:p>
      </dgm:t>
    </dgm:pt>
    <dgm:pt modelId="{C68E6D87-8798-4054-B100-212DD162F31E}" type="sibTrans" cxnId="{7F69C703-746A-465E-9123-623806630413}">
      <dgm:prSet/>
      <dgm:spPr/>
      <dgm:t>
        <a:bodyPr/>
        <a:lstStyle/>
        <a:p>
          <a:endParaRPr lang="en-US"/>
        </a:p>
      </dgm:t>
    </dgm:pt>
    <dgm:pt modelId="{D3DAE17F-E68C-4E2B-A608-05078DD86B73}">
      <dgm:prSet/>
      <dgm:spPr/>
      <dgm:t>
        <a:bodyPr/>
        <a:lstStyle/>
        <a:p>
          <a:pPr rtl="0"/>
          <a:r>
            <a:rPr lang="en-US"/>
            <a:t>Control (data entry control)</a:t>
          </a:r>
        </a:p>
      </dgm:t>
    </dgm:pt>
    <dgm:pt modelId="{9ECDBE25-5E73-4F09-81FB-299CB84DBB58}" type="parTrans" cxnId="{C399EC9B-1F7F-4CB8-A53B-6DF62D713F10}">
      <dgm:prSet/>
      <dgm:spPr/>
      <dgm:t>
        <a:bodyPr/>
        <a:lstStyle/>
        <a:p>
          <a:endParaRPr lang="en-US"/>
        </a:p>
      </dgm:t>
    </dgm:pt>
    <dgm:pt modelId="{E0ADDDDC-76BA-40C2-A0C7-2BF70C85454F}" type="sibTrans" cxnId="{C399EC9B-1F7F-4CB8-A53B-6DF62D713F10}">
      <dgm:prSet/>
      <dgm:spPr/>
      <dgm:t>
        <a:bodyPr/>
        <a:lstStyle/>
        <a:p>
          <a:endParaRPr lang="en-US"/>
        </a:p>
      </dgm:t>
    </dgm:pt>
    <dgm:pt modelId="{15A815B4-1112-4856-BC9A-8FFB44D4F862}">
      <dgm:prSet/>
      <dgm:spPr/>
      <dgm:t>
        <a:bodyPr/>
        <a:lstStyle/>
        <a:p>
          <a:pPr rtl="0"/>
          <a:r>
            <a:rPr lang="en-US"/>
            <a:t>There is only one Attribute</a:t>
          </a:r>
        </a:p>
      </dgm:t>
    </dgm:pt>
    <dgm:pt modelId="{A5CA76F9-417A-4630-A093-B6DD303F1171}" type="parTrans" cxnId="{DF1BC525-E76E-4EA1-B2E6-B21E68E28889}">
      <dgm:prSet/>
      <dgm:spPr/>
      <dgm:t>
        <a:bodyPr/>
        <a:lstStyle/>
        <a:p>
          <a:endParaRPr lang="en-US"/>
        </a:p>
      </dgm:t>
    </dgm:pt>
    <dgm:pt modelId="{DF8848E9-4950-45E1-8E5D-E2B7588D6624}" type="sibTrans" cxnId="{DF1BC525-E76E-4EA1-B2E6-B21E68E28889}">
      <dgm:prSet/>
      <dgm:spPr/>
      <dgm:t>
        <a:bodyPr/>
        <a:lstStyle/>
        <a:p>
          <a:endParaRPr lang="en-US"/>
        </a:p>
      </dgm:t>
    </dgm:pt>
    <dgm:pt modelId="{550A159E-5D4D-497D-8E97-93C6EBDC820A}">
      <dgm:prSet/>
      <dgm:spPr/>
      <dgm:t>
        <a:bodyPr/>
        <a:lstStyle/>
        <a:p>
          <a:pPr rtl="0"/>
          <a:r>
            <a:rPr lang="en-US"/>
            <a:t>Multiple Controls may exist for a single Attribute</a:t>
          </a:r>
        </a:p>
      </dgm:t>
    </dgm:pt>
    <dgm:pt modelId="{B48E0378-F5A7-4200-B1A5-F886EB12D34D}" type="parTrans" cxnId="{3A22EC17-B975-4920-AB26-59CB0F069733}">
      <dgm:prSet/>
      <dgm:spPr/>
      <dgm:t>
        <a:bodyPr/>
        <a:lstStyle/>
        <a:p>
          <a:endParaRPr lang="en-US"/>
        </a:p>
      </dgm:t>
    </dgm:pt>
    <dgm:pt modelId="{3D9FE3B4-7BC9-4EEA-970C-4D69CF1B0AC1}" type="sibTrans" cxnId="{3A22EC17-B975-4920-AB26-59CB0F069733}">
      <dgm:prSet/>
      <dgm:spPr/>
      <dgm:t>
        <a:bodyPr/>
        <a:lstStyle/>
        <a:p>
          <a:endParaRPr lang="en-US"/>
        </a:p>
      </dgm:t>
    </dgm:pt>
    <dgm:pt modelId="{AA0DDBB3-34D0-4A34-A0F7-7306D382BB51}">
      <dgm:prSet/>
      <dgm:spPr/>
      <dgm:t>
        <a:bodyPr/>
        <a:lstStyle/>
        <a:p>
          <a:pPr rtl="0"/>
          <a:r>
            <a:rPr lang="en-US"/>
            <a:t>Attributes and Controls each have specific Xrm.Page methods attached.</a:t>
          </a:r>
        </a:p>
      </dgm:t>
    </dgm:pt>
    <dgm:pt modelId="{159FAAD2-7E00-44F2-8744-D1EBBD9351BA}" type="parTrans" cxnId="{A806ABFA-0629-42BD-A2FD-5AA1415D7F7E}">
      <dgm:prSet/>
      <dgm:spPr/>
      <dgm:t>
        <a:bodyPr/>
        <a:lstStyle/>
        <a:p>
          <a:endParaRPr lang="en-US"/>
        </a:p>
      </dgm:t>
    </dgm:pt>
    <dgm:pt modelId="{0FE46778-5B33-4DFB-9CFC-BD3B44AFF2B4}" type="sibTrans" cxnId="{A806ABFA-0629-42BD-A2FD-5AA1415D7F7E}">
      <dgm:prSet/>
      <dgm:spPr/>
      <dgm:t>
        <a:bodyPr/>
        <a:lstStyle/>
        <a:p>
          <a:endParaRPr lang="en-US"/>
        </a:p>
      </dgm:t>
    </dgm:pt>
    <dgm:pt modelId="{2422E4CD-DD73-4249-82B5-FB35BB55C684}" type="pres">
      <dgm:prSet presAssocID="{006823C6-0DE1-47B3-82D3-05D964D19A79}" presName="linear" presStyleCnt="0">
        <dgm:presLayoutVars>
          <dgm:animLvl val="lvl"/>
          <dgm:resizeHandles val="exact"/>
        </dgm:presLayoutVars>
      </dgm:prSet>
      <dgm:spPr/>
    </dgm:pt>
    <dgm:pt modelId="{D4854A3B-62B5-40EE-93CA-B5C9FD2A0013}" type="pres">
      <dgm:prSet presAssocID="{C794EA80-7B78-4033-BBCD-A8BDC7DB950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526655C-E52B-4CE7-9553-D0A6CA2D46D3}" type="pres">
      <dgm:prSet presAssocID="{C794EA80-7B78-4033-BBCD-A8BDC7DB950F}" presName="childText" presStyleLbl="revTx" presStyleIdx="0" presStyleCnt="1">
        <dgm:presLayoutVars>
          <dgm:bulletEnabled val="1"/>
        </dgm:presLayoutVars>
      </dgm:prSet>
      <dgm:spPr/>
    </dgm:pt>
    <dgm:pt modelId="{8E4F01B5-80C5-4DDA-A5F3-DA547FA4D65D}" type="pres">
      <dgm:prSet presAssocID="{15A815B4-1112-4856-BC9A-8FFB44D4F86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40448C7-D6CE-4708-AA2F-09D42B01E589}" type="pres">
      <dgm:prSet presAssocID="{DF8848E9-4950-45E1-8E5D-E2B7588D6624}" presName="spacer" presStyleCnt="0"/>
      <dgm:spPr/>
    </dgm:pt>
    <dgm:pt modelId="{E56B353D-B5D1-4131-9826-F01382D7234F}" type="pres">
      <dgm:prSet presAssocID="{550A159E-5D4D-497D-8E97-93C6EBDC820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C93439C-0621-4E96-9ED0-5CB2063DD5E7}" type="pres">
      <dgm:prSet presAssocID="{3D9FE3B4-7BC9-4EEA-970C-4D69CF1B0AC1}" presName="spacer" presStyleCnt="0"/>
      <dgm:spPr/>
    </dgm:pt>
    <dgm:pt modelId="{60660B05-20DB-43F9-A0A1-F1538A57A2E3}" type="pres">
      <dgm:prSet presAssocID="{AA0DDBB3-34D0-4A34-A0F7-7306D382BB5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F69C703-746A-465E-9123-623806630413}" srcId="{C794EA80-7B78-4033-BBCD-A8BDC7DB950F}" destId="{4E89307C-A6A7-49D3-ACF1-077CDB1BF68C}" srcOrd="0" destOrd="0" parTransId="{B3FCCECA-A9D6-4A3F-A824-B0DC32B1C62D}" sibTransId="{C68E6D87-8798-4054-B100-212DD162F31E}"/>
    <dgm:cxn modelId="{43EE660C-B781-450B-8CFD-E43075D6A2AB}" type="presOf" srcId="{AA0DDBB3-34D0-4A34-A0F7-7306D382BB51}" destId="{60660B05-20DB-43F9-A0A1-F1538A57A2E3}" srcOrd="0" destOrd="0" presId="urn:microsoft.com/office/officeart/2005/8/layout/vList2"/>
    <dgm:cxn modelId="{E7B2B20C-F8F8-4BD5-B467-F72F53FE3E56}" srcId="{006823C6-0DE1-47B3-82D3-05D964D19A79}" destId="{C794EA80-7B78-4033-BBCD-A8BDC7DB950F}" srcOrd="0" destOrd="0" parTransId="{566BC856-51E5-4632-AE0B-723998380F9B}" sibTransId="{A271557F-3FD9-46F9-9529-FF083D71257D}"/>
    <dgm:cxn modelId="{3A22EC17-B975-4920-AB26-59CB0F069733}" srcId="{006823C6-0DE1-47B3-82D3-05D964D19A79}" destId="{550A159E-5D4D-497D-8E97-93C6EBDC820A}" srcOrd="2" destOrd="0" parTransId="{B48E0378-F5A7-4200-B1A5-F886EB12D34D}" sibTransId="{3D9FE3B4-7BC9-4EEA-970C-4D69CF1B0AC1}"/>
    <dgm:cxn modelId="{DF1BC525-E76E-4EA1-B2E6-B21E68E28889}" srcId="{006823C6-0DE1-47B3-82D3-05D964D19A79}" destId="{15A815B4-1112-4856-BC9A-8FFB44D4F862}" srcOrd="1" destOrd="0" parTransId="{A5CA76F9-417A-4630-A093-B6DD303F1171}" sibTransId="{DF8848E9-4950-45E1-8E5D-E2B7588D6624}"/>
    <dgm:cxn modelId="{59BD9A5D-B67D-4C2A-84B7-74E08DC971EF}" type="presOf" srcId="{C794EA80-7B78-4033-BBCD-A8BDC7DB950F}" destId="{D4854A3B-62B5-40EE-93CA-B5C9FD2A0013}" srcOrd="0" destOrd="0" presId="urn:microsoft.com/office/officeart/2005/8/layout/vList2"/>
    <dgm:cxn modelId="{09DA834D-0139-4A24-871E-40AE3E7B8D0B}" type="presOf" srcId="{550A159E-5D4D-497D-8E97-93C6EBDC820A}" destId="{E56B353D-B5D1-4131-9826-F01382D7234F}" srcOrd="0" destOrd="0" presId="urn:microsoft.com/office/officeart/2005/8/layout/vList2"/>
    <dgm:cxn modelId="{D7EB1F54-7F06-4C2B-AFE6-ECB11D96D928}" type="presOf" srcId="{15A815B4-1112-4856-BC9A-8FFB44D4F862}" destId="{8E4F01B5-80C5-4DDA-A5F3-DA547FA4D65D}" srcOrd="0" destOrd="0" presId="urn:microsoft.com/office/officeart/2005/8/layout/vList2"/>
    <dgm:cxn modelId="{C399EC9B-1F7F-4CB8-A53B-6DF62D713F10}" srcId="{C794EA80-7B78-4033-BBCD-A8BDC7DB950F}" destId="{D3DAE17F-E68C-4E2B-A608-05078DD86B73}" srcOrd="1" destOrd="0" parTransId="{9ECDBE25-5E73-4F09-81FB-299CB84DBB58}" sibTransId="{E0ADDDDC-76BA-40C2-A0C7-2BF70C85454F}"/>
    <dgm:cxn modelId="{38B419B7-C0E8-4FEB-87C7-D8ABB4F61483}" type="presOf" srcId="{D3DAE17F-E68C-4E2B-A608-05078DD86B73}" destId="{8526655C-E52B-4CE7-9553-D0A6CA2D46D3}" srcOrd="0" destOrd="1" presId="urn:microsoft.com/office/officeart/2005/8/layout/vList2"/>
    <dgm:cxn modelId="{A806ABFA-0629-42BD-A2FD-5AA1415D7F7E}" srcId="{006823C6-0DE1-47B3-82D3-05D964D19A79}" destId="{AA0DDBB3-34D0-4A34-A0F7-7306D382BB51}" srcOrd="3" destOrd="0" parTransId="{159FAAD2-7E00-44F2-8744-D1EBBD9351BA}" sibTransId="{0FE46778-5B33-4DFB-9CFC-BD3B44AFF2B4}"/>
    <dgm:cxn modelId="{55E4C1FB-C118-4C39-B91E-C53320F9364E}" type="presOf" srcId="{4E89307C-A6A7-49D3-ACF1-077CDB1BF68C}" destId="{8526655C-E52B-4CE7-9553-D0A6CA2D46D3}" srcOrd="0" destOrd="0" presId="urn:microsoft.com/office/officeart/2005/8/layout/vList2"/>
    <dgm:cxn modelId="{F2F827FC-DF6C-44D0-9921-29663E6C0E0E}" type="presOf" srcId="{006823C6-0DE1-47B3-82D3-05D964D19A79}" destId="{2422E4CD-DD73-4249-82B5-FB35BB55C684}" srcOrd="0" destOrd="0" presId="urn:microsoft.com/office/officeart/2005/8/layout/vList2"/>
    <dgm:cxn modelId="{EBA8E17E-4F5A-41A3-A092-2E68FFB89E19}" type="presParOf" srcId="{2422E4CD-DD73-4249-82B5-FB35BB55C684}" destId="{D4854A3B-62B5-40EE-93CA-B5C9FD2A0013}" srcOrd="0" destOrd="0" presId="urn:microsoft.com/office/officeart/2005/8/layout/vList2"/>
    <dgm:cxn modelId="{5C85736E-8F49-4294-B447-D7FE98B9E15B}" type="presParOf" srcId="{2422E4CD-DD73-4249-82B5-FB35BB55C684}" destId="{8526655C-E52B-4CE7-9553-D0A6CA2D46D3}" srcOrd="1" destOrd="0" presId="urn:microsoft.com/office/officeart/2005/8/layout/vList2"/>
    <dgm:cxn modelId="{203A66C7-D2FB-4FA2-9B15-AA3C0CA3EE6C}" type="presParOf" srcId="{2422E4CD-DD73-4249-82B5-FB35BB55C684}" destId="{8E4F01B5-80C5-4DDA-A5F3-DA547FA4D65D}" srcOrd="2" destOrd="0" presId="urn:microsoft.com/office/officeart/2005/8/layout/vList2"/>
    <dgm:cxn modelId="{760E18D4-4CC7-4B81-93A0-78972202F1C4}" type="presParOf" srcId="{2422E4CD-DD73-4249-82B5-FB35BB55C684}" destId="{640448C7-D6CE-4708-AA2F-09D42B01E589}" srcOrd="3" destOrd="0" presId="urn:microsoft.com/office/officeart/2005/8/layout/vList2"/>
    <dgm:cxn modelId="{E968E1B2-B65E-426C-8EA5-0905B4547A6D}" type="presParOf" srcId="{2422E4CD-DD73-4249-82B5-FB35BB55C684}" destId="{E56B353D-B5D1-4131-9826-F01382D7234F}" srcOrd="4" destOrd="0" presId="urn:microsoft.com/office/officeart/2005/8/layout/vList2"/>
    <dgm:cxn modelId="{71F136ED-FB74-43DD-BC88-F00C6545D0D4}" type="presParOf" srcId="{2422E4CD-DD73-4249-82B5-FB35BB55C684}" destId="{4C93439C-0621-4E96-9ED0-5CB2063DD5E7}" srcOrd="5" destOrd="0" presId="urn:microsoft.com/office/officeart/2005/8/layout/vList2"/>
    <dgm:cxn modelId="{CECCB9D5-7549-4BF6-8DC7-470D0AEABED6}" type="presParOf" srcId="{2422E4CD-DD73-4249-82B5-FB35BB55C684}" destId="{60660B05-20DB-43F9-A0A1-F1538A57A2E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6257FE9-90C0-4173-A64E-88239E33A2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9F3741-79AE-484D-92A4-73602100B09F}">
      <dgm:prSet/>
      <dgm:spPr/>
      <dgm:t>
        <a:bodyPr/>
        <a:lstStyle/>
        <a:p>
          <a:pPr rtl="0"/>
          <a:r>
            <a:rPr lang="en-US"/>
            <a:t>Connect to an Attribute:</a:t>
          </a:r>
        </a:p>
      </dgm:t>
    </dgm:pt>
    <dgm:pt modelId="{C27C951B-C90D-40D2-8B7B-95F55EA0C10E}" type="parTrans" cxnId="{1C070734-049B-4F42-BD68-69AD088BD692}">
      <dgm:prSet/>
      <dgm:spPr/>
      <dgm:t>
        <a:bodyPr/>
        <a:lstStyle/>
        <a:p>
          <a:endParaRPr lang="en-US"/>
        </a:p>
      </dgm:t>
    </dgm:pt>
    <dgm:pt modelId="{0E8C50E9-0DAB-4EA0-A7EA-355DCF8AAC7C}" type="sibTrans" cxnId="{1C070734-049B-4F42-BD68-69AD088BD692}">
      <dgm:prSet/>
      <dgm:spPr/>
      <dgm:t>
        <a:bodyPr/>
        <a:lstStyle/>
        <a:p>
          <a:endParaRPr lang="en-US"/>
        </a:p>
      </dgm:t>
    </dgm:pt>
    <dgm:pt modelId="{BBC078AB-E8C5-49E8-AF34-C01F46630F8D}">
      <dgm:prSet/>
      <dgm:spPr/>
      <dgm:t>
        <a:bodyPr/>
        <a:lstStyle/>
        <a:p>
          <a:pPr rtl="0"/>
          <a:r>
            <a:rPr lang="en-US"/>
            <a:t>Xrm.Page.getAttribute();</a:t>
          </a:r>
        </a:p>
      </dgm:t>
    </dgm:pt>
    <dgm:pt modelId="{034E17E4-77BA-4088-A085-76C70A67C39D}" type="parTrans" cxnId="{9AF38AD9-3A1D-452F-B14E-9E98FEC2EF80}">
      <dgm:prSet/>
      <dgm:spPr/>
      <dgm:t>
        <a:bodyPr/>
        <a:lstStyle/>
        <a:p>
          <a:endParaRPr lang="en-US"/>
        </a:p>
      </dgm:t>
    </dgm:pt>
    <dgm:pt modelId="{253D09FB-6878-4DB0-84C8-7E5F1450356C}" type="sibTrans" cxnId="{9AF38AD9-3A1D-452F-B14E-9E98FEC2EF80}">
      <dgm:prSet/>
      <dgm:spPr/>
      <dgm:t>
        <a:bodyPr/>
        <a:lstStyle/>
        <a:p>
          <a:endParaRPr lang="en-US"/>
        </a:p>
      </dgm:t>
    </dgm:pt>
    <dgm:pt modelId="{79E51037-AA0B-41B1-8451-1BC9921ABCBC}">
      <dgm:prSet/>
      <dgm:spPr/>
      <dgm:t>
        <a:bodyPr/>
        <a:lstStyle/>
        <a:p>
          <a:pPr rtl="0"/>
          <a:r>
            <a:rPr lang="en-US"/>
            <a:t>Connect to a Control:</a:t>
          </a:r>
        </a:p>
      </dgm:t>
    </dgm:pt>
    <dgm:pt modelId="{43652C4E-4E6B-4ABE-B632-CA4A87070393}" type="parTrans" cxnId="{F8F62229-5707-4E6E-B395-877962E1CDA7}">
      <dgm:prSet/>
      <dgm:spPr/>
      <dgm:t>
        <a:bodyPr/>
        <a:lstStyle/>
        <a:p>
          <a:endParaRPr lang="en-US"/>
        </a:p>
      </dgm:t>
    </dgm:pt>
    <dgm:pt modelId="{E0AA7F58-174E-4FF3-B56F-27D049C9CD47}" type="sibTrans" cxnId="{F8F62229-5707-4E6E-B395-877962E1CDA7}">
      <dgm:prSet/>
      <dgm:spPr/>
      <dgm:t>
        <a:bodyPr/>
        <a:lstStyle/>
        <a:p>
          <a:endParaRPr lang="en-US"/>
        </a:p>
      </dgm:t>
    </dgm:pt>
    <dgm:pt modelId="{CB29E53F-CFFE-4136-815F-7126392B30F3}">
      <dgm:prSet/>
      <dgm:spPr/>
      <dgm:t>
        <a:bodyPr/>
        <a:lstStyle/>
        <a:p>
          <a:pPr rtl="0"/>
          <a:r>
            <a:rPr lang="en-US"/>
            <a:t>Xrm.Page.getControl();</a:t>
          </a:r>
        </a:p>
      </dgm:t>
    </dgm:pt>
    <dgm:pt modelId="{F9A34A08-B79B-4829-A6CC-EEB1616620A6}" type="parTrans" cxnId="{B99BB0C3-65A7-4C6E-8FA5-12C7DF71DE29}">
      <dgm:prSet/>
      <dgm:spPr/>
      <dgm:t>
        <a:bodyPr/>
        <a:lstStyle/>
        <a:p>
          <a:endParaRPr lang="en-US"/>
        </a:p>
      </dgm:t>
    </dgm:pt>
    <dgm:pt modelId="{A8017372-2804-49C9-ADCF-7967000692C8}" type="sibTrans" cxnId="{B99BB0C3-65A7-4C6E-8FA5-12C7DF71DE29}">
      <dgm:prSet/>
      <dgm:spPr/>
      <dgm:t>
        <a:bodyPr/>
        <a:lstStyle/>
        <a:p>
          <a:endParaRPr lang="en-US"/>
        </a:p>
      </dgm:t>
    </dgm:pt>
    <dgm:pt modelId="{A1D2B3B3-C272-439C-964D-E5F5DFDB0784}" type="pres">
      <dgm:prSet presAssocID="{76257FE9-90C0-4173-A64E-88239E33A244}" presName="linear" presStyleCnt="0">
        <dgm:presLayoutVars>
          <dgm:animLvl val="lvl"/>
          <dgm:resizeHandles val="exact"/>
        </dgm:presLayoutVars>
      </dgm:prSet>
      <dgm:spPr/>
    </dgm:pt>
    <dgm:pt modelId="{13082CFB-3130-486F-9E5D-A8B0580C47E6}" type="pres">
      <dgm:prSet presAssocID="{9B9F3741-79AE-484D-92A4-73602100B09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69BB2E-7D41-428E-ACC6-10A2CC2142C3}" type="pres">
      <dgm:prSet presAssocID="{9B9F3741-79AE-484D-92A4-73602100B09F}" presName="childText" presStyleLbl="revTx" presStyleIdx="0" presStyleCnt="2">
        <dgm:presLayoutVars>
          <dgm:bulletEnabled val="1"/>
        </dgm:presLayoutVars>
      </dgm:prSet>
      <dgm:spPr/>
    </dgm:pt>
    <dgm:pt modelId="{55F8140F-A2C4-4ED6-A3E1-06DE27EB1C53}" type="pres">
      <dgm:prSet presAssocID="{79E51037-AA0B-41B1-8451-1BC9921ABCB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67C38F7-5ADE-4C37-B800-EF94E6132D9A}" type="pres">
      <dgm:prSet presAssocID="{79E51037-AA0B-41B1-8451-1BC9921ABCB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8F62229-5707-4E6E-B395-877962E1CDA7}" srcId="{76257FE9-90C0-4173-A64E-88239E33A244}" destId="{79E51037-AA0B-41B1-8451-1BC9921ABCBC}" srcOrd="1" destOrd="0" parTransId="{43652C4E-4E6B-4ABE-B632-CA4A87070393}" sibTransId="{E0AA7F58-174E-4FF3-B56F-27D049C9CD47}"/>
    <dgm:cxn modelId="{1C070734-049B-4F42-BD68-69AD088BD692}" srcId="{76257FE9-90C0-4173-A64E-88239E33A244}" destId="{9B9F3741-79AE-484D-92A4-73602100B09F}" srcOrd="0" destOrd="0" parTransId="{C27C951B-C90D-40D2-8B7B-95F55EA0C10E}" sibTransId="{0E8C50E9-0DAB-4EA0-A7EA-355DCF8AAC7C}"/>
    <dgm:cxn modelId="{78B0044A-283F-45F1-9778-5BF2EB3A44AF}" type="presOf" srcId="{79E51037-AA0B-41B1-8451-1BC9921ABCBC}" destId="{55F8140F-A2C4-4ED6-A3E1-06DE27EB1C53}" srcOrd="0" destOrd="0" presId="urn:microsoft.com/office/officeart/2005/8/layout/vList2"/>
    <dgm:cxn modelId="{F6C3FCC1-475C-4DF8-BC62-6012B9CBE4D5}" type="presOf" srcId="{CB29E53F-CFFE-4136-815F-7126392B30F3}" destId="{967C38F7-5ADE-4C37-B800-EF94E6132D9A}" srcOrd="0" destOrd="0" presId="urn:microsoft.com/office/officeart/2005/8/layout/vList2"/>
    <dgm:cxn modelId="{B99BB0C3-65A7-4C6E-8FA5-12C7DF71DE29}" srcId="{79E51037-AA0B-41B1-8451-1BC9921ABCBC}" destId="{CB29E53F-CFFE-4136-815F-7126392B30F3}" srcOrd="0" destOrd="0" parTransId="{F9A34A08-B79B-4829-A6CC-EEB1616620A6}" sibTransId="{A8017372-2804-49C9-ADCF-7967000692C8}"/>
    <dgm:cxn modelId="{9AF38AD9-3A1D-452F-B14E-9E98FEC2EF80}" srcId="{9B9F3741-79AE-484D-92A4-73602100B09F}" destId="{BBC078AB-E8C5-49E8-AF34-C01F46630F8D}" srcOrd="0" destOrd="0" parTransId="{034E17E4-77BA-4088-A085-76C70A67C39D}" sibTransId="{253D09FB-6878-4DB0-84C8-7E5F1450356C}"/>
    <dgm:cxn modelId="{E630FFE6-1869-4B0F-8DE4-B6F9C002C99D}" type="presOf" srcId="{BBC078AB-E8C5-49E8-AF34-C01F46630F8D}" destId="{0F69BB2E-7D41-428E-ACC6-10A2CC2142C3}" srcOrd="0" destOrd="0" presId="urn:microsoft.com/office/officeart/2005/8/layout/vList2"/>
    <dgm:cxn modelId="{7A17D4EE-D17D-40AA-892C-E509C9CADCEA}" type="presOf" srcId="{76257FE9-90C0-4173-A64E-88239E33A244}" destId="{A1D2B3B3-C272-439C-964D-E5F5DFDB0784}" srcOrd="0" destOrd="0" presId="urn:microsoft.com/office/officeart/2005/8/layout/vList2"/>
    <dgm:cxn modelId="{EEE940EF-5241-4A9D-964A-E2E0F8D5F22A}" type="presOf" srcId="{9B9F3741-79AE-484D-92A4-73602100B09F}" destId="{13082CFB-3130-486F-9E5D-A8B0580C47E6}" srcOrd="0" destOrd="0" presId="urn:microsoft.com/office/officeart/2005/8/layout/vList2"/>
    <dgm:cxn modelId="{386A2DF8-44D7-4BF6-AE94-DCC893453D9A}" type="presParOf" srcId="{A1D2B3B3-C272-439C-964D-E5F5DFDB0784}" destId="{13082CFB-3130-486F-9E5D-A8B0580C47E6}" srcOrd="0" destOrd="0" presId="urn:microsoft.com/office/officeart/2005/8/layout/vList2"/>
    <dgm:cxn modelId="{3D2E8005-A830-4BC7-9B78-DEC087EA2F74}" type="presParOf" srcId="{A1D2B3B3-C272-439C-964D-E5F5DFDB0784}" destId="{0F69BB2E-7D41-428E-ACC6-10A2CC2142C3}" srcOrd="1" destOrd="0" presId="urn:microsoft.com/office/officeart/2005/8/layout/vList2"/>
    <dgm:cxn modelId="{5F3E2294-52B4-4B31-ABCE-96D39CADBAFE}" type="presParOf" srcId="{A1D2B3B3-C272-439C-964D-E5F5DFDB0784}" destId="{55F8140F-A2C4-4ED6-A3E1-06DE27EB1C53}" srcOrd="2" destOrd="0" presId="urn:microsoft.com/office/officeart/2005/8/layout/vList2"/>
    <dgm:cxn modelId="{7FA41F03-537A-4FBF-8C6D-C0CD0BB4DD3C}" type="presParOf" srcId="{A1D2B3B3-C272-439C-964D-E5F5DFDB0784}" destId="{967C38F7-5ADE-4C37-B800-EF94E6132D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D0F3166-6A6C-43F9-BCF0-A2153397E9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B607E4-F954-4D33-B50C-336DE37FA9C5}">
      <dgm:prSet/>
      <dgm:spPr/>
      <dgm:t>
        <a:bodyPr/>
        <a:lstStyle/>
        <a:p>
          <a:pPr rtl="0"/>
          <a:r>
            <a:rPr lang="en-US" dirty="0"/>
            <a:t>Methods for working with Data:</a:t>
          </a:r>
        </a:p>
      </dgm:t>
    </dgm:pt>
    <dgm:pt modelId="{A32EBD7A-24BE-444B-B29C-B8B75B8D42DD}" type="parTrans" cxnId="{B6BD1568-2BF8-4706-B6B0-674889C39315}">
      <dgm:prSet/>
      <dgm:spPr/>
      <dgm:t>
        <a:bodyPr/>
        <a:lstStyle/>
        <a:p>
          <a:endParaRPr lang="en-US"/>
        </a:p>
      </dgm:t>
    </dgm:pt>
    <dgm:pt modelId="{D060CE39-0755-4742-B85B-A630ED2CB191}" type="sibTrans" cxnId="{B6BD1568-2BF8-4706-B6B0-674889C39315}">
      <dgm:prSet/>
      <dgm:spPr/>
      <dgm:t>
        <a:bodyPr/>
        <a:lstStyle/>
        <a:p>
          <a:endParaRPr lang="en-US"/>
        </a:p>
      </dgm:t>
    </dgm:pt>
    <dgm:pt modelId="{068A6FAD-3064-4322-8CBE-7E199A8E287A}">
      <dgm:prSet/>
      <dgm:spPr/>
      <dgm:t>
        <a:bodyPr/>
        <a:lstStyle/>
        <a:p>
          <a:pPr rtl="0"/>
          <a:r>
            <a:rPr lang="en-US"/>
            <a:t>getValue()</a:t>
          </a:r>
        </a:p>
      </dgm:t>
    </dgm:pt>
    <dgm:pt modelId="{0BCB3747-34E9-4B0C-BC85-F189FE64F594}" type="parTrans" cxnId="{D5055A64-01B1-48D0-8B98-CAE89BA2B82E}">
      <dgm:prSet/>
      <dgm:spPr/>
      <dgm:t>
        <a:bodyPr/>
        <a:lstStyle/>
        <a:p>
          <a:endParaRPr lang="en-US"/>
        </a:p>
      </dgm:t>
    </dgm:pt>
    <dgm:pt modelId="{FAF93ECD-4375-47C6-95CF-6D43B20ABC06}" type="sibTrans" cxnId="{D5055A64-01B1-48D0-8B98-CAE89BA2B82E}">
      <dgm:prSet/>
      <dgm:spPr/>
      <dgm:t>
        <a:bodyPr/>
        <a:lstStyle/>
        <a:p>
          <a:endParaRPr lang="en-US"/>
        </a:p>
      </dgm:t>
    </dgm:pt>
    <dgm:pt modelId="{9DB22A9B-C971-4E55-9B25-C9EC5DDBC080}">
      <dgm:prSet/>
      <dgm:spPr/>
      <dgm:t>
        <a:bodyPr/>
        <a:lstStyle/>
        <a:p>
          <a:pPr rtl="0"/>
          <a:r>
            <a:rPr lang="en-US"/>
            <a:t>setValue()</a:t>
          </a:r>
        </a:p>
      </dgm:t>
    </dgm:pt>
    <dgm:pt modelId="{1C912409-DB6B-4748-9792-45AD9BE1E056}" type="parTrans" cxnId="{A23EEA9A-7E57-400E-B9CC-9F2DCEA1789A}">
      <dgm:prSet/>
      <dgm:spPr/>
      <dgm:t>
        <a:bodyPr/>
        <a:lstStyle/>
        <a:p>
          <a:endParaRPr lang="en-US"/>
        </a:p>
      </dgm:t>
    </dgm:pt>
    <dgm:pt modelId="{BF17F78F-DC8B-4BE6-88DF-57B6300D7E65}" type="sibTrans" cxnId="{A23EEA9A-7E57-400E-B9CC-9F2DCEA1789A}">
      <dgm:prSet/>
      <dgm:spPr/>
      <dgm:t>
        <a:bodyPr/>
        <a:lstStyle/>
        <a:p>
          <a:endParaRPr lang="en-US"/>
        </a:p>
      </dgm:t>
    </dgm:pt>
    <dgm:pt modelId="{76BD64AE-9A79-4258-8513-58FCE3785FB1}" type="pres">
      <dgm:prSet presAssocID="{BD0F3166-6A6C-43F9-BCF0-A2153397E92F}" presName="linear" presStyleCnt="0">
        <dgm:presLayoutVars>
          <dgm:animLvl val="lvl"/>
          <dgm:resizeHandles val="exact"/>
        </dgm:presLayoutVars>
      </dgm:prSet>
      <dgm:spPr/>
    </dgm:pt>
    <dgm:pt modelId="{3BD2F6FC-6144-46A8-9247-D706130A4653}" type="pres">
      <dgm:prSet presAssocID="{FDB607E4-F954-4D33-B50C-336DE37FA9C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AF05E6E-9B67-495B-AA21-91EB9E663E18}" type="pres">
      <dgm:prSet presAssocID="{FDB607E4-F954-4D33-B50C-336DE37FA9C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067210-A966-408E-AAC5-84A90DF3C847}" type="presOf" srcId="{9DB22A9B-C971-4E55-9B25-C9EC5DDBC080}" destId="{6AF05E6E-9B67-495B-AA21-91EB9E663E18}" srcOrd="0" destOrd="1" presId="urn:microsoft.com/office/officeart/2005/8/layout/vList2"/>
    <dgm:cxn modelId="{DB748820-1A5F-463E-866B-7B3B6C09F2F8}" type="presOf" srcId="{068A6FAD-3064-4322-8CBE-7E199A8E287A}" destId="{6AF05E6E-9B67-495B-AA21-91EB9E663E18}" srcOrd="0" destOrd="0" presId="urn:microsoft.com/office/officeart/2005/8/layout/vList2"/>
    <dgm:cxn modelId="{D5055A64-01B1-48D0-8B98-CAE89BA2B82E}" srcId="{FDB607E4-F954-4D33-B50C-336DE37FA9C5}" destId="{068A6FAD-3064-4322-8CBE-7E199A8E287A}" srcOrd="0" destOrd="0" parTransId="{0BCB3747-34E9-4B0C-BC85-F189FE64F594}" sibTransId="{FAF93ECD-4375-47C6-95CF-6D43B20ABC06}"/>
    <dgm:cxn modelId="{B6BD1568-2BF8-4706-B6B0-674889C39315}" srcId="{BD0F3166-6A6C-43F9-BCF0-A2153397E92F}" destId="{FDB607E4-F954-4D33-B50C-336DE37FA9C5}" srcOrd="0" destOrd="0" parTransId="{A32EBD7A-24BE-444B-B29C-B8B75B8D42DD}" sibTransId="{D060CE39-0755-4742-B85B-A630ED2CB191}"/>
    <dgm:cxn modelId="{A23EEA9A-7E57-400E-B9CC-9F2DCEA1789A}" srcId="{FDB607E4-F954-4D33-B50C-336DE37FA9C5}" destId="{9DB22A9B-C971-4E55-9B25-C9EC5DDBC080}" srcOrd="1" destOrd="0" parTransId="{1C912409-DB6B-4748-9792-45AD9BE1E056}" sibTransId="{BF17F78F-DC8B-4BE6-88DF-57B6300D7E65}"/>
    <dgm:cxn modelId="{24C7CAE4-546B-4920-AEA9-734B68F3C9FF}" type="presOf" srcId="{FDB607E4-F954-4D33-B50C-336DE37FA9C5}" destId="{3BD2F6FC-6144-46A8-9247-D706130A4653}" srcOrd="0" destOrd="0" presId="urn:microsoft.com/office/officeart/2005/8/layout/vList2"/>
    <dgm:cxn modelId="{31127BF9-9E02-4960-A72C-37E51420B463}" type="presOf" srcId="{BD0F3166-6A6C-43F9-BCF0-A2153397E92F}" destId="{76BD64AE-9A79-4258-8513-58FCE3785FB1}" srcOrd="0" destOrd="0" presId="urn:microsoft.com/office/officeart/2005/8/layout/vList2"/>
    <dgm:cxn modelId="{9FEF0032-5E6C-4AB9-BC3D-47A976D7A716}" type="presParOf" srcId="{76BD64AE-9A79-4258-8513-58FCE3785FB1}" destId="{3BD2F6FC-6144-46A8-9247-D706130A4653}" srcOrd="0" destOrd="0" presId="urn:microsoft.com/office/officeart/2005/8/layout/vList2"/>
    <dgm:cxn modelId="{7C96DB27-F25F-4E52-BCD3-D403C55D3494}" type="presParOf" srcId="{76BD64AE-9A79-4258-8513-58FCE3785FB1}" destId="{6AF05E6E-9B67-495B-AA21-91EB9E663E1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D0F3166-6A6C-43F9-BCF0-A2153397E9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B607E4-F954-4D33-B50C-336DE37FA9C5}">
      <dgm:prSet/>
      <dgm:spPr/>
      <dgm:t>
        <a:bodyPr/>
        <a:lstStyle/>
        <a:p>
          <a:pPr rtl="0"/>
          <a:r>
            <a:rPr lang="en-US" dirty="0"/>
            <a:t>Methods for working with Data:</a:t>
          </a:r>
        </a:p>
      </dgm:t>
    </dgm:pt>
    <dgm:pt modelId="{A32EBD7A-24BE-444B-B29C-B8B75B8D42DD}" type="parTrans" cxnId="{B6BD1568-2BF8-4706-B6B0-674889C39315}">
      <dgm:prSet/>
      <dgm:spPr/>
      <dgm:t>
        <a:bodyPr/>
        <a:lstStyle/>
        <a:p>
          <a:endParaRPr lang="en-US"/>
        </a:p>
      </dgm:t>
    </dgm:pt>
    <dgm:pt modelId="{D060CE39-0755-4742-B85B-A630ED2CB191}" type="sibTrans" cxnId="{B6BD1568-2BF8-4706-B6B0-674889C39315}">
      <dgm:prSet/>
      <dgm:spPr/>
      <dgm:t>
        <a:bodyPr/>
        <a:lstStyle/>
        <a:p>
          <a:endParaRPr lang="en-US"/>
        </a:p>
      </dgm:t>
    </dgm:pt>
    <dgm:pt modelId="{068A6FAD-3064-4322-8CBE-7E199A8E287A}">
      <dgm:prSet/>
      <dgm:spPr/>
      <dgm:t>
        <a:bodyPr/>
        <a:lstStyle/>
        <a:p>
          <a:pPr rtl="0"/>
          <a:r>
            <a:rPr lang="en-US"/>
            <a:t>getValue()</a:t>
          </a:r>
        </a:p>
      </dgm:t>
    </dgm:pt>
    <dgm:pt modelId="{0BCB3747-34E9-4B0C-BC85-F189FE64F594}" type="parTrans" cxnId="{D5055A64-01B1-48D0-8B98-CAE89BA2B82E}">
      <dgm:prSet/>
      <dgm:spPr/>
      <dgm:t>
        <a:bodyPr/>
        <a:lstStyle/>
        <a:p>
          <a:endParaRPr lang="en-US"/>
        </a:p>
      </dgm:t>
    </dgm:pt>
    <dgm:pt modelId="{FAF93ECD-4375-47C6-95CF-6D43B20ABC06}" type="sibTrans" cxnId="{D5055A64-01B1-48D0-8B98-CAE89BA2B82E}">
      <dgm:prSet/>
      <dgm:spPr/>
      <dgm:t>
        <a:bodyPr/>
        <a:lstStyle/>
        <a:p>
          <a:endParaRPr lang="en-US"/>
        </a:p>
      </dgm:t>
    </dgm:pt>
    <dgm:pt modelId="{9DB22A9B-C971-4E55-9B25-C9EC5DDBC080}">
      <dgm:prSet/>
      <dgm:spPr/>
      <dgm:t>
        <a:bodyPr/>
        <a:lstStyle/>
        <a:p>
          <a:pPr rtl="0"/>
          <a:r>
            <a:rPr lang="en-US"/>
            <a:t>setValue()</a:t>
          </a:r>
        </a:p>
      </dgm:t>
    </dgm:pt>
    <dgm:pt modelId="{1C912409-DB6B-4748-9792-45AD9BE1E056}" type="parTrans" cxnId="{A23EEA9A-7E57-400E-B9CC-9F2DCEA1789A}">
      <dgm:prSet/>
      <dgm:spPr/>
      <dgm:t>
        <a:bodyPr/>
        <a:lstStyle/>
        <a:p>
          <a:endParaRPr lang="en-US"/>
        </a:p>
      </dgm:t>
    </dgm:pt>
    <dgm:pt modelId="{BF17F78F-DC8B-4BE6-88DF-57B6300D7E65}" type="sibTrans" cxnId="{A23EEA9A-7E57-400E-B9CC-9F2DCEA1789A}">
      <dgm:prSet/>
      <dgm:spPr/>
      <dgm:t>
        <a:bodyPr/>
        <a:lstStyle/>
        <a:p>
          <a:endParaRPr lang="en-US"/>
        </a:p>
      </dgm:t>
    </dgm:pt>
    <dgm:pt modelId="{76BD64AE-9A79-4258-8513-58FCE3785FB1}" type="pres">
      <dgm:prSet presAssocID="{BD0F3166-6A6C-43F9-BCF0-A2153397E92F}" presName="linear" presStyleCnt="0">
        <dgm:presLayoutVars>
          <dgm:animLvl val="lvl"/>
          <dgm:resizeHandles val="exact"/>
        </dgm:presLayoutVars>
      </dgm:prSet>
      <dgm:spPr/>
    </dgm:pt>
    <dgm:pt modelId="{3BD2F6FC-6144-46A8-9247-D706130A4653}" type="pres">
      <dgm:prSet presAssocID="{FDB607E4-F954-4D33-B50C-336DE37FA9C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AF05E6E-9B67-495B-AA21-91EB9E663E18}" type="pres">
      <dgm:prSet presAssocID="{FDB607E4-F954-4D33-B50C-336DE37FA9C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067210-A966-408E-AAC5-84A90DF3C847}" type="presOf" srcId="{9DB22A9B-C971-4E55-9B25-C9EC5DDBC080}" destId="{6AF05E6E-9B67-495B-AA21-91EB9E663E18}" srcOrd="0" destOrd="1" presId="urn:microsoft.com/office/officeart/2005/8/layout/vList2"/>
    <dgm:cxn modelId="{DB748820-1A5F-463E-866B-7B3B6C09F2F8}" type="presOf" srcId="{068A6FAD-3064-4322-8CBE-7E199A8E287A}" destId="{6AF05E6E-9B67-495B-AA21-91EB9E663E18}" srcOrd="0" destOrd="0" presId="urn:microsoft.com/office/officeart/2005/8/layout/vList2"/>
    <dgm:cxn modelId="{D5055A64-01B1-48D0-8B98-CAE89BA2B82E}" srcId="{FDB607E4-F954-4D33-B50C-336DE37FA9C5}" destId="{068A6FAD-3064-4322-8CBE-7E199A8E287A}" srcOrd="0" destOrd="0" parTransId="{0BCB3747-34E9-4B0C-BC85-F189FE64F594}" sibTransId="{FAF93ECD-4375-47C6-95CF-6D43B20ABC06}"/>
    <dgm:cxn modelId="{B6BD1568-2BF8-4706-B6B0-674889C39315}" srcId="{BD0F3166-6A6C-43F9-BCF0-A2153397E92F}" destId="{FDB607E4-F954-4D33-B50C-336DE37FA9C5}" srcOrd="0" destOrd="0" parTransId="{A32EBD7A-24BE-444B-B29C-B8B75B8D42DD}" sibTransId="{D060CE39-0755-4742-B85B-A630ED2CB191}"/>
    <dgm:cxn modelId="{A23EEA9A-7E57-400E-B9CC-9F2DCEA1789A}" srcId="{FDB607E4-F954-4D33-B50C-336DE37FA9C5}" destId="{9DB22A9B-C971-4E55-9B25-C9EC5DDBC080}" srcOrd="1" destOrd="0" parTransId="{1C912409-DB6B-4748-9792-45AD9BE1E056}" sibTransId="{BF17F78F-DC8B-4BE6-88DF-57B6300D7E65}"/>
    <dgm:cxn modelId="{24C7CAE4-546B-4920-AEA9-734B68F3C9FF}" type="presOf" srcId="{FDB607E4-F954-4D33-B50C-336DE37FA9C5}" destId="{3BD2F6FC-6144-46A8-9247-D706130A4653}" srcOrd="0" destOrd="0" presId="urn:microsoft.com/office/officeart/2005/8/layout/vList2"/>
    <dgm:cxn modelId="{31127BF9-9E02-4960-A72C-37E51420B463}" type="presOf" srcId="{BD0F3166-6A6C-43F9-BCF0-A2153397E92F}" destId="{76BD64AE-9A79-4258-8513-58FCE3785FB1}" srcOrd="0" destOrd="0" presId="urn:microsoft.com/office/officeart/2005/8/layout/vList2"/>
    <dgm:cxn modelId="{9FEF0032-5E6C-4AB9-BC3D-47A976D7A716}" type="presParOf" srcId="{76BD64AE-9A79-4258-8513-58FCE3785FB1}" destId="{3BD2F6FC-6144-46A8-9247-D706130A4653}" srcOrd="0" destOrd="0" presId="urn:microsoft.com/office/officeart/2005/8/layout/vList2"/>
    <dgm:cxn modelId="{7C96DB27-F25F-4E52-BCD3-D403C55D3494}" type="presParOf" srcId="{76BD64AE-9A79-4258-8513-58FCE3785FB1}" destId="{6AF05E6E-9B67-495B-AA21-91EB9E663E1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B3AD96E-5C21-4B74-887C-7A0E06B7159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2DC573-0F0E-4FE1-854C-109BBD457565}">
      <dgm:prSet/>
      <dgm:spPr/>
      <dgm:t>
        <a:bodyPr/>
        <a:lstStyle/>
        <a:p>
          <a:pPr rtl="0"/>
          <a:r>
            <a:rPr lang="en-US" dirty="0"/>
            <a:t>CRM Form Fields contain two components:</a:t>
          </a:r>
        </a:p>
      </dgm:t>
    </dgm:pt>
    <dgm:pt modelId="{5C23F329-7E0F-4ADD-82DC-98876E5FD580}" type="parTrans" cxnId="{AC9DD818-16F2-4896-B61F-CFD75956103E}">
      <dgm:prSet/>
      <dgm:spPr/>
      <dgm:t>
        <a:bodyPr/>
        <a:lstStyle/>
        <a:p>
          <a:endParaRPr lang="en-US"/>
        </a:p>
      </dgm:t>
    </dgm:pt>
    <dgm:pt modelId="{BB0FD758-955B-4F26-9799-9E2BA7848ABA}" type="sibTrans" cxnId="{AC9DD818-16F2-4896-B61F-CFD75956103E}">
      <dgm:prSet/>
      <dgm:spPr/>
      <dgm:t>
        <a:bodyPr/>
        <a:lstStyle/>
        <a:p>
          <a:endParaRPr lang="en-US"/>
        </a:p>
      </dgm:t>
    </dgm:pt>
    <dgm:pt modelId="{E7171230-FEB9-4027-AAC6-22C4661ED7A7}">
      <dgm:prSet/>
      <dgm:spPr/>
      <dgm:t>
        <a:bodyPr/>
        <a:lstStyle/>
        <a:p>
          <a:pPr rtl="0"/>
          <a:r>
            <a:rPr lang="en-US"/>
            <a:t>Attribute (data)</a:t>
          </a:r>
        </a:p>
      </dgm:t>
    </dgm:pt>
    <dgm:pt modelId="{AB292A8B-D614-4049-B0BC-4E4F28AE6BE8}" type="parTrans" cxnId="{875CC91F-FF1F-48F7-96C9-9FC47FEB59C0}">
      <dgm:prSet/>
      <dgm:spPr/>
      <dgm:t>
        <a:bodyPr/>
        <a:lstStyle/>
        <a:p>
          <a:endParaRPr lang="en-US"/>
        </a:p>
      </dgm:t>
    </dgm:pt>
    <dgm:pt modelId="{0CB72965-C3A7-431C-873A-61D215E6069F}" type="sibTrans" cxnId="{875CC91F-FF1F-48F7-96C9-9FC47FEB59C0}">
      <dgm:prSet/>
      <dgm:spPr/>
      <dgm:t>
        <a:bodyPr/>
        <a:lstStyle/>
        <a:p>
          <a:endParaRPr lang="en-US"/>
        </a:p>
      </dgm:t>
    </dgm:pt>
    <dgm:pt modelId="{E940FD46-A1B9-4210-89BD-C4AAB7C22304}">
      <dgm:prSet/>
      <dgm:spPr/>
      <dgm:t>
        <a:bodyPr/>
        <a:lstStyle/>
        <a:p>
          <a:pPr rtl="0"/>
          <a:r>
            <a:rPr lang="en-US"/>
            <a:t>Control (data entry control)</a:t>
          </a:r>
        </a:p>
      </dgm:t>
    </dgm:pt>
    <dgm:pt modelId="{50875598-DD29-4825-86E0-989FF6D64DA1}" type="parTrans" cxnId="{BF14A10B-8C1F-4724-95D6-8A9FD8161AC2}">
      <dgm:prSet/>
      <dgm:spPr/>
      <dgm:t>
        <a:bodyPr/>
        <a:lstStyle/>
        <a:p>
          <a:endParaRPr lang="en-US"/>
        </a:p>
      </dgm:t>
    </dgm:pt>
    <dgm:pt modelId="{EB218C65-607C-408D-B568-3A886054F232}" type="sibTrans" cxnId="{BF14A10B-8C1F-4724-95D6-8A9FD8161AC2}">
      <dgm:prSet/>
      <dgm:spPr/>
      <dgm:t>
        <a:bodyPr/>
        <a:lstStyle/>
        <a:p>
          <a:endParaRPr lang="en-US"/>
        </a:p>
      </dgm:t>
    </dgm:pt>
    <dgm:pt modelId="{22635ABC-60C5-4043-982D-D82FAB0D38DB}">
      <dgm:prSet/>
      <dgm:spPr/>
      <dgm:t>
        <a:bodyPr/>
        <a:lstStyle/>
        <a:p>
          <a:pPr rtl="0"/>
          <a:r>
            <a:rPr lang="en-US"/>
            <a:t>There is only one Attribute</a:t>
          </a:r>
        </a:p>
      </dgm:t>
    </dgm:pt>
    <dgm:pt modelId="{8C69D543-4F8B-4847-9A66-CD28301FD761}" type="parTrans" cxnId="{2E95249C-2FC1-46C4-85BF-34714013DB6A}">
      <dgm:prSet/>
      <dgm:spPr/>
      <dgm:t>
        <a:bodyPr/>
        <a:lstStyle/>
        <a:p>
          <a:endParaRPr lang="en-US"/>
        </a:p>
      </dgm:t>
    </dgm:pt>
    <dgm:pt modelId="{51DAB7C9-15A8-4E87-8D59-A6159696E9D7}" type="sibTrans" cxnId="{2E95249C-2FC1-46C4-85BF-34714013DB6A}">
      <dgm:prSet/>
      <dgm:spPr/>
      <dgm:t>
        <a:bodyPr/>
        <a:lstStyle/>
        <a:p>
          <a:endParaRPr lang="en-US"/>
        </a:p>
      </dgm:t>
    </dgm:pt>
    <dgm:pt modelId="{433BD127-9CEB-4897-8645-465CA06FB54A}">
      <dgm:prSet/>
      <dgm:spPr/>
      <dgm:t>
        <a:bodyPr/>
        <a:lstStyle/>
        <a:p>
          <a:pPr rtl="0"/>
          <a:r>
            <a:rPr lang="en-US"/>
            <a:t>Multiple Controls may exist for a single Attribute</a:t>
          </a:r>
        </a:p>
      </dgm:t>
    </dgm:pt>
    <dgm:pt modelId="{5A8854B0-2925-47EE-86AB-4208767A3DAE}" type="parTrans" cxnId="{E0E51AF7-D6CC-4704-BFF3-871C87476342}">
      <dgm:prSet/>
      <dgm:spPr/>
      <dgm:t>
        <a:bodyPr/>
        <a:lstStyle/>
        <a:p>
          <a:endParaRPr lang="en-US"/>
        </a:p>
      </dgm:t>
    </dgm:pt>
    <dgm:pt modelId="{0A030ED6-F04C-4CFD-89BA-DA3E13261060}" type="sibTrans" cxnId="{E0E51AF7-D6CC-4704-BFF3-871C87476342}">
      <dgm:prSet/>
      <dgm:spPr/>
      <dgm:t>
        <a:bodyPr/>
        <a:lstStyle/>
        <a:p>
          <a:endParaRPr lang="en-US"/>
        </a:p>
      </dgm:t>
    </dgm:pt>
    <dgm:pt modelId="{BAE55F6B-0F94-4BE7-9C46-37F9570B4364}">
      <dgm:prSet/>
      <dgm:spPr/>
      <dgm:t>
        <a:bodyPr/>
        <a:lstStyle/>
        <a:p>
          <a:pPr rtl="0"/>
          <a:r>
            <a:rPr lang="en-US"/>
            <a:t>Attributes and Controls each have specific Xrm.Page methods attached</a:t>
          </a:r>
        </a:p>
      </dgm:t>
    </dgm:pt>
    <dgm:pt modelId="{08D5136E-E943-4435-82DA-72125B021897}" type="parTrans" cxnId="{DFB88C75-BF03-4D68-8708-58509460F0B0}">
      <dgm:prSet/>
      <dgm:spPr/>
      <dgm:t>
        <a:bodyPr/>
        <a:lstStyle/>
        <a:p>
          <a:endParaRPr lang="en-US"/>
        </a:p>
      </dgm:t>
    </dgm:pt>
    <dgm:pt modelId="{F33E2FBA-B82C-4A89-B332-323C099F5AF6}" type="sibTrans" cxnId="{DFB88C75-BF03-4D68-8708-58509460F0B0}">
      <dgm:prSet/>
      <dgm:spPr/>
      <dgm:t>
        <a:bodyPr/>
        <a:lstStyle/>
        <a:p>
          <a:endParaRPr lang="en-US"/>
        </a:p>
      </dgm:t>
    </dgm:pt>
    <dgm:pt modelId="{5D77EF3A-E069-4D49-8122-DDBFD4AEF551}" type="pres">
      <dgm:prSet presAssocID="{9B3AD96E-5C21-4B74-887C-7A0E06B7159A}" presName="Name0" presStyleCnt="0">
        <dgm:presLayoutVars>
          <dgm:dir/>
          <dgm:animLvl val="lvl"/>
          <dgm:resizeHandles val="exact"/>
        </dgm:presLayoutVars>
      </dgm:prSet>
      <dgm:spPr/>
    </dgm:pt>
    <dgm:pt modelId="{CCAC0C7B-6C63-4C13-84CB-25A682EF1740}" type="pres">
      <dgm:prSet presAssocID="{FA2DC573-0F0E-4FE1-854C-109BBD457565}" presName="linNode" presStyleCnt="0"/>
      <dgm:spPr/>
    </dgm:pt>
    <dgm:pt modelId="{8083B806-5EB8-432C-817C-28ABD7912E5B}" type="pres">
      <dgm:prSet presAssocID="{FA2DC573-0F0E-4FE1-854C-109BBD45756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1E27653-0F9A-49A5-8F03-112113C9731F}" type="pres">
      <dgm:prSet presAssocID="{FA2DC573-0F0E-4FE1-854C-109BBD457565}" presName="descendantText" presStyleLbl="alignAccFollowNode1" presStyleIdx="0" presStyleCnt="1">
        <dgm:presLayoutVars>
          <dgm:bulletEnabled val="1"/>
        </dgm:presLayoutVars>
      </dgm:prSet>
      <dgm:spPr/>
    </dgm:pt>
    <dgm:pt modelId="{E4C84DC8-7343-4E53-B113-F553F1994FA9}" type="pres">
      <dgm:prSet presAssocID="{BB0FD758-955B-4F26-9799-9E2BA7848ABA}" presName="sp" presStyleCnt="0"/>
      <dgm:spPr/>
    </dgm:pt>
    <dgm:pt modelId="{FE967346-925D-4779-B277-D324C05836FB}" type="pres">
      <dgm:prSet presAssocID="{22635ABC-60C5-4043-982D-D82FAB0D38DB}" presName="linNode" presStyleCnt="0"/>
      <dgm:spPr/>
    </dgm:pt>
    <dgm:pt modelId="{EF2DCE23-828D-4E0F-859D-790A7EDEB8FC}" type="pres">
      <dgm:prSet presAssocID="{22635ABC-60C5-4043-982D-D82FAB0D38D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9CFB6D9-B9B1-4068-924E-A902802AB331}" type="pres">
      <dgm:prSet presAssocID="{51DAB7C9-15A8-4E87-8D59-A6159696E9D7}" presName="sp" presStyleCnt="0"/>
      <dgm:spPr/>
    </dgm:pt>
    <dgm:pt modelId="{0518F4CD-BE32-4813-81DE-6E815229952B}" type="pres">
      <dgm:prSet presAssocID="{433BD127-9CEB-4897-8645-465CA06FB54A}" presName="linNode" presStyleCnt="0"/>
      <dgm:spPr/>
    </dgm:pt>
    <dgm:pt modelId="{2EDE9740-458D-48D1-9196-B17467154436}" type="pres">
      <dgm:prSet presAssocID="{433BD127-9CEB-4897-8645-465CA06FB54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4090600-2066-4C2E-A466-57356145D2E2}" type="pres">
      <dgm:prSet presAssocID="{0A030ED6-F04C-4CFD-89BA-DA3E13261060}" presName="sp" presStyleCnt="0"/>
      <dgm:spPr/>
    </dgm:pt>
    <dgm:pt modelId="{C764BD7A-5ECE-4F92-B265-4AE6F6B6F5DA}" type="pres">
      <dgm:prSet presAssocID="{BAE55F6B-0F94-4BE7-9C46-37F9570B4364}" presName="linNode" presStyleCnt="0"/>
      <dgm:spPr/>
    </dgm:pt>
    <dgm:pt modelId="{928B71FB-C401-4AA2-B499-33022044FE14}" type="pres">
      <dgm:prSet presAssocID="{BAE55F6B-0F94-4BE7-9C46-37F9570B4364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F14A10B-8C1F-4724-95D6-8A9FD8161AC2}" srcId="{FA2DC573-0F0E-4FE1-854C-109BBD457565}" destId="{E940FD46-A1B9-4210-89BD-C4AAB7C22304}" srcOrd="1" destOrd="0" parTransId="{50875598-DD29-4825-86E0-989FF6D64DA1}" sibTransId="{EB218C65-607C-408D-B568-3A886054F232}"/>
    <dgm:cxn modelId="{AC9DD818-16F2-4896-B61F-CFD75956103E}" srcId="{9B3AD96E-5C21-4B74-887C-7A0E06B7159A}" destId="{FA2DC573-0F0E-4FE1-854C-109BBD457565}" srcOrd="0" destOrd="0" parTransId="{5C23F329-7E0F-4ADD-82DC-98876E5FD580}" sibTransId="{BB0FD758-955B-4F26-9799-9E2BA7848ABA}"/>
    <dgm:cxn modelId="{875CC91F-FF1F-48F7-96C9-9FC47FEB59C0}" srcId="{FA2DC573-0F0E-4FE1-854C-109BBD457565}" destId="{E7171230-FEB9-4027-AAC6-22C4661ED7A7}" srcOrd="0" destOrd="0" parTransId="{AB292A8B-D614-4049-B0BC-4E4F28AE6BE8}" sibTransId="{0CB72965-C3A7-431C-873A-61D215E6069F}"/>
    <dgm:cxn modelId="{AAA5CB26-1951-494B-A782-B1566A27F9E6}" type="presOf" srcId="{433BD127-9CEB-4897-8645-465CA06FB54A}" destId="{2EDE9740-458D-48D1-9196-B17467154436}" srcOrd="0" destOrd="0" presId="urn:microsoft.com/office/officeart/2005/8/layout/vList5"/>
    <dgm:cxn modelId="{BF26025C-647C-4A63-9762-0336B19078AC}" type="presOf" srcId="{E940FD46-A1B9-4210-89BD-C4AAB7C22304}" destId="{81E27653-0F9A-49A5-8F03-112113C9731F}" srcOrd="0" destOrd="1" presId="urn:microsoft.com/office/officeart/2005/8/layout/vList5"/>
    <dgm:cxn modelId="{1BBA9F5C-3791-49BA-9692-D1E716E98373}" type="presOf" srcId="{22635ABC-60C5-4043-982D-D82FAB0D38DB}" destId="{EF2DCE23-828D-4E0F-859D-790A7EDEB8FC}" srcOrd="0" destOrd="0" presId="urn:microsoft.com/office/officeart/2005/8/layout/vList5"/>
    <dgm:cxn modelId="{F3446F74-E48F-442F-8B2C-818DC455F10E}" type="presOf" srcId="{BAE55F6B-0F94-4BE7-9C46-37F9570B4364}" destId="{928B71FB-C401-4AA2-B499-33022044FE14}" srcOrd="0" destOrd="0" presId="urn:microsoft.com/office/officeart/2005/8/layout/vList5"/>
    <dgm:cxn modelId="{DFB88C75-BF03-4D68-8708-58509460F0B0}" srcId="{9B3AD96E-5C21-4B74-887C-7A0E06B7159A}" destId="{BAE55F6B-0F94-4BE7-9C46-37F9570B4364}" srcOrd="3" destOrd="0" parTransId="{08D5136E-E943-4435-82DA-72125B021897}" sibTransId="{F33E2FBA-B82C-4A89-B332-323C099F5AF6}"/>
    <dgm:cxn modelId="{EDD0CF7C-1F8D-4B8A-A73C-41C2A96DF0CC}" type="presOf" srcId="{9B3AD96E-5C21-4B74-887C-7A0E06B7159A}" destId="{5D77EF3A-E069-4D49-8122-DDBFD4AEF551}" srcOrd="0" destOrd="0" presId="urn:microsoft.com/office/officeart/2005/8/layout/vList5"/>
    <dgm:cxn modelId="{933F7D7D-588E-4AD0-93FC-9D68027E4776}" type="presOf" srcId="{FA2DC573-0F0E-4FE1-854C-109BBD457565}" destId="{8083B806-5EB8-432C-817C-28ABD7912E5B}" srcOrd="0" destOrd="0" presId="urn:microsoft.com/office/officeart/2005/8/layout/vList5"/>
    <dgm:cxn modelId="{2E95249C-2FC1-46C4-85BF-34714013DB6A}" srcId="{9B3AD96E-5C21-4B74-887C-7A0E06B7159A}" destId="{22635ABC-60C5-4043-982D-D82FAB0D38DB}" srcOrd="1" destOrd="0" parTransId="{8C69D543-4F8B-4847-9A66-CD28301FD761}" sibTransId="{51DAB7C9-15A8-4E87-8D59-A6159696E9D7}"/>
    <dgm:cxn modelId="{4522DAA7-CBA7-4EBC-8E1D-699D4DA88D26}" type="presOf" srcId="{E7171230-FEB9-4027-AAC6-22C4661ED7A7}" destId="{81E27653-0F9A-49A5-8F03-112113C9731F}" srcOrd="0" destOrd="0" presId="urn:microsoft.com/office/officeart/2005/8/layout/vList5"/>
    <dgm:cxn modelId="{E0E51AF7-D6CC-4704-BFF3-871C87476342}" srcId="{9B3AD96E-5C21-4B74-887C-7A0E06B7159A}" destId="{433BD127-9CEB-4897-8645-465CA06FB54A}" srcOrd="2" destOrd="0" parTransId="{5A8854B0-2925-47EE-86AB-4208767A3DAE}" sibTransId="{0A030ED6-F04C-4CFD-89BA-DA3E13261060}"/>
    <dgm:cxn modelId="{6C8E9740-F480-492C-BF66-F284ED4F121D}" type="presParOf" srcId="{5D77EF3A-E069-4D49-8122-DDBFD4AEF551}" destId="{CCAC0C7B-6C63-4C13-84CB-25A682EF1740}" srcOrd="0" destOrd="0" presId="urn:microsoft.com/office/officeart/2005/8/layout/vList5"/>
    <dgm:cxn modelId="{FC07AB26-A2E4-4C3B-958B-F718ED0B2426}" type="presParOf" srcId="{CCAC0C7B-6C63-4C13-84CB-25A682EF1740}" destId="{8083B806-5EB8-432C-817C-28ABD7912E5B}" srcOrd="0" destOrd="0" presId="urn:microsoft.com/office/officeart/2005/8/layout/vList5"/>
    <dgm:cxn modelId="{2F95AAED-9708-46FE-A62E-2DC27EF41F02}" type="presParOf" srcId="{CCAC0C7B-6C63-4C13-84CB-25A682EF1740}" destId="{81E27653-0F9A-49A5-8F03-112113C9731F}" srcOrd="1" destOrd="0" presId="urn:microsoft.com/office/officeart/2005/8/layout/vList5"/>
    <dgm:cxn modelId="{AB8D1210-43FC-4856-94B6-5B0BB6CD7888}" type="presParOf" srcId="{5D77EF3A-E069-4D49-8122-DDBFD4AEF551}" destId="{E4C84DC8-7343-4E53-B113-F553F1994FA9}" srcOrd="1" destOrd="0" presId="urn:microsoft.com/office/officeart/2005/8/layout/vList5"/>
    <dgm:cxn modelId="{37712869-8DF9-4280-8FEF-82F45D1B10D9}" type="presParOf" srcId="{5D77EF3A-E069-4D49-8122-DDBFD4AEF551}" destId="{FE967346-925D-4779-B277-D324C05836FB}" srcOrd="2" destOrd="0" presId="urn:microsoft.com/office/officeart/2005/8/layout/vList5"/>
    <dgm:cxn modelId="{5F388605-0E50-433E-A913-EAF9976477F0}" type="presParOf" srcId="{FE967346-925D-4779-B277-D324C05836FB}" destId="{EF2DCE23-828D-4E0F-859D-790A7EDEB8FC}" srcOrd="0" destOrd="0" presId="urn:microsoft.com/office/officeart/2005/8/layout/vList5"/>
    <dgm:cxn modelId="{D91A7D3B-E49D-4A33-8247-30A944A5193D}" type="presParOf" srcId="{5D77EF3A-E069-4D49-8122-DDBFD4AEF551}" destId="{F9CFB6D9-B9B1-4068-924E-A902802AB331}" srcOrd="3" destOrd="0" presId="urn:microsoft.com/office/officeart/2005/8/layout/vList5"/>
    <dgm:cxn modelId="{17EBC8BC-1A8A-4C6E-9CE1-67A9D07E58B2}" type="presParOf" srcId="{5D77EF3A-E069-4D49-8122-DDBFD4AEF551}" destId="{0518F4CD-BE32-4813-81DE-6E815229952B}" srcOrd="4" destOrd="0" presId="urn:microsoft.com/office/officeart/2005/8/layout/vList5"/>
    <dgm:cxn modelId="{5153247C-D991-4B42-884D-39ACA5BA5DEE}" type="presParOf" srcId="{0518F4CD-BE32-4813-81DE-6E815229952B}" destId="{2EDE9740-458D-48D1-9196-B17467154436}" srcOrd="0" destOrd="0" presId="urn:microsoft.com/office/officeart/2005/8/layout/vList5"/>
    <dgm:cxn modelId="{DF582D63-81AA-45D3-9163-CDD970C5A7CB}" type="presParOf" srcId="{5D77EF3A-E069-4D49-8122-DDBFD4AEF551}" destId="{E4090600-2066-4C2E-A466-57356145D2E2}" srcOrd="5" destOrd="0" presId="urn:microsoft.com/office/officeart/2005/8/layout/vList5"/>
    <dgm:cxn modelId="{23A53B53-1A8A-4907-8D7D-3AF626C99F12}" type="presParOf" srcId="{5D77EF3A-E069-4D49-8122-DDBFD4AEF551}" destId="{C764BD7A-5ECE-4F92-B265-4AE6F6B6F5DA}" srcOrd="6" destOrd="0" presId="urn:microsoft.com/office/officeart/2005/8/layout/vList5"/>
    <dgm:cxn modelId="{6B4A43AD-9B93-456E-B31F-4CF9373A7A79}" type="presParOf" srcId="{C764BD7A-5ECE-4F92-B265-4AE6F6B6F5DA}" destId="{928B71FB-C401-4AA2-B499-33022044FE1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3C7E298-2A83-43F5-85A5-0647E0EC93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4C44C2-9927-4F5A-85E4-89827AC530FB}">
      <dgm:prSet/>
      <dgm:spPr/>
      <dgm:t>
        <a:bodyPr/>
        <a:lstStyle/>
        <a:p>
          <a:pPr rtl="0"/>
          <a:r>
            <a:rPr lang="en-US" baseline="0" dirty="0"/>
            <a:t>Connect to an Attribute</a:t>
          </a:r>
          <a:endParaRPr lang="en-US" dirty="0"/>
        </a:p>
      </dgm:t>
    </dgm:pt>
    <dgm:pt modelId="{F1DA9124-E90A-4718-8AC9-8BDC4882053E}" type="parTrans" cxnId="{F34D3474-F49C-49F0-AE72-25338FB609B7}">
      <dgm:prSet/>
      <dgm:spPr/>
      <dgm:t>
        <a:bodyPr/>
        <a:lstStyle/>
        <a:p>
          <a:endParaRPr lang="en-US"/>
        </a:p>
      </dgm:t>
    </dgm:pt>
    <dgm:pt modelId="{C9AA729A-72A1-4C55-9A83-7AA4A55C66B5}" type="sibTrans" cxnId="{F34D3474-F49C-49F0-AE72-25338FB609B7}">
      <dgm:prSet/>
      <dgm:spPr/>
      <dgm:t>
        <a:bodyPr/>
        <a:lstStyle/>
        <a:p>
          <a:endParaRPr lang="en-US"/>
        </a:p>
      </dgm:t>
    </dgm:pt>
    <dgm:pt modelId="{D7E222D4-4080-4B98-9EA6-E07D874C6E8A}">
      <dgm:prSet/>
      <dgm:spPr/>
      <dgm:t>
        <a:bodyPr/>
        <a:lstStyle/>
        <a:p>
          <a:pPr rtl="0"/>
          <a:r>
            <a:rPr lang="en-US" baseline="0" dirty="0" err="1"/>
            <a:t>Xrm.Page.getAttribute</a:t>
          </a:r>
          <a:r>
            <a:rPr lang="en-US" baseline="0" dirty="0"/>
            <a:t>()</a:t>
          </a:r>
          <a:endParaRPr lang="en-US" dirty="0"/>
        </a:p>
      </dgm:t>
    </dgm:pt>
    <dgm:pt modelId="{C9107B64-09D0-4494-84FA-7DB8121EF15D}" type="parTrans" cxnId="{A8649736-1F4C-4A88-AF96-2436F7D09A43}">
      <dgm:prSet/>
      <dgm:spPr/>
      <dgm:t>
        <a:bodyPr/>
        <a:lstStyle/>
        <a:p>
          <a:endParaRPr lang="en-US"/>
        </a:p>
      </dgm:t>
    </dgm:pt>
    <dgm:pt modelId="{734F4F3C-1EA4-47E7-A138-B4C797AE7417}" type="sibTrans" cxnId="{A8649736-1F4C-4A88-AF96-2436F7D09A43}">
      <dgm:prSet/>
      <dgm:spPr/>
      <dgm:t>
        <a:bodyPr/>
        <a:lstStyle/>
        <a:p>
          <a:endParaRPr lang="en-US"/>
        </a:p>
      </dgm:t>
    </dgm:pt>
    <dgm:pt modelId="{6178E806-B750-482C-ACEF-F99C2873BEB5}">
      <dgm:prSet/>
      <dgm:spPr/>
      <dgm:t>
        <a:bodyPr/>
        <a:lstStyle/>
        <a:p>
          <a:pPr rtl="0"/>
          <a:r>
            <a:rPr lang="en-US" baseline="0" dirty="0"/>
            <a:t>Connect to a Control</a:t>
          </a:r>
          <a:endParaRPr lang="en-US" dirty="0"/>
        </a:p>
      </dgm:t>
    </dgm:pt>
    <dgm:pt modelId="{46F49F86-B5DD-45B0-A7B1-B3B828EBD9EF}" type="parTrans" cxnId="{3A40A838-14DD-4DB8-BC76-46E6367FA7D9}">
      <dgm:prSet/>
      <dgm:spPr/>
      <dgm:t>
        <a:bodyPr/>
        <a:lstStyle/>
        <a:p>
          <a:endParaRPr lang="en-US"/>
        </a:p>
      </dgm:t>
    </dgm:pt>
    <dgm:pt modelId="{CF2D34BB-5E51-4B79-87C4-C6FE39A4EB48}" type="sibTrans" cxnId="{3A40A838-14DD-4DB8-BC76-46E6367FA7D9}">
      <dgm:prSet/>
      <dgm:spPr/>
      <dgm:t>
        <a:bodyPr/>
        <a:lstStyle/>
        <a:p>
          <a:endParaRPr lang="en-US"/>
        </a:p>
      </dgm:t>
    </dgm:pt>
    <dgm:pt modelId="{EEBB301C-9DFE-4B2C-8356-0765F4221006}">
      <dgm:prSet/>
      <dgm:spPr/>
      <dgm:t>
        <a:bodyPr/>
        <a:lstStyle/>
        <a:p>
          <a:pPr rtl="0"/>
          <a:r>
            <a:rPr lang="en-US" baseline="0" dirty="0" err="1"/>
            <a:t>Xrm.Page.getControl</a:t>
          </a:r>
          <a:r>
            <a:rPr lang="en-US" baseline="0" dirty="0"/>
            <a:t>()</a:t>
          </a:r>
          <a:endParaRPr lang="en-US" dirty="0"/>
        </a:p>
      </dgm:t>
    </dgm:pt>
    <dgm:pt modelId="{30292483-BF15-4050-B9BD-F44F673509CB}" type="parTrans" cxnId="{0778D0A5-7E21-4182-A18A-D2481C155116}">
      <dgm:prSet/>
      <dgm:spPr/>
      <dgm:t>
        <a:bodyPr/>
        <a:lstStyle/>
        <a:p>
          <a:endParaRPr lang="en-US"/>
        </a:p>
      </dgm:t>
    </dgm:pt>
    <dgm:pt modelId="{0E006FA9-F8EF-4737-8BC0-6EC9DBCBA21E}" type="sibTrans" cxnId="{0778D0A5-7E21-4182-A18A-D2481C155116}">
      <dgm:prSet/>
      <dgm:spPr/>
      <dgm:t>
        <a:bodyPr/>
        <a:lstStyle/>
        <a:p>
          <a:endParaRPr lang="en-US"/>
        </a:p>
      </dgm:t>
    </dgm:pt>
    <dgm:pt modelId="{1E533949-8313-4BAF-AC73-AAF3CCF12F1F}" type="pres">
      <dgm:prSet presAssocID="{C3C7E298-2A83-43F5-85A5-0647E0EC9310}" presName="linear" presStyleCnt="0">
        <dgm:presLayoutVars>
          <dgm:animLvl val="lvl"/>
          <dgm:resizeHandles val="exact"/>
        </dgm:presLayoutVars>
      </dgm:prSet>
      <dgm:spPr/>
    </dgm:pt>
    <dgm:pt modelId="{E1014EBC-72AD-4307-859B-01A58974BE3F}" type="pres">
      <dgm:prSet presAssocID="{2A4C44C2-9927-4F5A-85E4-89827AC530F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9F7C68F-D1F7-4338-9BB4-623803A890C1}" type="pres">
      <dgm:prSet presAssocID="{2A4C44C2-9927-4F5A-85E4-89827AC530FB}" presName="childText" presStyleLbl="revTx" presStyleIdx="0" presStyleCnt="2">
        <dgm:presLayoutVars>
          <dgm:bulletEnabled val="1"/>
        </dgm:presLayoutVars>
      </dgm:prSet>
      <dgm:spPr/>
    </dgm:pt>
    <dgm:pt modelId="{01447410-DC65-4262-B4F2-6B236E2595F1}" type="pres">
      <dgm:prSet presAssocID="{6178E806-B750-482C-ACEF-F99C2873BE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D3BC135-C2C4-4ACA-AD21-D929424D37DE}" type="pres">
      <dgm:prSet presAssocID="{6178E806-B750-482C-ACEF-F99C2873BEB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52D329-14E3-4C99-93F3-40446C9D3DE5}" type="presOf" srcId="{C3C7E298-2A83-43F5-85A5-0647E0EC9310}" destId="{1E533949-8313-4BAF-AC73-AAF3CCF12F1F}" srcOrd="0" destOrd="0" presId="urn:microsoft.com/office/officeart/2005/8/layout/vList2"/>
    <dgm:cxn modelId="{A8649736-1F4C-4A88-AF96-2436F7D09A43}" srcId="{2A4C44C2-9927-4F5A-85E4-89827AC530FB}" destId="{D7E222D4-4080-4B98-9EA6-E07D874C6E8A}" srcOrd="0" destOrd="0" parTransId="{C9107B64-09D0-4494-84FA-7DB8121EF15D}" sibTransId="{734F4F3C-1EA4-47E7-A138-B4C797AE7417}"/>
    <dgm:cxn modelId="{3A40A838-14DD-4DB8-BC76-46E6367FA7D9}" srcId="{C3C7E298-2A83-43F5-85A5-0647E0EC9310}" destId="{6178E806-B750-482C-ACEF-F99C2873BEB5}" srcOrd="1" destOrd="0" parTransId="{46F49F86-B5DD-45B0-A7B1-B3B828EBD9EF}" sibTransId="{CF2D34BB-5E51-4B79-87C4-C6FE39A4EB48}"/>
    <dgm:cxn modelId="{F34D3474-F49C-49F0-AE72-25338FB609B7}" srcId="{C3C7E298-2A83-43F5-85A5-0647E0EC9310}" destId="{2A4C44C2-9927-4F5A-85E4-89827AC530FB}" srcOrd="0" destOrd="0" parTransId="{F1DA9124-E90A-4718-8AC9-8BDC4882053E}" sibTransId="{C9AA729A-72A1-4C55-9A83-7AA4A55C66B5}"/>
    <dgm:cxn modelId="{AB93F757-001C-4F72-83B7-88C37988867E}" type="presOf" srcId="{EEBB301C-9DFE-4B2C-8356-0765F4221006}" destId="{3D3BC135-C2C4-4ACA-AD21-D929424D37DE}" srcOrd="0" destOrd="0" presId="urn:microsoft.com/office/officeart/2005/8/layout/vList2"/>
    <dgm:cxn modelId="{62309592-9C77-4CD7-8375-F0A5D3769478}" type="presOf" srcId="{2A4C44C2-9927-4F5A-85E4-89827AC530FB}" destId="{E1014EBC-72AD-4307-859B-01A58974BE3F}" srcOrd="0" destOrd="0" presId="urn:microsoft.com/office/officeart/2005/8/layout/vList2"/>
    <dgm:cxn modelId="{718B6594-9BE6-4E87-A356-1B49A3F65C6F}" type="presOf" srcId="{6178E806-B750-482C-ACEF-F99C2873BEB5}" destId="{01447410-DC65-4262-B4F2-6B236E2595F1}" srcOrd="0" destOrd="0" presId="urn:microsoft.com/office/officeart/2005/8/layout/vList2"/>
    <dgm:cxn modelId="{0778D0A5-7E21-4182-A18A-D2481C155116}" srcId="{6178E806-B750-482C-ACEF-F99C2873BEB5}" destId="{EEBB301C-9DFE-4B2C-8356-0765F4221006}" srcOrd="0" destOrd="0" parTransId="{30292483-BF15-4050-B9BD-F44F673509CB}" sibTransId="{0E006FA9-F8EF-4737-8BC0-6EC9DBCBA21E}"/>
    <dgm:cxn modelId="{B9D0E0AB-2D72-4AC0-93FB-9E0F5145E251}" type="presOf" srcId="{D7E222D4-4080-4B98-9EA6-E07D874C6E8A}" destId="{B9F7C68F-D1F7-4338-9BB4-623803A890C1}" srcOrd="0" destOrd="0" presId="urn:microsoft.com/office/officeart/2005/8/layout/vList2"/>
    <dgm:cxn modelId="{B93DEE2D-AF4F-456D-9AA3-029DAE70DF19}" type="presParOf" srcId="{1E533949-8313-4BAF-AC73-AAF3CCF12F1F}" destId="{E1014EBC-72AD-4307-859B-01A58974BE3F}" srcOrd="0" destOrd="0" presId="urn:microsoft.com/office/officeart/2005/8/layout/vList2"/>
    <dgm:cxn modelId="{A0FE861E-D890-4D44-84E2-5D10E6A3E22C}" type="presParOf" srcId="{1E533949-8313-4BAF-AC73-AAF3CCF12F1F}" destId="{B9F7C68F-D1F7-4338-9BB4-623803A890C1}" srcOrd="1" destOrd="0" presId="urn:microsoft.com/office/officeart/2005/8/layout/vList2"/>
    <dgm:cxn modelId="{B84071D0-7AF7-46E1-A463-278C940460E5}" type="presParOf" srcId="{1E533949-8313-4BAF-AC73-AAF3CCF12F1F}" destId="{01447410-DC65-4262-B4F2-6B236E2595F1}" srcOrd="2" destOrd="0" presId="urn:microsoft.com/office/officeart/2005/8/layout/vList2"/>
    <dgm:cxn modelId="{CADEBF11-104A-4895-926B-58D90592B95C}" type="presParOf" srcId="{1E533949-8313-4BAF-AC73-AAF3CCF12F1F}" destId="{3D3BC135-C2C4-4ACA-AD21-D929424D37D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E70301-080D-4C64-B1F4-2DC928FACC0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F7154D-5B30-4189-BD28-781DE7D83B44}">
      <dgm:prSet/>
      <dgm:spPr/>
      <dgm:t>
        <a:bodyPr/>
        <a:lstStyle/>
        <a:p>
          <a:pPr rtl="0"/>
          <a:r>
            <a:rPr lang="en-US" dirty="0"/>
            <a:t>Data</a:t>
          </a:r>
        </a:p>
        <a:p>
          <a:pPr rtl="0"/>
          <a:r>
            <a:rPr lang="en-US" dirty="0"/>
            <a:t>Methods</a:t>
          </a:r>
        </a:p>
      </dgm:t>
    </dgm:pt>
    <dgm:pt modelId="{702294B2-5F28-48D3-B94A-96CC1F5B880E}" type="parTrans" cxnId="{D9E2E1AB-7B08-4AB4-94DF-7FCB1D9E93E9}">
      <dgm:prSet/>
      <dgm:spPr/>
      <dgm:t>
        <a:bodyPr/>
        <a:lstStyle/>
        <a:p>
          <a:endParaRPr lang="en-US"/>
        </a:p>
      </dgm:t>
    </dgm:pt>
    <dgm:pt modelId="{BA41A012-E1C9-477A-ADDF-28A02FB85D1E}" type="sibTrans" cxnId="{D9E2E1AB-7B08-4AB4-94DF-7FCB1D9E93E9}">
      <dgm:prSet/>
      <dgm:spPr/>
      <dgm:t>
        <a:bodyPr/>
        <a:lstStyle/>
        <a:p>
          <a:endParaRPr lang="en-US"/>
        </a:p>
      </dgm:t>
    </dgm:pt>
    <dgm:pt modelId="{9DEE42D7-09E8-42DB-8AB6-7DBC9EDE17E8}">
      <dgm:prSet/>
      <dgm:spPr/>
      <dgm:t>
        <a:bodyPr/>
        <a:lstStyle/>
        <a:p>
          <a:pPr rtl="0"/>
          <a:r>
            <a:rPr lang="en-US"/>
            <a:t>getValue</a:t>
          </a:r>
          <a:r>
            <a:rPr lang="en-US" dirty="0"/>
            <a:t>()</a:t>
          </a:r>
        </a:p>
      </dgm:t>
    </dgm:pt>
    <dgm:pt modelId="{0BDAE19F-A5AD-4418-8A5B-4E68C85F6F26}" type="parTrans" cxnId="{FF752EA0-BF8C-4738-908D-3AB6055451B3}">
      <dgm:prSet/>
      <dgm:spPr/>
      <dgm:t>
        <a:bodyPr/>
        <a:lstStyle/>
        <a:p>
          <a:endParaRPr lang="en-US"/>
        </a:p>
      </dgm:t>
    </dgm:pt>
    <dgm:pt modelId="{E0875AAC-CDAA-445D-AD81-222E1677A547}" type="sibTrans" cxnId="{FF752EA0-BF8C-4738-908D-3AB6055451B3}">
      <dgm:prSet/>
      <dgm:spPr/>
      <dgm:t>
        <a:bodyPr/>
        <a:lstStyle/>
        <a:p>
          <a:endParaRPr lang="en-US"/>
        </a:p>
      </dgm:t>
    </dgm:pt>
    <dgm:pt modelId="{DA5E9D56-511A-47FA-8CAA-88ADBFCEC23B}">
      <dgm:prSet/>
      <dgm:spPr/>
      <dgm:t>
        <a:bodyPr/>
        <a:lstStyle/>
        <a:p>
          <a:pPr rtl="0"/>
          <a:r>
            <a:rPr lang="en-US"/>
            <a:t>setValue()</a:t>
          </a:r>
        </a:p>
      </dgm:t>
    </dgm:pt>
    <dgm:pt modelId="{8C3B136E-3C0A-4D58-927F-4256E0CE6689}" type="parTrans" cxnId="{FA3501C6-5022-4D03-A962-8B75002F59B2}">
      <dgm:prSet/>
      <dgm:spPr/>
      <dgm:t>
        <a:bodyPr/>
        <a:lstStyle/>
        <a:p>
          <a:endParaRPr lang="en-US"/>
        </a:p>
      </dgm:t>
    </dgm:pt>
    <dgm:pt modelId="{892D7786-A6A9-4975-B641-3510C206F243}" type="sibTrans" cxnId="{FA3501C6-5022-4D03-A962-8B75002F59B2}">
      <dgm:prSet/>
      <dgm:spPr/>
      <dgm:t>
        <a:bodyPr/>
        <a:lstStyle/>
        <a:p>
          <a:endParaRPr lang="en-US"/>
        </a:p>
      </dgm:t>
    </dgm:pt>
    <dgm:pt modelId="{D3295EC9-924B-4F5F-A1DB-49044BB4BD54}">
      <dgm:prSet/>
      <dgm:spPr/>
      <dgm:t>
        <a:bodyPr/>
        <a:lstStyle/>
        <a:p>
          <a:pPr rtl="0"/>
          <a:r>
            <a:rPr lang="en-US" dirty="0" err="1"/>
            <a:t>setRequiredLevel</a:t>
          </a:r>
          <a:r>
            <a:rPr lang="en-US" dirty="0"/>
            <a:t>()</a:t>
          </a:r>
        </a:p>
      </dgm:t>
    </dgm:pt>
    <dgm:pt modelId="{5150DE23-3B94-4577-B0ED-A96FBC65D2FD}" type="parTrans" cxnId="{108BBA0E-A338-499F-AF53-61E85DE360C1}">
      <dgm:prSet/>
      <dgm:spPr/>
      <dgm:t>
        <a:bodyPr/>
        <a:lstStyle/>
        <a:p>
          <a:endParaRPr lang="en-US"/>
        </a:p>
      </dgm:t>
    </dgm:pt>
    <dgm:pt modelId="{6B6D370C-1C45-4675-A19B-6199A9563B0B}" type="sibTrans" cxnId="{108BBA0E-A338-499F-AF53-61E85DE360C1}">
      <dgm:prSet/>
      <dgm:spPr/>
      <dgm:t>
        <a:bodyPr/>
        <a:lstStyle/>
        <a:p>
          <a:endParaRPr lang="en-US"/>
        </a:p>
      </dgm:t>
    </dgm:pt>
    <dgm:pt modelId="{79BC3863-1AC0-471F-AB22-278214A87E8E}" type="pres">
      <dgm:prSet presAssocID="{A8E70301-080D-4C64-B1F4-2DC928FACC05}" presName="Name0" presStyleCnt="0">
        <dgm:presLayoutVars>
          <dgm:dir/>
          <dgm:animLvl val="lvl"/>
          <dgm:resizeHandles val="exact"/>
        </dgm:presLayoutVars>
      </dgm:prSet>
      <dgm:spPr/>
    </dgm:pt>
    <dgm:pt modelId="{2DE59A4C-7120-4631-AAA4-30AE3395693A}" type="pres">
      <dgm:prSet presAssocID="{BCF7154D-5B30-4189-BD28-781DE7D83B44}" presName="linNode" presStyleCnt="0"/>
      <dgm:spPr/>
    </dgm:pt>
    <dgm:pt modelId="{D3E8A5B7-B5D1-4D57-8E6F-426818ABE71C}" type="pres">
      <dgm:prSet presAssocID="{BCF7154D-5B30-4189-BD28-781DE7D83B44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01F291E8-AC89-4F80-881E-0C31428DA2B0}" type="pres">
      <dgm:prSet presAssocID="{BCF7154D-5B30-4189-BD28-781DE7D83B44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08BBA0E-A338-499F-AF53-61E85DE360C1}" srcId="{BCF7154D-5B30-4189-BD28-781DE7D83B44}" destId="{D3295EC9-924B-4F5F-A1DB-49044BB4BD54}" srcOrd="2" destOrd="0" parTransId="{5150DE23-3B94-4577-B0ED-A96FBC65D2FD}" sibTransId="{6B6D370C-1C45-4675-A19B-6199A9563B0B}"/>
    <dgm:cxn modelId="{13D0583F-8BAF-4E9F-BFA0-55CF1D37EFB6}" type="presOf" srcId="{DA5E9D56-511A-47FA-8CAA-88ADBFCEC23B}" destId="{01F291E8-AC89-4F80-881E-0C31428DA2B0}" srcOrd="0" destOrd="1" presId="urn:microsoft.com/office/officeart/2005/8/layout/vList5"/>
    <dgm:cxn modelId="{BC41EC3F-E1DF-42DB-A7A8-9B962F2DD55E}" type="presOf" srcId="{BCF7154D-5B30-4189-BD28-781DE7D83B44}" destId="{D3E8A5B7-B5D1-4D57-8E6F-426818ABE71C}" srcOrd="0" destOrd="0" presId="urn:microsoft.com/office/officeart/2005/8/layout/vList5"/>
    <dgm:cxn modelId="{60D3EA46-526E-4B2E-9ACC-3305993EBAD5}" type="presOf" srcId="{A8E70301-080D-4C64-B1F4-2DC928FACC05}" destId="{79BC3863-1AC0-471F-AB22-278214A87E8E}" srcOrd="0" destOrd="0" presId="urn:microsoft.com/office/officeart/2005/8/layout/vList5"/>
    <dgm:cxn modelId="{CB491B98-A6F1-4CD5-AE88-59808726B0A1}" type="presOf" srcId="{D3295EC9-924B-4F5F-A1DB-49044BB4BD54}" destId="{01F291E8-AC89-4F80-881E-0C31428DA2B0}" srcOrd="0" destOrd="2" presId="urn:microsoft.com/office/officeart/2005/8/layout/vList5"/>
    <dgm:cxn modelId="{FF752EA0-BF8C-4738-908D-3AB6055451B3}" srcId="{BCF7154D-5B30-4189-BD28-781DE7D83B44}" destId="{9DEE42D7-09E8-42DB-8AB6-7DBC9EDE17E8}" srcOrd="0" destOrd="0" parTransId="{0BDAE19F-A5AD-4418-8A5B-4E68C85F6F26}" sibTransId="{E0875AAC-CDAA-445D-AD81-222E1677A547}"/>
    <dgm:cxn modelId="{D9E2E1AB-7B08-4AB4-94DF-7FCB1D9E93E9}" srcId="{A8E70301-080D-4C64-B1F4-2DC928FACC05}" destId="{BCF7154D-5B30-4189-BD28-781DE7D83B44}" srcOrd="0" destOrd="0" parTransId="{702294B2-5F28-48D3-B94A-96CC1F5B880E}" sibTransId="{BA41A012-E1C9-477A-ADDF-28A02FB85D1E}"/>
    <dgm:cxn modelId="{FA3501C6-5022-4D03-A962-8B75002F59B2}" srcId="{BCF7154D-5B30-4189-BD28-781DE7D83B44}" destId="{DA5E9D56-511A-47FA-8CAA-88ADBFCEC23B}" srcOrd="1" destOrd="0" parTransId="{8C3B136E-3C0A-4D58-927F-4256E0CE6689}" sibTransId="{892D7786-A6A9-4975-B641-3510C206F243}"/>
    <dgm:cxn modelId="{87E595E3-46BE-4338-8AD5-FBE9981F5CB0}" type="presOf" srcId="{9DEE42D7-09E8-42DB-8AB6-7DBC9EDE17E8}" destId="{01F291E8-AC89-4F80-881E-0C31428DA2B0}" srcOrd="0" destOrd="0" presId="urn:microsoft.com/office/officeart/2005/8/layout/vList5"/>
    <dgm:cxn modelId="{B1990DAA-8414-4082-A1DE-A5165322CA96}" type="presParOf" srcId="{79BC3863-1AC0-471F-AB22-278214A87E8E}" destId="{2DE59A4C-7120-4631-AAA4-30AE3395693A}" srcOrd="0" destOrd="0" presId="urn:microsoft.com/office/officeart/2005/8/layout/vList5"/>
    <dgm:cxn modelId="{D2720870-66EB-40B3-B54D-E72B4DA0968D}" type="presParOf" srcId="{2DE59A4C-7120-4631-AAA4-30AE3395693A}" destId="{D3E8A5B7-B5D1-4D57-8E6F-426818ABE71C}" srcOrd="0" destOrd="0" presId="urn:microsoft.com/office/officeart/2005/8/layout/vList5"/>
    <dgm:cxn modelId="{9FB09046-500A-406B-AE6D-F3553565632B}" type="presParOf" srcId="{2DE59A4C-7120-4631-AAA4-30AE3395693A}" destId="{01F291E8-AC89-4F80-881E-0C31428DA2B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4CA55F4-7776-46FF-BB82-BFA7BF0C35A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5927B-883F-463B-A54E-48A30A335B75}">
      <dgm:prSet/>
      <dgm:spPr/>
      <dgm:t>
        <a:bodyPr/>
        <a:lstStyle/>
        <a:p>
          <a:pPr rtl="0"/>
          <a:r>
            <a:rPr lang="en-US" b="1" baseline="0" dirty="0" err="1"/>
            <a:t>getValue</a:t>
          </a:r>
          <a:r>
            <a:rPr lang="en-US" b="1" baseline="0" dirty="0"/>
            <a:t>()</a:t>
          </a:r>
          <a:endParaRPr lang="en-US" b="1" dirty="0"/>
        </a:p>
      </dgm:t>
    </dgm:pt>
    <dgm:pt modelId="{89567FBB-547A-452D-85DC-2996AC46B2FB}" type="parTrans" cxnId="{BFE14EA1-ABD4-49D2-B8C4-967544AC5F71}">
      <dgm:prSet/>
      <dgm:spPr/>
      <dgm:t>
        <a:bodyPr/>
        <a:lstStyle/>
        <a:p>
          <a:endParaRPr lang="en-US"/>
        </a:p>
      </dgm:t>
    </dgm:pt>
    <dgm:pt modelId="{635B2A1C-3309-4097-83CE-9A5639642909}" type="sibTrans" cxnId="{BFE14EA1-ABD4-49D2-B8C4-967544AC5F71}">
      <dgm:prSet/>
      <dgm:spPr/>
      <dgm:t>
        <a:bodyPr/>
        <a:lstStyle/>
        <a:p>
          <a:endParaRPr lang="en-US"/>
        </a:p>
      </dgm:t>
    </dgm:pt>
    <dgm:pt modelId="{52694DF6-1C49-4D6B-8B04-F3039D5A2E52}">
      <dgm:prSet/>
      <dgm:spPr/>
      <dgm:t>
        <a:bodyPr/>
        <a:lstStyle/>
        <a:p>
          <a:pPr rtl="0"/>
          <a:r>
            <a:rPr lang="en-US" baseline="0" dirty="0"/>
            <a:t>Retrieves the value of an attribute</a:t>
          </a:r>
          <a:endParaRPr lang="en-US" dirty="0"/>
        </a:p>
      </dgm:t>
    </dgm:pt>
    <dgm:pt modelId="{2F3ED08A-7248-4B48-9A8B-F94D9AE2F4C7}" type="parTrans" cxnId="{DCD1DFA1-8D09-450C-8238-6C5BE87E2A75}">
      <dgm:prSet/>
      <dgm:spPr/>
      <dgm:t>
        <a:bodyPr/>
        <a:lstStyle/>
        <a:p>
          <a:endParaRPr lang="en-US"/>
        </a:p>
      </dgm:t>
    </dgm:pt>
    <dgm:pt modelId="{5C130281-E886-4CAF-9E00-BB3560B0F69A}" type="sibTrans" cxnId="{DCD1DFA1-8D09-450C-8238-6C5BE87E2A75}">
      <dgm:prSet/>
      <dgm:spPr/>
      <dgm:t>
        <a:bodyPr/>
        <a:lstStyle/>
        <a:p>
          <a:endParaRPr lang="en-US"/>
        </a:p>
      </dgm:t>
    </dgm:pt>
    <dgm:pt modelId="{99A56FBA-81E6-46B3-83C1-995EB0BE00DA}">
      <dgm:prSet/>
      <dgm:spPr/>
      <dgm:t>
        <a:bodyPr/>
        <a:lstStyle/>
        <a:p>
          <a:pPr rtl="0"/>
          <a:r>
            <a:rPr lang="en-US" b="1" dirty="0"/>
            <a:t>Arguments</a:t>
          </a:r>
        </a:p>
      </dgm:t>
    </dgm:pt>
    <dgm:pt modelId="{F04B9D94-4D63-436E-926B-72194A879893}" type="parTrans" cxnId="{7577CB8F-E33F-45E4-84CF-35E319C16855}">
      <dgm:prSet/>
      <dgm:spPr/>
      <dgm:t>
        <a:bodyPr/>
        <a:lstStyle/>
        <a:p>
          <a:endParaRPr lang="en-US"/>
        </a:p>
      </dgm:t>
    </dgm:pt>
    <dgm:pt modelId="{400750E6-3CF6-44CF-97D8-2DAD4E8A2C2B}" type="sibTrans" cxnId="{7577CB8F-E33F-45E4-84CF-35E319C16855}">
      <dgm:prSet/>
      <dgm:spPr/>
      <dgm:t>
        <a:bodyPr/>
        <a:lstStyle/>
        <a:p>
          <a:endParaRPr lang="en-US"/>
        </a:p>
      </dgm:t>
    </dgm:pt>
    <dgm:pt modelId="{300A3672-61D5-47CE-8F50-F761856C1EF2}">
      <dgm:prSet/>
      <dgm:spPr/>
      <dgm:t>
        <a:bodyPr/>
        <a:lstStyle/>
        <a:p>
          <a:pPr rtl="0"/>
          <a:r>
            <a:rPr lang="en-US" dirty="0"/>
            <a:t>None</a:t>
          </a:r>
        </a:p>
      </dgm:t>
    </dgm:pt>
    <dgm:pt modelId="{E27C61FA-99EB-45B9-8E76-6227E82D1D1C}" type="parTrans" cxnId="{D6F46DF2-5A64-4F61-9E49-086194A21650}">
      <dgm:prSet/>
      <dgm:spPr/>
      <dgm:t>
        <a:bodyPr/>
        <a:lstStyle/>
        <a:p>
          <a:endParaRPr lang="en-US"/>
        </a:p>
      </dgm:t>
    </dgm:pt>
    <dgm:pt modelId="{A28F6A11-4834-4F7B-BFC9-63AE4D106297}" type="sibTrans" cxnId="{D6F46DF2-5A64-4F61-9E49-086194A21650}">
      <dgm:prSet/>
      <dgm:spPr/>
      <dgm:t>
        <a:bodyPr/>
        <a:lstStyle/>
        <a:p>
          <a:endParaRPr lang="en-US"/>
        </a:p>
      </dgm:t>
    </dgm:pt>
    <dgm:pt modelId="{B14D899D-3635-498E-9568-9F91D0C4406B}" type="pres">
      <dgm:prSet presAssocID="{74CA55F4-7776-46FF-BB82-BFA7BF0C35A5}" presName="Name0" presStyleCnt="0">
        <dgm:presLayoutVars>
          <dgm:dir/>
          <dgm:animLvl val="lvl"/>
          <dgm:resizeHandles val="exact"/>
        </dgm:presLayoutVars>
      </dgm:prSet>
      <dgm:spPr/>
    </dgm:pt>
    <dgm:pt modelId="{27767F15-8E6A-460F-A312-4A532AAF7358}" type="pres">
      <dgm:prSet presAssocID="{6FD5927B-883F-463B-A54E-48A30A335B75}" presName="composite" presStyleCnt="0"/>
      <dgm:spPr/>
    </dgm:pt>
    <dgm:pt modelId="{E7DDA2A2-3F8F-47BD-9D45-C5F5E2013776}" type="pres">
      <dgm:prSet presAssocID="{6FD5927B-883F-463B-A54E-48A30A335B7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CACA4E7-D767-430F-B698-E96EDBDE396E}" type="pres">
      <dgm:prSet presAssocID="{6FD5927B-883F-463B-A54E-48A30A335B75}" presName="desTx" presStyleLbl="alignAccFollowNode1" presStyleIdx="0" presStyleCnt="2">
        <dgm:presLayoutVars>
          <dgm:bulletEnabled val="1"/>
        </dgm:presLayoutVars>
      </dgm:prSet>
      <dgm:spPr/>
    </dgm:pt>
    <dgm:pt modelId="{D3F0D296-C815-41A5-86B4-40F7F47ADE2B}" type="pres">
      <dgm:prSet presAssocID="{635B2A1C-3309-4097-83CE-9A5639642909}" presName="space" presStyleCnt="0"/>
      <dgm:spPr/>
    </dgm:pt>
    <dgm:pt modelId="{A2531FEA-FE34-4226-89E4-F76B8766BF7A}" type="pres">
      <dgm:prSet presAssocID="{99A56FBA-81E6-46B3-83C1-995EB0BE00DA}" presName="composite" presStyleCnt="0"/>
      <dgm:spPr/>
    </dgm:pt>
    <dgm:pt modelId="{B99B7B71-5370-43EA-B8AE-00901E5384D1}" type="pres">
      <dgm:prSet presAssocID="{99A56FBA-81E6-46B3-83C1-995EB0BE00D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FBDA8BB-FFF7-4ACD-B77E-E7F3DEE02FC5}" type="pres">
      <dgm:prSet presAssocID="{99A56FBA-81E6-46B3-83C1-995EB0BE00D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AABC30-5E0C-42A7-8B10-255E40550A8B}" type="presOf" srcId="{52694DF6-1C49-4D6B-8B04-F3039D5A2E52}" destId="{3CACA4E7-D767-430F-B698-E96EDBDE396E}" srcOrd="0" destOrd="0" presId="urn:microsoft.com/office/officeart/2005/8/layout/hList1"/>
    <dgm:cxn modelId="{563D0B42-2BF3-4347-8A2E-CFCD3CE46B37}" type="presOf" srcId="{6FD5927B-883F-463B-A54E-48A30A335B75}" destId="{E7DDA2A2-3F8F-47BD-9D45-C5F5E2013776}" srcOrd="0" destOrd="0" presId="urn:microsoft.com/office/officeart/2005/8/layout/hList1"/>
    <dgm:cxn modelId="{E75B7B70-0905-4898-901C-6EF2C616E7AD}" type="presOf" srcId="{74CA55F4-7776-46FF-BB82-BFA7BF0C35A5}" destId="{B14D899D-3635-498E-9568-9F91D0C4406B}" srcOrd="0" destOrd="0" presId="urn:microsoft.com/office/officeart/2005/8/layout/hList1"/>
    <dgm:cxn modelId="{58BB635A-9669-466A-BB8E-4E4C6D178610}" type="presOf" srcId="{300A3672-61D5-47CE-8F50-F761856C1EF2}" destId="{6FBDA8BB-FFF7-4ACD-B77E-E7F3DEE02FC5}" srcOrd="0" destOrd="0" presId="urn:microsoft.com/office/officeart/2005/8/layout/hList1"/>
    <dgm:cxn modelId="{7577CB8F-E33F-45E4-84CF-35E319C16855}" srcId="{74CA55F4-7776-46FF-BB82-BFA7BF0C35A5}" destId="{99A56FBA-81E6-46B3-83C1-995EB0BE00DA}" srcOrd="1" destOrd="0" parTransId="{F04B9D94-4D63-436E-926B-72194A879893}" sibTransId="{400750E6-3CF6-44CF-97D8-2DAD4E8A2C2B}"/>
    <dgm:cxn modelId="{BFE14EA1-ABD4-49D2-B8C4-967544AC5F71}" srcId="{74CA55F4-7776-46FF-BB82-BFA7BF0C35A5}" destId="{6FD5927B-883F-463B-A54E-48A30A335B75}" srcOrd="0" destOrd="0" parTransId="{89567FBB-547A-452D-85DC-2996AC46B2FB}" sibTransId="{635B2A1C-3309-4097-83CE-9A5639642909}"/>
    <dgm:cxn modelId="{DCD1DFA1-8D09-450C-8238-6C5BE87E2A75}" srcId="{6FD5927B-883F-463B-A54E-48A30A335B75}" destId="{52694DF6-1C49-4D6B-8B04-F3039D5A2E52}" srcOrd="0" destOrd="0" parTransId="{2F3ED08A-7248-4B48-9A8B-F94D9AE2F4C7}" sibTransId="{5C130281-E886-4CAF-9E00-BB3560B0F69A}"/>
    <dgm:cxn modelId="{9C9899D4-3ED0-4832-8B73-7B8A6FB4E3CC}" type="presOf" srcId="{99A56FBA-81E6-46B3-83C1-995EB0BE00DA}" destId="{B99B7B71-5370-43EA-B8AE-00901E5384D1}" srcOrd="0" destOrd="0" presId="urn:microsoft.com/office/officeart/2005/8/layout/hList1"/>
    <dgm:cxn modelId="{D6F46DF2-5A64-4F61-9E49-086194A21650}" srcId="{99A56FBA-81E6-46B3-83C1-995EB0BE00DA}" destId="{300A3672-61D5-47CE-8F50-F761856C1EF2}" srcOrd="0" destOrd="0" parTransId="{E27C61FA-99EB-45B9-8E76-6227E82D1D1C}" sibTransId="{A28F6A11-4834-4F7B-BFC9-63AE4D106297}"/>
    <dgm:cxn modelId="{3FA504A7-2A37-4249-84B9-D6D5A2CB9209}" type="presParOf" srcId="{B14D899D-3635-498E-9568-9F91D0C4406B}" destId="{27767F15-8E6A-460F-A312-4A532AAF7358}" srcOrd="0" destOrd="0" presId="urn:microsoft.com/office/officeart/2005/8/layout/hList1"/>
    <dgm:cxn modelId="{D959013F-F700-42B0-A458-DFE4C223ED41}" type="presParOf" srcId="{27767F15-8E6A-460F-A312-4A532AAF7358}" destId="{E7DDA2A2-3F8F-47BD-9D45-C5F5E2013776}" srcOrd="0" destOrd="0" presId="urn:microsoft.com/office/officeart/2005/8/layout/hList1"/>
    <dgm:cxn modelId="{225F3880-CD42-4181-92D3-9AA231773071}" type="presParOf" srcId="{27767F15-8E6A-460F-A312-4A532AAF7358}" destId="{3CACA4E7-D767-430F-B698-E96EDBDE396E}" srcOrd="1" destOrd="0" presId="urn:microsoft.com/office/officeart/2005/8/layout/hList1"/>
    <dgm:cxn modelId="{91F0EDBC-7795-4D3B-93F5-740AB16E4346}" type="presParOf" srcId="{B14D899D-3635-498E-9568-9F91D0C4406B}" destId="{D3F0D296-C815-41A5-86B4-40F7F47ADE2B}" srcOrd="1" destOrd="0" presId="urn:microsoft.com/office/officeart/2005/8/layout/hList1"/>
    <dgm:cxn modelId="{2AA8722D-1B82-4282-872D-A6848A5022F0}" type="presParOf" srcId="{B14D899D-3635-498E-9568-9F91D0C4406B}" destId="{A2531FEA-FE34-4226-89E4-F76B8766BF7A}" srcOrd="2" destOrd="0" presId="urn:microsoft.com/office/officeart/2005/8/layout/hList1"/>
    <dgm:cxn modelId="{DAF24672-351A-43C4-91E5-B3D2A0EEB41F}" type="presParOf" srcId="{A2531FEA-FE34-4226-89E4-F76B8766BF7A}" destId="{B99B7B71-5370-43EA-B8AE-00901E5384D1}" srcOrd="0" destOrd="0" presId="urn:microsoft.com/office/officeart/2005/8/layout/hList1"/>
    <dgm:cxn modelId="{96A51E38-F22C-4D95-BD64-571AC7D10AE3}" type="presParOf" srcId="{A2531FEA-FE34-4226-89E4-F76B8766BF7A}" destId="{6FBDA8BB-FFF7-4ACD-B77E-E7F3DEE02FC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CC4AC0-0A48-4EC7-943E-5C76B655DC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DEB0E7-6BE2-481E-BE71-730B5C29BD45}">
      <dgm:prSet/>
      <dgm:spPr/>
      <dgm:t>
        <a:bodyPr/>
        <a:lstStyle/>
        <a:p>
          <a:pPr rtl="0"/>
          <a:r>
            <a:rPr lang="en-US" b="0" dirty="0"/>
            <a:t>Workshop: Dynamics CRM Plugin Developer Workshop</a:t>
          </a:r>
        </a:p>
      </dgm:t>
    </dgm:pt>
    <dgm:pt modelId="{72AB3FB8-7CD9-4E84-9B4F-29E8418201BD}" type="parTrans" cxnId="{3A794565-9F10-41A3-AEFC-92B793E6DD54}">
      <dgm:prSet/>
      <dgm:spPr/>
      <dgm:t>
        <a:bodyPr/>
        <a:lstStyle/>
        <a:p>
          <a:endParaRPr lang="en-US"/>
        </a:p>
      </dgm:t>
    </dgm:pt>
    <dgm:pt modelId="{9635C79F-DEC0-408A-AE85-251F09287C72}" type="sibTrans" cxnId="{3A794565-9F10-41A3-AEFC-92B793E6DD54}">
      <dgm:prSet/>
      <dgm:spPr/>
      <dgm:t>
        <a:bodyPr/>
        <a:lstStyle/>
        <a:p>
          <a:endParaRPr lang="en-US"/>
        </a:p>
      </dgm:t>
    </dgm:pt>
    <dgm:pt modelId="{783F4535-73CB-4DDF-B948-3D5B3BA51693}">
      <dgm:prSet/>
      <dgm:spPr/>
      <dgm:t>
        <a:bodyPr/>
        <a:lstStyle/>
        <a:p>
          <a:pPr rtl="0"/>
          <a:r>
            <a:rPr lang="en-US" dirty="0"/>
            <a:t>Tuesday, March 22th - Wednesday, March 23rd.</a:t>
          </a:r>
        </a:p>
      </dgm:t>
    </dgm:pt>
    <dgm:pt modelId="{E725AD60-42A4-46B6-A096-80A788BE83B5}" type="parTrans" cxnId="{037428B8-1EC6-455F-B040-0B4110C2F949}">
      <dgm:prSet/>
      <dgm:spPr/>
      <dgm:t>
        <a:bodyPr/>
        <a:lstStyle/>
        <a:p>
          <a:endParaRPr lang="en-US"/>
        </a:p>
      </dgm:t>
    </dgm:pt>
    <dgm:pt modelId="{526F58D2-3FE5-4EBA-8103-143BBB9643D5}" type="sibTrans" cxnId="{037428B8-1EC6-455F-B040-0B4110C2F949}">
      <dgm:prSet/>
      <dgm:spPr/>
      <dgm:t>
        <a:bodyPr/>
        <a:lstStyle/>
        <a:p>
          <a:endParaRPr lang="en-US"/>
        </a:p>
      </dgm:t>
    </dgm:pt>
    <dgm:pt modelId="{01DC778C-4066-4E81-BAF3-0E17CEFEA2B7}" type="pres">
      <dgm:prSet presAssocID="{51CC4AC0-0A48-4EC7-943E-5C76B655DCD1}" presName="linear" presStyleCnt="0">
        <dgm:presLayoutVars>
          <dgm:animLvl val="lvl"/>
          <dgm:resizeHandles val="exact"/>
        </dgm:presLayoutVars>
      </dgm:prSet>
      <dgm:spPr/>
    </dgm:pt>
    <dgm:pt modelId="{4A55CE2B-CE55-43D1-950D-3B1F76856A65}" type="pres">
      <dgm:prSet presAssocID="{EEDEB0E7-6BE2-481E-BE71-730B5C29BD4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8A9C15-61EE-4ECD-BD25-0E05F0AECC80}" type="pres">
      <dgm:prSet presAssocID="{EEDEB0E7-6BE2-481E-BE71-730B5C29BD4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B8DF230-15CE-4F58-AA03-C839E10D0D9B}" type="presOf" srcId="{51CC4AC0-0A48-4EC7-943E-5C76B655DCD1}" destId="{01DC778C-4066-4E81-BAF3-0E17CEFEA2B7}" srcOrd="0" destOrd="0" presId="urn:microsoft.com/office/officeart/2005/8/layout/vList2"/>
    <dgm:cxn modelId="{3A794565-9F10-41A3-AEFC-92B793E6DD54}" srcId="{51CC4AC0-0A48-4EC7-943E-5C76B655DCD1}" destId="{EEDEB0E7-6BE2-481E-BE71-730B5C29BD45}" srcOrd="0" destOrd="0" parTransId="{72AB3FB8-7CD9-4E84-9B4F-29E8418201BD}" sibTransId="{9635C79F-DEC0-408A-AE85-251F09287C72}"/>
    <dgm:cxn modelId="{1DCCD7A9-082C-4B50-B2B8-A6EFAF574E59}" type="presOf" srcId="{783F4535-73CB-4DDF-B948-3D5B3BA51693}" destId="{B58A9C15-61EE-4ECD-BD25-0E05F0AECC80}" srcOrd="0" destOrd="0" presId="urn:microsoft.com/office/officeart/2005/8/layout/vList2"/>
    <dgm:cxn modelId="{037428B8-1EC6-455F-B040-0B4110C2F949}" srcId="{EEDEB0E7-6BE2-481E-BE71-730B5C29BD45}" destId="{783F4535-73CB-4DDF-B948-3D5B3BA51693}" srcOrd="0" destOrd="0" parTransId="{E725AD60-42A4-46B6-A096-80A788BE83B5}" sibTransId="{526F58D2-3FE5-4EBA-8103-143BBB9643D5}"/>
    <dgm:cxn modelId="{FDDDC0B9-5891-4DCA-AD23-D38B7F7F027B}" type="presOf" srcId="{EEDEB0E7-6BE2-481E-BE71-730B5C29BD45}" destId="{4A55CE2B-CE55-43D1-950D-3B1F76856A65}" srcOrd="0" destOrd="0" presId="urn:microsoft.com/office/officeart/2005/8/layout/vList2"/>
    <dgm:cxn modelId="{C144A991-B717-4356-A660-1FF900986918}" type="presParOf" srcId="{01DC778C-4066-4E81-BAF3-0E17CEFEA2B7}" destId="{4A55CE2B-CE55-43D1-950D-3B1F76856A65}" srcOrd="0" destOrd="0" presId="urn:microsoft.com/office/officeart/2005/8/layout/vList2"/>
    <dgm:cxn modelId="{3B871774-F20E-452C-AF8B-EA7918F51710}" type="presParOf" srcId="{01DC778C-4066-4E81-BAF3-0E17CEFEA2B7}" destId="{B58A9C15-61EE-4ECD-BD25-0E05F0AECC8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81FEA57-EE36-430C-82E2-7C66C535EF0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EBFB65-29A0-4242-879E-53021F51B8DA}">
      <dgm:prSet/>
      <dgm:spPr/>
      <dgm:t>
        <a:bodyPr/>
        <a:lstStyle/>
        <a:p>
          <a:pPr rtl="0"/>
          <a:r>
            <a:rPr lang="en-US" b="1" baseline="0" dirty="0" err="1"/>
            <a:t>setValue</a:t>
          </a:r>
          <a:r>
            <a:rPr lang="en-US" b="1" baseline="0" dirty="0"/>
            <a:t>()</a:t>
          </a:r>
          <a:endParaRPr lang="en-US" b="1" dirty="0"/>
        </a:p>
      </dgm:t>
    </dgm:pt>
    <dgm:pt modelId="{23DBD3A9-C9D7-4589-8E8E-9E442D417C2A}" type="parTrans" cxnId="{753542FC-C625-44CA-933A-802938949559}">
      <dgm:prSet/>
      <dgm:spPr/>
      <dgm:t>
        <a:bodyPr/>
        <a:lstStyle/>
        <a:p>
          <a:endParaRPr lang="en-US"/>
        </a:p>
      </dgm:t>
    </dgm:pt>
    <dgm:pt modelId="{497A186A-DFCF-4902-A204-E003C677C90B}" type="sibTrans" cxnId="{753542FC-C625-44CA-933A-802938949559}">
      <dgm:prSet/>
      <dgm:spPr/>
      <dgm:t>
        <a:bodyPr/>
        <a:lstStyle/>
        <a:p>
          <a:endParaRPr lang="en-US"/>
        </a:p>
      </dgm:t>
    </dgm:pt>
    <dgm:pt modelId="{80B9F697-6608-4A31-93FD-A2E9CB9736E4}">
      <dgm:prSet/>
      <dgm:spPr/>
      <dgm:t>
        <a:bodyPr/>
        <a:lstStyle/>
        <a:p>
          <a:pPr rtl="0"/>
          <a:r>
            <a:rPr lang="en-US" baseline="0" dirty="0"/>
            <a:t>Sets the value of an attribute</a:t>
          </a:r>
          <a:endParaRPr lang="en-US" dirty="0"/>
        </a:p>
      </dgm:t>
    </dgm:pt>
    <dgm:pt modelId="{5071DD14-3D7E-440B-B850-C39E85A21FC6}" type="parTrans" cxnId="{4858A0D7-6C50-4B9E-83C9-4F822F578A7E}">
      <dgm:prSet/>
      <dgm:spPr/>
      <dgm:t>
        <a:bodyPr/>
        <a:lstStyle/>
        <a:p>
          <a:endParaRPr lang="en-US"/>
        </a:p>
      </dgm:t>
    </dgm:pt>
    <dgm:pt modelId="{37E6252E-7802-4708-BE46-F61FA6633451}" type="sibTrans" cxnId="{4858A0D7-6C50-4B9E-83C9-4F822F578A7E}">
      <dgm:prSet/>
      <dgm:spPr/>
      <dgm:t>
        <a:bodyPr/>
        <a:lstStyle/>
        <a:p>
          <a:endParaRPr lang="en-US"/>
        </a:p>
      </dgm:t>
    </dgm:pt>
    <dgm:pt modelId="{66C76DD0-939C-4D99-BD16-0D87420DE0BF}">
      <dgm:prSet/>
      <dgm:spPr/>
      <dgm:t>
        <a:bodyPr/>
        <a:lstStyle/>
        <a:p>
          <a:pPr rtl="0"/>
          <a:r>
            <a:rPr lang="en-US" b="1" dirty="0"/>
            <a:t>Arguments</a:t>
          </a:r>
        </a:p>
      </dgm:t>
    </dgm:pt>
    <dgm:pt modelId="{C842D551-414F-4162-9876-35090C8BBD53}" type="parTrans" cxnId="{1F63635D-8E21-4DFA-BABF-50C506202CF3}">
      <dgm:prSet/>
      <dgm:spPr/>
      <dgm:t>
        <a:bodyPr/>
        <a:lstStyle/>
        <a:p>
          <a:endParaRPr lang="en-US"/>
        </a:p>
      </dgm:t>
    </dgm:pt>
    <dgm:pt modelId="{2628EC47-506E-444B-BE00-EDC69660F49C}" type="sibTrans" cxnId="{1F63635D-8E21-4DFA-BABF-50C506202CF3}">
      <dgm:prSet/>
      <dgm:spPr/>
      <dgm:t>
        <a:bodyPr/>
        <a:lstStyle/>
        <a:p>
          <a:endParaRPr lang="en-US"/>
        </a:p>
      </dgm:t>
    </dgm:pt>
    <dgm:pt modelId="{CCF09303-8E73-47EA-8375-9A8552E1DA62}">
      <dgm:prSet/>
      <dgm:spPr/>
      <dgm:t>
        <a:bodyPr/>
        <a:lstStyle/>
        <a:p>
          <a:pPr rtl="0"/>
          <a:r>
            <a:rPr lang="en-US" dirty="0"/>
            <a:t>Value</a:t>
          </a:r>
        </a:p>
      </dgm:t>
    </dgm:pt>
    <dgm:pt modelId="{0E02A256-FD7A-4CBA-B786-A432C68CAD04}" type="parTrans" cxnId="{DA34B04C-4349-473C-9CF1-F27B0F8576D8}">
      <dgm:prSet/>
      <dgm:spPr/>
      <dgm:t>
        <a:bodyPr/>
        <a:lstStyle/>
        <a:p>
          <a:endParaRPr lang="en-US"/>
        </a:p>
      </dgm:t>
    </dgm:pt>
    <dgm:pt modelId="{A32E998F-53CE-494B-B070-8C444866C9EA}" type="sibTrans" cxnId="{DA34B04C-4349-473C-9CF1-F27B0F8576D8}">
      <dgm:prSet/>
      <dgm:spPr/>
      <dgm:t>
        <a:bodyPr/>
        <a:lstStyle/>
        <a:p>
          <a:endParaRPr lang="en-US"/>
        </a:p>
      </dgm:t>
    </dgm:pt>
    <dgm:pt modelId="{EB513F0F-93B3-4501-B295-1D0FA14C545B}" type="pres">
      <dgm:prSet presAssocID="{581FEA57-EE36-430C-82E2-7C66C535EF01}" presName="Name0" presStyleCnt="0">
        <dgm:presLayoutVars>
          <dgm:dir/>
          <dgm:animLvl val="lvl"/>
          <dgm:resizeHandles val="exact"/>
        </dgm:presLayoutVars>
      </dgm:prSet>
      <dgm:spPr/>
    </dgm:pt>
    <dgm:pt modelId="{71CE83ED-6C1B-4824-812A-182EC26222DC}" type="pres">
      <dgm:prSet presAssocID="{4DEBFB65-29A0-4242-879E-53021F51B8DA}" presName="composite" presStyleCnt="0"/>
      <dgm:spPr/>
    </dgm:pt>
    <dgm:pt modelId="{040EA38D-D06A-4294-A6DA-BCF1A0365935}" type="pres">
      <dgm:prSet presAssocID="{4DEBFB65-29A0-4242-879E-53021F51B8D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A30D2A6-AEFE-4C6C-B203-139815A81BEB}" type="pres">
      <dgm:prSet presAssocID="{4DEBFB65-29A0-4242-879E-53021F51B8DA}" presName="desTx" presStyleLbl="alignAccFollowNode1" presStyleIdx="0" presStyleCnt="2">
        <dgm:presLayoutVars>
          <dgm:bulletEnabled val="1"/>
        </dgm:presLayoutVars>
      </dgm:prSet>
      <dgm:spPr/>
    </dgm:pt>
    <dgm:pt modelId="{6A286068-7A34-4774-86AD-CF650D8039CD}" type="pres">
      <dgm:prSet presAssocID="{497A186A-DFCF-4902-A204-E003C677C90B}" presName="space" presStyleCnt="0"/>
      <dgm:spPr/>
    </dgm:pt>
    <dgm:pt modelId="{6E1C8408-B480-4790-8580-769758F526C0}" type="pres">
      <dgm:prSet presAssocID="{66C76DD0-939C-4D99-BD16-0D87420DE0BF}" presName="composite" presStyleCnt="0"/>
      <dgm:spPr/>
    </dgm:pt>
    <dgm:pt modelId="{92F667D0-A92A-447B-B01A-5B25BC562E7F}" type="pres">
      <dgm:prSet presAssocID="{66C76DD0-939C-4D99-BD16-0D87420DE0B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D365213-EF2C-481C-BC69-3B7765EF8AEB}" type="pres">
      <dgm:prSet presAssocID="{66C76DD0-939C-4D99-BD16-0D87420DE0B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AC9C728-8FA5-4AF5-A792-8CD255355202}" type="presOf" srcId="{66C76DD0-939C-4D99-BD16-0D87420DE0BF}" destId="{92F667D0-A92A-447B-B01A-5B25BC562E7F}" srcOrd="0" destOrd="0" presId="urn:microsoft.com/office/officeart/2005/8/layout/hList1"/>
    <dgm:cxn modelId="{1F63635D-8E21-4DFA-BABF-50C506202CF3}" srcId="{581FEA57-EE36-430C-82E2-7C66C535EF01}" destId="{66C76DD0-939C-4D99-BD16-0D87420DE0BF}" srcOrd="1" destOrd="0" parTransId="{C842D551-414F-4162-9876-35090C8BBD53}" sibTransId="{2628EC47-506E-444B-BE00-EDC69660F49C}"/>
    <dgm:cxn modelId="{DA34B04C-4349-473C-9CF1-F27B0F8576D8}" srcId="{66C76DD0-939C-4D99-BD16-0D87420DE0BF}" destId="{CCF09303-8E73-47EA-8375-9A8552E1DA62}" srcOrd="0" destOrd="0" parTransId="{0E02A256-FD7A-4CBA-B786-A432C68CAD04}" sibTransId="{A32E998F-53CE-494B-B070-8C444866C9EA}"/>
    <dgm:cxn modelId="{3A5B9C59-221B-45B5-B1C9-8C64E09286CD}" type="presOf" srcId="{4DEBFB65-29A0-4242-879E-53021F51B8DA}" destId="{040EA38D-D06A-4294-A6DA-BCF1A0365935}" srcOrd="0" destOrd="0" presId="urn:microsoft.com/office/officeart/2005/8/layout/hList1"/>
    <dgm:cxn modelId="{CA4F3DCE-D1C9-45A2-873D-8B8033D86B5F}" type="presOf" srcId="{80B9F697-6608-4A31-93FD-A2E9CB9736E4}" destId="{7A30D2A6-AEFE-4C6C-B203-139815A81BEB}" srcOrd="0" destOrd="0" presId="urn:microsoft.com/office/officeart/2005/8/layout/hList1"/>
    <dgm:cxn modelId="{4858A0D7-6C50-4B9E-83C9-4F822F578A7E}" srcId="{4DEBFB65-29A0-4242-879E-53021F51B8DA}" destId="{80B9F697-6608-4A31-93FD-A2E9CB9736E4}" srcOrd="0" destOrd="0" parTransId="{5071DD14-3D7E-440B-B850-C39E85A21FC6}" sibTransId="{37E6252E-7802-4708-BE46-F61FA6633451}"/>
    <dgm:cxn modelId="{B5C339EE-AC55-4F51-B2B4-9065D2C7A8A9}" type="presOf" srcId="{581FEA57-EE36-430C-82E2-7C66C535EF01}" destId="{EB513F0F-93B3-4501-B295-1D0FA14C545B}" srcOrd="0" destOrd="0" presId="urn:microsoft.com/office/officeart/2005/8/layout/hList1"/>
    <dgm:cxn modelId="{660BBBF9-1AAC-4ACB-B6DA-C74088784653}" type="presOf" srcId="{CCF09303-8E73-47EA-8375-9A8552E1DA62}" destId="{2D365213-EF2C-481C-BC69-3B7765EF8AEB}" srcOrd="0" destOrd="0" presId="urn:microsoft.com/office/officeart/2005/8/layout/hList1"/>
    <dgm:cxn modelId="{753542FC-C625-44CA-933A-802938949559}" srcId="{581FEA57-EE36-430C-82E2-7C66C535EF01}" destId="{4DEBFB65-29A0-4242-879E-53021F51B8DA}" srcOrd="0" destOrd="0" parTransId="{23DBD3A9-C9D7-4589-8E8E-9E442D417C2A}" sibTransId="{497A186A-DFCF-4902-A204-E003C677C90B}"/>
    <dgm:cxn modelId="{25A161A9-7AAF-4ED9-8326-1665F4C86406}" type="presParOf" srcId="{EB513F0F-93B3-4501-B295-1D0FA14C545B}" destId="{71CE83ED-6C1B-4824-812A-182EC26222DC}" srcOrd="0" destOrd="0" presId="urn:microsoft.com/office/officeart/2005/8/layout/hList1"/>
    <dgm:cxn modelId="{1BEF7502-2D78-4540-A7E7-ACA951CE9B99}" type="presParOf" srcId="{71CE83ED-6C1B-4824-812A-182EC26222DC}" destId="{040EA38D-D06A-4294-A6DA-BCF1A0365935}" srcOrd="0" destOrd="0" presId="urn:microsoft.com/office/officeart/2005/8/layout/hList1"/>
    <dgm:cxn modelId="{D25B758D-F796-4981-A556-5552C65F3E40}" type="presParOf" srcId="{71CE83ED-6C1B-4824-812A-182EC26222DC}" destId="{7A30D2A6-AEFE-4C6C-B203-139815A81BEB}" srcOrd="1" destOrd="0" presId="urn:microsoft.com/office/officeart/2005/8/layout/hList1"/>
    <dgm:cxn modelId="{AB2BF87D-88FA-48BA-BA17-B5E8C513D3BD}" type="presParOf" srcId="{EB513F0F-93B3-4501-B295-1D0FA14C545B}" destId="{6A286068-7A34-4774-86AD-CF650D8039CD}" srcOrd="1" destOrd="0" presId="urn:microsoft.com/office/officeart/2005/8/layout/hList1"/>
    <dgm:cxn modelId="{FB639438-FF5A-4F1E-B6D7-80068C7EC692}" type="presParOf" srcId="{EB513F0F-93B3-4501-B295-1D0FA14C545B}" destId="{6E1C8408-B480-4790-8580-769758F526C0}" srcOrd="2" destOrd="0" presId="urn:microsoft.com/office/officeart/2005/8/layout/hList1"/>
    <dgm:cxn modelId="{3C3341D9-D1C1-4C38-B2A4-24388BD40054}" type="presParOf" srcId="{6E1C8408-B480-4790-8580-769758F526C0}" destId="{92F667D0-A92A-447B-B01A-5B25BC562E7F}" srcOrd="0" destOrd="0" presId="urn:microsoft.com/office/officeart/2005/8/layout/hList1"/>
    <dgm:cxn modelId="{3892591E-BFBD-4038-BF98-931216CA4968}" type="presParOf" srcId="{6E1C8408-B480-4790-8580-769758F526C0}" destId="{2D365213-EF2C-481C-BC69-3B7765EF8AE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BAFC2C7-2EAB-400D-93D1-3FA9742D1D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B832DC-A697-4F49-AED4-C74AAD8B657B}">
      <dgm:prSet/>
      <dgm:spPr/>
      <dgm:t>
        <a:bodyPr/>
        <a:lstStyle/>
        <a:p>
          <a:pPr rtl="0"/>
          <a:r>
            <a:rPr lang="en-US" b="1" baseline="0" dirty="0" err="1"/>
            <a:t>setRequiredLevel</a:t>
          </a:r>
          <a:r>
            <a:rPr lang="en-US" b="1" baseline="0" dirty="0"/>
            <a:t>()</a:t>
          </a:r>
          <a:endParaRPr lang="en-US" b="1" dirty="0"/>
        </a:p>
      </dgm:t>
    </dgm:pt>
    <dgm:pt modelId="{5FE0354B-D14B-4F83-932D-42C9EAD7A25D}" type="parTrans" cxnId="{661A893A-767B-4A1F-B328-23248AA8B3F8}">
      <dgm:prSet/>
      <dgm:spPr/>
      <dgm:t>
        <a:bodyPr/>
        <a:lstStyle/>
        <a:p>
          <a:endParaRPr lang="en-US"/>
        </a:p>
      </dgm:t>
    </dgm:pt>
    <dgm:pt modelId="{3EEF38DD-C417-41F2-B401-18BFA8F94CAD}" type="sibTrans" cxnId="{661A893A-767B-4A1F-B328-23248AA8B3F8}">
      <dgm:prSet/>
      <dgm:spPr/>
      <dgm:t>
        <a:bodyPr/>
        <a:lstStyle/>
        <a:p>
          <a:endParaRPr lang="en-US"/>
        </a:p>
      </dgm:t>
    </dgm:pt>
    <dgm:pt modelId="{0D156339-27AE-40BE-8EC0-778F1D20EFA6}">
      <dgm:prSet/>
      <dgm:spPr/>
      <dgm:t>
        <a:bodyPr/>
        <a:lstStyle/>
        <a:p>
          <a:pPr rtl="0"/>
          <a:r>
            <a:rPr lang="en-US" baseline="0" dirty="0"/>
            <a:t>Sets the requirement level of an attribute</a:t>
          </a:r>
          <a:endParaRPr lang="en-US" dirty="0"/>
        </a:p>
      </dgm:t>
    </dgm:pt>
    <dgm:pt modelId="{FBA9EA80-3A05-4BEA-AE2C-508F7BE757DB}" type="parTrans" cxnId="{5F4ABBDB-CF3E-44E5-92C6-DDA90E556627}">
      <dgm:prSet/>
      <dgm:spPr/>
      <dgm:t>
        <a:bodyPr/>
        <a:lstStyle/>
        <a:p>
          <a:endParaRPr lang="en-US"/>
        </a:p>
      </dgm:t>
    </dgm:pt>
    <dgm:pt modelId="{19B571A2-7161-43D1-AB15-C48FCCC16AAC}" type="sibTrans" cxnId="{5F4ABBDB-CF3E-44E5-92C6-DDA90E556627}">
      <dgm:prSet/>
      <dgm:spPr/>
      <dgm:t>
        <a:bodyPr/>
        <a:lstStyle/>
        <a:p>
          <a:endParaRPr lang="en-US"/>
        </a:p>
      </dgm:t>
    </dgm:pt>
    <dgm:pt modelId="{D308E7BD-5CFB-409E-9BCE-704FAC8EAA8E}">
      <dgm:prSet/>
      <dgm:spPr/>
      <dgm:t>
        <a:bodyPr/>
        <a:lstStyle/>
        <a:p>
          <a:pPr rtl="0"/>
          <a:r>
            <a:rPr lang="en-US" b="1" dirty="0"/>
            <a:t>Arguments</a:t>
          </a:r>
        </a:p>
      </dgm:t>
    </dgm:pt>
    <dgm:pt modelId="{06C957E8-8E1B-4C74-A89F-13DA92A8E11A}" type="parTrans" cxnId="{FEC52C0A-7876-4611-A10F-CDEEABD2798C}">
      <dgm:prSet/>
      <dgm:spPr/>
      <dgm:t>
        <a:bodyPr/>
        <a:lstStyle/>
        <a:p>
          <a:endParaRPr lang="en-US"/>
        </a:p>
      </dgm:t>
    </dgm:pt>
    <dgm:pt modelId="{594F0F45-B482-4A47-BFE8-E24CE676D993}" type="sibTrans" cxnId="{FEC52C0A-7876-4611-A10F-CDEEABD2798C}">
      <dgm:prSet/>
      <dgm:spPr/>
      <dgm:t>
        <a:bodyPr/>
        <a:lstStyle/>
        <a:p>
          <a:endParaRPr lang="en-US"/>
        </a:p>
      </dgm:t>
    </dgm:pt>
    <dgm:pt modelId="{526EDC36-42DE-467E-AB4E-EA5ADF6E618D}">
      <dgm:prSet/>
      <dgm:spPr/>
      <dgm:t>
        <a:bodyPr/>
        <a:lstStyle/>
        <a:p>
          <a:pPr rtl="0"/>
          <a:r>
            <a:rPr lang="en-US"/>
            <a:t>none</a:t>
          </a:r>
        </a:p>
      </dgm:t>
    </dgm:pt>
    <dgm:pt modelId="{1C58E83A-6F00-4E8E-BA65-F1DE406B3264}" type="parTrans" cxnId="{0C37F81B-5E6D-415E-8882-DCD73581A409}">
      <dgm:prSet/>
      <dgm:spPr/>
      <dgm:t>
        <a:bodyPr/>
        <a:lstStyle/>
        <a:p>
          <a:endParaRPr lang="en-US"/>
        </a:p>
      </dgm:t>
    </dgm:pt>
    <dgm:pt modelId="{236C8241-4D5A-46DE-B173-B779BEE7674E}" type="sibTrans" cxnId="{0C37F81B-5E6D-415E-8882-DCD73581A409}">
      <dgm:prSet/>
      <dgm:spPr/>
      <dgm:t>
        <a:bodyPr/>
        <a:lstStyle/>
        <a:p>
          <a:endParaRPr lang="en-US"/>
        </a:p>
      </dgm:t>
    </dgm:pt>
    <dgm:pt modelId="{DEEE0391-105C-45D9-B5CA-8BF058280615}">
      <dgm:prSet/>
      <dgm:spPr/>
      <dgm:t>
        <a:bodyPr/>
        <a:lstStyle/>
        <a:p>
          <a:pPr rtl="0"/>
          <a:r>
            <a:rPr lang="en-US"/>
            <a:t>required</a:t>
          </a:r>
        </a:p>
      </dgm:t>
    </dgm:pt>
    <dgm:pt modelId="{E7639C8D-981B-4B27-9FCE-C7E5EEC0C4E0}" type="parTrans" cxnId="{6E4428E9-6FCE-4B32-9944-5C2F071425A3}">
      <dgm:prSet/>
      <dgm:spPr/>
      <dgm:t>
        <a:bodyPr/>
        <a:lstStyle/>
        <a:p>
          <a:endParaRPr lang="en-US"/>
        </a:p>
      </dgm:t>
    </dgm:pt>
    <dgm:pt modelId="{F2C08B80-6693-48C4-B44F-7DCFC81BBC87}" type="sibTrans" cxnId="{6E4428E9-6FCE-4B32-9944-5C2F071425A3}">
      <dgm:prSet/>
      <dgm:spPr/>
      <dgm:t>
        <a:bodyPr/>
        <a:lstStyle/>
        <a:p>
          <a:endParaRPr lang="en-US"/>
        </a:p>
      </dgm:t>
    </dgm:pt>
    <dgm:pt modelId="{C35657EC-5D8E-4AC2-BD85-388CDE1016FD}">
      <dgm:prSet/>
      <dgm:spPr/>
      <dgm:t>
        <a:bodyPr/>
        <a:lstStyle/>
        <a:p>
          <a:r>
            <a:rPr lang="en-US" dirty="0"/>
            <a:t>recommended</a:t>
          </a:r>
          <a:endParaRPr lang="en-US"/>
        </a:p>
      </dgm:t>
    </dgm:pt>
    <dgm:pt modelId="{923C6CC3-A2BA-4598-8044-FBF3F718F8E0}" type="parTrans" cxnId="{CDB96866-CCC0-4C80-817C-B831D85DE9D0}">
      <dgm:prSet/>
      <dgm:spPr/>
      <dgm:t>
        <a:bodyPr/>
        <a:lstStyle/>
        <a:p>
          <a:endParaRPr lang="en-US"/>
        </a:p>
      </dgm:t>
    </dgm:pt>
    <dgm:pt modelId="{F1D27FEA-144A-46D4-9DA8-1C6E66D4AB49}" type="sibTrans" cxnId="{CDB96866-CCC0-4C80-817C-B831D85DE9D0}">
      <dgm:prSet/>
      <dgm:spPr/>
      <dgm:t>
        <a:bodyPr/>
        <a:lstStyle/>
        <a:p>
          <a:endParaRPr lang="en-US"/>
        </a:p>
      </dgm:t>
    </dgm:pt>
    <dgm:pt modelId="{242767CC-E763-404A-880B-CC6EBA9251E0}" type="pres">
      <dgm:prSet presAssocID="{EBAFC2C7-2EAB-400D-93D1-3FA9742D1DD8}" presName="Name0" presStyleCnt="0">
        <dgm:presLayoutVars>
          <dgm:dir/>
          <dgm:animLvl val="lvl"/>
          <dgm:resizeHandles val="exact"/>
        </dgm:presLayoutVars>
      </dgm:prSet>
      <dgm:spPr/>
    </dgm:pt>
    <dgm:pt modelId="{9EFDBA01-9784-438B-A000-03AB9F3F0A0A}" type="pres">
      <dgm:prSet presAssocID="{A0B832DC-A697-4F49-AED4-C74AAD8B657B}" presName="composite" presStyleCnt="0"/>
      <dgm:spPr/>
    </dgm:pt>
    <dgm:pt modelId="{B9988ADB-5620-4269-8367-0106BE1E1AB2}" type="pres">
      <dgm:prSet presAssocID="{A0B832DC-A697-4F49-AED4-C74AAD8B657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B6EFF4D-6EAE-42A2-89C0-818DEA84701E}" type="pres">
      <dgm:prSet presAssocID="{A0B832DC-A697-4F49-AED4-C74AAD8B657B}" presName="desTx" presStyleLbl="alignAccFollowNode1" presStyleIdx="0" presStyleCnt="2">
        <dgm:presLayoutVars>
          <dgm:bulletEnabled val="1"/>
        </dgm:presLayoutVars>
      </dgm:prSet>
      <dgm:spPr/>
    </dgm:pt>
    <dgm:pt modelId="{0E53D4A3-22EA-42BF-995E-60B14F19AF73}" type="pres">
      <dgm:prSet presAssocID="{3EEF38DD-C417-41F2-B401-18BFA8F94CAD}" presName="space" presStyleCnt="0"/>
      <dgm:spPr/>
    </dgm:pt>
    <dgm:pt modelId="{6E933277-3C46-4299-982E-5C1B3F9F46FF}" type="pres">
      <dgm:prSet presAssocID="{D308E7BD-5CFB-409E-9BCE-704FAC8EAA8E}" presName="composite" presStyleCnt="0"/>
      <dgm:spPr/>
    </dgm:pt>
    <dgm:pt modelId="{222A94BB-CFE1-4E38-9F1E-F6648EDAD751}" type="pres">
      <dgm:prSet presAssocID="{D308E7BD-5CFB-409E-9BCE-704FAC8EAA8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53E19CA-1750-431A-8E42-D814AEB402E2}" type="pres">
      <dgm:prSet presAssocID="{D308E7BD-5CFB-409E-9BCE-704FAC8EAA8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EC52C0A-7876-4611-A10F-CDEEABD2798C}" srcId="{EBAFC2C7-2EAB-400D-93D1-3FA9742D1DD8}" destId="{D308E7BD-5CFB-409E-9BCE-704FAC8EAA8E}" srcOrd="1" destOrd="0" parTransId="{06C957E8-8E1B-4C74-A89F-13DA92A8E11A}" sibTransId="{594F0F45-B482-4A47-BFE8-E24CE676D993}"/>
    <dgm:cxn modelId="{0C37F81B-5E6D-415E-8882-DCD73581A409}" srcId="{D308E7BD-5CFB-409E-9BCE-704FAC8EAA8E}" destId="{526EDC36-42DE-467E-AB4E-EA5ADF6E618D}" srcOrd="0" destOrd="0" parTransId="{1C58E83A-6F00-4E8E-BA65-F1DE406B3264}" sibTransId="{236C8241-4D5A-46DE-B173-B779BEE7674E}"/>
    <dgm:cxn modelId="{661A893A-767B-4A1F-B328-23248AA8B3F8}" srcId="{EBAFC2C7-2EAB-400D-93D1-3FA9742D1DD8}" destId="{A0B832DC-A697-4F49-AED4-C74AAD8B657B}" srcOrd="0" destOrd="0" parTransId="{5FE0354B-D14B-4F83-932D-42C9EAD7A25D}" sibTransId="{3EEF38DD-C417-41F2-B401-18BFA8F94CAD}"/>
    <dgm:cxn modelId="{CDB96866-CCC0-4C80-817C-B831D85DE9D0}" srcId="{D308E7BD-5CFB-409E-9BCE-704FAC8EAA8E}" destId="{C35657EC-5D8E-4AC2-BD85-388CDE1016FD}" srcOrd="2" destOrd="0" parTransId="{923C6CC3-A2BA-4598-8044-FBF3F718F8E0}" sibTransId="{F1D27FEA-144A-46D4-9DA8-1C6E66D4AB49}"/>
    <dgm:cxn modelId="{FA7B6D69-2434-4882-920D-069137E945C1}" type="presOf" srcId="{DEEE0391-105C-45D9-B5CA-8BF058280615}" destId="{453E19CA-1750-431A-8E42-D814AEB402E2}" srcOrd="0" destOrd="1" presId="urn:microsoft.com/office/officeart/2005/8/layout/hList1"/>
    <dgm:cxn modelId="{FC99974E-F555-4CF8-A035-6C229A5BFCC1}" type="presOf" srcId="{C35657EC-5D8E-4AC2-BD85-388CDE1016FD}" destId="{453E19CA-1750-431A-8E42-D814AEB402E2}" srcOrd="0" destOrd="2" presId="urn:microsoft.com/office/officeart/2005/8/layout/hList1"/>
    <dgm:cxn modelId="{5B421285-81A0-43D7-B295-6E87446A078D}" type="presOf" srcId="{526EDC36-42DE-467E-AB4E-EA5ADF6E618D}" destId="{453E19CA-1750-431A-8E42-D814AEB402E2}" srcOrd="0" destOrd="0" presId="urn:microsoft.com/office/officeart/2005/8/layout/hList1"/>
    <dgm:cxn modelId="{AD8D2A97-58D2-48A6-AA75-F7DEFCCB7AC8}" type="presOf" srcId="{0D156339-27AE-40BE-8EC0-778F1D20EFA6}" destId="{1B6EFF4D-6EAE-42A2-89C0-818DEA84701E}" srcOrd="0" destOrd="0" presId="urn:microsoft.com/office/officeart/2005/8/layout/hList1"/>
    <dgm:cxn modelId="{6632B19A-6A6C-4B78-9F7D-C6882A88FDD1}" type="presOf" srcId="{D308E7BD-5CFB-409E-9BCE-704FAC8EAA8E}" destId="{222A94BB-CFE1-4E38-9F1E-F6648EDAD751}" srcOrd="0" destOrd="0" presId="urn:microsoft.com/office/officeart/2005/8/layout/hList1"/>
    <dgm:cxn modelId="{50EE69A9-04EA-46F8-81C4-4E50361394BC}" type="presOf" srcId="{EBAFC2C7-2EAB-400D-93D1-3FA9742D1DD8}" destId="{242767CC-E763-404A-880B-CC6EBA9251E0}" srcOrd="0" destOrd="0" presId="urn:microsoft.com/office/officeart/2005/8/layout/hList1"/>
    <dgm:cxn modelId="{FA8138C0-98CF-4DDF-BF8F-7934B5BCF0EE}" type="presOf" srcId="{A0B832DC-A697-4F49-AED4-C74AAD8B657B}" destId="{B9988ADB-5620-4269-8367-0106BE1E1AB2}" srcOrd="0" destOrd="0" presId="urn:microsoft.com/office/officeart/2005/8/layout/hList1"/>
    <dgm:cxn modelId="{5F4ABBDB-CF3E-44E5-92C6-DDA90E556627}" srcId="{A0B832DC-A697-4F49-AED4-C74AAD8B657B}" destId="{0D156339-27AE-40BE-8EC0-778F1D20EFA6}" srcOrd="0" destOrd="0" parTransId="{FBA9EA80-3A05-4BEA-AE2C-508F7BE757DB}" sibTransId="{19B571A2-7161-43D1-AB15-C48FCCC16AAC}"/>
    <dgm:cxn modelId="{6E4428E9-6FCE-4B32-9944-5C2F071425A3}" srcId="{D308E7BD-5CFB-409E-9BCE-704FAC8EAA8E}" destId="{DEEE0391-105C-45D9-B5CA-8BF058280615}" srcOrd="1" destOrd="0" parTransId="{E7639C8D-981B-4B27-9FCE-C7E5EEC0C4E0}" sibTransId="{F2C08B80-6693-48C4-B44F-7DCFC81BBC87}"/>
    <dgm:cxn modelId="{36478D04-EA32-47E9-8E92-FAD1712B4E1A}" type="presParOf" srcId="{242767CC-E763-404A-880B-CC6EBA9251E0}" destId="{9EFDBA01-9784-438B-A000-03AB9F3F0A0A}" srcOrd="0" destOrd="0" presId="urn:microsoft.com/office/officeart/2005/8/layout/hList1"/>
    <dgm:cxn modelId="{A05C95F3-519D-4700-ACA9-119EAFC06B86}" type="presParOf" srcId="{9EFDBA01-9784-438B-A000-03AB9F3F0A0A}" destId="{B9988ADB-5620-4269-8367-0106BE1E1AB2}" srcOrd="0" destOrd="0" presId="urn:microsoft.com/office/officeart/2005/8/layout/hList1"/>
    <dgm:cxn modelId="{FE20C5C0-63B2-49D3-9A6B-CB46E85E12F1}" type="presParOf" srcId="{9EFDBA01-9784-438B-A000-03AB9F3F0A0A}" destId="{1B6EFF4D-6EAE-42A2-89C0-818DEA84701E}" srcOrd="1" destOrd="0" presId="urn:microsoft.com/office/officeart/2005/8/layout/hList1"/>
    <dgm:cxn modelId="{F4EB259A-648B-412A-9D0E-F8582EFB1BEE}" type="presParOf" srcId="{242767CC-E763-404A-880B-CC6EBA9251E0}" destId="{0E53D4A3-22EA-42BF-995E-60B14F19AF73}" srcOrd="1" destOrd="0" presId="urn:microsoft.com/office/officeart/2005/8/layout/hList1"/>
    <dgm:cxn modelId="{711BCEE4-6C5D-416C-9F3A-D80686B217B8}" type="presParOf" srcId="{242767CC-E763-404A-880B-CC6EBA9251E0}" destId="{6E933277-3C46-4299-982E-5C1B3F9F46FF}" srcOrd="2" destOrd="0" presId="urn:microsoft.com/office/officeart/2005/8/layout/hList1"/>
    <dgm:cxn modelId="{32F95CDA-4AF7-4A59-B2D4-78FF78235F54}" type="presParOf" srcId="{6E933277-3C46-4299-982E-5C1B3F9F46FF}" destId="{222A94BB-CFE1-4E38-9F1E-F6648EDAD751}" srcOrd="0" destOrd="0" presId="urn:microsoft.com/office/officeart/2005/8/layout/hList1"/>
    <dgm:cxn modelId="{F1EC6FDA-89BC-4F05-8F0D-FCEA84E51D33}" type="presParOf" srcId="{6E933277-3C46-4299-982E-5C1B3F9F46FF}" destId="{453E19CA-1750-431A-8E42-D814AEB402E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8E70301-080D-4C64-B1F4-2DC928FACC0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F7154D-5B30-4189-BD28-781DE7D83B44}">
      <dgm:prSet/>
      <dgm:spPr/>
      <dgm:t>
        <a:bodyPr/>
        <a:lstStyle/>
        <a:p>
          <a:pPr rtl="0"/>
          <a:r>
            <a:rPr lang="en-US" dirty="0"/>
            <a:t>Control</a:t>
          </a:r>
        </a:p>
        <a:p>
          <a:pPr rtl="0"/>
          <a:r>
            <a:rPr lang="en-US" dirty="0"/>
            <a:t>Methods</a:t>
          </a:r>
        </a:p>
      </dgm:t>
    </dgm:pt>
    <dgm:pt modelId="{702294B2-5F28-48D3-B94A-96CC1F5B880E}" type="parTrans" cxnId="{D9E2E1AB-7B08-4AB4-94DF-7FCB1D9E93E9}">
      <dgm:prSet/>
      <dgm:spPr/>
      <dgm:t>
        <a:bodyPr/>
        <a:lstStyle/>
        <a:p>
          <a:endParaRPr lang="en-US"/>
        </a:p>
      </dgm:t>
    </dgm:pt>
    <dgm:pt modelId="{BA41A012-E1C9-477A-ADDF-28A02FB85D1E}" type="sibTrans" cxnId="{D9E2E1AB-7B08-4AB4-94DF-7FCB1D9E93E9}">
      <dgm:prSet/>
      <dgm:spPr/>
      <dgm:t>
        <a:bodyPr/>
        <a:lstStyle/>
        <a:p>
          <a:endParaRPr lang="en-US"/>
        </a:p>
      </dgm:t>
    </dgm:pt>
    <dgm:pt modelId="{9DEE42D7-09E8-42DB-8AB6-7DBC9EDE17E8}">
      <dgm:prSet/>
      <dgm:spPr/>
      <dgm:t>
        <a:bodyPr/>
        <a:lstStyle/>
        <a:p>
          <a:pPr rtl="0"/>
          <a:r>
            <a:rPr lang="en-US" dirty="0" err="1"/>
            <a:t>setVisible</a:t>
          </a:r>
          <a:r>
            <a:rPr lang="en-US" dirty="0"/>
            <a:t>()</a:t>
          </a:r>
        </a:p>
      </dgm:t>
    </dgm:pt>
    <dgm:pt modelId="{0BDAE19F-A5AD-4418-8A5B-4E68C85F6F26}" type="parTrans" cxnId="{FF752EA0-BF8C-4738-908D-3AB6055451B3}">
      <dgm:prSet/>
      <dgm:spPr/>
      <dgm:t>
        <a:bodyPr/>
        <a:lstStyle/>
        <a:p>
          <a:endParaRPr lang="en-US"/>
        </a:p>
      </dgm:t>
    </dgm:pt>
    <dgm:pt modelId="{E0875AAC-CDAA-445D-AD81-222E1677A547}" type="sibTrans" cxnId="{FF752EA0-BF8C-4738-908D-3AB6055451B3}">
      <dgm:prSet/>
      <dgm:spPr/>
      <dgm:t>
        <a:bodyPr/>
        <a:lstStyle/>
        <a:p>
          <a:endParaRPr lang="en-US"/>
        </a:p>
      </dgm:t>
    </dgm:pt>
    <dgm:pt modelId="{9C777931-BC9F-4C77-ADC1-60DBD0B9321E}">
      <dgm:prSet/>
      <dgm:spPr/>
      <dgm:t>
        <a:bodyPr/>
        <a:lstStyle/>
        <a:p>
          <a:r>
            <a:rPr lang="en-US" dirty="0" err="1"/>
            <a:t>setDisabled()</a:t>
          </a:r>
        </a:p>
      </dgm:t>
    </dgm:pt>
    <dgm:pt modelId="{FCB8D488-114B-406C-A6DF-131F63A82066}" type="parTrans" cxnId="{C2018929-0396-49FA-891A-0B8FE12FB9D9}">
      <dgm:prSet/>
      <dgm:spPr/>
      <dgm:t>
        <a:bodyPr/>
        <a:lstStyle/>
        <a:p>
          <a:endParaRPr lang="en-US"/>
        </a:p>
      </dgm:t>
    </dgm:pt>
    <dgm:pt modelId="{93C3532B-CB50-481F-9299-FA48DD5A969A}" type="sibTrans" cxnId="{C2018929-0396-49FA-891A-0B8FE12FB9D9}">
      <dgm:prSet/>
      <dgm:spPr/>
      <dgm:t>
        <a:bodyPr/>
        <a:lstStyle/>
        <a:p>
          <a:endParaRPr lang="en-US"/>
        </a:p>
      </dgm:t>
    </dgm:pt>
    <dgm:pt modelId="{79BC3863-1AC0-471F-AB22-278214A87E8E}" type="pres">
      <dgm:prSet presAssocID="{A8E70301-080D-4C64-B1F4-2DC928FACC05}" presName="Name0" presStyleCnt="0">
        <dgm:presLayoutVars>
          <dgm:dir/>
          <dgm:animLvl val="lvl"/>
          <dgm:resizeHandles val="exact"/>
        </dgm:presLayoutVars>
      </dgm:prSet>
      <dgm:spPr/>
    </dgm:pt>
    <dgm:pt modelId="{2DE59A4C-7120-4631-AAA4-30AE3395693A}" type="pres">
      <dgm:prSet presAssocID="{BCF7154D-5B30-4189-BD28-781DE7D83B44}" presName="linNode" presStyleCnt="0"/>
      <dgm:spPr/>
    </dgm:pt>
    <dgm:pt modelId="{D3E8A5B7-B5D1-4D57-8E6F-426818ABE71C}" type="pres">
      <dgm:prSet presAssocID="{BCF7154D-5B30-4189-BD28-781DE7D83B44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01F291E8-AC89-4F80-881E-0C31428DA2B0}" type="pres">
      <dgm:prSet presAssocID="{BCF7154D-5B30-4189-BD28-781DE7D83B44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C2018929-0396-49FA-891A-0B8FE12FB9D9}" srcId="{BCF7154D-5B30-4189-BD28-781DE7D83B44}" destId="{9C777931-BC9F-4C77-ADC1-60DBD0B9321E}" srcOrd="1" destOrd="0" parTransId="{FCB8D488-114B-406C-A6DF-131F63A82066}" sibTransId="{93C3532B-CB50-481F-9299-FA48DD5A969A}"/>
    <dgm:cxn modelId="{FF752EA0-BF8C-4738-908D-3AB6055451B3}" srcId="{BCF7154D-5B30-4189-BD28-781DE7D83B44}" destId="{9DEE42D7-09E8-42DB-8AB6-7DBC9EDE17E8}" srcOrd="0" destOrd="0" parTransId="{0BDAE19F-A5AD-4418-8A5B-4E68C85F6F26}" sibTransId="{E0875AAC-CDAA-445D-AD81-222E1677A547}"/>
    <dgm:cxn modelId="{B0B811A4-A550-4D23-8F1C-EB2BE3042F15}" type="presOf" srcId="{9C777931-BC9F-4C77-ADC1-60DBD0B9321E}" destId="{01F291E8-AC89-4F80-881E-0C31428DA2B0}" srcOrd="0" destOrd="1" presId="urn:microsoft.com/office/officeart/2005/8/layout/vList5"/>
    <dgm:cxn modelId="{D9E2E1AB-7B08-4AB4-94DF-7FCB1D9E93E9}" srcId="{A8E70301-080D-4C64-B1F4-2DC928FACC05}" destId="{BCF7154D-5B30-4189-BD28-781DE7D83B44}" srcOrd="0" destOrd="0" parTransId="{702294B2-5F28-48D3-B94A-96CC1F5B880E}" sibTransId="{BA41A012-E1C9-477A-ADDF-28A02FB85D1E}"/>
    <dgm:cxn modelId="{1198EBDD-8EA1-4AAD-BB61-968AB803E386}" type="presOf" srcId="{A8E70301-080D-4C64-B1F4-2DC928FACC05}" destId="{79BC3863-1AC0-471F-AB22-278214A87E8E}" srcOrd="0" destOrd="0" presId="urn:microsoft.com/office/officeart/2005/8/layout/vList5"/>
    <dgm:cxn modelId="{376CABF6-40E5-4CC3-9F64-6C293B114A1B}" type="presOf" srcId="{BCF7154D-5B30-4189-BD28-781DE7D83B44}" destId="{D3E8A5B7-B5D1-4D57-8E6F-426818ABE71C}" srcOrd="0" destOrd="0" presId="urn:microsoft.com/office/officeart/2005/8/layout/vList5"/>
    <dgm:cxn modelId="{FE03E6FB-D36A-4CAF-987B-8D1B1792B249}" type="presOf" srcId="{9DEE42D7-09E8-42DB-8AB6-7DBC9EDE17E8}" destId="{01F291E8-AC89-4F80-881E-0C31428DA2B0}" srcOrd="0" destOrd="0" presId="urn:microsoft.com/office/officeart/2005/8/layout/vList5"/>
    <dgm:cxn modelId="{880FCD38-2B14-4813-AD72-B2F973FFE622}" type="presParOf" srcId="{79BC3863-1AC0-471F-AB22-278214A87E8E}" destId="{2DE59A4C-7120-4631-AAA4-30AE3395693A}" srcOrd="0" destOrd="0" presId="urn:microsoft.com/office/officeart/2005/8/layout/vList5"/>
    <dgm:cxn modelId="{B5AFEE1B-7ADF-4496-91AF-FA89051DAE92}" type="presParOf" srcId="{2DE59A4C-7120-4631-AAA4-30AE3395693A}" destId="{D3E8A5B7-B5D1-4D57-8E6F-426818ABE71C}" srcOrd="0" destOrd="0" presId="urn:microsoft.com/office/officeart/2005/8/layout/vList5"/>
    <dgm:cxn modelId="{67AD151F-A5AC-4BE6-B7C1-4DB32C19FCE4}" type="presParOf" srcId="{2DE59A4C-7120-4631-AAA4-30AE3395693A}" destId="{01F291E8-AC89-4F80-881E-0C31428DA2B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4CA55F4-7776-46FF-BB82-BFA7BF0C35A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5927B-883F-463B-A54E-48A30A335B75}">
      <dgm:prSet/>
      <dgm:spPr/>
      <dgm:t>
        <a:bodyPr/>
        <a:lstStyle/>
        <a:p>
          <a:pPr rtl="0"/>
          <a:r>
            <a:rPr lang="en-US" b="1" dirty="0" err="1"/>
            <a:t>setVisible</a:t>
          </a:r>
          <a:r>
            <a:rPr lang="en-US" b="1" baseline="0" dirty="0"/>
            <a:t>()</a:t>
          </a:r>
          <a:endParaRPr lang="en-US" b="1" dirty="0"/>
        </a:p>
      </dgm:t>
    </dgm:pt>
    <dgm:pt modelId="{89567FBB-547A-452D-85DC-2996AC46B2FB}" type="parTrans" cxnId="{BFE14EA1-ABD4-49D2-B8C4-967544AC5F71}">
      <dgm:prSet/>
      <dgm:spPr/>
      <dgm:t>
        <a:bodyPr/>
        <a:lstStyle/>
        <a:p>
          <a:endParaRPr lang="en-US"/>
        </a:p>
      </dgm:t>
    </dgm:pt>
    <dgm:pt modelId="{635B2A1C-3309-4097-83CE-9A5639642909}" type="sibTrans" cxnId="{BFE14EA1-ABD4-49D2-B8C4-967544AC5F71}">
      <dgm:prSet/>
      <dgm:spPr/>
      <dgm:t>
        <a:bodyPr/>
        <a:lstStyle/>
        <a:p>
          <a:endParaRPr lang="en-US"/>
        </a:p>
      </dgm:t>
    </dgm:pt>
    <dgm:pt modelId="{52694DF6-1C49-4D6B-8B04-F3039D5A2E52}">
      <dgm:prSet/>
      <dgm:spPr/>
      <dgm:t>
        <a:bodyPr/>
        <a:lstStyle/>
        <a:p>
          <a:pPr rtl="0"/>
          <a:r>
            <a:rPr lang="en-US" baseline="0" dirty="0"/>
            <a:t>Retrieves the value of an attribute</a:t>
          </a:r>
          <a:endParaRPr lang="en-US" dirty="0"/>
        </a:p>
      </dgm:t>
    </dgm:pt>
    <dgm:pt modelId="{2F3ED08A-7248-4B48-9A8B-F94D9AE2F4C7}" type="parTrans" cxnId="{DCD1DFA1-8D09-450C-8238-6C5BE87E2A75}">
      <dgm:prSet/>
      <dgm:spPr/>
      <dgm:t>
        <a:bodyPr/>
        <a:lstStyle/>
        <a:p>
          <a:endParaRPr lang="en-US"/>
        </a:p>
      </dgm:t>
    </dgm:pt>
    <dgm:pt modelId="{5C130281-E886-4CAF-9E00-BB3560B0F69A}" type="sibTrans" cxnId="{DCD1DFA1-8D09-450C-8238-6C5BE87E2A75}">
      <dgm:prSet/>
      <dgm:spPr/>
      <dgm:t>
        <a:bodyPr/>
        <a:lstStyle/>
        <a:p>
          <a:endParaRPr lang="en-US"/>
        </a:p>
      </dgm:t>
    </dgm:pt>
    <dgm:pt modelId="{99A56FBA-81E6-46B3-83C1-995EB0BE00DA}">
      <dgm:prSet/>
      <dgm:spPr/>
      <dgm:t>
        <a:bodyPr/>
        <a:lstStyle/>
        <a:p>
          <a:pPr rtl="0"/>
          <a:r>
            <a:rPr lang="en-US" b="1" dirty="0"/>
            <a:t>Arguments</a:t>
          </a:r>
        </a:p>
      </dgm:t>
    </dgm:pt>
    <dgm:pt modelId="{F04B9D94-4D63-436E-926B-72194A879893}" type="parTrans" cxnId="{7577CB8F-E33F-45E4-84CF-35E319C16855}">
      <dgm:prSet/>
      <dgm:spPr/>
      <dgm:t>
        <a:bodyPr/>
        <a:lstStyle/>
        <a:p>
          <a:endParaRPr lang="en-US"/>
        </a:p>
      </dgm:t>
    </dgm:pt>
    <dgm:pt modelId="{400750E6-3CF6-44CF-97D8-2DAD4E8A2C2B}" type="sibTrans" cxnId="{7577CB8F-E33F-45E4-84CF-35E319C16855}">
      <dgm:prSet/>
      <dgm:spPr/>
      <dgm:t>
        <a:bodyPr/>
        <a:lstStyle/>
        <a:p>
          <a:endParaRPr lang="en-US"/>
        </a:p>
      </dgm:t>
    </dgm:pt>
    <dgm:pt modelId="{300A3672-61D5-47CE-8F50-F761856C1EF2}">
      <dgm:prSet/>
      <dgm:spPr/>
      <dgm:t>
        <a:bodyPr/>
        <a:lstStyle/>
        <a:p>
          <a:pPr rtl="0"/>
          <a:r>
            <a:rPr lang="en-US" dirty="0"/>
            <a:t>None</a:t>
          </a:r>
        </a:p>
      </dgm:t>
    </dgm:pt>
    <dgm:pt modelId="{E27C61FA-99EB-45B9-8E76-6227E82D1D1C}" type="parTrans" cxnId="{D6F46DF2-5A64-4F61-9E49-086194A21650}">
      <dgm:prSet/>
      <dgm:spPr/>
      <dgm:t>
        <a:bodyPr/>
        <a:lstStyle/>
        <a:p>
          <a:endParaRPr lang="en-US"/>
        </a:p>
      </dgm:t>
    </dgm:pt>
    <dgm:pt modelId="{A28F6A11-4834-4F7B-BFC9-63AE4D106297}" type="sibTrans" cxnId="{D6F46DF2-5A64-4F61-9E49-086194A21650}">
      <dgm:prSet/>
      <dgm:spPr/>
      <dgm:t>
        <a:bodyPr/>
        <a:lstStyle/>
        <a:p>
          <a:endParaRPr lang="en-US"/>
        </a:p>
      </dgm:t>
    </dgm:pt>
    <dgm:pt modelId="{B14D899D-3635-498E-9568-9F91D0C4406B}" type="pres">
      <dgm:prSet presAssocID="{74CA55F4-7776-46FF-BB82-BFA7BF0C35A5}" presName="Name0" presStyleCnt="0">
        <dgm:presLayoutVars>
          <dgm:dir/>
          <dgm:animLvl val="lvl"/>
          <dgm:resizeHandles val="exact"/>
        </dgm:presLayoutVars>
      </dgm:prSet>
      <dgm:spPr/>
    </dgm:pt>
    <dgm:pt modelId="{27767F15-8E6A-460F-A312-4A532AAF7358}" type="pres">
      <dgm:prSet presAssocID="{6FD5927B-883F-463B-A54E-48A30A335B75}" presName="composite" presStyleCnt="0"/>
      <dgm:spPr/>
    </dgm:pt>
    <dgm:pt modelId="{E7DDA2A2-3F8F-47BD-9D45-C5F5E2013776}" type="pres">
      <dgm:prSet presAssocID="{6FD5927B-883F-463B-A54E-48A30A335B7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CACA4E7-D767-430F-B698-E96EDBDE396E}" type="pres">
      <dgm:prSet presAssocID="{6FD5927B-883F-463B-A54E-48A30A335B75}" presName="desTx" presStyleLbl="alignAccFollowNode1" presStyleIdx="0" presStyleCnt="2">
        <dgm:presLayoutVars>
          <dgm:bulletEnabled val="1"/>
        </dgm:presLayoutVars>
      </dgm:prSet>
      <dgm:spPr/>
    </dgm:pt>
    <dgm:pt modelId="{D3F0D296-C815-41A5-86B4-40F7F47ADE2B}" type="pres">
      <dgm:prSet presAssocID="{635B2A1C-3309-4097-83CE-9A5639642909}" presName="space" presStyleCnt="0"/>
      <dgm:spPr/>
    </dgm:pt>
    <dgm:pt modelId="{A2531FEA-FE34-4226-89E4-F76B8766BF7A}" type="pres">
      <dgm:prSet presAssocID="{99A56FBA-81E6-46B3-83C1-995EB0BE00DA}" presName="composite" presStyleCnt="0"/>
      <dgm:spPr/>
    </dgm:pt>
    <dgm:pt modelId="{B99B7B71-5370-43EA-B8AE-00901E5384D1}" type="pres">
      <dgm:prSet presAssocID="{99A56FBA-81E6-46B3-83C1-995EB0BE00D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FBDA8BB-FFF7-4ACD-B77E-E7F3DEE02FC5}" type="pres">
      <dgm:prSet presAssocID="{99A56FBA-81E6-46B3-83C1-995EB0BE00D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2AA0469-9391-40C8-8044-5FABB3E36EE9}" type="presOf" srcId="{300A3672-61D5-47CE-8F50-F761856C1EF2}" destId="{6FBDA8BB-FFF7-4ACD-B77E-E7F3DEE02FC5}" srcOrd="0" destOrd="0" presId="urn:microsoft.com/office/officeart/2005/8/layout/hList1"/>
    <dgm:cxn modelId="{3C0C6C80-B38F-4D8C-B781-407964A220F1}" type="presOf" srcId="{6FD5927B-883F-463B-A54E-48A30A335B75}" destId="{E7DDA2A2-3F8F-47BD-9D45-C5F5E2013776}" srcOrd="0" destOrd="0" presId="urn:microsoft.com/office/officeart/2005/8/layout/hList1"/>
    <dgm:cxn modelId="{7577CB8F-E33F-45E4-84CF-35E319C16855}" srcId="{74CA55F4-7776-46FF-BB82-BFA7BF0C35A5}" destId="{99A56FBA-81E6-46B3-83C1-995EB0BE00DA}" srcOrd="1" destOrd="0" parTransId="{F04B9D94-4D63-436E-926B-72194A879893}" sibTransId="{400750E6-3CF6-44CF-97D8-2DAD4E8A2C2B}"/>
    <dgm:cxn modelId="{DDDD6C99-C790-4C88-9B56-AB2BCF7620E2}" type="presOf" srcId="{74CA55F4-7776-46FF-BB82-BFA7BF0C35A5}" destId="{B14D899D-3635-498E-9568-9F91D0C4406B}" srcOrd="0" destOrd="0" presId="urn:microsoft.com/office/officeart/2005/8/layout/hList1"/>
    <dgm:cxn modelId="{BFE14EA1-ABD4-49D2-B8C4-967544AC5F71}" srcId="{74CA55F4-7776-46FF-BB82-BFA7BF0C35A5}" destId="{6FD5927B-883F-463B-A54E-48A30A335B75}" srcOrd="0" destOrd="0" parTransId="{89567FBB-547A-452D-85DC-2996AC46B2FB}" sibTransId="{635B2A1C-3309-4097-83CE-9A5639642909}"/>
    <dgm:cxn modelId="{DCD1DFA1-8D09-450C-8238-6C5BE87E2A75}" srcId="{6FD5927B-883F-463B-A54E-48A30A335B75}" destId="{52694DF6-1C49-4D6B-8B04-F3039D5A2E52}" srcOrd="0" destOrd="0" parTransId="{2F3ED08A-7248-4B48-9A8B-F94D9AE2F4C7}" sibTransId="{5C130281-E886-4CAF-9E00-BB3560B0F69A}"/>
    <dgm:cxn modelId="{6A83FAA6-1CFA-4CC9-AA72-F2CF16F7B7F6}" type="presOf" srcId="{52694DF6-1C49-4D6B-8B04-F3039D5A2E52}" destId="{3CACA4E7-D767-430F-B698-E96EDBDE396E}" srcOrd="0" destOrd="0" presId="urn:microsoft.com/office/officeart/2005/8/layout/hList1"/>
    <dgm:cxn modelId="{F3579FE2-E74D-4EB7-A5C5-F500CB205641}" type="presOf" srcId="{99A56FBA-81E6-46B3-83C1-995EB0BE00DA}" destId="{B99B7B71-5370-43EA-B8AE-00901E5384D1}" srcOrd="0" destOrd="0" presId="urn:microsoft.com/office/officeart/2005/8/layout/hList1"/>
    <dgm:cxn modelId="{D6F46DF2-5A64-4F61-9E49-086194A21650}" srcId="{99A56FBA-81E6-46B3-83C1-995EB0BE00DA}" destId="{300A3672-61D5-47CE-8F50-F761856C1EF2}" srcOrd="0" destOrd="0" parTransId="{E27C61FA-99EB-45B9-8E76-6227E82D1D1C}" sibTransId="{A28F6A11-4834-4F7B-BFC9-63AE4D106297}"/>
    <dgm:cxn modelId="{F3B9DCE4-B6FB-4E00-8459-F436E86AC628}" type="presParOf" srcId="{B14D899D-3635-498E-9568-9F91D0C4406B}" destId="{27767F15-8E6A-460F-A312-4A532AAF7358}" srcOrd="0" destOrd="0" presId="urn:microsoft.com/office/officeart/2005/8/layout/hList1"/>
    <dgm:cxn modelId="{E8F562C6-9A1F-44D7-A059-2527A3E56A67}" type="presParOf" srcId="{27767F15-8E6A-460F-A312-4A532AAF7358}" destId="{E7DDA2A2-3F8F-47BD-9D45-C5F5E2013776}" srcOrd="0" destOrd="0" presId="urn:microsoft.com/office/officeart/2005/8/layout/hList1"/>
    <dgm:cxn modelId="{3175FF9D-62F9-44B2-91B8-E0E2E6958C63}" type="presParOf" srcId="{27767F15-8E6A-460F-A312-4A532AAF7358}" destId="{3CACA4E7-D767-430F-B698-E96EDBDE396E}" srcOrd="1" destOrd="0" presId="urn:microsoft.com/office/officeart/2005/8/layout/hList1"/>
    <dgm:cxn modelId="{063EC6C5-47E1-41C9-A86C-13BFC69AE71F}" type="presParOf" srcId="{B14D899D-3635-498E-9568-9F91D0C4406B}" destId="{D3F0D296-C815-41A5-86B4-40F7F47ADE2B}" srcOrd="1" destOrd="0" presId="urn:microsoft.com/office/officeart/2005/8/layout/hList1"/>
    <dgm:cxn modelId="{BF0DE3CD-A09B-453D-892B-C42B0679964D}" type="presParOf" srcId="{B14D899D-3635-498E-9568-9F91D0C4406B}" destId="{A2531FEA-FE34-4226-89E4-F76B8766BF7A}" srcOrd="2" destOrd="0" presId="urn:microsoft.com/office/officeart/2005/8/layout/hList1"/>
    <dgm:cxn modelId="{97DB90EB-0AA4-49CB-BF5D-64A0BD513222}" type="presParOf" srcId="{A2531FEA-FE34-4226-89E4-F76B8766BF7A}" destId="{B99B7B71-5370-43EA-B8AE-00901E5384D1}" srcOrd="0" destOrd="0" presId="urn:microsoft.com/office/officeart/2005/8/layout/hList1"/>
    <dgm:cxn modelId="{A208EA06-4327-4385-8EFD-56D4BF1616A6}" type="presParOf" srcId="{A2531FEA-FE34-4226-89E4-F76B8766BF7A}" destId="{6FBDA8BB-FFF7-4ACD-B77E-E7F3DEE02FC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4CA55F4-7776-46FF-BB82-BFA7BF0C35A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5927B-883F-463B-A54E-48A30A335B75}">
      <dgm:prSet/>
      <dgm:spPr/>
      <dgm:t>
        <a:bodyPr/>
        <a:lstStyle/>
        <a:p>
          <a:pPr rtl="0"/>
          <a:r>
            <a:rPr lang="en-US" b="1" baseline="0" dirty="0" err="1"/>
            <a:t>getValue</a:t>
          </a:r>
          <a:r>
            <a:rPr lang="en-US" b="1" baseline="0" dirty="0"/>
            <a:t>()</a:t>
          </a:r>
          <a:endParaRPr lang="en-US" b="1" dirty="0"/>
        </a:p>
      </dgm:t>
    </dgm:pt>
    <dgm:pt modelId="{89567FBB-547A-452D-85DC-2996AC46B2FB}" type="parTrans" cxnId="{BFE14EA1-ABD4-49D2-B8C4-967544AC5F71}">
      <dgm:prSet/>
      <dgm:spPr/>
      <dgm:t>
        <a:bodyPr/>
        <a:lstStyle/>
        <a:p>
          <a:endParaRPr lang="en-US"/>
        </a:p>
      </dgm:t>
    </dgm:pt>
    <dgm:pt modelId="{635B2A1C-3309-4097-83CE-9A5639642909}" type="sibTrans" cxnId="{BFE14EA1-ABD4-49D2-B8C4-967544AC5F71}">
      <dgm:prSet/>
      <dgm:spPr/>
      <dgm:t>
        <a:bodyPr/>
        <a:lstStyle/>
        <a:p>
          <a:endParaRPr lang="en-US"/>
        </a:p>
      </dgm:t>
    </dgm:pt>
    <dgm:pt modelId="{52694DF6-1C49-4D6B-8B04-F3039D5A2E52}">
      <dgm:prSet/>
      <dgm:spPr/>
      <dgm:t>
        <a:bodyPr/>
        <a:lstStyle/>
        <a:p>
          <a:pPr rtl="0"/>
          <a:r>
            <a:rPr lang="en-US" baseline="0" dirty="0"/>
            <a:t>Retrieves the value of an attribute</a:t>
          </a:r>
          <a:endParaRPr lang="en-US" dirty="0"/>
        </a:p>
      </dgm:t>
    </dgm:pt>
    <dgm:pt modelId="{2F3ED08A-7248-4B48-9A8B-F94D9AE2F4C7}" type="parTrans" cxnId="{DCD1DFA1-8D09-450C-8238-6C5BE87E2A75}">
      <dgm:prSet/>
      <dgm:spPr/>
      <dgm:t>
        <a:bodyPr/>
        <a:lstStyle/>
        <a:p>
          <a:endParaRPr lang="en-US"/>
        </a:p>
      </dgm:t>
    </dgm:pt>
    <dgm:pt modelId="{5C130281-E886-4CAF-9E00-BB3560B0F69A}" type="sibTrans" cxnId="{DCD1DFA1-8D09-450C-8238-6C5BE87E2A75}">
      <dgm:prSet/>
      <dgm:spPr/>
      <dgm:t>
        <a:bodyPr/>
        <a:lstStyle/>
        <a:p>
          <a:endParaRPr lang="en-US"/>
        </a:p>
      </dgm:t>
    </dgm:pt>
    <dgm:pt modelId="{99A56FBA-81E6-46B3-83C1-995EB0BE00DA}">
      <dgm:prSet/>
      <dgm:spPr/>
      <dgm:t>
        <a:bodyPr/>
        <a:lstStyle/>
        <a:p>
          <a:pPr rtl="0"/>
          <a:r>
            <a:rPr lang="en-US" b="1" dirty="0"/>
            <a:t>Arguments</a:t>
          </a:r>
        </a:p>
      </dgm:t>
    </dgm:pt>
    <dgm:pt modelId="{F04B9D94-4D63-436E-926B-72194A879893}" type="parTrans" cxnId="{7577CB8F-E33F-45E4-84CF-35E319C16855}">
      <dgm:prSet/>
      <dgm:spPr/>
      <dgm:t>
        <a:bodyPr/>
        <a:lstStyle/>
        <a:p>
          <a:endParaRPr lang="en-US"/>
        </a:p>
      </dgm:t>
    </dgm:pt>
    <dgm:pt modelId="{400750E6-3CF6-44CF-97D8-2DAD4E8A2C2B}" type="sibTrans" cxnId="{7577CB8F-E33F-45E4-84CF-35E319C16855}">
      <dgm:prSet/>
      <dgm:spPr/>
      <dgm:t>
        <a:bodyPr/>
        <a:lstStyle/>
        <a:p>
          <a:endParaRPr lang="en-US"/>
        </a:p>
      </dgm:t>
    </dgm:pt>
    <dgm:pt modelId="{300A3672-61D5-47CE-8F50-F761856C1EF2}">
      <dgm:prSet/>
      <dgm:spPr/>
      <dgm:t>
        <a:bodyPr/>
        <a:lstStyle/>
        <a:p>
          <a:pPr rtl="0"/>
          <a:r>
            <a:rPr lang="en-US" dirty="0"/>
            <a:t>true		Make field read-only</a:t>
          </a:r>
        </a:p>
      </dgm:t>
    </dgm:pt>
    <dgm:pt modelId="{E27C61FA-99EB-45B9-8E76-6227E82D1D1C}" type="parTrans" cxnId="{D6F46DF2-5A64-4F61-9E49-086194A21650}">
      <dgm:prSet/>
      <dgm:spPr/>
      <dgm:t>
        <a:bodyPr/>
        <a:lstStyle/>
        <a:p>
          <a:endParaRPr lang="en-US"/>
        </a:p>
      </dgm:t>
    </dgm:pt>
    <dgm:pt modelId="{A28F6A11-4834-4F7B-BFC9-63AE4D106297}" type="sibTrans" cxnId="{D6F46DF2-5A64-4F61-9E49-086194A21650}">
      <dgm:prSet/>
      <dgm:spPr/>
      <dgm:t>
        <a:bodyPr/>
        <a:lstStyle/>
        <a:p>
          <a:endParaRPr lang="en-US"/>
        </a:p>
      </dgm:t>
    </dgm:pt>
    <dgm:pt modelId="{C16C912C-3DE3-4209-821E-110ADD2CE685}">
      <dgm:prSet/>
      <dgm:spPr/>
      <dgm:t>
        <a:bodyPr/>
        <a:lstStyle/>
        <a:p>
          <a:pPr rtl="0"/>
          <a:r>
            <a:rPr lang="en-US" dirty="0"/>
            <a:t>false		Make field read-write</a:t>
          </a:r>
        </a:p>
      </dgm:t>
    </dgm:pt>
    <dgm:pt modelId="{C3102FAC-6DCC-405E-A9D2-0B0FAFB2D1A8}" type="parTrans" cxnId="{7047381D-9C23-4A44-A7C2-755597FE6499}">
      <dgm:prSet/>
      <dgm:spPr/>
      <dgm:t>
        <a:bodyPr/>
        <a:lstStyle/>
        <a:p>
          <a:endParaRPr lang="en-US"/>
        </a:p>
      </dgm:t>
    </dgm:pt>
    <dgm:pt modelId="{11006C38-E5AA-4501-9C28-893B5F83987F}" type="sibTrans" cxnId="{7047381D-9C23-4A44-A7C2-755597FE6499}">
      <dgm:prSet/>
      <dgm:spPr/>
      <dgm:t>
        <a:bodyPr/>
        <a:lstStyle/>
        <a:p>
          <a:endParaRPr lang="en-US"/>
        </a:p>
      </dgm:t>
    </dgm:pt>
    <dgm:pt modelId="{B14D899D-3635-498E-9568-9F91D0C4406B}" type="pres">
      <dgm:prSet presAssocID="{74CA55F4-7776-46FF-BB82-BFA7BF0C35A5}" presName="Name0" presStyleCnt="0">
        <dgm:presLayoutVars>
          <dgm:dir/>
          <dgm:animLvl val="lvl"/>
          <dgm:resizeHandles val="exact"/>
        </dgm:presLayoutVars>
      </dgm:prSet>
      <dgm:spPr/>
    </dgm:pt>
    <dgm:pt modelId="{27767F15-8E6A-460F-A312-4A532AAF7358}" type="pres">
      <dgm:prSet presAssocID="{6FD5927B-883F-463B-A54E-48A30A335B75}" presName="composite" presStyleCnt="0"/>
      <dgm:spPr/>
    </dgm:pt>
    <dgm:pt modelId="{E7DDA2A2-3F8F-47BD-9D45-C5F5E2013776}" type="pres">
      <dgm:prSet presAssocID="{6FD5927B-883F-463B-A54E-48A30A335B7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CACA4E7-D767-430F-B698-E96EDBDE396E}" type="pres">
      <dgm:prSet presAssocID="{6FD5927B-883F-463B-A54E-48A30A335B75}" presName="desTx" presStyleLbl="alignAccFollowNode1" presStyleIdx="0" presStyleCnt="2">
        <dgm:presLayoutVars>
          <dgm:bulletEnabled val="1"/>
        </dgm:presLayoutVars>
      </dgm:prSet>
      <dgm:spPr/>
    </dgm:pt>
    <dgm:pt modelId="{D3F0D296-C815-41A5-86B4-40F7F47ADE2B}" type="pres">
      <dgm:prSet presAssocID="{635B2A1C-3309-4097-83CE-9A5639642909}" presName="space" presStyleCnt="0"/>
      <dgm:spPr/>
    </dgm:pt>
    <dgm:pt modelId="{A2531FEA-FE34-4226-89E4-F76B8766BF7A}" type="pres">
      <dgm:prSet presAssocID="{99A56FBA-81E6-46B3-83C1-995EB0BE00DA}" presName="composite" presStyleCnt="0"/>
      <dgm:spPr/>
    </dgm:pt>
    <dgm:pt modelId="{B99B7B71-5370-43EA-B8AE-00901E5384D1}" type="pres">
      <dgm:prSet presAssocID="{99A56FBA-81E6-46B3-83C1-995EB0BE00D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FBDA8BB-FFF7-4ACD-B77E-E7F3DEE02FC5}" type="pres">
      <dgm:prSet presAssocID="{99A56FBA-81E6-46B3-83C1-995EB0BE00D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65FD809-02FE-4F81-87C0-9843A077E06C}" type="presOf" srcId="{52694DF6-1C49-4D6B-8B04-F3039D5A2E52}" destId="{3CACA4E7-D767-430F-B698-E96EDBDE396E}" srcOrd="0" destOrd="0" presId="urn:microsoft.com/office/officeart/2005/8/layout/hList1"/>
    <dgm:cxn modelId="{F693E011-3197-4EA5-B841-A26237A5F2B1}" type="presOf" srcId="{300A3672-61D5-47CE-8F50-F761856C1EF2}" destId="{6FBDA8BB-FFF7-4ACD-B77E-E7F3DEE02FC5}" srcOrd="0" destOrd="0" presId="urn:microsoft.com/office/officeart/2005/8/layout/hList1"/>
    <dgm:cxn modelId="{7047381D-9C23-4A44-A7C2-755597FE6499}" srcId="{99A56FBA-81E6-46B3-83C1-995EB0BE00DA}" destId="{C16C912C-3DE3-4209-821E-110ADD2CE685}" srcOrd="1" destOrd="0" parTransId="{C3102FAC-6DCC-405E-A9D2-0B0FAFB2D1A8}" sibTransId="{11006C38-E5AA-4501-9C28-893B5F83987F}"/>
    <dgm:cxn modelId="{13DA7464-3502-4F56-98FB-3B43BD180E45}" type="presOf" srcId="{6FD5927B-883F-463B-A54E-48A30A335B75}" destId="{E7DDA2A2-3F8F-47BD-9D45-C5F5E2013776}" srcOrd="0" destOrd="0" presId="urn:microsoft.com/office/officeart/2005/8/layout/hList1"/>
    <dgm:cxn modelId="{85248569-7DA5-4029-9C3B-CBFBA733F17F}" type="presOf" srcId="{74CA55F4-7776-46FF-BB82-BFA7BF0C35A5}" destId="{B14D899D-3635-498E-9568-9F91D0C4406B}" srcOrd="0" destOrd="0" presId="urn:microsoft.com/office/officeart/2005/8/layout/hList1"/>
    <dgm:cxn modelId="{F394A286-F492-4A29-84BF-EA794348357D}" type="presOf" srcId="{C16C912C-3DE3-4209-821E-110ADD2CE685}" destId="{6FBDA8BB-FFF7-4ACD-B77E-E7F3DEE02FC5}" srcOrd="0" destOrd="1" presId="urn:microsoft.com/office/officeart/2005/8/layout/hList1"/>
    <dgm:cxn modelId="{7577CB8F-E33F-45E4-84CF-35E319C16855}" srcId="{74CA55F4-7776-46FF-BB82-BFA7BF0C35A5}" destId="{99A56FBA-81E6-46B3-83C1-995EB0BE00DA}" srcOrd="1" destOrd="0" parTransId="{F04B9D94-4D63-436E-926B-72194A879893}" sibTransId="{400750E6-3CF6-44CF-97D8-2DAD4E8A2C2B}"/>
    <dgm:cxn modelId="{BFE14EA1-ABD4-49D2-B8C4-967544AC5F71}" srcId="{74CA55F4-7776-46FF-BB82-BFA7BF0C35A5}" destId="{6FD5927B-883F-463B-A54E-48A30A335B75}" srcOrd="0" destOrd="0" parTransId="{89567FBB-547A-452D-85DC-2996AC46B2FB}" sibTransId="{635B2A1C-3309-4097-83CE-9A5639642909}"/>
    <dgm:cxn modelId="{DCD1DFA1-8D09-450C-8238-6C5BE87E2A75}" srcId="{6FD5927B-883F-463B-A54E-48A30A335B75}" destId="{52694DF6-1C49-4D6B-8B04-F3039D5A2E52}" srcOrd="0" destOrd="0" parTransId="{2F3ED08A-7248-4B48-9A8B-F94D9AE2F4C7}" sibTransId="{5C130281-E886-4CAF-9E00-BB3560B0F69A}"/>
    <dgm:cxn modelId="{2295A0A4-CD5B-44BF-8B38-1B6B9B143805}" type="presOf" srcId="{99A56FBA-81E6-46B3-83C1-995EB0BE00DA}" destId="{B99B7B71-5370-43EA-B8AE-00901E5384D1}" srcOrd="0" destOrd="0" presId="urn:microsoft.com/office/officeart/2005/8/layout/hList1"/>
    <dgm:cxn modelId="{D6F46DF2-5A64-4F61-9E49-086194A21650}" srcId="{99A56FBA-81E6-46B3-83C1-995EB0BE00DA}" destId="{300A3672-61D5-47CE-8F50-F761856C1EF2}" srcOrd="0" destOrd="0" parTransId="{E27C61FA-99EB-45B9-8E76-6227E82D1D1C}" sibTransId="{A28F6A11-4834-4F7B-BFC9-63AE4D106297}"/>
    <dgm:cxn modelId="{FBE397AE-77D4-4905-BBDB-A575B0ECCAC7}" type="presParOf" srcId="{B14D899D-3635-498E-9568-9F91D0C4406B}" destId="{27767F15-8E6A-460F-A312-4A532AAF7358}" srcOrd="0" destOrd="0" presId="urn:microsoft.com/office/officeart/2005/8/layout/hList1"/>
    <dgm:cxn modelId="{CAD30FE6-2A1C-4894-B122-17C153312DBE}" type="presParOf" srcId="{27767F15-8E6A-460F-A312-4A532AAF7358}" destId="{E7DDA2A2-3F8F-47BD-9D45-C5F5E2013776}" srcOrd="0" destOrd="0" presId="urn:microsoft.com/office/officeart/2005/8/layout/hList1"/>
    <dgm:cxn modelId="{DD52DB43-294B-4A3B-B8DE-CDE258FC90B0}" type="presParOf" srcId="{27767F15-8E6A-460F-A312-4A532AAF7358}" destId="{3CACA4E7-D767-430F-B698-E96EDBDE396E}" srcOrd="1" destOrd="0" presId="urn:microsoft.com/office/officeart/2005/8/layout/hList1"/>
    <dgm:cxn modelId="{F201828E-6BCA-48FA-8A1E-05E535925715}" type="presParOf" srcId="{B14D899D-3635-498E-9568-9F91D0C4406B}" destId="{D3F0D296-C815-41A5-86B4-40F7F47ADE2B}" srcOrd="1" destOrd="0" presId="urn:microsoft.com/office/officeart/2005/8/layout/hList1"/>
    <dgm:cxn modelId="{4947F0D8-CC0C-42A7-A59D-0B70108382A4}" type="presParOf" srcId="{B14D899D-3635-498E-9568-9F91D0C4406B}" destId="{A2531FEA-FE34-4226-89E4-F76B8766BF7A}" srcOrd="2" destOrd="0" presId="urn:microsoft.com/office/officeart/2005/8/layout/hList1"/>
    <dgm:cxn modelId="{AC08E0DF-8A8A-407F-8053-82CD511D6327}" type="presParOf" srcId="{A2531FEA-FE34-4226-89E4-F76B8766BF7A}" destId="{B99B7B71-5370-43EA-B8AE-00901E5384D1}" srcOrd="0" destOrd="0" presId="urn:microsoft.com/office/officeart/2005/8/layout/hList1"/>
    <dgm:cxn modelId="{BE95041E-9CC2-45CE-94CE-4082B566ABA5}" type="presParOf" srcId="{A2531FEA-FE34-4226-89E4-F76B8766BF7A}" destId="{6FBDA8BB-FFF7-4ACD-B77E-E7F3DEE02FC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8E70301-080D-4C64-B1F4-2DC928FACC0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EE42D7-09E8-42DB-8AB6-7DBC9EDE17E8}">
      <dgm:prSet/>
      <dgm:spPr/>
      <dgm:t>
        <a:bodyPr/>
        <a:lstStyle/>
        <a:p>
          <a:pPr rtl="0"/>
          <a:r>
            <a:rPr lang="en-US" dirty="0" err="1"/>
            <a:t>setFocus</a:t>
          </a:r>
          <a:r>
            <a:rPr lang="en-US" dirty="0"/>
            <a:t>()</a:t>
          </a:r>
        </a:p>
      </dgm:t>
    </dgm:pt>
    <dgm:pt modelId="{0BDAE19F-A5AD-4418-8A5B-4E68C85F6F26}" type="parTrans" cxnId="{FF752EA0-BF8C-4738-908D-3AB6055451B3}">
      <dgm:prSet/>
      <dgm:spPr/>
      <dgm:t>
        <a:bodyPr/>
        <a:lstStyle/>
        <a:p>
          <a:endParaRPr lang="en-US"/>
        </a:p>
      </dgm:t>
    </dgm:pt>
    <dgm:pt modelId="{E0875AAC-CDAA-445D-AD81-222E1677A547}" type="sibTrans" cxnId="{FF752EA0-BF8C-4738-908D-3AB6055451B3}">
      <dgm:prSet/>
      <dgm:spPr/>
      <dgm:t>
        <a:bodyPr/>
        <a:lstStyle/>
        <a:p>
          <a:endParaRPr lang="en-US"/>
        </a:p>
      </dgm:t>
    </dgm:pt>
    <dgm:pt modelId="{7408CB7E-C349-49E7-B992-CF108623FE96}">
      <dgm:prSet/>
      <dgm:spPr/>
      <dgm:t>
        <a:bodyPr/>
        <a:lstStyle/>
        <a:p>
          <a:r>
            <a:rPr lang="en-US" dirty="0" err="1"/>
            <a:t>setVisible</a:t>
          </a:r>
          <a:r>
            <a:rPr lang="en-US" dirty="0"/>
            <a:t>()	</a:t>
          </a:r>
        </a:p>
      </dgm:t>
    </dgm:pt>
    <dgm:pt modelId="{F2D39DF9-AEBD-44F6-8C79-A704F7378C92}" type="parTrans" cxnId="{E659CC48-3474-4D3D-9E07-DB72925E3EFB}">
      <dgm:prSet/>
      <dgm:spPr/>
      <dgm:t>
        <a:bodyPr/>
        <a:lstStyle/>
        <a:p>
          <a:endParaRPr lang="en-US"/>
        </a:p>
      </dgm:t>
    </dgm:pt>
    <dgm:pt modelId="{B19DD350-5865-40BC-AF71-A45CBCE3CD31}" type="sibTrans" cxnId="{E659CC48-3474-4D3D-9E07-DB72925E3EFB}">
      <dgm:prSet/>
      <dgm:spPr/>
      <dgm:t>
        <a:bodyPr/>
        <a:lstStyle/>
        <a:p>
          <a:endParaRPr lang="en-US"/>
        </a:p>
      </dgm:t>
    </dgm:pt>
    <dgm:pt modelId="{4B22E0C5-6802-4851-89EF-645DD4CA0A40}">
      <dgm:prSet/>
      <dgm:spPr/>
      <dgm:t>
        <a:bodyPr/>
        <a:lstStyle/>
        <a:p>
          <a:r>
            <a:rPr lang="en-US" dirty="0" err="1"/>
            <a:t>setDisplayState()	</a:t>
          </a:r>
        </a:p>
      </dgm:t>
    </dgm:pt>
    <dgm:pt modelId="{AB63DC6E-5CE2-417C-9E63-8C7CF5E2B100}" type="parTrans" cxnId="{8C52CDF3-CAAE-4491-95CC-BB1CD5AE1C9D}">
      <dgm:prSet/>
      <dgm:spPr/>
      <dgm:t>
        <a:bodyPr/>
        <a:lstStyle/>
        <a:p>
          <a:endParaRPr lang="en-US"/>
        </a:p>
      </dgm:t>
    </dgm:pt>
    <dgm:pt modelId="{6484675E-0E56-4326-83A2-10F5007CEB75}" type="sibTrans" cxnId="{8C52CDF3-CAAE-4491-95CC-BB1CD5AE1C9D}">
      <dgm:prSet/>
      <dgm:spPr/>
      <dgm:t>
        <a:bodyPr/>
        <a:lstStyle/>
        <a:p>
          <a:endParaRPr lang="en-US"/>
        </a:p>
      </dgm:t>
    </dgm:pt>
    <dgm:pt modelId="{BCF7154D-5B30-4189-BD28-781DE7D83B44}">
      <dgm:prSet/>
      <dgm:spPr/>
      <dgm:t>
        <a:bodyPr/>
        <a:lstStyle/>
        <a:p>
          <a:pPr rtl="0"/>
          <a:r>
            <a:rPr lang="en-US" dirty="0"/>
            <a:t>Tab</a:t>
          </a:r>
        </a:p>
        <a:p>
          <a:pPr rtl="0"/>
          <a:r>
            <a:rPr lang="en-US" dirty="0"/>
            <a:t>Methods</a:t>
          </a:r>
        </a:p>
      </dgm:t>
    </dgm:pt>
    <dgm:pt modelId="{BA41A012-E1C9-477A-ADDF-28A02FB85D1E}" type="sibTrans" cxnId="{D9E2E1AB-7B08-4AB4-94DF-7FCB1D9E93E9}">
      <dgm:prSet/>
      <dgm:spPr/>
      <dgm:t>
        <a:bodyPr/>
        <a:lstStyle/>
        <a:p>
          <a:endParaRPr lang="en-US"/>
        </a:p>
      </dgm:t>
    </dgm:pt>
    <dgm:pt modelId="{702294B2-5F28-48D3-B94A-96CC1F5B880E}" type="parTrans" cxnId="{D9E2E1AB-7B08-4AB4-94DF-7FCB1D9E93E9}">
      <dgm:prSet/>
      <dgm:spPr/>
      <dgm:t>
        <a:bodyPr/>
        <a:lstStyle/>
        <a:p>
          <a:endParaRPr lang="en-US"/>
        </a:p>
      </dgm:t>
    </dgm:pt>
    <dgm:pt modelId="{79BC3863-1AC0-471F-AB22-278214A87E8E}" type="pres">
      <dgm:prSet presAssocID="{A8E70301-080D-4C64-B1F4-2DC928FACC05}" presName="Name0" presStyleCnt="0">
        <dgm:presLayoutVars>
          <dgm:dir/>
          <dgm:animLvl val="lvl"/>
          <dgm:resizeHandles val="exact"/>
        </dgm:presLayoutVars>
      </dgm:prSet>
      <dgm:spPr/>
    </dgm:pt>
    <dgm:pt modelId="{2DE59A4C-7120-4631-AAA4-30AE3395693A}" type="pres">
      <dgm:prSet presAssocID="{BCF7154D-5B30-4189-BD28-781DE7D83B44}" presName="linNode" presStyleCnt="0"/>
      <dgm:spPr/>
    </dgm:pt>
    <dgm:pt modelId="{D3E8A5B7-B5D1-4D57-8E6F-426818ABE71C}" type="pres">
      <dgm:prSet presAssocID="{BCF7154D-5B30-4189-BD28-781DE7D83B44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01F291E8-AC89-4F80-881E-0C31428DA2B0}" type="pres">
      <dgm:prSet presAssocID="{BCF7154D-5B30-4189-BD28-781DE7D83B44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68C3528-F531-4634-BCAE-BBA62426AFE4}" type="presOf" srcId="{7408CB7E-C349-49E7-B992-CF108623FE96}" destId="{01F291E8-AC89-4F80-881E-0C31428DA2B0}" srcOrd="0" destOrd="1" presId="urn:microsoft.com/office/officeart/2005/8/layout/vList5"/>
    <dgm:cxn modelId="{E659CC48-3474-4D3D-9E07-DB72925E3EFB}" srcId="{BCF7154D-5B30-4189-BD28-781DE7D83B44}" destId="{7408CB7E-C349-49E7-B992-CF108623FE96}" srcOrd="1" destOrd="0" parTransId="{F2D39DF9-AEBD-44F6-8C79-A704F7378C92}" sibTransId="{B19DD350-5865-40BC-AF71-A45CBCE3CD31}"/>
    <dgm:cxn modelId="{8F80BA70-8857-4482-BFB2-A3F4A714D759}" type="presOf" srcId="{9DEE42D7-09E8-42DB-8AB6-7DBC9EDE17E8}" destId="{01F291E8-AC89-4F80-881E-0C31428DA2B0}" srcOrd="0" destOrd="0" presId="urn:microsoft.com/office/officeart/2005/8/layout/vList5"/>
    <dgm:cxn modelId="{E82B2E95-8977-4BE8-ADD7-236BCEB8D894}" type="presOf" srcId="{BCF7154D-5B30-4189-BD28-781DE7D83B44}" destId="{D3E8A5B7-B5D1-4D57-8E6F-426818ABE71C}" srcOrd="0" destOrd="0" presId="urn:microsoft.com/office/officeart/2005/8/layout/vList5"/>
    <dgm:cxn modelId="{FF752EA0-BF8C-4738-908D-3AB6055451B3}" srcId="{BCF7154D-5B30-4189-BD28-781DE7D83B44}" destId="{9DEE42D7-09E8-42DB-8AB6-7DBC9EDE17E8}" srcOrd="0" destOrd="0" parTransId="{0BDAE19F-A5AD-4418-8A5B-4E68C85F6F26}" sibTransId="{E0875AAC-CDAA-445D-AD81-222E1677A547}"/>
    <dgm:cxn modelId="{D9E2E1AB-7B08-4AB4-94DF-7FCB1D9E93E9}" srcId="{A8E70301-080D-4C64-B1F4-2DC928FACC05}" destId="{BCF7154D-5B30-4189-BD28-781DE7D83B44}" srcOrd="0" destOrd="0" parTransId="{702294B2-5F28-48D3-B94A-96CC1F5B880E}" sibTransId="{BA41A012-E1C9-477A-ADDF-28A02FB85D1E}"/>
    <dgm:cxn modelId="{2C2AE6C2-2204-4090-BF71-DE7F8B6C3280}" type="presOf" srcId="{A8E70301-080D-4C64-B1F4-2DC928FACC05}" destId="{79BC3863-1AC0-471F-AB22-278214A87E8E}" srcOrd="0" destOrd="0" presId="urn:microsoft.com/office/officeart/2005/8/layout/vList5"/>
    <dgm:cxn modelId="{96CCB1C7-F472-410E-8DC3-5C1BFB00E6F1}" type="presOf" srcId="{4B22E0C5-6802-4851-89EF-645DD4CA0A40}" destId="{01F291E8-AC89-4F80-881E-0C31428DA2B0}" srcOrd="0" destOrd="2" presId="urn:microsoft.com/office/officeart/2005/8/layout/vList5"/>
    <dgm:cxn modelId="{8C52CDF3-CAAE-4491-95CC-BB1CD5AE1C9D}" srcId="{BCF7154D-5B30-4189-BD28-781DE7D83B44}" destId="{4B22E0C5-6802-4851-89EF-645DD4CA0A40}" srcOrd="2" destOrd="0" parTransId="{AB63DC6E-5CE2-417C-9E63-8C7CF5E2B100}" sibTransId="{6484675E-0E56-4326-83A2-10F5007CEB75}"/>
    <dgm:cxn modelId="{83CE6A9F-E1CD-427E-838C-FC92669BC231}" type="presParOf" srcId="{79BC3863-1AC0-471F-AB22-278214A87E8E}" destId="{2DE59A4C-7120-4631-AAA4-30AE3395693A}" srcOrd="0" destOrd="0" presId="urn:microsoft.com/office/officeart/2005/8/layout/vList5"/>
    <dgm:cxn modelId="{CD76BD56-D9F7-491A-BE41-21C7DD0DC3DC}" type="presParOf" srcId="{2DE59A4C-7120-4631-AAA4-30AE3395693A}" destId="{D3E8A5B7-B5D1-4D57-8E6F-426818ABE71C}" srcOrd="0" destOrd="0" presId="urn:microsoft.com/office/officeart/2005/8/layout/vList5"/>
    <dgm:cxn modelId="{2B3FBC02-BF08-4739-9DF9-4AF7A295AC35}" type="presParOf" srcId="{2DE59A4C-7120-4631-AAA4-30AE3395693A}" destId="{01F291E8-AC89-4F80-881E-0C31428DA2B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4CA55F4-7776-46FF-BB82-BFA7BF0C35A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5927B-883F-463B-A54E-48A30A335B75}">
      <dgm:prSet/>
      <dgm:spPr/>
      <dgm:t>
        <a:bodyPr/>
        <a:lstStyle/>
        <a:p>
          <a:pPr rtl="0"/>
          <a:r>
            <a:rPr lang="en-US" b="1" dirty="0" err="1"/>
            <a:t>setFocus</a:t>
          </a:r>
          <a:r>
            <a:rPr lang="en-US" b="1" baseline="0" dirty="0"/>
            <a:t>()</a:t>
          </a:r>
          <a:endParaRPr lang="en-US" b="1" dirty="0"/>
        </a:p>
      </dgm:t>
    </dgm:pt>
    <dgm:pt modelId="{89567FBB-547A-452D-85DC-2996AC46B2FB}" type="parTrans" cxnId="{BFE14EA1-ABD4-49D2-B8C4-967544AC5F71}">
      <dgm:prSet/>
      <dgm:spPr/>
      <dgm:t>
        <a:bodyPr/>
        <a:lstStyle/>
        <a:p>
          <a:endParaRPr lang="en-US"/>
        </a:p>
      </dgm:t>
    </dgm:pt>
    <dgm:pt modelId="{635B2A1C-3309-4097-83CE-9A5639642909}" type="sibTrans" cxnId="{BFE14EA1-ABD4-49D2-B8C4-967544AC5F71}">
      <dgm:prSet/>
      <dgm:spPr/>
      <dgm:t>
        <a:bodyPr/>
        <a:lstStyle/>
        <a:p>
          <a:endParaRPr lang="en-US"/>
        </a:p>
      </dgm:t>
    </dgm:pt>
    <dgm:pt modelId="{52694DF6-1C49-4D6B-8B04-F3039D5A2E52}">
      <dgm:prSet/>
      <dgm:spPr/>
      <dgm:t>
        <a:bodyPr/>
        <a:lstStyle/>
        <a:p>
          <a:pPr rtl="0"/>
          <a:r>
            <a:rPr lang="en-US" baseline="0" dirty="0"/>
            <a:t>Moves the focus of the form to a specific tab. If the tab is collapsed, it will be expanded.</a:t>
          </a:r>
          <a:endParaRPr lang="en-US" dirty="0"/>
        </a:p>
      </dgm:t>
    </dgm:pt>
    <dgm:pt modelId="{2F3ED08A-7248-4B48-9A8B-F94D9AE2F4C7}" type="parTrans" cxnId="{DCD1DFA1-8D09-450C-8238-6C5BE87E2A75}">
      <dgm:prSet/>
      <dgm:spPr/>
      <dgm:t>
        <a:bodyPr/>
        <a:lstStyle/>
        <a:p>
          <a:endParaRPr lang="en-US"/>
        </a:p>
      </dgm:t>
    </dgm:pt>
    <dgm:pt modelId="{5C130281-E886-4CAF-9E00-BB3560B0F69A}" type="sibTrans" cxnId="{DCD1DFA1-8D09-450C-8238-6C5BE87E2A75}">
      <dgm:prSet/>
      <dgm:spPr/>
      <dgm:t>
        <a:bodyPr/>
        <a:lstStyle/>
        <a:p>
          <a:endParaRPr lang="en-US"/>
        </a:p>
      </dgm:t>
    </dgm:pt>
    <dgm:pt modelId="{99A56FBA-81E6-46B3-83C1-995EB0BE00DA}">
      <dgm:prSet/>
      <dgm:spPr/>
      <dgm:t>
        <a:bodyPr/>
        <a:lstStyle/>
        <a:p>
          <a:pPr rtl="0"/>
          <a:r>
            <a:rPr lang="en-US" b="1" dirty="0"/>
            <a:t>Arguments</a:t>
          </a:r>
        </a:p>
      </dgm:t>
    </dgm:pt>
    <dgm:pt modelId="{F04B9D94-4D63-436E-926B-72194A879893}" type="parTrans" cxnId="{7577CB8F-E33F-45E4-84CF-35E319C16855}">
      <dgm:prSet/>
      <dgm:spPr/>
      <dgm:t>
        <a:bodyPr/>
        <a:lstStyle/>
        <a:p>
          <a:endParaRPr lang="en-US"/>
        </a:p>
      </dgm:t>
    </dgm:pt>
    <dgm:pt modelId="{400750E6-3CF6-44CF-97D8-2DAD4E8A2C2B}" type="sibTrans" cxnId="{7577CB8F-E33F-45E4-84CF-35E319C16855}">
      <dgm:prSet/>
      <dgm:spPr/>
      <dgm:t>
        <a:bodyPr/>
        <a:lstStyle/>
        <a:p>
          <a:endParaRPr lang="en-US"/>
        </a:p>
      </dgm:t>
    </dgm:pt>
    <dgm:pt modelId="{300A3672-61D5-47CE-8F50-F761856C1EF2}">
      <dgm:prSet/>
      <dgm:spPr/>
      <dgm:t>
        <a:bodyPr/>
        <a:lstStyle/>
        <a:p>
          <a:pPr rtl="0"/>
          <a:r>
            <a:rPr lang="en-US" dirty="0"/>
            <a:t>None</a:t>
          </a:r>
        </a:p>
      </dgm:t>
    </dgm:pt>
    <dgm:pt modelId="{E27C61FA-99EB-45B9-8E76-6227E82D1D1C}" type="parTrans" cxnId="{D6F46DF2-5A64-4F61-9E49-086194A21650}">
      <dgm:prSet/>
      <dgm:spPr/>
      <dgm:t>
        <a:bodyPr/>
        <a:lstStyle/>
        <a:p>
          <a:endParaRPr lang="en-US"/>
        </a:p>
      </dgm:t>
    </dgm:pt>
    <dgm:pt modelId="{A28F6A11-4834-4F7B-BFC9-63AE4D106297}" type="sibTrans" cxnId="{D6F46DF2-5A64-4F61-9E49-086194A21650}">
      <dgm:prSet/>
      <dgm:spPr/>
      <dgm:t>
        <a:bodyPr/>
        <a:lstStyle/>
        <a:p>
          <a:endParaRPr lang="en-US"/>
        </a:p>
      </dgm:t>
    </dgm:pt>
    <dgm:pt modelId="{B14D899D-3635-498E-9568-9F91D0C4406B}" type="pres">
      <dgm:prSet presAssocID="{74CA55F4-7776-46FF-BB82-BFA7BF0C35A5}" presName="Name0" presStyleCnt="0">
        <dgm:presLayoutVars>
          <dgm:dir/>
          <dgm:animLvl val="lvl"/>
          <dgm:resizeHandles val="exact"/>
        </dgm:presLayoutVars>
      </dgm:prSet>
      <dgm:spPr/>
    </dgm:pt>
    <dgm:pt modelId="{27767F15-8E6A-460F-A312-4A532AAF7358}" type="pres">
      <dgm:prSet presAssocID="{6FD5927B-883F-463B-A54E-48A30A335B75}" presName="composite" presStyleCnt="0"/>
      <dgm:spPr/>
    </dgm:pt>
    <dgm:pt modelId="{E7DDA2A2-3F8F-47BD-9D45-C5F5E2013776}" type="pres">
      <dgm:prSet presAssocID="{6FD5927B-883F-463B-A54E-48A30A335B7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CACA4E7-D767-430F-B698-E96EDBDE396E}" type="pres">
      <dgm:prSet presAssocID="{6FD5927B-883F-463B-A54E-48A30A335B75}" presName="desTx" presStyleLbl="alignAccFollowNode1" presStyleIdx="0" presStyleCnt="2">
        <dgm:presLayoutVars>
          <dgm:bulletEnabled val="1"/>
        </dgm:presLayoutVars>
      </dgm:prSet>
      <dgm:spPr/>
    </dgm:pt>
    <dgm:pt modelId="{D3F0D296-C815-41A5-86B4-40F7F47ADE2B}" type="pres">
      <dgm:prSet presAssocID="{635B2A1C-3309-4097-83CE-9A5639642909}" presName="space" presStyleCnt="0"/>
      <dgm:spPr/>
    </dgm:pt>
    <dgm:pt modelId="{A2531FEA-FE34-4226-89E4-F76B8766BF7A}" type="pres">
      <dgm:prSet presAssocID="{99A56FBA-81E6-46B3-83C1-995EB0BE00DA}" presName="composite" presStyleCnt="0"/>
      <dgm:spPr/>
    </dgm:pt>
    <dgm:pt modelId="{B99B7B71-5370-43EA-B8AE-00901E5384D1}" type="pres">
      <dgm:prSet presAssocID="{99A56FBA-81E6-46B3-83C1-995EB0BE00D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FBDA8BB-FFF7-4ACD-B77E-E7F3DEE02FC5}" type="pres">
      <dgm:prSet presAssocID="{99A56FBA-81E6-46B3-83C1-995EB0BE00D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987470F-4A5A-453F-8851-A40EAC76E7B9}" type="presOf" srcId="{52694DF6-1C49-4D6B-8B04-F3039D5A2E52}" destId="{3CACA4E7-D767-430F-B698-E96EDBDE396E}" srcOrd="0" destOrd="0" presId="urn:microsoft.com/office/officeart/2005/8/layout/hList1"/>
    <dgm:cxn modelId="{C531CD79-E517-4B3C-BFB9-275EF9F86E80}" type="presOf" srcId="{74CA55F4-7776-46FF-BB82-BFA7BF0C35A5}" destId="{B14D899D-3635-498E-9568-9F91D0C4406B}" srcOrd="0" destOrd="0" presId="urn:microsoft.com/office/officeart/2005/8/layout/hList1"/>
    <dgm:cxn modelId="{7577CB8F-E33F-45E4-84CF-35E319C16855}" srcId="{74CA55F4-7776-46FF-BB82-BFA7BF0C35A5}" destId="{99A56FBA-81E6-46B3-83C1-995EB0BE00DA}" srcOrd="1" destOrd="0" parTransId="{F04B9D94-4D63-436E-926B-72194A879893}" sibTransId="{400750E6-3CF6-44CF-97D8-2DAD4E8A2C2B}"/>
    <dgm:cxn modelId="{BFE14EA1-ABD4-49D2-B8C4-967544AC5F71}" srcId="{74CA55F4-7776-46FF-BB82-BFA7BF0C35A5}" destId="{6FD5927B-883F-463B-A54E-48A30A335B75}" srcOrd="0" destOrd="0" parTransId="{89567FBB-547A-452D-85DC-2996AC46B2FB}" sibTransId="{635B2A1C-3309-4097-83CE-9A5639642909}"/>
    <dgm:cxn modelId="{DCD1DFA1-8D09-450C-8238-6C5BE87E2A75}" srcId="{6FD5927B-883F-463B-A54E-48A30A335B75}" destId="{52694DF6-1C49-4D6B-8B04-F3039D5A2E52}" srcOrd="0" destOrd="0" parTransId="{2F3ED08A-7248-4B48-9A8B-F94D9AE2F4C7}" sibTransId="{5C130281-E886-4CAF-9E00-BB3560B0F69A}"/>
    <dgm:cxn modelId="{8DC80AAE-B80A-4E4F-9A94-64F35BB1D8F6}" type="presOf" srcId="{99A56FBA-81E6-46B3-83C1-995EB0BE00DA}" destId="{B99B7B71-5370-43EA-B8AE-00901E5384D1}" srcOrd="0" destOrd="0" presId="urn:microsoft.com/office/officeart/2005/8/layout/hList1"/>
    <dgm:cxn modelId="{F8B7CEB2-5255-45D9-A7E1-A28DB573B573}" type="presOf" srcId="{6FD5927B-883F-463B-A54E-48A30A335B75}" destId="{E7DDA2A2-3F8F-47BD-9D45-C5F5E2013776}" srcOrd="0" destOrd="0" presId="urn:microsoft.com/office/officeart/2005/8/layout/hList1"/>
    <dgm:cxn modelId="{83CA94D3-BF9B-4A7C-AEFE-3109C5ECEE6B}" type="presOf" srcId="{300A3672-61D5-47CE-8F50-F761856C1EF2}" destId="{6FBDA8BB-FFF7-4ACD-B77E-E7F3DEE02FC5}" srcOrd="0" destOrd="0" presId="urn:microsoft.com/office/officeart/2005/8/layout/hList1"/>
    <dgm:cxn modelId="{D6F46DF2-5A64-4F61-9E49-086194A21650}" srcId="{99A56FBA-81E6-46B3-83C1-995EB0BE00DA}" destId="{300A3672-61D5-47CE-8F50-F761856C1EF2}" srcOrd="0" destOrd="0" parTransId="{E27C61FA-99EB-45B9-8E76-6227E82D1D1C}" sibTransId="{A28F6A11-4834-4F7B-BFC9-63AE4D106297}"/>
    <dgm:cxn modelId="{408BD0AA-07DA-47E1-A94D-0FED9B0317A0}" type="presParOf" srcId="{B14D899D-3635-498E-9568-9F91D0C4406B}" destId="{27767F15-8E6A-460F-A312-4A532AAF7358}" srcOrd="0" destOrd="0" presId="urn:microsoft.com/office/officeart/2005/8/layout/hList1"/>
    <dgm:cxn modelId="{D6800023-5419-43A1-9DF7-95482DAF66D2}" type="presParOf" srcId="{27767F15-8E6A-460F-A312-4A532AAF7358}" destId="{E7DDA2A2-3F8F-47BD-9D45-C5F5E2013776}" srcOrd="0" destOrd="0" presId="urn:microsoft.com/office/officeart/2005/8/layout/hList1"/>
    <dgm:cxn modelId="{17EF8051-052A-455B-B5E3-7B6E291832B7}" type="presParOf" srcId="{27767F15-8E6A-460F-A312-4A532AAF7358}" destId="{3CACA4E7-D767-430F-B698-E96EDBDE396E}" srcOrd="1" destOrd="0" presId="urn:microsoft.com/office/officeart/2005/8/layout/hList1"/>
    <dgm:cxn modelId="{9EE3F944-BD85-405B-9D47-88B91DD09C96}" type="presParOf" srcId="{B14D899D-3635-498E-9568-9F91D0C4406B}" destId="{D3F0D296-C815-41A5-86B4-40F7F47ADE2B}" srcOrd="1" destOrd="0" presId="urn:microsoft.com/office/officeart/2005/8/layout/hList1"/>
    <dgm:cxn modelId="{BCBE530B-6BE2-4862-AB26-B458C20C2E00}" type="presParOf" srcId="{B14D899D-3635-498E-9568-9F91D0C4406B}" destId="{A2531FEA-FE34-4226-89E4-F76B8766BF7A}" srcOrd="2" destOrd="0" presId="urn:microsoft.com/office/officeart/2005/8/layout/hList1"/>
    <dgm:cxn modelId="{63C3AB55-77DF-43AC-A505-342C2E754037}" type="presParOf" srcId="{A2531FEA-FE34-4226-89E4-F76B8766BF7A}" destId="{B99B7B71-5370-43EA-B8AE-00901E5384D1}" srcOrd="0" destOrd="0" presId="urn:microsoft.com/office/officeart/2005/8/layout/hList1"/>
    <dgm:cxn modelId="{C6ABBD0B-01F5-4B86-B89A-A8352C8F3ACA}" type="presParOf" srcId="{A2531FEA-FE34-4226-89E4-F76B8766BF7A}" destId="{6FBDA8BB-FFF7-4ACD-B77E-E7F3DEE02FC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74CA55F4-7776-46FF-BB82-BFA7BF0C35A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5927B-883F-463B-A54E-48A30A335B75}">
      <dgm:prSet/>
      <dgm:spPr/>
      <dgm:t>
        <a:bodyPr/>
        <a:lstStyle/>
        <a:p>
          <a:pPr rtl="0"/>
          <a:r>
            <a:rPr lang="en-US" b="1" dirty="0" err="1"/>
            <a:t>setVisible</a:t>
          </a:r>
          <a:r>
            <a:rPr lang="en-US" b="1" baseline="0" dirty="0"/>
            <a:t>()</a:t>
          </a:r>
          <a:endParaRPr lang="en-US" b="1" dirty="0"/>
        </a:p>
      </dgm:t>
    </dgm:pt>
    <dgm:pt modelId="{89567FBB-547A-452D-85DC-2996AC46B2FB}" type="parTrans" cxnId="{BFE14EA1-ABD4-49D2-B8C4-967544AC5F71}">
      <dgm:prSet/>
      <dgm:spPr/>
      <dgm:t>
        <a:bodyPr/>
        <a:lstStyle/>
        <a:p>
          <a:endParaRPr lang="en-US"/>
        </a:p>
      </dgm:t>
    </dgm:pt>
    <dgm:pt modelId="{635B2A1C-3309-4097-83CE-9A5639642909}" type="sibTrans" cxnId="{BFE14EA1-ABD4-49D2-B8C4-967544AC5F71}">
      <dgm:prSet/>
      <dgm:spPr/>
      <dgm:t>
        <a:bodyPr/>
        <a:lstStyle/>
        <a:p>
          <a:endParaRPr lang="en-US"/>
        </a:p>
      </dgm:t>
    </dgm:pt>
    <dgm:pt modelId="{52694DF6-1C49-4D6B-8B04-F3039D5A2E52}">
      <dgm:prSet/>
      <dgm:spPr/>
      <dgm:t>
        <a:bodyPr/>
        <a:lstStyle/>
        <a:p>
          <a:pPr rtl="0"/>
          <a:r>
            <a:rPr lang="en-US" dirty="0"/>
            <a:t>Sets the visibility of a Tab</a:t>
          </a:r>
        </a:p>
      </dgm:t>
    </dgm:pt>
    <dgm:pt modelId="{2F3ED08A-7248-4B48-9A8B-F94D9AE2F4C7}" type="parTrans" cxnId="{DCD1DFA1-8D09-450C-8238-6C5BE87E2A75}">
      <dgm:prSet/>
      <dgm:spPr/>
      <dgm:t>
        <a:bodyPr/>
        <a:lstStyle/>
        <a:p>
          <a:endParaRPr lang="en-US"/>
        </a:p>
      </dgm:t>
    </dgm:pt>
    <dgm:pt modelId="{5C130281-E886-4CAF-9E00-BB3560B0F69A}" type="sibTrans" cxnId="{DCD1DFA1-8D09-450C-8238-6C5BE87E2A75}">
      <dgm:prSet/>
      <dgm:spPr/>
      <dgm:t>
        <a:bodyPr/>
        <a:lstStyle/>
        <a:p>
          <a:endParaRPr lang="en-US"/>
        </a:p>
      </dgm:t>
    </dgm:pt>
    <dgm:pt modelId="{99A56FBA-81E6-46B3-83C1-995EB0BE00DA}">
      <dgm:prSet/>
      <dgm:spPr/>
      <dgm:t>
        <a:bodyPr/>
        <a:lstStyle/>
        <a:p>
          <a:pPr rtl="0"/>
          <a:r>
            <a:rPr lang="en-US" b="1" dirty="0"/>
            <a:t>Arguments</a:t>
          </a:r>
        </a:p>
      </dgm:t>
    </dgm:pt>
    <dgm:pt modelId="{F04B9D94-4D63-436E-926B-72194A879893}" type="parTrans" cxnId="{7577CB8F-E33F-45E4-84CF-35E319C16855}">
      <dgm:prSet/>
      <dgm:spPr/>
      <dgm:t>
        <a:bodyPr/>
        <a:lstStyle/>
        <a:p>
          <a:endParaRPr lang="en-US"/>
        </a:p>
      </dgm:t>
    </dgm:pt>
    <dgm:pt modelId="{400750E6-3CF6-44CF-97D8-2DAD4E8A2C2B}" type="sibTrans" cxnId="{7577CB8F-E33F-45E4-84CF-35E319C16855}">
      <dgm:prSet/>
      <dgm:spPr/>
      <dgm:t>
        <a:bodyPr/>
        <a:lstStyle/>
        <a:p>
          <a:endParaRPr lang="en-US"/>
        </a:p>
      </dgm:t>
    </dgm:pt>
    <dgm:pt modelId="{300A3672-61D5-47CE-8F50-F761856C1EF2}">
      <dgm:prSet/>
      <dgm:spPr/>
      <dgm:t>
        <a:bodyPr/>
        <a:lstStyle/>
        <a:p>
          <a:pPr rtl="0"/>
          <a:r>
            <a:rPr lang="en-US" dirty="0"/>
            <a:t>true		Show the tab</a:t>
          </a:r>
        </a:p>
      </dgm:t>
    </dgm:pt>
    <dgm:pt modelId="{E27C61FA-99EB-45B9-8E76-6227E82D1D1C}" type="parTrans" cxnId="{D6F46DF2-5A64-4F61-9E49-086194A21650}">
      <dgm:prSet/>
      <dgm:spPr/>
      <dgm:t>
        <a:bodyPr/>
        <a:lstStyle/>
        <a:p>
          <a:endParaRPr lang="en-US"/>
        </a:p>
      </dgm:t>
    </dgm:pt>
    <dgm:pt modelId="{A28F6A11-4834-4F7B-BFC9-63AE4D106297}" type="sibTrans" cxnId="{D6F46DF2-5A64-4F61-9E49-086194A21650}">
      <dgm:prSet/>
      <dgm:spPr/>
      <dgm:t>
        <a:bodyPr/>
        <a:lstStyle/>
        <a:p>
          <a:endParaRPr lang="en-US"/>
        </a:p>
      </dgm:t>
    </dgm:pt>
    <dgm:pt modelId="{7948148F-225A-471D-B087-3F7192E6BDD8}">
      <dgm:prSet/>
      <dgm:spPr/>
      <dgm:t>
        <a:bodyPr/>
        <a:lstStyle/>
        <a:p>
          <a:pPr rtl="0"/>
          <a:r>
            <a:rPr lang="en-US" dirty="0"/>
            <a:t>false		Hide the tab</a:t>
          </a:r>
        </a:p>
      </dgm:t>
    </dgm:pt>
    <dgm:pt modelId="{C8DB9D90-AF89-463D-9D5C-E4336C6F5AC5}" type="parTrans" cxnId="{34351CAE-0C63-40E7-B7E6-0E536492B626}">
      <dgm:prSet/>
      <dgm:spPr/>
      <dgm:t>
        <a:bodyPr/>
        <a:lstStyle/>
        <a:p>
          <a:endParaRPr lang="en-US"/>
        </a:p>
      </dgm:t>
    </dgm:pt>
    <dgm:pt modelId="{E3BAD45B-0106-4641-975D-1223F2DC6E10}" type="sibTrans" cxnId="{34351CAE-0C63-40E7-B7E6-0E536492B626}">
      <dgm:prSet/>
      <dgm:spPr/>
      <dgm:t>
        <a:bodyPr/>
        <a:lstStyle/>
        <a:p>
          <a:endParaRPr lang="en-US"/>
        </a:p>
      </dgm:t>
    </dgm:pt>
    <dgm:pt modelId="{B14D899D-3635-498E-9568-9F91D0C4406B}" type="pres">
      <dgm:prSet presAssocID="{74CA55F4-7776-46FF-BB82-BFA7BF0C35A5}" presName="Name0" presStyleCnt="0">
        <dgm:presLayoutVars>
          <dgm:dir/>
          <dgm:animLvl val="lvl"/>
          <dgm:resizeHandles val="exact"/>
        </dgm:presLayoutVars>
      </dgm:prSet>
      <dgm:spPr/>
    </dgm:pt>
    <dgm:pt modelId="{27767F15-8E6A-460F-A312-4A532AAF7358}" type="pres">
      <dgm:prSet presAssocID="{6FD5927B-883F-463B-A54E-48A30A335B75}" presName="composite" presStyleCnt="0"/>
      <dgm:spPr/>
    </dgm:pt>
    <dgm:pt modelId="{E7DDA2A2-3F8F-47BD-9D45-C5F5E2013776}" type="pres">
      <dgm:prSet presAssocID="{6FD5927B-883F-463B-A54E-48A30A335B7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CACA4E7-D767-430F-B698-E96EDBDE396E}" type="pres">
      <dgm:prSet presAssocID="{6FD5927B-883F-463B-A54E-48A30A335B75}" presName="desTx" presStyleLbl="alignAccFollowNode1" presStyleIdx="0" presStyleCnt="2">
        <dgm:presLayoutVars>
          <dgm:bulletEnabled val="1"/>
        </dgm:presLayoutVars>
      </dgm:prSet>
      <dgm:spPr/>
    </dgm:pt>
    <dgm:pt modelId="{D3F0D296-C815-41A5-86B4-40F7F47ADE2B}" type="pres">
      <dgm:prSet presAssocID="{635B2A1C-3309-4097-83CE-9A5639642909}" presName="space" presStyleCnt="0"/>
      <dgm:spPr/>
    </dgm:pt>
    <dgm:pt modelId="{A2531FEA-FE34-4226-89E4-F76B8766BF7A}" type="pres">
      <dgm:prSet presAssocID="{99A56FBA-81E6-46B3-83C1-995EB0BE00DA}" presName="composite" presStyleCnt="0"/>
      <dgm:spPr/>
    </dgm:pt>
    <dgm:pt modelId="{B99B7B71-5370-43EA-B8AE-00901E5384D1}" type="pres">
      <dgm:prSet presAssocID="{99A56FBA-81E6-46B3-83C1-995EB0BE00D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FBDA8BB-FFF7-4ACD-B77E-E7F3DEE02FC5}" type="pres">
      <dgm:prSet presAssocID="{99A56FBA-81E6-46B3-83C1-995EB0BE00D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5BDB408-79AA-4A79-BF84-A89C9A11EB6D}" type="presOf" srcId="{74CA55F4-7776-46FF-BB82-BFA7BF0C35A5}" destId="{B14D899D-3635-498E-9568-9F91D0C4406B}" srcOrd="0" destOrd="0" presId="urn:microsoft.com/office/officeart/2005/8/layout/hList1"/>
    <dgm:cxn modelId="{66FF5B6C-F31B-47D4-B81E-15E38E556037}" type="presOf" srcId="{99A56FBA-81E6-46B3-83C1-995EB0BE00DA}" destId="{B99B7B71-5370-43EA-B8AE-00901E5384D1}" srcOrd="0" destOrd="0" presId="urn:microsoft.com/office/officeart/2005/8/layout/hList1"/>
    <dgm:cxn modelId="{7577CB8F-E33F-45E4-84CF-35E319C16855}" srcId="{74CA55F4-7776-46FF-BB82-BFA7BF0C35A5}" destId="{99A56FBA-81E6-46B3-83C1-995EB0BE00DA}" srcOrd="1" destOrd="0" parTransId="{F04B9D94-4D63-436E-926B-72194A879893}" sibTransId="{400750E6-3CF6-44CF-97D8-2DAD4E8A2C2B}"/>
    <dgm:cxn modelId="{BFE14EA1-ABD4-49D2-B8C4-967544AC5F71}" srcId="{74CA55F4-7776-46FF-BB82-BFA7BF0C35A5}" destId="{6FD5927B-883F-463B-A54E-48A30A335B75}" srcOrd="0" destOrd="0" parTransId="{89567FBB-547A-452D-85DC-2996AC46B2FB}" sibTransId="{635B2A1C-3309-4097-83CE-9A5639642909}"/>
    <dgm:cxn modelId="{DCD1DFA1-8D09-450C-8238-6C5BE87E2A75}" srcId="{6FD5927B-883F-463B-A54E-48A30A335B75}" destId="{52694DF6-1C49-4D6B-8B04-F3039D5A2E52}" srcOrd="0" destOrd="0" parTransId="{2F3ED08A-7248-4B48-9A8B-F94D9AE2F4C7}" sibTransId="{5C130281-E886-4CAF-9E00-BB3560B0F69A}"/>
    <dgm:cxn modelId="{34351CAE-0C63-40E7-B7E6-0E536492B626}" srcId="{99A56FBA-81E6-46B3-83C1-995EB0BE00DA}" destId="{7948148F-225A-471D-B087-3F7192E6BDD8}" srcOrd="1" destOrd="0" parTransId="{C8DB9D90-AF89-463D-9D5C-E4336C6F5AC5}" sibTransId="{E3BAD45B-0106-4641-975D-1223F2DC6E10}"/>
    <dgm:cxn modelId="{638968C9-BBEF-4F3C-A3D9-1A7C17EE1445}" type="presOf" srcId="{7948148F-225A-471D-B087-3F7192E6BDD8}" destId="{6FBDA8BB-FFF7-4ACD-B77E-E7F3DEE02FC5}" srcOrd="0" destOrd="1" presId="urn:microsoft.com/office/officeart/2005/8/layout/hList1"/>
    <dgm:cxn modelId="{109EE8DD-0687-453D-A230-C90DD5FF837E}" type="presOf" srcId="{52694DF6-1C49-4D6B-8B04-F3039D5A2E52}" destId="{3CACA4E7-D767-430F-B698-E96EDBDE396E}" srcOrd="0" destOrd="0" presId="urn:microsoft.com/office/officeart/2005/8/layout/hList1"/>
    <dgm:cxn modelId="{5DF502E2-7EA2-460E-A352-81A1E51A30E9}" type="presOf" srcId="{300A3672-61D5-47CE-8F50-F761856C1EF2}" destId="{6FBDA8BB-FFF7-4ACD-B77E-E7F3DEE02FC5}" srcOrd="0" destOrd="0" presId="urn:microsoft.com/office/officeart/2005/8/layout/hList1"/>
    <dgm:cxn modelId="{CC6AF2EF-7E76-4C58-844B-842360ACCAB9}" type="presOf" srcId="{6FD5927B-883F-463B-A54E-48A30A335B75}" destId="{E7DDA2A2-3F8F-47BD-9D45-C5F5E2013776}" srcOrd="0" destOrd="0" presId="urn:microsoft.com/office/officeart/2005/8/layout/hList1"/>
    <dgm:cxn modelId="{D6F46DF2-5A64-4F61-9E49-086194A21650}" srcId="{99A56FBA-81E6-46B3-83C1-995EB0BE00DA}" destId="{300A3672-61D5-47CE-8F50-F761856C1EF2}" srcOrd="0" destOrd="0" parTransId="{E27C61FA-99EB-45B9-8E76-6227E82D1D1C}" sibTransId="{A28F6A11-4834-4F7B-BFC9-63AE4D106297}"/>
    <dgm:cxn modelId="{3A1C095F-33C8-4E95-8E77-0DC5E579E031}" type="presParOf" srcId="{B14D899D-3635-498E-9568-9F91D0C4406B}" destId="{27767F15-8E6A-460F-A312-4A532AAF7358}" srcOrd="0" destOrd="0" presId="urn:microsoft.com/office/officeart/2005/8/layout/hList1"/>
    <dgm:cxn modelId="{CAF0C7BC-DAF3-489C-998C-EED91EFCE862}" type="presParOf" srcId="{27767F15-8E6A-460F-A312-4A532AAF7358}" destId="{E7DDA2A2-3F8F-47BD-9D45-C5F5E2013776}" srcOrd="0" destOrd="0" presId="urn:microsoft.com/office/officeart/2005/8/layout/hList1"/>
    <dgm:cxn modelId="{8F8F6934-FE20-41B5-8C25-89596EE134DB}" type="presParOf" srcId="{27767F15-8E6A-460F-A312-4A532AAF7358}" destId="{3CACA4E7-D767-430F-B698-E96EDBDE396E}" srcOrd="1" destOrd="0" presId="urn:microsoft.com/office/officeart/2005/8/layout/hList1"/>
    <dgm:cxn modelId="{CFE4A0C0-81E2-4590-8760-9963D1B252C5}" type="presParOf" srcId="{B14D899D-3635-498E-9568-9F91D0C4406B}" destId="{D3F0D296-C815-41A5-86B4-40F7F47ADE2B}" srcOrd="1" destOrd="0" presId="urn:microsoft.com/office/officeart/2005/8/layout/hList1"/>
    <dgm:cxn modelId="{C873CA32-E701-41A9-A3D3-12F0E18B7584}" type="presParOf" srcId="{B14D899D-3635-498E-9568-9F91D0C4406B}" destId="{A2531FEA-FE34-4226-89E4-F76B8766BF7A}" srcOrd="2" destOrd="0" presId="urn:microsoft.com/office/officeart/2005/8/layout/hList1"/>
    <dgm:cxn modelId="{8CB0CEE0-F0B5-4FB9-B28D-20F8210E47E8}" type="presParOf" srcId="{A2531FEA-FE34-4226-89E4-F76B8766BF7A}" destId="{B99B7B71-5370-43EA-B8AE-00901E5384D1}" srcOrd="0" destOrd="0" presId="urn:microsoft.com/office/officeart/2005/8/layout/hList1"/>
    <dgm:cxn modelId="{E5D50DC5-DEC1-4C79-97CD-63D375E954A6}" type="presParOf" srcId="{A2531FEA-FE34-4226-89E4-F76B8766BF7A}" destId="{6FBDA8BB-FFF7-4ACD-B77E-E7F3DEE02FC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74CA55F4-7776-46FF-BB82-BFA7BF0C35A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5927B-883F-463B-A54E-48A30A335B75}">
      <dgm:prSet/>
      <dgm:spPr/>
      <dgm:t>
        <a:bodyPr/>
        <a:lstStyle/>
        <a:p>
          <a:pPr rtl="0"/>
          <a:r>
            <a:rPr lang="en-US" b="1" dirty="0" err="1"/>
            <a:t>setDisplayState</a:t>
          </a:r>
          <a:r>
            <a:rPr lang="en-US" b="1" baseline="0" dirty="0"/>
            <a:t>()</a:t>
          </a:r>
          <a:endParaRPr lang="en-US" b="1" dirty="0"/>
        </a:p>
      </dgm:t>
    </dgm:pt>
    <dgm:pt modelId="{89567FBB-547A-452D-85DC-2996AC46B2FB}" type="parTrans" cxnId="{BFE14EA1-ABD4-49D2-B8C4-967544AC5F71}">
      <dgm:prSet/>
      <dgm:spPr/>
      <dgm:t>
        <a:bodyPr/>
        <a:lstStyle/>
        <a:p>
          <a:endParaRPr lang="en-US"/>
        </a:p>
      </dgm:t>
    </dgm:pt>
    <dgm:pt modelId="{635B2A1C-3309-4097-83CE-9A5639642909}" type="sibTrans" cxnId="{BFE14EA1-ABD4-49D2-B8C4-967544AC5F71}">
      <dgm:prSet/>
      <dgm:spPr/>
      <dgm:t>
        <a:bodyPr/>
        <a:lstStyle/>
        <a:p>
          <a:endParaRPr lang="en-US"/>
        </a:p>
      </dgm:t>
    </dgm:pt>
    <dgm:pt modelId="{52694DF6-1C49-4D6B-8B04-F3039D5A2E52}">
      <dgm:prSet/>
      <dgm:spPr/>
      <dgm:t>
        <a:bodyPr/>
        <a:lstStyle/>
        <a:p>
          <a:pPr rtl="0"/>
          <a:r>
            <a:rPr lang="en-US" baseline="0" dirty="0"/>
            <a:t>Expands or collapses a Tab</a:t>
          </a:r>
          <a:endParaRPr lang="en-US" dirty="0"/>
        </a:p>
      </dgm:t>
    </dgm:pt>
    <dgm:pt modelId="{2F3ED08A-7248-4B48-9A8B-F94D9AE2F4C7}" type="parTrans" cxnId="{DCD1DFA1-8D09-450C-8238-6C5BE87E2A75}">
      <dgm:prSet/>
      <dgm:spPr/>
      <dgm:t>
        <a:bodyPr/>
        <a:lstStyle/>
        <a:p>
          <a:endParaRPr lang="en-US"/>
        </a:p>
      </dgm:t>
    </dgm:pt>
    <dgm:pt modelId="{5C130281-E886-4CAF-9E00-BB3560B0F69A}" type="sibTrans" cxnId="{DCD1DFA1-8D09-450C-8238-6C5BE87E2A75}">
      <dgm:prSet/>
      <dgm:spPr/>
      <dgm:t>
        <a:bodyPr/>
        <a:lstStyle/>
        <a:p>
          <a:endParaRPr lang="en-US"/>
        </a:p>
      </dgm:t>
    </dgm:pt>
    <dgm:pt modelId="{99A56FBA-81E6-46B3-83C1-995EB0BE00DA}">
      <dgm:prSet/>
      <dgm:spPr/>
      <dgm:t>
        <a:bodyPr/>
        <a:lstStyle/>
        <a:p>
          <a:pPr rtl="0"/>
          <a:r>
            <a:rPr lang="en-US" b="1" dirty="0"/>
            <a:t>Arguments</a:t>
          </a:r>
        </a:p>
      </dgm:t>
    </dgm:pt>
    <dgm:pt modelId="{F04B9D94-4D63-436E-926B-72194A879893}" type="parTrans" cxnId="{7577CB8F-E33F-45E4-84CF-35E319C16855}">
      <dgm:prSet/>
      <dgm:spPr/>
      <dgm:t>
        <a:bodyPr/>
        <a:lstStyle/>
        <a:p>
          <a:endParaRPr lang="en-US"/>
        </a:p>
      </dgm:t>
    </dgm:pt>
    <dgm:pt modelId="{400750E6-3CF6-44CF-97D8-2DAD4E8A2C2B}" type="sibTrans" cxnId="{7577CB8F-E33F-45E4-84CF-35E319C16855}">
      <dgm:prSet/>
      <dgm:spPr/>
      <dgm:t>
        <a:bodyPr/>
        <a:lstStyle/>
        <a:p>
          <a:endParaRPr lang="en-US"/>
        </a:p>
      </dgm:t>
    </dgm:pt>
    <dgm:pt modelId="{300A3672-61D5-47CE-8F50-F761856C1EF2}">
      <dgm:prSet/>
      <dgm:spPr/>
      <dgm:t>
        <a:bodyPr/>
        <a:lstStyle/>
        <a:p>
          <a:pPr rtl="0"/>
          <a:r>
            <a:rPr lang="en-US" dirty="0"/>
            <a:t>expanded		Expands the tab</a:t>
          </a:r>
        </a:p>
      </dgm:t>
    </dgm:pt>
    <dgm:pt modelId="{E27C61FA-99EB-45B9-8E76-6227E82D1D1C}" type="parTrans" cxnId="{D6F46DF2-5A64-4F61-9E49-086194A21650}">
      <dgm:prSet/>
      <dgm:spPr/>
      <dgm:t>
        <a:bodyPr/>
        <a:lstStyle/>
        <a:p>
          <a:endParaRPr lang="en-US"/>
        </a:p>
      </dgm:t>
    </dgm:pt>
    <dgm:pt modelId="{A28F6A11-4834-4F7B-BFC9-63AE4D106297}" type="sibTrans" cxnId="{D6F46DF2-5A64-4F61-9E49-086194A21650}">
      <dgm:prSet/>
      <dgm:spPr/>
      <dgm:t>
        <a:bodyPr/>
        <a:lstStyle/>
        <a:p>
          <a:endParaRPr lang="en-US"/>
        </a:p>
      </dgm:t>
    </dgm:pt>
    <dgm:pt modelId="{8906970B-5760-4C5F-81D8-2B84AF12A0B5}">
      <dgm:prSet/>
      <dgm:spPr/>
      <dgm:t>
        <a:bodyPr/>
        <a:lstStyle/>
        <a:p>
          <a:r>
            <a:rPr lang="en-US" dirty="0"/>
            <a:t>collapsed		Collapses the tab</a:t>
          </a:r>
        </a:p>
      </dgm:t>
    </dgm:pt>
    <dgm:pt modelId="{4EF5A49E-EBA5-404F-B0B7-40C005617254}" type="parTrans" cxnId="{FB62DDEF-F8DC-4615-BD2D-64445AB7659B}">
      <dgm:prSet/>
      <dgm:spPr/>
      <dgm:t>
        <a:bodyPr/>
        <a:lstStyle/>
        <a:p>
          <a:endParaRPr lang="en-US"/>
        </a:p>
      </dgm:t>
    </dgm:pt>
    <dgm:pt modelId="{80FFFFD3-B261-4448-A624-5D0F2A4A3164}" type="sibTrans" cxnId="{FB62DDEF-F8DC-4615-BD2D-64445AB7659B}">
      <dgm:prSet/>
      <dgm:spPr/>
      <dgm:t>
        <a:bodyPr/>
        <a:lstStyle/>
        <a:p>
          <a:endParaRPr lang="en-US"/>
        </a:p>
      </dgm:t>
    </dgm:pt>
    <dgm:pt modelId="{B14D899D-3635-498E-9568-9F91D0C4406B}" type="pres">
      <dgm:prSet presAssocID="{74CA55F4-7776-46FF-BB82-BFA7BF0C35A5}" presName="Name0" presStyleCnt="0">
        <dgm:presLayoutVars>
          <dgm:dir/>
          <dgm:animLvl val="lvl"/>
          <dgm:resizeHandles val="exact"/>
        </dgm:presLayoutVars>
      </dgm:prSet>
      <dgm:spPr/>
    </dgm:pt>
    <dgm:pt modelId="{27767F15-8E6A-460F-A312-4A532AAF7358}" type="pres">
      <dgm:prSet presAssocID="{6FD5927B-883F-463B-A54E-48A30A335B75}" presName="composite" presStyleCnt="0"/>
      <dgm:spPr/>
    </dgm:pt>
    <dgm:pt modelId="{E7DDA2A2-3F8F-47BD-9D45-C5F5E2013776}" type="pres">
      <dgm:prSet presAssocID="{6FD5927B-883F-463B-A54E-48A30A335B7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CACA4E7-D767-430F-B698-E96EDBDE396E}" type="pres">
      <dgm:prSet presAssocID="{6FD5927B-883F-463B-A54E-48A30A335B75}" presName="desTx" presStyleLbl="alignAccFollowNode1" presStyleIdx="0" presStyleCnt="2">
        <dgm:presLayoutVars>
          <dgm:bulletEnabled val="1"/>
        </dgm:presLayoutVars>
      </dgm:prSet>
      <dgm:spPr/>
    </dgm:pt>
    <dgm:pt modelId="{D3F0D296-C815-41A5-86B4-40F7F47ADE2B}" type="pres">
      <dgm:prSet presAssocID="{635B2A1C-3309-4097-83CE-9A5639642909}" presName="space" presStyleCnt="0"/>
      <dgm:spPr/>
    </dgm:pt>
    <dgm:pt modelId="{A2531FEA-FE34-4226-89E4-F76B8766BF7A}" type="pres">
      <dgm:prSet presAssocID="{99A56FBA-81E6-46B3-83C1-995EB0BE00DA}" presName="composite" presStyleCnt="0"/>
      <dgm:spPr/>
    </dgm:pt>
    <dgm:pt modelId="{B99B7B71-5370-43EA-B8AE-00901E5384D1}" type="pres">
      <dgm:prSet presAssocID="{99A56FBA-81E6-46B3-83C1-995EB0BE00D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FBDA8BB-FFF7-4ACD-B77E-E7F3DEE02FC5}" type="pres">
      <dgm:prSet presAssocID="{99A56FBA-81E6-46B3-83C1-995EB0BE00D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F175370-2CE8-4E5D-95DA-30ABC06046FF}" type="presOf" srcId="{52694DF6-1C49-4D6B-8B04-F3039D5A2E52}" destId="{3CACA4E7-D767-430F-B698-E96EDBDE396E}" srcOrd="0" destOrd="0" presId="urn:microsoft.com/office/officeart/2005/8/layout/hList1"/>
    <dgm:cxn modelId="{7577CB8F-E33F-45E4-84CF-35E319C16855}" srcId="{74CA55F4-7776-46FF-BB82-BFA7BF0C35A5}" destId="{99A56FBA-81E6-46B3-83C1-995EB0BE00DA}" srcOrd="1" destOrd="0" parTransId="{F04B9D94-4D63-436E-926B-72194A879893}" sibTransId="{400750E6-3CF6-44CF-97D8-2DAD4E8A2C2B}"/>
    <dgm:cxn modelId="{67ABD894-894F-42D1-B7CC-9746FDE3F80F}" type="presOf" srcId="{74CA55F4-7776-46FF-BB82-BFA7BF0C35A5}" destId="{B14D899D-3635-498E-9568-9F91D0C4406B}" srcOrd="0" destOrd="0" presId="urn:microsoft.com/office/officeart/2005/8/layout/hList1"/>
    <dgm:cxn modelId="{BFE14EA1-ABD4-49D2-B8C4-967544AC5F71}" srcId="{74CA55F4-7776-46FF-BB82-BFA7BF0C35A5}" destId="{6FD5927B-883F-463B-A54E-48A30A335B75}" srcOrd="0" destOrd="0" parTransId="{89567FBB-547A-452D-85DC-2996AC46B2FB}" sibTransId="{635B2A1C-3309-4097-83CE-9A5639642909}"/>
    <dgm:cxn modelId="{DCD1DFA1-8D09-450C-8238-6C5BE87E2A75}" srcId="{6FD5927B-883F-463B-A54E-48A30A335B75}" destId="{52694DF6-1C49-4D6B-8B04-F3039D5A2E52}" srcOrd="0" destOrd="0" parTransId="{2F3ED08A-7248-4B48-9A8B-F94D9AE2F4C7}" sibTransId="{5C130281-E886-4CAF-9E00-BB3560B0F69A}"/>
    <dgm:cxn modelId="{070C10AF-59C6-4331-97D9-59AB687760C6}" type="presOf" srcId="{6FD5927B-883F-463B-A54E-48A30A335B75}" destId="{E7DDA2A2-3F8F-47BD-9D45-C5F5E2013776}" srcOrd="0" destOrd="0" presId="urn:microsoft.com/office/officeart/2005/8/layout/hList1"/>
    <dgm:cxn modelId="{7FFCA3E5-F3A6-4A59-9C81-A041DBE64551}" type="presOf" srcId="{99A56FBA-81E6-46B3-83C1-995EB0BE00DA}" destId="{B99B7B71-5370-43EA-B8AE-00901E5384D1}" srcOrd="0" destOrd="0" presId="urn:microsoft.com/office/officeart/2005/8/layout/hList1"/>
    <dgm:cxn modelId="{C6DAEEEB-ABB1-4F7B-AD24-B1BC7589277A}" type="presOf" srcId="{300A3672-61D5-47CE-8F50-F761856C1EF2}" destId="{6FBDA8BB-FFF7-4ACD-B77E-E7F3DEE02FC5}" srcOrd="0" destOrd="0" presId="urn:microsoft.com/office/officeart/2005/8/layout/hList1"/>
    <dgm:cxn modelId="{FB62DDEF-F8DC-4615-BD2D-64445AB7659B}" srcId="{99A56FBA-81E6-46B3-83C1-995EB0BE00DA}" destId="{8906970B-5760-4C5F-81D8-2B84AF12A0B5}" srcOrd="1" destOrd="0" parTransId="{4EF5A49E-EBA5-404F-B0B7-40C005617254}" sibTransId="{80FFFFD3-B261-4448-A624-5D0F2A4A3164}"/>
    <dgm:cxn modelId="{D6F46DF2-5A64-4F61-9E49-086194A21650}" srcId="{99A56FBA-81E6-46B3-83C1-995EB0BE00DA}" destId="{300A3672-61D5-47CE-8F50-F761856C1EF2}" srcOrd="0" destOrd="0" parTransId="{E27C61FA-99EB-45B9-8E76-6227E82D1D1C}" sibTransId="{A28F6A11-4834-4F7B-BFC9-63AE4D106297}"/>
    <dgm:cxn modelId="{F5F11CF5-F4CD-44D2-AD98-76A42DC64929}" type="presOf" srcId="{8906970B-5760-4C5F-81D8-2B84AF12A0B5}" destId="{6FBDA8BB-FFF7-4ACD-B77E-E7F3DEE02FC5}" srcOrd="0" destOrd="1" presId="urn:microsoft.com/office/officeart/2005/8/layout/hList1"/>
    <dgm:cxn modelId="{54EC0D67-9049-44A4-9BE4-0D9081CF58DA}" type="presParOf" srcId="{B14D899D-3635-498E-9568-9F91D0C4406B}" destId="{27767F15-8E6A-460F-A312-4A532AAF7358}" srcOrd="0" destOrd="0" presId="urn:microsoft.com/office/officeart/2005/8/layout/hList1"/>
    <dgm:cxn modelId="{D7CDCB21-CB8A-4799-AC8F-9BD9D52F788F}" type="presParOf" srcId="{27767F15-8E6A-460F-A312-4A532AAF7358}" destId="{E7DDA2A2-3F8F-47BD-9D45-C5F5E2013776}" srcOrd="0" destOrd="0" presId="urn:microsoft.com/office/officeart/2005/8/layout/hList1"/>
    <dgm:cxn modelId="{343DAF32-8B50-443F-85D2-D901E9DD95F6}" type="presParOf" srcId="{27767F15-8E6A-460F-A312-4A532AAF7358}" destId="{3CACA4E7-D767-430F-B698-E96EDBDE396E}" srcOrd="1" destOrd="0" presId="urn:microsoft.com/office/officeart/2005/8/layout/hList1"/>
    <dgm:cxn modelId="{30BE9906-3663-4CF5-9A5B-9B553A79711A}" type="presParOf" srcId="{B14D899D-3635-498E-9568-9F91D0C4406B}" destId="{D3F0D296-C815-41A5-86B4-40F7F47ADE2B}" srcOrd="1" destOrd="0" presId="urn:microsoft.com/office/officeart/2005/8/layout/hList1"/>
    <dgm:cxn modelId="{D74CE1C4-7431-4D0A-8D1F-CF134AE56121}" type="presParOf" srcId="{B14D899D-3635-498E-9568-9F91D0C4406B}" destId="{A2531FEA-FE34-4226-89E4-F76B8766BF7A}" srcOrd="2" destOrd="0" presId="urn:microsoft.com/office/officeart/2005/8/layout/hList1"/>
    <dgm:cxn modelId="{623FE570-47E9-4EE0-95B6-60A654E831A2}" type="presParOf" srcId="{A2531FEA-FE34-4226-89E4-F76B8766BF7A}" destId="{B99B7B71-5370-43EA-B8AE-00901E5384D1}" srcOrd="0" destOrd="0" presId="urn:microsoft.com/office/officeart/2005/8/layout/hList1"/>
    <dgm:cxn modelId="{20D79029-7C28-4196-B3DD-5D1D7F269B8A}" type="presParOf" srcId="{A2531FEA-FE34-4226-89E4-F76B8766BF7A}" destId="{6FBDA8BB-FFF7-4ACD-B77E-E7F3DEE02FC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8E70301-080D-4C64-B1F4-2DC928FACC0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F7154D-5B30-4189-BD28-781DE7D83B44}">
      <dgm:prSet/>
      <dgm:spPr/>
      <dgm:t>
        <a:bodyPr/>
        <a:lstStyle/>
        <a:p>
          <a:pPr rtl="0"/>
          <a:r>
            <a:rPr lang="en-US" dirty="0"/>
            <a:t>Section</a:t>
          </a:r>
        </a:p>
        <a:p>
          <a:pPr rtl="0"/>
          <a:r>
            <a:rPr lang="en-US" dirty="0"/>
            <a:t>Methods</a:t>
          </a:r>
        </a:p>
      </dgm:t>
    </dgm:pt>
    <dgm:pt modelId="{702294B2-5F28-48D3-B94A-96CC1F5B880E}" type="parTrans" cxnId="{D9E2E1AB-7B08-4AB4-94DF-7FCB1D9E93E9}">
      <dgm:prSet/>
      <dgm:spPr/>
      <dgm:t>
        <a:bodyPr/>
        <a:lstStyle/>
        <a:p>
          <a:endParaRPr lang="en-US"/>
        </a:p>
      </dgm:t>
    </dgm:pt>
    <dgm:pt modelId="{BA41A012-E1C9-477A-ADDF-28A02FB85D1E}" type="sibTrans" cxnId="{D9E2E1AB-7B08-4AB4-94DF-7FCB1D9E93E9}">
      <dgm:prSet/>
      <dgm:spPr/>
      <dgm:t>
        <a:bodyPr/>
        <a:lstStyle/>
        <a:p>
          <a:endParaRPr lang="en-US"/>
        </a:p>
      </dgm:t>
    </dgm:pt>
    <dgm:pt modelId="{9DEE42D7-09E8-42DB-8AB6-7DBC9EDE17E8}">
      <dgm:prSet/>
      <dgm:spPr/>
      <dgm:t>
        <a:bodyPr/>
        <a:lstStyle/>
        <a:p>
          <a:pPr rtl="0"/>
          <a:r>
            <a:rPr lang="en-US" dirty="0" err="1"/>
            <a:t>setVisible</a:t>
          </a:r>
          <a:r>
            <a:rPr lang="en-US" dirty="0"/>
            <a:t>()</a:t>
          </a:r>
        </a:p>
      </dgm:t>
    </dgm:pt>
    <dgm:pt modelId="{0BDAE19F-A5AD-4418-8A5B-4E68C85F6F26}" type="parTrans" cxnId="{FF752EA0-BF8C-4738-908D-3AB6055451B3}">
      <dgm:prSet/>
      <dgm:spPr/>
      <dgm:t>
        <a:bodyPr/>
        <a:lstStyle/>
        <a:p>
          <a:endParaRPr lang="en-US"/>
        </a:p>
      </dgm:t>
    </dgm:pt>
    <dgm:pt modelId="{E0875AAC-CDAA-445D-AD81-222E1677A547}" type="sibTrans" cxnId="{FF752EA0-BF8C-4738-908D-3AB6055451B3}">
      <dgm:prSet/>
      <dgm:spPr/>
      <dgm:t>
        <a:bodyPr/>
        <a:lstStyle/>
        <a:p>
          <a:endParaRPr lang="en-US"/>
        </a:p>
      </dgm:t>
    </dgm:pt>
    <dgm:pt modelId="{AB3AA475-ABCF-4131-8C23-10954A9B2F36}">
      <dgm:prSet/>
      <dgm:spPr/>
      <dgm:t>
        <a:bodyPr/>
        <a:lstStyle/>
        <a:p>
          <a:endParaRPr lang="en-US" dirty="0" err="1"/>
        </a:p>
      </dgm:t>
    </dgm:pt>
    <dgm:pt modelId="{6F161BCD-B7CF-4E5E-9E08-9CAE38832D88}" type="parTrans" cxnId="{DE55255C-26C0-4B50-9F6E-59F89D02B9FB}">
      <dgm:prSet/>
      <dgm:spPr/>
      <dgm:t>
        <a:bodyPr/>
        <a:lstStyle/>
        <a:p>
          <a:endParaRPr lang="en-US"/>
        </a:p>
      </dgm:t>
    </dgm:pt>
    <dgm:pt modelId="{DB0F721D-E121-4E95-AE17-798D513EB667}" type="sibTrans" cxnId="{DE55255C-26C0-4B50-9F6E-59F89D02B9FB}">
      <dgm:prSet/>
      <dgm:spPr/>
      <dgm:t>
        <a:bodyPr/>
        <a:lstStyle/>
        <a:p>
          <a:endParaRPr lang="en-US"/>
        </a:p>
      </dgm:t>
    </dgm:pt>
    <dgm:pt modelId="{79BC3863-1AC0-471F-AB22-278214A87E8E}" type="pres">
      <dgm:prSet presAssocID="{A8E70301-080D-4C64-B1F4-2DC928FACC05}" presName="Name0" presStyleCnt="0">
        <dgm:presLayoutVars>
          <dgm:dir/>
          <dgm:animLvl val="lvl"/>
          <dgm:resizeHandles val="exact"/>
        </dgm:presLayoutVars>
      </dgm:prSet>
      <dgm:spPr/>
    </dgm:pt>
    <dgm:pt modelId="{2DE59A4C-7120-4631-AAA4-30AE3395693A}" type="pres">
      <dgm:prSet presAssocID="{BCF7154D-5B30-4189-BD28-781DE7D83B44}" presName="linNode" presStyleCnt="0"/>
      <dgm:spPr/>
    </dgm:pt>
    <dgm:pt modelId="{D3E8A5B7-B5D1-4D57-8E6F-426818ABE71C}" type="pres">
      <dgm:prSet presAssocID="{BCF7154D-5B30-4189-BD28-781DE7D83B44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01F291E8-AC89-4F80-881E-0C31428DA2B0}" type="pres">
      <dgm:prSet presAssocID="{BCF7154D-5B30-4189-BD28-781DE7D83B44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BA7E904-6CA1-47A7-BC56-6ACE01DE95F2}" type="presOf" srcId="{A8E70301-080D-4C64-B1F4-2DC928FACC05}" destId="{79BC3863-1AC0-471F-AB22-278214A87E8E}" srcOrd="0" destOrd="0" presId="urn:microsoft.com/office/officeart/2005/8/layout/vList5"/>
    <dgm:cxn modelId="{B2BA6D06-6103-4877-8B5B-D7CB5F76C895}" type="presOf" srcId="{BCF7154D-5B30-4189-BD28-781DE7D83B44}" destId="{D3E8A5B7-B5D1-4D57-8E6F-426818ABE71C}" srcOrd="0" destOrd="0" presId="urn:microsoft.com/office/officeart/2005/8/layout/vList5"/>
    <dgm:cxn modelId="{6B607E1D-AC9B-48EB-BFFE-3B1D2539CB86}" type="presOf" srcId="{9DEE42D7-09E8-42DB-8AB6-7DBC9EDE17E8}" destId="{01F291E8-AC89-4F80-881E-0C31428DA2B0}" srcOrd="0" destOrd="0" presId="urn:microsoft.com/office/officeart/2005/8/layout/vList5"/>
    <dgm:cxn modelId="{DE55255C-26C0-4B50-9F6E-59F89D02B9FB}" srcId="{BCF7154D-5B30-4189-BD28-781DE7D83B44}" destId="{AB3AA475-ABCF-4131-8C23-10954A9B2F36}" srcOrd="1" destOrd="0" parTransId="{6F161BCD-B7CF-4E5E-9E08-9CAE38832D88}" sibTransId="{DB0F721D-E121-4E95-AE17-798D513EB667}"/>
    <dgm:cxn modelId="{81B3417C-8C63-47B8-A5CA-B75713AF6749}" type="presOf" srcId="{AB3AA475-ABCF-4131-8C23-10954A9B2F36}" destId="{01F291E8-AC89-4F80-881E-0C31428DA2B0}" srcOrd="0" destOrd="1" presId="urn:microsoft.com/office/officeart/2005/8/layout/vList5"/>
    <dgm:cxn modelId="{FF752EA0-BF8C-4738-908D-3AB6055451B3}" srcId="{BCF7154D-5B30-4189-BD28-781DE7D83B44}" destId="{9DEE42D7-09E8-42DB-8AB6-7DBC9EDE17E8}" srcOrd="0" destOrd="0" parTransId="{0BDAE19F-A5AD-4418-8A5B-4E68C85F6F26}" sibTransId="{E0875AAC-CDAA-445D-AD81-222E1677A547}"/>
    <dgm:cxn modelId="{D9E2E1AB-7B08-4AB4-94DF-7FCB1D9E93E9}" srcId="{A8E70301-080D-4C64-B1F4-2DC928FACC05}" destId="{BCF7154D-5B30-4189-BD28-781DE7D83B44}" srcOrd="0" destOrd="0" parTransId="{702294B2-5F28-48D3-B94A-96CC1F5B880E}" sibTransId="{BA41A012-E1C9-477A-ADDF-28A02FB85D1E}"/>
    <dgm:cxn modelId="{99DE46F0-2535-407D-8A1A-7DB845BCD3BD}" type="presParOf" srcId="{79BC3863-1AC0-471F-AB22-278214A87E8E}" destId="{2DE59A4C-7120-4631-AAA4-30AE3395693A}" srcOrd="0" destOrd="0" presId="urn:microsoft.com/office/officeart/2005/8/layout/vList5"/>
    <dgm:cxn modelId="{CE8688FF-543A-44DF-BBAE-4501C3D84B0C}" type="presParOf" srcId="{2DE59A4C-7120-4631-AAA4-30AE3395693A}" destId="{D3E8A5B7-B5D1-4D57-8E6F-426818ABE71C}" srcOrd="0" destOrd="0" presId="urn:microsoft.com/office/officeart/2005/8/layout/vList5"/>
    <dgm:cxn modelId="{077FB656-B186-4774-BB76-60F22FBF38AA}" type="presParOf" srcId="{2DE59A4C-7120-4631-AAA4-30AE3395693A}" destId="{01F291E8-AC89-4F80-881E-0C31428DA2B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9D3010-A508-41C9-9487-1EA78E1A47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C956C4-1276-4ED3-A9A4-AFAB138B5463}">
      <dgm:prSet/>
      <dgm:spPr/>
      <dgm:t>
        <a:bodyPr/>
        <a:lstStyle/>
        <a:p>
          <a:pPr rtl="0"/>
          <a:r>
            <a:rPr lang="en-US"/>
            <a:t>Webinars</a:t>
          </a:r>
        </a:p>
      </dgm:t>
    </dgm:pt>
    <dgm:pt modelId="{198112FE-35CE-40C9-AF82-1CE7380E9DFD}" type="parTrans" cxnId="{63C61565-65A1-4B62-B100-3CDDEDD8C09A}">
      <dgm:prSet/>
      <dgm:spPr/>
      <dgm:t>
        <a:bodyPr/>
        <a:lstStyle/>
        <a:p>
          <a:endParaRPr lang="en-US"/>
        </a:p>
      </dgm:t>
    </dgm:pt>
    <dgm:pt modelId="{2EC45161-FEA8-4040-B170-CE2C47FD6A92}" type="sibTrans" cxnId="{63C61565-65A1-4B62-B100-3CDDEDD8C09A}">
      <dgm:prSet/>
      <dgm:spPr/>
      <dgm:t>
        <a:bodyPr/>
        <a:lstStyle/>
        <a:p>
          <a:endParaRPr lang="en-US"/>
        </a:p>
      </dgm:t>
    </dgm:pt>
    <dgm:pt modelId="{8CB22E76-1424-4F43-AD5B-A97DB3F6FC92}">
      <dgm:prSet/>
      <dgm:spPr/>
      <dgm:t>
        <a:bodyPr/>
        <a:lstStyle/>
        <a:p>
          <a:pPr rtl="0"/>
          <a:r>
            <a:rPr lang="en-US">
              <a:hlinkClick xmlns:r="http://schemas.openxmlformats.org/officeDocument/2006/relationships" r:id="rId1"/>
            </a:rPr>
            <a:t>http://www.xrmcoaches.com/webinars</a:t>
          </a:r>
          <a:endParaRPr lang="en-US"/>
        </a:p>
      </dgm:t>
    </dgm:pt>
    <dgm:pt modelId="{5C85A071-1C28-4EB5-AB73-B57B1313EB1D}" type="parTrans" cxnId="{8698DF09-3ED9-4401-A1E9-7D13B8DA47B6}">
      <dgm:prSet/>
      <dgm:spPr/>
      <dgm:t>
        <a:bodyPr/>
        <a:lstStyle/>
        <a:p>
          <a:endParaRPr lang="en-US"/>
        </a:p>
      </dgm:t>
    </dgm:pt>
    <dgm:pt modelId="{73A4D0E5-660C-4B1D-9017-F7B3DE46D2F1}" type="sibTrans" cxnId="{8698DF09-3ED9-4401-A1E9-7D13B8DA47B6}">
      <dgm:prSet/>
      <dgm:spPr/>
      <dgm:t>
        <a:bodyPr/>
        <a:lstStyle/>
        <a:p>
          <a:endParaRPr lang="en-US"/>
        </a:p>
      </dgm:t>
    </dgm:pt>
    <dgm:pt modelId="{04F89415-8535-45AA-9385-D6A713D5B15E}">
      <dgm:prSet/>
      <dgm:spPr/>
      <dgm:t>
        <a:bodyPr/>
        <a:lstStyle/>
        <a:p>
          <a:pPr rtl="0"/>
          <a:r>
            <a:rPr lang="en-US"/>
            <a:t>KnowledgeBits</a:t>
          </a:r>
        </a:p>
      </dgm:t>
    </dgm:pt>
    <dgm:pt modelId="{72ABD5C8-19CF-4A52-B6ED-1F16D12B8D99}" type="parTrans" cxnId="{4B3DE502-3CC0-4AB0-A3A7-6322FF358B86}">
      <dgm:prSet/>
      <dgm:spPr/>
      <dgm:t>
        <a:bodyPr/>
        <a:lstStyle/>
        <a:p>
          <a:endParaRPr lang="en-US"/>
        </a:p>
      </dgm:t>
    </dgm:pt>
    <dgm:pt modelId="{B0A9ED0E-2C3C-4795-BCCB-5D627A49C1E7}" type="sibTrans" cxnId="{4B3DE502-3CC0-4AB0-A3A7-6322FF358B86}">
      <dgm:prSet/>
      <dgm:spPr/>
      <dgm:t>
        <a:bodyPr/>
        <a:lstStyle/>
        <a:p>
          <a:endParaRPr lang="en-US"/>
        </a:p>
      </dgm:t>
    </dgm:pt>
    <dgm:pt modelId="{D6195733-F9DE-4171-BA8F-B8045E85AC0D}">
      <dgm:prSet/>
      <dgm:spPr/>
      <dgm:t>
        <a:bodyPr/>
        <a:lstStyle/>
        <a:p>
          <a:pPr rtl="0"/>
          <a:r>
            <a:rPr lang="en-US" dirty="0">
              <a:hlinkClick xmlns:r="http://schemas.openxmlformats.org/officeDocument/2006/relationships" r:id="rId2"/>
            </a:rPr>
            <a:t>http://www.xrmcoaches.com/knowledgebits</a:t>
          </a:r>
          <a:endParaRPr lang="en-US" dirty="0"/>
        </a:p>
      </dgm:t>
    </dgm:pt>
    <dgm:pt modelId="{61BDB9DA-7D92-4A34-A01B-3EB53AB4B9AA}" type="parTrans" cxnId="{6E2BE00F-0A44-4086-B9A0-6871EEB33A98}">
      <dgm:prSet/>
      <dgm:spPr/>
      <dgm:t>
        <a:bodyPr/>
        <a:lstStyle/>
        <a:p>
          <a:endParaRPr lang="en-US"/>
        </a:p>
      </dgm:t>
    </dgm:pt>
    <dgm:pt modelId="{5D32A94D-6718-4A3B-AC75-EBEBD6C59AFB}" type="sibTrans" cxnId="{6E2BE00F-0A44-4086-B9A0-6871EEB33A98}">
      <dgm:prSet/>
      <dgm:spPr/>
      <dgm:t>
        <a:bodyPr/>
        <a:lstStyle/>
        <a:p>
          <a:endParaRPr lang="en-US"/>
        </a:p>
      </dgm:t>
    </dgm:pt>
    <dgm:pt modelId="{347337DE-99B0-4339-A7EA-140BA853AF7A}">
      <dgm:prSet/>
      <dgm:spPr/>
      <dgm:t>
        <a:bodyPr/>
        <a:lstStyle/>
        <a:p>
          <a:pPr rtl="0"/>
          <a:r>
            <a:rPr lang="en-US"/>
            <a:t>Learning Plans</a:t>
          </a:r>
        </a:p>
      </dgm:t>
    </dgm:pt>
    <dgm:pt modelId="{FE782B4C-9C8E-4332-B79C-F51F7839A464}" type="parTrans" cxnId="{6D6FCE61-DFD9-4D15-BD96-A572CCCC22B9}">
      <dgm:prSet/>
      <dgm:spPr/>
      <dgm:t>
        <a:bodyPr/>
        <a:lstStyle/>
        <a:p>
          <a:endParaRPr lang="en-US"/>
        </a:p>
      </dgm:t>
    </dgm:pt>
    <dgm:pt modelId="{818732B0-3DB2-4A6D-BAC2-11AAD56FFCA9}" type="sibTrans" cxnId="{6D6FCE61-DFD9-4D15-BD96-A572CCCC22B9}">
      <dgm:prSet/>
      <dgm:spPr/>
      <dgm:t>
        <a:bodyPr/>
        <a:lstStyle/>
        <a:p>
          <a:endParaRPr lang="en-US"/>
        </a:p>
      </dgm:t>
    </dgm:pt>
    <dgm:pt modelId="{603E8E36-BDCE-430B-834A-9D6E9E1074A5}">
      <dgm:prSet/>
      <dgm:spPr/>
      <dgm:t>
        <a:bodyPr/>
        <a:lstStyle/>
        <a:p>
          <a:pPr rtl="0"/>
          <a:r>
            <a:rPr lang="en-US" dirty="0"/>
            <a:t>Coming soon</a:t>
          </a:r>
        </a:p>
      </dgm:t>
    </dgm:pt>
    <dgm:pt modelId="{F37DF9FD-5108-438B-8EC1-6C08CF80D9CC}" type="parTrans" cxnId="{F7FD410F-3232-4F81-9F99-E0F8D0A1CE6B}">
      <dgm:prSet/>
      <dgm:spPr/>
      <dgm:t>
        <a:bodyPr/>
        <a:lstStyle/>
        <a:p>
          <a:endParaRPr lang="en-US"/>
        </a:p>
      </dgm:t>
    </dgm:pt>
    <dgm:pt modelId="{5AE84E8D-32DA-4EAC-A59E-CAF4FFDB4289}" type="sibTrans" cxnId="{F7FD410F-3232-4F81-9F99-E0F8D0A1CE6B}">
      <dgm:prSet/>
      <dgm:spPr/>
      <dgm:t>
        <a:bodyPr/>
        <a:lstStyle/>
        <a:p>
          <a:endParaRPr lang="en-US"/>
        </a:p>
      </dgm:t>
    </dgm:pt>
    <dgm:pt modelId="{00ED0D1D-47C1-4794-A7CF-F35AB28E7C6E}">
      <dgm:prSet/>
      <dgm:spPr/>
      <dgm:t>
        <a:bodyPr/>
        <a:lstStyle/>
        <a:p>
          <a:pPr rtl="0"/>
          <a:r>
            <a:rPr lang="en-US"/>
            <a:t>More Goodies</a:t>
          </a:r>
        </a:p>
      </dgm:t>
    </dgm:pt>
    <dgm:pt modelId="{52A9C0E7-D03B-4E4B-9626-FC261F3A681F}" type="parTrans" cxnId="{44F9A5C9-EBBC-41EA-85E3-95E30E2F7C1C}">
      <dgm:prSet/>
      <dgm:spPr/>
      <dgm:t>
        <a:bodyPr/>
        <a:lstStyle/>
        <a:p>
          <a:endParaRPr lang="en-US"/>
        </a:p>
      </dgm:t>
    </dgm:pt>
    <dgm:pt modelId="{88CFA4B4-9F5E-48EE-B589-66EBAF9FD25E}" type="sibTrans" cxnId="{44F9A5C9-EBBC-41EA-85E3-95E30E2F7C1C}">
      <dgm:prSet/>
      <dgm:spPr/>
      <dgm:t>
        <a:bodyPr/>
        <a:lstStyle/>
        <a:p>
          <a:endParaRPr lang="en-US"/>
        </a:p>
      </dgm:t>
    </dgm:pt>
    <dgm:pt modelId="{94528E77-5245-4BC4-8F47-DAE7316E656F}">
      <dgm:prSet/>
      <dgm:spPr/>
      <dgm:t>
        <a:bodyPr/>
        <a:lstStyle/>
        <a:p>
          <a:pPr rtl="0"/>
          <a:r>
            <a:rPr lang="en-US" dirty="0"/>
            <a:t>Practice tests</a:t>
          </a:r>
        </a:p>
      </dgm:t>
    </dgm:pt>
    <dgm:pt modelId="{136272CC-88BD-4CD4-B9F2-4DE969690C60}" type="parTrans" cxnId="{907FAAEA-EE25-4E58-B76B-0D7344043515}">
      <dgm:prSet/>
      <dgm:spPr/>
      <dgm:t>
        <a:bodyPr/>
        <a:lstStyle/>
        <a:p>
          <a:endParaRPr lang="en-US"/>
        </a:p>
      </dgm:t>
    </dgm:pt>
    <dgm:pt modelId="{629B4399-F335-42FE-989D-796D125E10C9}" type="sibTrans" cxnId="{907FAAEA-EE25-4E58-B76B-0D7344043515}">
      <dgm:prSet/>
      <dgm:spPr/>
      <dgm:t>
        <a:bodyPr/>
        <a:lstStyle/>
        <a:p>
          <a:endParaRPr lang="en-US"/>
        </a:p>
      </dgm:t>
    </dgm:pt>
    <dgm:pt modelId="{B3E004F3-5D7C-4EC7-940E-57765314237C}">
      <dgm:prSet/>
      <dgm:spPr/>
      <dgm:t>
        <a:bodyPr/>
        <a:lstStyle/>
        <a:p>
          <a:pPr rtl="0"/>
          <a:r>
            <a:rPr lang="en-US" dirty="0"/>
            <a:t>On–Demand video training</a:t>
          </a:r>
        </a:p>
      </dgm:t>
    </dgm:pt>
    <dgm:pt modelId="{FDF9728C-108B-46E1-838F-1E5B05822F2F}" type="parTrans" cxnId="{B4C83DE4-9ADC-42E2-AA8F-E9ED9993FC5F}">
      <dgm:prSet/>
      <dgm:spPr/>
      <dgm:t>
        <a:bodyPr/>
        <a:lstStyle/>
        <a:p>
          <a:endParaRPr lang="en-US"/>
        </a:p>
      </dgm:t>
    </dgm:pt>
    <dgm:pt modelId="{B7DB4450-B499-4251-9BBC-507ABE9C9AB7}" type="sibTrans" cxnId="{B4C83DE4-9ADC-42E2-AA8F-E9ED9993FC5F}">
      <dgm:prSet/>
      <dgm:spPr/>
      <dgm:t>
        <a:bodyPr/>
        <a:lstStyle/>
        <a:p>
          <a:endParaRPr lang="en-US"/>
        </a:p>
      </dgm:t>
    </dgm:pt>
    <dgm:pt modelId="{39E25229-CB7C-4C99-B41F-D7986D1F0E04}">
      <dgm:prSet/>
      <dgm:spPr/>
      <dgm:t>
        <a:bodyPr/>
        <a:lstStyle/>
        <a:p>
          <a:pPr rtl="0"/>
          <a:r>
            <a:rPr lang="en-US" dirty="0"/>
            <a:t>Instructor–led training</a:t>
          </a:r>
        </a:p>
      </dgm:t>
    </dgm:pt>
    <dgm:pt modelId="{834EB7AC-7BB3-432C-AE77-C31507D258F9}" type="parTrans" cxnId="{703FE5D6-0DB9-4DC7-9771-6A31522CAE28}">
      <dgm:prSet/>
      <dgm:spPr/>
      <dgm:t>
        <a:bodyPr/>
        <a:lstStyle/>
        <a:p>
          <a:endParaRPr lang="en-US"/>
        </a:p>
      </dgm:t>
    </dgm:pt>
    <dgm:pt modelId="{E273D511-3221-45E1-B46C-04AF80C553E1}" type="sibTrans" cxnId="{703FE5D6-0DB9-4DC7-9771-6A31522CAE28}">
      <dgm:prSet/>
      <dgm:spPr/>
      <dgm:t>
        <a:bodyPr/>
        <a:lstStyle/>
        <a:p>
          <a:endParaRPr lang="en-US"/>
        </a:p>
      </dgm:t>
    </dgm:pt>
    <dgm:pt modelId="{409803B7-315A-48E8-AFC3-66DDFA6B630F}">
      <dgm:prSet/>
      <dgm:spPr/>
      <dgm:t>
        <a:bodyPr/>
        <a:lstStyle/>
        <a:p>
          <a:pPr rtl="0"/>
          <a:r>
            <a:rPr lang="en-US"/>
            <a:t>Books</a:t>
          </a:r>
        </a:p>
      </dgm:t>
    </dgm:pt>
    <dgm:pt modelId="{BFD59C25-4D64-4B65-88BB-0CD9C0999F05}" type="parTrans" cxnId="{A2401E4E-39D4-4FC6-950F-FBAEC78EBC33}">
      <dgm:prSet/>
      <dgm:spPr/>
      <dgm:t>
        <a:bodyPr/>
        <a:lstStyle/>
        <a:p>
          <a:endParaRPr lang="en-US"/>
        </a:p>
      </dgm:t>
    </dgm:pt>
    <dgm:pt modelId="{07DC30A7-4BF9-476B-B6B6-F64D73937147}" type="sibTrans" cxnId="{A2401E4E-39D4-4FC6-950F-FBAEC78EBC33}">
      <dgm:prSet/>
      <dgm:spPr/>
      <dgm:t>
        <a:bodyPr/>
        <a:lstStyle/>
        <a:p>
          <a:endParaRPr lang="en-US"/>
        </a:p>
      </dgm:t>
    </dgm:pt>
    <dgm:pt modelId="{CAE258E9-5DBF-41F7-B000-7A8414AF6E4A}" type="pres">
      <dgm:prSet presAssocID="{A29D3010-A508-41C9-9487-1EA78E1A4778}" presName="linear" presStyleCnt="0">
        <dgm:presLayoutVars>
          <dgm:animLvl val="lvl"/>
          <dgm:resizeHandles val="exact"/>
        </dgm:presLayoutVars>
      </dgm:prSet>
      <dgm:spPr/>
    </dgm:pt>
    <dgm:pt modelId="{C116B821-4860-464D-B87B-D59CC5CE3A23}" type="pres">
      <dgm:prSet presAssocID="{B5C956C4-1276-4ED3-A9A4-AFAB138B54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7CCEA6B-D231-448E-AFD8-B7055C67808A}" type="pres">
      <dgm:prSet presAssocID="{B5C956C4-1276-4ED3-A9A4-AFAB138B5463}" presName="childText" presStyleLbl="revTx" presStyleIdx="0" presStyleCnt="4">
        <dgm:presLayoutVars>
          <dgm:bulletEnabled val="1"/>
        </dgm:presLayoutVars>
      </dgm:prSet>
      <dgm:spPr/>
    </dgm:pt>
    <dgm:pt modelId="{954CCE3B-930F-481E-94B4-ADE5C5725287}" type="pres">
      <dgm:prSet presAssocID="{04F89415-8535-45AA-9385-D6A713D5B15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49E6F0D-FF40-48BC-9759-DC87557B0A09}" type="pres">
      <dgm:prSet presAssocID="{04F89415-8535-45AA-9385-D6A713D5B15E}" presName="childText" presStyleLbl="revTx" presStyleIdx="1" presStyleCnt="4">
        <dgm:presLayoutVars>
          <dgm:bulletEnabled val="1"/>
        </dgm:presLayoutVars>
      </dgm:prSet>
      <dgm:spPr/>
    </dgm:pt>
    <dgm:pt modelId="{069EE33A-43F9-47F5-A1F8-3A4EC095DD7C}" type="pres">
      <dgm:prSet presAssocID="{347337DE-99B0-4339-A7EA-140BA853AF7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A80E4E0-3333-494C-BB8A-964F0FEC835D}" type="pres">
      <dgm:prSet presAssocID="{347337DE-99B0-4339-A7EA-140BA853AF7A}" presName="childText" presStyleLbl="revTx" presStyleIdx="2" presStyleCnt="4">
        <dgm:presLayoutVars>
          <dgm:bulletEnabled val="1"/>
        </dgm:presLayoutVars>
      </dgm:prSet>
      <dgm:spPr/>
    </dgm:pt>
    <dgm:pt modelId="{B6B39834-1011-4A9C-92B6-E1BCF8A8A0D0}" type="pres">
      <dgm:prSet presAssocID="{00ED0D1D-47C1-4794-A7CF-F35AB28E7C6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A0A702E-3538-4900-ADB5-0E0BDC33141D}" type="pres">
      <dgm:prSet presAssocID="{00ED0D1D-47C1-4794-A7CF-F35AB28E7C6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4B3DE502-3CC0-4AB0-A3A7-6322FF358B86}" srcId="{A29D3010-A508-41C9-9487-1EA78E1A4778}" destId="{04F89415-8535-45AA-9385-D6A713D5B15E}" srcOrd="1" destOrd="0" parTransId="{72ABD5C8-19CF-4A52-B6ED-1F16D12B8D99}" sibTransId="{B0A9ED0E-2C3C-4795-BCCB-5D627A49C1E7}"/>
    <dgm:cxn modelId="{EE0D3804-D317-4CB4-B40C-C219787E7531}" type="presOf" srcId="{04F89415-8535-45AA-9385-D6A713D5B15E}" destId="{954CCE3B-930F-481E-94B4-ADE5C5725287}" srcOrd="0" destOrd="0" presId="urn:microsoft.com/office/officeart/2005/8/layout/vList2"/>
    <dgm:cxn modelId="{773ED209-EAAF-40C8-A646-35ACF4AC1230}" type="presOf" srcId="{409803B7-315A-48E8-AFC3-66DDFA6B630F}" destId="{AA0A702E-3538-4900-ADB5-0E0BDC33141D}" srcOrd="0" destOrd="3" presId="urn:microsoft.com/office/officeart/2005/8/layout/vList2"/>
    <dgm:cxn modelId="{8698DF09-3ED9-4401-A1E9-7D13B8DA47B6}" srcId="{B5C956C4-1276-4ED3-A9A4-AFAB138B5463}" destId="{8CB22E76-1424-4F43-AD5B-A97DB3F6FC92}" srcOrd="0" destOrd="0" parTransId="{5C85A071-1C28-4EB5-AB73-B57B1313EB1D}" sibTransId="{73A4D0E5-660C-4B1D-9017-F7B3DE46D2F1}"/>
    <dgm:cxn modelId="{F7FD410F-3232-4F81-9F99-E0F8D0A1CE6B}" srcId="{347337DE-99B0-4339-A7EA-140BA853AF7A}" destId="{603E8E36-BDCE-430B-834A-9D6E9E1074A5}" srcOrd="0" destOrd="0" parTransId="{F37DF9FD-5108-438B-8EC1-6C08CF80D9CC}" sibTransId="{5AE84E8D-32DA-4EAC-A59E-CAF4FFDB4289}"/>
    <dgm:cxn modelId="{6E2BE00F-0A44-4086-B9A0-6871EEB33A98}" srcId="{04F89415-8535-45AA-9385-D6A713D5B15E}" destId="{D6195733-F9DE-4171-BA8F-B8045E85AC0D}" srcOrd="0" destOrd="0" parTransId="{61BDB9DA-7D92-4A34-A01B-3EB53AB4B9AA}" sibTransId="{5D32A94D-6718-4A3B-AC75-EBEBD6C59AFB}"/>
    <dgm:cxn modelId="{69E54311-AB6F-4527-8EDA-E99885489969}" type="presOf" srcId="{603E8E36-BDCE-430B-834A-9D6E9E1074A5}" destId="{BA80E4E0-3333-494C-BB8A-964F0FEC835D}" srcOrd="0" destOrd="0" presId="urn:microsoft.com/office/officeart/2005/8/layout/vList2"/>
    <dgm:cxn modelId="{86E9AC15-D956-4A10-9BC7-6DD484A23418}" type="presOf" srcId="{B3E004F3-5D7C-4EC7-940E-57765314237C}" destId="{AA0A702E-3538-4900-ADB5-0E0BDC33141D}" srcOrd="0" destOrd="1" presId="urn:microsoft.com/office/officeart/2005/8/layout/vList2"/>
    <dgm:cxn modelId="{F4DD7428-D26A-477F-A07B-BAE7E7A23BDF}" type="presOf" srcId="{B5C956C4-1276-4ED3-A9A4-AFAB138B5463}" destId="{C116B821-4860-464D-B87B-D59CC5CE3A23}" srcOrd="0" destOrd="0" presId="urn:microsoft.com/office/officeart/2005/8/layout/vList2"/>
    <dgm:cxn modelId="{57C4E535-760A-46A9-972B-9386F2F91755}" type="presOf" srcId="{347337DE-99B0-4339-A7EA-140BA853AF7A}" destId="{069EE33A-43F9-47F5-A1F8-3A4EC095DD7C}" srcOrd="0" destOrd="0" presId="urn:microsoft.com/office/officeart/2005/8/layout/vList2"/>
    <dgm:cxn modelId="{6D6FCE61-DFD9-4D15-BD96-A572CCCC22B9}" srcId="{A29D3010-A508-41C9-9487-1EA78E1A4778}" destId="{347337DE-99B0-4339-A7EA-140BA853AF7A}" srcOrd="2" destOrd="0" parTransId="{FE782B4C-9C8E-4332-B79C-F51F7839A464}" sibTransId="{818732B0-3DB2-4A6D-BAC2-11AAD56FFCA9}"/>
    <dgm:cxn modelId="{63C61565-65A1-4B62-B100-3CDDEDD8C09A}" srcId="{A29D3010-A508-41C9-9487-1EA78E1A4778}" destId="{B5C956C4-1276-4ED3-A9A4-AFAB138B5463}" srcOrd="0" destOrd="0" parTransId="{198112FE-35CE-40C9-AF82-1CE7380E9DFD}" sibTransId="{2EC45161-FEA8-4040-B170-CE2C47FD6A92}"/>
    <dgm:cxn modelId="{A2401E4E-39D4-4FC6-950F-FBAEC78EBC33}" srcId="{00ED0D1D-47C1-4794-A7CF-F35AB28E7C6E}" destId="{409803B7-315A-48E8-AFC3-66DDFA6B630F}" srcOrd="3" destOrd="0" parTransId="{BFD59C25-4D64-4B65-88BB-0CD9C0999F05}" sibTransId="{07DC30A7-4BF9-476B-B6B6-F64D73937147}"/>
    <dgm:cxn modelId="{392E7092-F826-42BB-9773-39334C9C8BFD}" type="presOf" srcId="{A29D3010-A508-41C9-9487-1EA78E1A4778}" destId="{CAE258E9-5DBF-41F7-B000-7A8414AF6E4A}" srcOrd="0" destOrd="0" presId="urn:microsoft.com/office/officeart/2005/8/layout/vList2"/>
    <dgm:cxn modelId="{299AE6A4-E6B0-42C0-BA22-BA8127DB799B}" type="presOf" srcId="{D6195733-F9DE-4171-BA8F-B8045E85AC0D}" destId="{A49E6F0D-FF40-48BC-9759-DC87557B0A09}" srcOrd="0" destOrd="0" presId="urn:microsoft.com/office/officeart/2005/8/layout/vList2"/>
    <dgm:cxn modelId="{44F9A5C9-EBBC-41EA-85E3-95E30E2F7C1C}" srcId="{A29D3010-A508-41C9-9487-1EA78E1A4778}" destId="{00ED0D1D-47C1-4794-A7CF-F35AB28E7C6E}" srcOrd="3" destOrd="0" parTransId="{52A9C0E7-D03B-4E4B-9626-FC261F3A681F}" sibTransId="{88CFA4B4-9F5E-48EE-B589-66EBAF9FD25E}"/>
    <dgm:cxn modelId="{703FE5D6-0DB9-4DC7-9771-6A31522CAE28}" srcId="{00ED0D1D-47C1-4794-A7CF-F35AB28E7C6E}" destId="{39E25229-CB7C-4C99-B41F-D7986D1F0E04}" srcOrd="2" destOrd="0" parTransId="{834EB7AC-7BB3-432C-AE77-C31507D258F9}" sibTransId="{E273D511-3221-45E1-B46C-04AF80C553E1}"/>
    <dgm:cxn modelId="{38ED4EDC-D8F7-4886-8353-6A836FCEBD59}" type="presOf" srcId="{8CB22E76-1424-4F43-AD5B-A97DB3F6FC92}" destId="{C7CCEA6B-D231-448E-AFD8-B7055C67808A}" srcOrd="0" destOrd="0" presId="urn:microsoft.com/office/officeart/2005/8/layout/vList2"/>
    <dgm:cxn modelId="{393671E1-F41A-477D-9279-FA9CF23EFBA2}" type="presOf" srcId="{00ED0D1D-47C1-4794-A7CF-F35AB28E7C6E}" destId="{B6B39834-1011-4A9C-92B6-E1BCF8A8A0D0}" srcOrd="0" destOrd="0" presId="urn:microsoft.com/office/officeart/2005/8/layout/vList2"/>
    <dgm:cxn modelId="{3CEAC6E1-68D5-438F-886C-C93E2D3B7E4B}" type="presOf" srcId="{39E25229-CB7C-4C99-B41F-D7986D1F0E04}" destId="{AA0A702E-3538-4900-ADB5-0E0BDC33141D}" srcOrd="0" destOrd="2" presId="urn:microsoft.com/office/officeart/2005/8/layout/vList2"/>
    <dgm:cxn modelId="{B4C83DE4-9ADC-42E2-AA8F-E9ED9993FC5F}" srcId="{00ED0D1D-47C1-4794-A7CF-F35AB28E7C6E}" destId="{B3E004F3-5D7C-4EC7-940E-57765314237C}" srcOrd="1" destOrd="0" parTransId="{FDF9728C-108B-46E1-838F-1E5B05822F2F}" sibTransId="{B7DB4450-B499-4251-9BBC-507ABE9C9AB7}"/>
    <dgm:cxn modelId="{907FAAEA-EE25-4E58-B76B-0D7344043515}" srcId="{00ED0D1D-47C1-4794-A7CF-F35AB28E7C6E}" destId="{94528E77-5245-4BC4-8F47-DAE7316E656F}" srcOrd="0" destOrd="0" parTransId="{136272CC-88BD-4CD4-B9F2-4DE969690C60}" sibTransId="{629B4399-F335-42FE-989D-796D125E10C9}"/>
    <dgm:cxn modelId="{A80280F1-ABC8-4543-86DA-B094F7DDAC32}" type="presOf" srcId="{94528E77-5245-4BC4-8F47-DAE7316E656F}" destId="{AA0A702E-3538-4900-ADB5-0E0BDC33141D}" srcOrd="0" destOrd="0" presId="urn:microsoft.com/office/officeart/2005/8/layout/vList2"/>
    <dgm:cxn modelId="{49D59FA1-F2C1-4557-80B4-6FDA40A54486}" type="presParOf" srcId="{CAE258E9-5DBF-41F7-B000-7A8414AF6E4A}" destId="{C116B821-4860-464D-B87B-D59CC5CE3A23}" srcOrd="0" destOrd="0" presId="urn:microsoft.com/office/officeart/2005/8/layout/vList2"/>
    <dgm:cxn modelId="{B9286405-CDD3-4C5F-8A42-6656CA66B5FC}" type="presParOf" srcId="{CAE258E9-5DBF-41F7-B000-7A8414AF6E4A}" destId="{C7CCEA6B-D231-448E-AFD8-B7055C67808A}" srcOrd="1" destOrd="0" presId="urn:microsoft.com/office/officeart/2005/8/layout/vList2"/>
    <dgm:cxn modelId="{EB906E29-8DB7-4E4A-AB2A-9B7E826B55CA}" type="presParOf" srcId="{CAE258E9-5DBF-41F7-B000-7A8414AF6E4A}" destId="{954CCE3B-930F-481E-94B4-ADE5C5725287}" srcOrd="2" destOrd="0" presId="urn:microsoft.com/office/officeart/2005/8/layout/vList2"/>
    <dgm:cxn modelId="{FDDDD9E2-26D0-4315-B818-C40591CEC15C}" type="presParOf" srcId="{CAE258E9-5DBF-41F7-B000-7A8414AF6E4A}" destId="{A49E6F0D-FF40-48BC-9759-DC87557B0A09}" srcOrd="3" destOrd="0" presId="urn:microsoft.com/office/officeart/2005/8/layout/vList2"/>
    <dgm:cxn modelId="{A4A5FE5E-C7A5-4494-9F47-AD688CB68FA5}" type="presParOf" srcId="{CAE258E9-5DBF-41F7-B000-7A8414AF6E4A}" destId="{069EE33A-43F9-47F5-A1F8-3A4EC095DD7C}" srcOrd="4" destOrd="0" presId="urn:microsoft.com/office/officeart/2005/8/layout/vList2"/>
    <dgm:cxn modelId="{00F1C042-9A5D-4978-A6BB-0CBDFC2120A8}" type="presParOf" srcId="{CAE258E9-5DBF-41F7-B000-7A8414AF6E4A}" destId="{BA80E4E0-3333-494C-BB8A-964F0FEC835D}" srcOrd="5" destOrd="0" presId="urn:microsoft.com/office/officeart/2005/8/layout/vList2"/>
    <dgm:cxn modelId="{7B8C941A-DD2A-4FB2-BECC-34A50C524D05}" type="presParOf" srcId="{CAE258E9-5DBF-41F7-B000-7A8414AF6E4A}" destId="{B6B39834-1011-4A9C-92B6-E1BCF8A8A0D0}" srcOrd="6" destOrd="0" presId="urn:microsoft.com/office/officeart/2005/8/layout/vList2"/>
    <dgm:cxn modelId="{59E88900-23FA-471F-9ACC-F787BD881E92}" type="presParOf" srcId="{CAE258E9-5DBF-41F7-B000-7A8414AF6E4A}" destId="{AA0A702E-3538-4900-ADB5-0E0BDC33141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74CA55F4-7776-46FF-BB82-BFA7BF0C35A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5927B-883F-463B-A54E-48A30A335B75}">
      <dgm:prSet/>
      <dgm:spPr/>
      <dgm:t>
        <a:bodyPr/>
        <a:lstStyle/>
        <a:p>
          <a:pPr rtl="0"/>
          <a:r>
            <a:rPr lang="en-US" b="1" dirty="0" err="1"/>
            <a:t>setVisible</a:t>
          </a:r>
          <a:r>
            <a:rPr lang="en-US" b="1" baseline="0" dirty="0"/>
            <a:t>()</a:t>
          </a:r>
          <a:endParaRPr lang="en-US" b="1" dirty="0"/>
        </a:p>
      </dgm:t>
    </dgm:pt>
    <dgm:pt modelId="{89567FBB-547A-452D-85DC-2996AC46B2FB}" type="parTrans" cxnId="{BFE14EA1-ABD4-49D2-B8C4-967544AC5F71}">
      <dgm:prSet/>
      <dgm:spPr/>
      <dgm:t>
        <a:bodyPr/>
        <a:lstStyle/>
        <a:p>
          <a:endParaRPr lang="en-US"/>
        </a:p>
      </dgm:t>
    </dgm:pt>
    <dgm:pt modelId="{635B2A1C-3309-4097-83CE-9A5639642909}" type="sibTrans" cxnId="{BFE14EA1-ABD4-49D2-B8C4-967544AC5F71}">
      <dgm:prSet/>
      <dgm:spPr/>
      <dgm:t>
        <a:bodyPr/>
        <a:lstStyle/>
        <a:p>
          <a:endParaRPr lang="en-US"/>
        </a:p>
      </dgm:t>
    </dgm:pt>
    <dgm:pt modelId="{52694DF6-1C49-4D6B-8B04-F3039D5A2E52}">
      <dgm:prSet/>
      <dgm:spPr/>
      <dgm:t>
        <a:bodyPr/>
        <a:lstStyle/>
        <a:p>
          <a:pPr rtl="0"/>
          <a:r>
            <a:rPr lang="en-US" dirty="0"/>
            <a:t>Shows or hides a section</a:t>
          </a:r>
        </a:p>
      </dgm:t>
    </dgm:pt>
    <dgm:pt modelId="{2F3ED08A-7248-4B48-9A8B-F94D9AE2F4C7}" type="parTrans" cxnId="{DCD1DFA1-8D09-450C-8238-6C5BE87E2A75}">
      <dgm:prSet/>
      <dgm:spPr/>
      <dgm:t>
        <a:bodyPr/>
        <a:lstStyle/>
        <a:p>
          <a:endParaRPr lang="en-US"/>
        </a:p>
      </dgm:t>
    </dgm:pt>
    <dgm:pt modelId="{5C130281-E886-4CAF-9E00-BB3560B0F69A}" type="sibTrans" cxnId="{DCD1DFA1-8D09-450C-8238-6C5BE87E2A75}">
      <dgm:prSet/>
      <dgm:spPr/>
      <dgm:t>
        <a:bodyPr/>
        <a:lstStyle/>
        <a:p>
          <a:endParaRPr lang="en-US"/>
        </a:p>
      </dgm:t>
    </dgm:pt>
    <dgm:pt modelId="{99A56FBA-81E6-46B3-83C1-995EB0BE00DA}">
      <dgm:prSet/>
      <dgm:spPr/>
      <dgm:t>
        <a:bodyPr/>
        <a:lstStyle/>
        <a:p>
          <a:pPr rtl="0"/>
          <a:r>
            <a:rPr lang="en-US" b="1" dirty="0"/>
            <a:t>Arguments</a:t>
          </a:r>
        </a:p>
      </dgm:t>
    </dgm:pt>
    <dgm:pt modelId="{F04B9D94-4D63-436E-926B-72194A879893}" type="parTrans" cxnId="{7577CB8F-E33F-45E4-84CF-35E319C16855}">
      <dgm:prSet/>
      <dgm:spPr/>
      <dgm:t>
        <a:bodyPr/>
        <a:lstStyle/>
        <a:p>
          <a:endParaRPr lang="en-US"/>
        </a:p>
      </dgm:t>
    </dgm:pt>
    <dgm:pt modelId="{400750E6-3CF6-44CF-97D8-2DAD4E8A2C2B}" type="sibTrans" cxnId="{7577CB8F-E33F-45E4-84CF-35E319C16855}">
      <dgm:prSet/>
      <dgm:spPr/>
      <dgm:t>
        <a:bodyPr/>
        <a:lstStyle/>
        <a:p>
          <a:endParaRPr lang="en-US"/>
        </a:p>
      </dgm:t>
    </dgm:pt>
    <dgm:pt modelId="{300A3672-61D5-47CE-8F50-F761856C1EF2}">
      <dgm:prSet/>
      <dgm:spPr/>
      <dgm:t>
        <a:bodyPr/>
        <a:lstStyle/>
        <a:p>
          <a:pPr rtl="0"/>
          <a:r>
            <a:rPr lang="en-US" dirty="0"/>
            <a:t>true		Show the section</a:t>
          </a:r>
        </a:p>
      </dgm:t>
    </dgm:pt>
    <dgm:pt modelId="{E27C61FA-99EB-45B9-8E76-6227E82D1D1C}" type="parTrans" cxnId="{D6F46DF2-5A64-4F61-9E49-086194A21650}">
      <dgm:prSet/>
      <dgm:spPr/>
      <dgm:t>
        <a:bodyPr/>
        <a:lstStyle/>
        <a:p>
          <a:endParaRPr lang="en-US"/>
        </a:p>
      </dgm:t>
    </dgm:pt>
    <dgm:pt modelId="{A28F6A11-4834-4F7B-BFC9-63AE4D106297}" type="sibTrans" cxnId="{D6F46DF2-5A64-4F61-9E49-086194A21650}">
      <dgm:prSet/>
      <dgm:spPr/>
      <dgm:t>
        <a:bodyPr/>
        <a:lstStyle/>
        <a:p>
          <a:endParaRPr lang="en-US"/>
        </a:p>
      </dgm:t>
    </dgm:pt>
    <dgm:pt modelId="{58522F65-F4D4-4D40-BD59-97EAD28AF9D2}">
      <dgm:prSet/>
      <dgm:spPr/>
      <dgm:t>
        <a:bodyPr/>
        <a:lstStyle/>
        <a:p>
          <a:pPr rtl="0"/>
          <a:r>
            <a:rPr lang="en-US" dirty="0"/>
            <a:t>false		Hide the section</a:t>
          </a:r>
        </a:p>
      </dgm:t>
    </dgm:pt>
    <dgm:pt modelId="{070C7EEA-AE22-4A8F-BBC4-5A9F63D2F005}" type="parTrans" cxnId="{A8F773B2-AE98-4D90-8327-F83FE8900B8D}">
      <dgm:prSet/>
      <dgm:spPr/>
      <dgm:t>
        <a:bodyPr/>
        <a:lstStyle/>
        <a:p>
          <a:endParaRPr lang="en-US"/>
        </a:p>
      </dgm:t>
    </dgm:pt>
    <dgm:pt modelId="{4B11DAAC-1940-4970-8E89-BDFDAFE8133B}" type="sibTrans" cxnId="{A8F773B2-AE98-4D90-8327-F83FE8900B8D}">
      <dgm:prSet/>
      <dgm:spPr/>
      <dgm:t>
        <a:bodyPr/>
        <a:lstStyle/>
        <a:p>
          <a:endParaRPr lang="en-US"/>
        </a:p>
      </dgm:t>
    </dgm:pt>
    <dgm:pt modelId="{B14D899D-3635-498E-9568-9F91D0C4406B}" type="pres">
      <dgm:prSet presAssocID="{74CA55F4-7776-46FF-BB82-BFA7BF0C35A5}" presName="Name0" presStyleCnt="0">
        <dgm:presLayoutVars>
          <dgm:dir/>
          <dgm:animLvl val="lvl"/>
          <dgm:resizeHandles val="exact"/>
        </dgm:presLayoutVars>
      </dgm:prSet>
      <dgm:spPr/>
    </dgm:pt>
    <dgm:pt modelId="{27767F15-8E6A-460F-A312-4A532AAF7358}" type="pres">
      <dgm:prSet presAssocID="{6FD5927B-883F-463B-A54E-48A30A335B75}" presName="composite" presStyleCnt="0"/>
      <dgm:spPr/>
    </dgm:pt>
    <dgm:pt modelId="{E7DDA2A2-3F8F-47BD-9D45-C5F5E2013776}" type="pres">
      <dgm:prSet presAssocID="{6FD5927B-883F-463B-A54E-48A30A335B7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CACA4E7-D767-430F-B698-E96EDBDE396E}" type="pres">
      <dgm:prSet presAssocID="{6FD5927B-883F-463B-A54E-48A30A335B75}" presName="desTx" presStyleLbl="alignAccFollowNode1" presStyleIdx="0" presStyleCnt="2">
        <dgm:presLayoutVars>
          <dgm:bulletEnabled val="1"/>
        </dgm:presLayoutVars>
      </dgm:prSet>
      <dgm:spPr/>
    </dgm:pt>
    <dgm:pt modelId="{D3F0D296-C815-41A5-86B4-40F7F47ADE2B}" type="pres">
      <dgm:prSet presAssocID="{635B2A1C-3309-4097-83CE-9A5639642909}" presName="space" presStyleCnt="0"/>
      <dgm:spPr/>
    </dgm:pt>
    <dgm:pt modelId="{A2531FEA-FE34-4226-89E4-F76B8766BF7A}" type="pres">
      <dgm:prSet presAssocID="{99A56FBA-81E6-46B3-83C1-995EB0BE00DA}" presName="composite" presStyleCnt="0"/>
      <dgm:spPr/>
    </dgm:pt>
    <dgm:pt modelId="{B99B7B71-5370-43EA-B8AE-00901E5384D1}" type="pres">
      <dgm:prSet presAssocID="{99A56FBA-81E6-46B3-83C1-995EB0BE00D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FBDA8BB-FFF7-4ACD-B77E-E7F3DEE02FC5}" type="pres">
      <dgm:prSet presAssocID="{99A56FBA-81E6-46B3-83C1-995EB0BE00D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D3B142E-026A-4CCA-BC81-81710A595112}" type="presOf" srcId="{58522F65-F4D4-4D40-BD59-97EAD28AF9D2}" destId="{6FBDA8BB-FFF7-4ACD-B77E-E7F3DEE02FC5}" srcOrd="0" destOrd="1" presId="urn:microsoft.com/office/officeart/2005/8/layout/hList1"/>
    <dgm:cxn modelId="{D6876545-F668-463E-8D1B-613B09F44A89}" type="presOf" srcId="{6FD5927B-883F-463B-A54E-48A30A335B75}" destId="{E7DDA2A2-3F8F-47BD-9D45-C5F5E2013776}" srcOrd="0" destOrd="0" presId="urn:microsoft.com/office/officeart/2005/8/layout/hList1"/>
    <dgm:cxn modelId="{76A22552-740F-4DB4-A0C5-7931BB1D2633}" type="presOf" srcId="{300A3672-61D5-47CE-8F50-F761856C1EF2}" destId="{6FBDA8BB-FFF7-4ACD-B77E-E7F3DEE02FC5}" srcOrd="0" destOrd="0" presId="urn:microsoft.com/office/officeart/2005/8/layout/hList1"/>
    <dgm:cxn modelId="{944A1B82-7ED3-4E40-B243-D699DF0F0E29}" type="presOf" srcId="{99A56FBA-81E6-46B3-83C1-995EB0BE00DA}" destId="{B99B7B71-5370-43EA-B8AE-00901E5384D1}" srcOrd="0" destOrd="0" presId="urn:microsoft.com/office/officeart/2005/8/layout/hList1"/>
    <dgm:cxn modelId="{D933868A-13B8-4F2B-BF18-1C854040AB52}" type="presOf" srcId="{52694DF6-1C49-4D6B-8B04-F3039D5A2E52}" destId="{3CACA4E7-D767-430F-B698-E96EDBDE396E}" srcOrd="0" destOrd="0" presId="urn:microsoft.com/office/officeart/2005/8/layout/hList1"/>
    <dgm:cxn modelId="{7577CB8F-E33F-45E4-84CF-35E319C16855}" srcId="{74CA55F4-7776-46FF-BB82-BFA7BF0C35A5}" destId="{99A56FBA-81E6-46B3-83C1-995EB0BE00DA}" srcOrd="1" destOrd="0" parTransId="{F04B9D94-4D63-436E-926B-72194A879893}" sibTransId="{400750E6-3CF6-44CF-97D8-2DAD4E8A2C2B}"/>
    <dgm:cxn modelId="{BFE14EA1-ABD4-49D2-B8C4-967544AC5F71}" srcId="{74CA55F4-7776-46FF-BB82-BFA7BF0C35A5}" destId="{6FD5927B-883F-463B-A54E-48A30A335B75}" srcOrd="0" destOrd="0" parTransId="{89567FBB-547A-452D-85DC-2996AC46B2FB}" sibTransId="{635B2A1C-3309-4097-83CE-9A5639642909}"/>
    <dgm:cxn modelId="{DCD1DFA1-8D09-450C-8238-6C5BE87E2A75}" srcId="{6FD5927B-883F-463B-A54E-48A30A335B75}" destId="{52694DF6-1C49-4D6B-8B04-F3039D5A2E52}" srcOrd="0" destOrd="0" parTransId="{2F3ED08A-7248-4B48-9A8B-F94D9AE2F4C7}" sibTransId="{5C130281-E886-4CAF-9E00-BB3560B0F69A}"/>
    <dgm:cxn modelId="{A8F773B2-AE98-4D90-8327-F83FE8900B8D}" srcId="{99A56FBA-81E6-46B3-83C1-995EB0BE00DA}" destId="{58522F65-F4D4-4D40-BD59-97EAD28AF9D2}" srcOrd="1" destOrd="0" parTransId="{070C7EEA-AE22-4A8F-BBC4-5A9F63D2F005}" sibTransId="{4B11DAAC-1940-4970-8E89-BDFDAFE8133B}"/>
    <dgm:cxn modelId="{C8B204C1-AA2E-4AE9-8892-CE878148CD41}" type="presOf" srcId="{74CA55F4-7776-46FF-BB82-BFA7BF0C35A5}" destId="{B14D899D-3635-498E-9568-9F91D0C4406B}" srcOrd="0" destOrd="0" presId="urn:microsoft.com/office/officeart/2005/8/layout/hList1"/>
    <dgm:cxn modelId="{D6F46DF2-5A64-4F61-9E49-086194A21650}" srcId="{99A56FBA-81E6-46B3-83C1-995EB0BE00DA}" destId="{300A3672-61D5-47CE-8F50-F761856C1EF2}" srcOrd="0" destOrd="0" parTransId="{E27C61FA-99EB-45B9-8E76-6227E82D1D1C}" sibTransId="{A28F6A11-4834-4F7B-BFC9-63AE4D106297}"/>
    <dgm:cxn modelId="{9C494A54-A701-4A0A-97B7-8EF304063D76}" type="presParOf" srcId="{B14D899D-3635-498E-9568-9F91D0C4406B}" destId="{27767F15-8E6A-460F-A312-4A532AAF7358}" srcOrd="0" destOrd="0" presId="urn:microsoft.com/office/officeart/2005/8/layout/hList1"/>
    <dgm:cxn modelId="{D28F4155-D2FC-467A-BF10-09EE326F4BD1}" type="presParOf" srcId="{27767F15-8E6A-460F-A312-4A532AAF7358}" destId="{E7DDA2A2-3F8F-47BD-9D45-C5F5E2013776}" srcOrd="0" destOrd="0" presId="urn:microsoft.com/office/officeart/2005/8/layout/hList1"/>
    <dgm:cxn modelId="{69F9FCC8-0B89-44B2-BA38-BE892E7B70BD}" type="presParOf" srcId="{27767F15-8E6A-460F-A312-4A532AAF7358}" destId="{3CACA4E7-D767-430F-B698-E96EDBDE396E}" srcOrd="1" destOrd="0" presId="urn:microsoft.com/office/officeart/2005/8/layout/hList1"/>
    <dgm:cxn modelId="{DEE2CE3B-5169-478E-ADE4-090D242F36DD}" type="presParOf" srcId="{B14D899D-3635-498E-9568-9F91D0C4406B}" destId="{D3F0D296-C815-41A5-86B4-40F7F47ADE2B}" srcOrd="1" destOrd="0" presId="urn:microsoft.com/office/officeart/2005/8/layout/hList1"/>
    <dgm:cxn modelId="{63178D13-4292-4CB7-85CB-8B4580189B5E}" type="presParOf" srcId="{B14D899D-3635-498E-9568-9F91D0C4406B}" destId="{A2531FEA-FE34-4226-89E4-F76B8766BF7A}" srcOrd="2" destOrd="0" presId="urn:microsoft.com/office/officeart/2005/8/layout/hList1"/>
    <dgm:cxn modelId="{074961F5-A181-4E8C-837A-42EA1B5EC332}" type="presParOf" srcId="{A2531FEA-FE34-4226-89E4-F76B8766BF7A}" destId="{B99B7B71-5370-43EA-B8AE-00901E5384D1}" srcOrd="0" destOrd="0" presId="urn:microsoft.com/office/officeart/2005/8/layout/hList1"/>
    <dgm:cxn modelId="{C5779F15-D3DC-4BB0-A91F-1F28E16A5864}" type="presParOf" srcId="{A2531FEA-FE34-4226-89E4-F76B8766BF7A}" destId="{6FBDA8BB-FFF7-4ACD-B77E-E7F3DEE02FC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E0BB553D-4EE3-4735-A1B8-7A1D173E684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5B5B6C-FBC3-4193-8E4B-AEE4177C3D1D}">
      <dgm:prSet/>
      <dgm:spPr/>
      <dgm:t>
        <a:bodyPr/>
        <a:lstStyle/>
        <a:p>
          <a:pPr rtl="0"/>
          <a:r>
            <a:rPr lang="en-US" dirty="0"/>
            <a:t>Setting up your toolbox</a:t>
          </a:r>
        </a:p>
      </dgm:t>
    </dgm:pt>
    <dgm:pt modelId="{C745AEC0-1585-4CDF-B3EF-45A6F87052CB}" type="parTrans" cxnId="{EA2414C7-C02F-45C5-B36E-925552BDF016}">
      <dgm:prSet/>
      <dgm:spPr/>
      <dgm:t>
        <a:bodyPr/>
        <a:lstStyle/>
        <a:p>
          <a:endParaRPr lang="en-US"/>
        </a:p>
      </dgm:t>
    </dgm:pt>
    <dgm:pt modelId="{D1D3723D-697F-4802-B6E6-E325B746AFD2}" type="sibTrans" cxnId="{EA2414C7-C02F-45C5-B36E-925552BDF016}">
      <dgm:prSet/>
      <dgm:spPr/>
      <dgm:t>
        <a:bodyPr/>
        <a:lstStyle/>
        <a:p>
          <a:endParaRPr lang="en-US"/>
        </a:p>
      </dgm:t>
    </dgm:pt>
    <dgm:pt modelId="{23F68B6D-E533-41BD-8485-3D8F7A8E5A8F}">
      <dgm:prSet/>
      <dgm:spPr/>
      <dgm:t>
        <a:bodyPr/>
        <a:lstStyle/>
        <a:p>
          <a:pPr rtl="0"/>
          <a:r>
            <a:rPr lang="en-US" dirty="0"/>
            <a:t>Working with JavaScript web resources</a:t>
          </a:r>
        </a:p>
      </dgm:t>
    </dgm:pt>
    <dgm:pt modelId="{F8E8A0BB-0101-461F-AB6A-9956C07F98FB}" type="parTrans" cxnId="{DEDD146C-28C5-474D-8F8D-F15C6E8C033C}">
      <dgm:prSet/>
      <dgm:spPr/>
      <dgm:t>
        <a:bodyPr/>
        <a:lstStyle/>
        <a:p>
          <a:endParaRPr lang="en-US"/>
        </a:p>
      </dgm:t>
    </dgm:pt>
    <dgm:pt modelId="{631F6E6A-6492-4C5E-9371-8E975DEAA13E}" type="sibTrans" cxnId="{DEDD146C-28C5-474D-8F8D-F15C6E8C033C}">
      <dgm:prSet/>
      <dgm:spPr/>
      <dgm:t>
        <a:bodyPr/>
        <a:lstStyle/>
        <a:p>
          <a:endParaRPr lang="en-US"/>
        </a:p>
      </dgm:t>
    </dgm:pt>
    <dgm:pt modelId="{730EB7EA-BD81-4D45-95FF-1811AD1FABB0}">
      <dgm:prSet/>
      <dgm:spPr/>
      <dgm:t>
        <a:bodyPr/>
        <a:lstStyle/>
        <a:p>
          <a:pPr rtl="0"/>
          <a:r>
            <a:rPr lang="en-US" dirty="0"/>
            <a:t>Working with Attribute and Controls</a:t>
          </a:r>
        </a:p>
      </dgm:t>
    </dgm:pt>
    <dgm:pt modelId="{202D6094-B7CF-4942-BCCD-1DEECD3B637E}" type="parTrans" cxnId="{35B2D078-ED54-45F5-AA35-E82714AA0034}">
      <dgm:prSet/>
      <dgm:spPr/>
      <dgm:t>
        <a:bodyPr/>
        <a:lstStyle/>
        <a:p>
          <a:endParaRPr lang="en-US"/>
        </a:p>
      </dgm:t>
    </dgm:pt>
    <dgm:pt modelId="{6A85C817-5CFB-4B71-8708-BAD972D5C3D7}" type="sibTrans" cxnId="{35B2D078-ED54-45F5-AA35-E82714AA0034}">
      <dgm:prSet/>
      <dgm:spPr/>
      <dgm:t>
        <a:bodyPr/>
        <a:lstStyle/>
        <a:p>
          <a:endParaRPr lang="en-US"/>
        </a:p>
      </dgm:t>
    </dgm:pt>
    <dgm:pt modelId="{84CFC2C3-5FF2-40DF-A5F4-83B800229904}">
      <dgm:prSet/>
      <dgm:spPr/>
      <dgm:t>
        <a:bodyPr/>
        <a:lstStyle/>
        <a:p>
          <a:pPr algn="l" rtl="0"/>
          <a:r>
            <a:rPr lang="en-US" dirty="0"/>
            <a:t>Working with Tabs and Sections</a:t>
          </a:r>
        </a:p>
      </dgm:t>
    </dgm:pt>
    <dgm:pt modelId="{64CA4B83-8554-49C3-9DB6-0404220DBA26}" type="parTrans" cxnId="{2BF5DB61-A27E-4167-9907-D77079327FDB}">
      <dgm:prSet/>
      <dgm:spPr/>
      <dgm:t>
        <a:bodyPr/>
        <a:lstStyle/>
        <a:p>
          <a:endParaRPr lang="en-US"/>
        </a:p>
      </dgm:t>
    </dgm:pt>
    <dgm:pt modelId="{F7A97777-F20E-47BB-8C68-AFF1E98BFFCA}" type="sibTrans" cxnId="{2BF5DB61-A27E-4167-9907-D77079327FDB}">
      <dgm:prSet/>
      <dgm:spPr/>
      <dgm:t>
        <a:bodyPr/>
        <a:lstStyle/>
        <a:p>
          <a:endParaRPr lang="en-US"/>
        </a:p>
      </dgm:t>
    </dgm:pt>
    <dgm:pt modelId="{53F86E2A-AB98-4CAF-9784-30CA74A14DB9}" type="pres">
      <dgm:prSet presAssocID="{E0BB553D-4EE3-4735-A1B8-7A1D173E6843}" presName="linearFlow" presStyleCnt="0">
        <dgm:presLayoutVars>
          <dgm:dir/>
          <dgm:resizeHandles val="exact"/>
        </dgm:presLayoutVars>
      </dgm:prSet>
      <dgm:spPr/>
    </dgm:pt>
    <dgm:pt modelId="{767E12DF-8265-483B-B38F-E4CA5A091A05}" type="pres">
      <dgm:prSet presAssocID="{685B5B6C-FBC3-4193-8E4B-AEE4177C3D1D}" presName="composite" presStyleCnt="0"/>
      <dgm:spPr/>
    </dgm:pt>
    <dgm:pt modelId="{979BA312-D249-4D07-8714-31136C5192E8}" type="pres">
      <dgm:prSet presAssocID="{685B5B6C-FBC3-4193-8E4B-AEE4177C3D1D}" presName="imgShp" presStyleLbl="fgImgPlace1" presStyleIdx="0" presStyleCnt="4"/>
      <dgm:spPr>
        <a:solidFill>
          <a:srgbClr val="0070C0"/>
        </a:solidFill>
      </dgm:spPr>
    </dgm:pt>
    <dgm:pt modelId="{A33B07B3-6C40-4487-A18D-C04BC64B9DDA}" type="pres">
      <dgm:prSet presAssocID="{685B5B6C-FBC3-4193-8E4B-AEE4177C3D1D}" presName="txShp" presStyleLbl="node1" presStyleIdx="0" presStyleCnt="4">
        <dgm:presLayoutVars>
          <dgm:bulletEnabled val="1"/>
        </dgm:presLayoutVars>
      </dgm:prSet>
      <dgm:spPr/>
    </dgm:pt>
    <dgm:pt modelId="{5C709B21-303C-46ED-90BB-8EED8559A67D}" type="pres">
      <dgm:prSet presAssocID="{D1D3723D-697F-4802-B6E6-E325B746AFD2}" presName="spacing" presStyleCnt="0"/>
      <dgm:spPr/>
    </dgm:pt>
    <dgm:pt modelId="{FBE7695A-2F6E-4186-BFB1-38D7E192A399}" type="pres">
      <dgm:prSet presAssocID="{23F68B6D-E533-41BD-8485-3D8F7A8E5A8F}" presName="composite" presStyleCnt="0"/>
      <dgm:spPr/>
    </dgm:pt>
    <dgm:pt modelId="{845490E0-687F-424D-B426-F6D89BA20BF2}" type="pres">
      <dgm:prSet presAssocID="{23F68B6D-E533-41BD-8485-3D8F7A8E5A8F}" presName="imgShp" presStyleLbl="fgImgPlace1" presStyleIdx="1" presStyleCnt="4"/>
      <dgm:spPr>
        <a:solidFill>
          <a:srgbClr val="0070C0"/>
        </a:solidFill>
      </dgm:spPr>
    </dgm:pt>
    <dgm:pt modelId="{99F86399-BB0C-4751-AACD-928FCB83D210}" type="pres">
      <dgm:prSet presAssocID="{23F68B6D-E533-41BD-8485-3D8F7A8E5A8F}" presName="txShp" presStyleLbl="node1" presStyleIdx="1" presStyleCnt="4">
        <dgm:presLayoutVars>
          <dgm:bulletEnabled val="1"/>
        </dgm:presLayoutVars>
      </dgm:prSet>
      <dgm:spPr/>
    </dgm:pt>
    <dgm:pt modelId="{B7D22CCA-87FE-4220-9649-D94B35DBD8AD}" type="pres">
      <dgm:prSet presAssocID="{631F6E6A-6492-4C5E-9371-8E975DEAA13E}" presName="spacing" presStyleCnt="0"/>
      <dgm:spPr/>
    </dgm:pt>
    <dgm:pt modelId="{4BA38C41-5868-45D6-80CB-10C1C4692E01}" type="pres">
      <dgm:prSet presAssocID="{730EB7EA-BD81-4D45-95FF-1811AD1FABB0}" presName="composite" presStyleCnt="0"/>
      <dgm:spPr/>
    </dgm:pt>
    <dgm:pt modelId="{86A7861B-04C4-4438-8CAF-BFC224B2FB57}" type="pres">
      <dgm:prSet presAssocID="{730EB7EA-BD81-4D45-95FF-1811AD1FABB0}" presName="imgShp" presStyleLbl="fgImgPlace1" presStyleIdx="2" presStyleCnt="4"/>
      <dgm:spPr>
        <a:solidFill>
          <a:srgbClr val="0070C0"/>
        </a:solidFill>
      </dgm:spPr>
    </dgm:pt>
    <dgm:pt modelId="{6225D001-45CE-4232-AE7C-9E326DBEF709}" type="pres">
      <dgm:prSet presAssocID="{730EB7EA-BD81-4D45-95FF-1811AD1FABB0}" presName="txShp" presStyleLbl="node1" presStyleIdx="2" presStyleCnt="4">
        <dgm:presLayoutVars>
          <dgm:bulletEnabled val="1"/>
        </dgm:presLayoutVars>
      </dgm:prSet>
      <dgm:spPr/>
    </dgm:pt>
    <dgm:pt modelId="{25388861-A09C-4C39-BCD4-D06ABB1543FC}" type="pres">
      <dgm:prSet presAssocID="{6A85C817-5CFB-4B71-8708-BAD972D5C3D7}" presName="spacing" presStyleCnt="0"/>
      <dgm:spPr/>
    </dgm:pt>
    <dgm:pt modelId="{09DD32B9-4B7A-4328-A4B6-3EDE2EAD2194}" type="pres">
      <dgm:prSet presAssocID="{84CFC2C3-5FF2-40DF-A5F4-83B800229904}" presName="composite" presStyleCnt="0"/>
      <dgm:spPr/>
    </dgm:pt>
    <dgm:pt modelId="{0FE92436-5330-4C14-A8E8-B386CB468A7E}" type="pres">
      <dgm:prSet presAssocID="{84CFC2C3-5FF2-40DF-A5F4-83B800229904}" presName="imgShp" presStyleLbl="fgImgPlace1" presStyleIdx="3" presStyleCnt="4"/>
      <dgm:spPr>
        <a:solidFill>
          <a:srgbClr val="0070C0"/>
        </a:solidFill>
      </dgm:spPr>
    </dgm:pt>
    <dgm:pt modelId="{772C1895-A544-475B-B179-4EF69140CD78}" type="pres">
      <dgm:prSet presAssocID="{84CFC2C3-5FF2-40DF-A5F4-83B800229904}" presName="txShp" presStyleLbl="node1" presStyleIdx="3" presStyleCnt="4">
        <dgm:presLayoutVars>
          <dgm:bulletEnabled val="1"/>
        </dgm:presLayoutVars>
      </dgm:prSet>
      <dgm:spPr/>
    </dgm:pt>
  </dgm:ptLst>
  <dgm:cxnLst>
    <dgm:cxn modelId="{B81D9B5D-991D-4E55-9ED8-6EE879E7BCC4}" type="presOf" srcId="{685B5B6C-FBC3-4193-8E4B-AEE4177C3D1D}" destId="{A33B07B3-6C40-4487-A18D-C04BC64B9DDA}" srcOrd="0" destOrd="0" presId="urn:microsoft.com/office/officeart/2005/8/layout/vList3"/>
    <dgm:cxn modelId="{2BF5DB61-A27E-4167-9907-D77079327FDB}" srcId="{E0BB553D-4EE3-4735-A1B8-7A1D173E6843}" destId="{84CFC2C3-5FF2-40DF-A5F4-83B800229904}" srcOrd="3" destOrd="0" parTransId="{64CA4B83-8554-49C3-9DB6-0404220DBA26}" sibTransId="{F7A97777-F20E-47BB-8C68-AFF1E98BFFCA}"/>
    <dgm:cxn modelId="{F5E37E63-3940-4C12-A7F2-57C0437E40C2}" type="presOf" srcId="{E0BB553D-4EE3-4735-A1B8-7A1D173E6843}" destId="{53F86E2A-AB98-4CAF-9784-30CA74A14DB9}" srcOrd="0" destOrd="0" presId="urn:microsoft.com/office/officeart/2005/8/layout/vList3"/>
    <dgm:cxn modelId="{DEDD146C-28C5-474D-8F8D-F15C6E8C033C}" srcId="{E0BB553D-4EE3-4735-A1B8-7A1D173E6843}" destId="{23F68B6D-E533-41BD-8485-3D8F7A8E5A8F}" srcOrd="1" destOrd="0" parTransId="{F8E8A0BB-0101-461F-AB6A-9956C07F98FB}" sibTransId="{631F6E6A-6492-4C5E-9371-8E975DEAA13E}"/>
    <dgm:cxn modelId="{6CB5F254-66D9-441F-A1D9-2362B5D62BE5}" type="presOf" srcId="{23F68B6D-E533-41BD-8485-3D8F7A8E5A8F}" destId="{99F86399-BB0C-4751-AACD-928FCB83D210}" srcOrd="0" destOrd="0" presId="urn:microsoft.com/office/officeart/2005/8/layout/vList3"/>
    <dgm:cxn modelId="{35B2D078-ED54-45F5-AA35-E82714AA0034}" srcId="{E0BB553D-4EE3-4735-A1B8-7A1D173E6843}" destId="{730EB7EA-BD81-4D45-95FF-1811AD1FABB0}" srcOrd="2" destOrd="0" parTransId="{202D6094-B7CF-4942-BCCD-1DEECD3B637E}" sibTransId="{6A85C817-5CFB-4B71-8708-BAD972D5C3D7}"/>
    <dgm:cxn modelId="{EA2414C7-C02F-45C5-B36E-925552BDF016}" srcId="{E0BB553D-4EE3-4735-A1B8-7A1D173E6843}" destId="{685B5B6C-FBC3-4193-8E4B-AEE4177C3D1D}" srcOrd="0" destOrd="0" parTransId="{C745AEC0-1585-4CDF-B3EF-45A6F87052CB}" sibTransId="{D1D3723D-697F-4802-B6E6-E325B746AFD2}"/>
    <dgm:cxn modelId="{77853DF7-4697-4F99-81F9-BBE301EF02FC}" type="presOf" srcId="{730EB7EA-BD81-4D45-95FF-1811AD1FABB0}" destId="{6225D001-45CE-4232-AE7C-9E326DBEF709}" srcOrd="0" destOrd="0" presId="urn:microsoft.com/office/officeart/2005/8/layout/vList3"/>
    <dgm:cxn modelId="{A4F268FC-76B0-4FC6-BA91-5A6ABE6B51A6}" type="presOf" srcId="{84CFC2C3-5FF2-40DF-A5F4-83B800229904}" destId="{772C1895-A544-475B-B179-4EF69140CD78}" srcOrd="0" destOrd="0" presId="urn:microsoft.com/office/officeart/2005/8/layout/vList3"/>
    <dgm:cxn modelId="{6B5B3862-D7A1-4051-B4ED-E12771393ACD}" type="presParOf" srcId="{53F86E2A-AB98-4CAF-9784-30CA74A14DB9}" destId="{767E12DF-8265-483B-B38F-E4CA5A091A05}" srcOrd="0" destOrd="0" presId="urn:microsoft.com/office/officeart/2005/8/layout/vList3"/>
    <dgm:cxn modelId="{695730C4-5F75-43F5-83E8-205E40F8681E}" type="presParOf" srcId="{767E12DF-8265-483B-B38F-E4CA5A091A05}" destId="{979BA312-D249-4D07-8714-31136C5192E8}" srcOrd="0" destOrd="0" presId="urn:microsoft.com/office/officeart/2005/8/layout/vList3"/>
    <dgm:cxn modelId="{0E7FC8DA-B510-4576-8C59-710A4F232BE6}" type="presParOf" srcId="{767E12DF-8265-483B-B38F-E4CA5A091A05}" destId="{A33B07B3-6C40-4487-A18D-C04BC64B9DDA}" srcOrd="1" destOrd="0" presId="urn:microsoft.com/office/officeart/2005/8/layout/vList3"/>
    <dgm:cxn modelId="{7CBAAE70-833A-48D3-B9CD-69447ED4C690}" type="presParOf" srcId="{53F86E2A-AB98-4CAF-9784-30CA74A14DB9}" destId="{5C709B21-303C-46ED-90BB-8EED8559A67D}" srcOrd="1" destOrd="0" presId="urn:microsoft.com/office/officeart/2005/8/layout/vList3"/>
    <dgm:cxn modelId="{C43DAEA2-05BD-41C6-B3B3-AC8B524D319C}" type="presParOf" srcId="{53F86E2A-AB98-4CAF-9784-30CA74A14DB9}" destId="{FBE7695A-2F6E-4186-BFB1-38D7E192A399}" srcOrd="2" destOrd="0" presId="urn:microsoft.com/office/officeart/2005/8/layout/vList3"/>
    <dgm:cxn modelId="{138FEE36-E825-49C8-A3DC-6FA02A067D0D}" type="presParOf" srcId="{FBE7695A-2F6E-4186-BFB1-38D7E192A399}" destId="{845490E0-687F-424D-B426-F6D89BA20BF2}" srcOrd="0" destOrd="0" presId="urn:microsoft.com/office/officeart/2005/8/layout/vList3"/>
    <dgm:cxn modelId="{1AC2AA2D-370F-41E0-8714-F6ED6DA396CA}" type="presParOf" srcId="{FBE7695A-2F6E-4186-BFB1-38D7E192A399}" destId="{99F86399-BB0C-4751-AACD-928FCB83D210}" srcOrd="1" destOrd="0" presId="urn:microsoft.com/office/officeart/2005/8/layout/vList3"/>
    <dgm:cxn modelId="{1C410DB7-6DE0-45EA-8770-E702EB0EE97B}" type="presParOf" srcId="{53F86E2A-AB98-4CAF-9784-30CA74A14DB9}" destId="{B7D22CCA-87FE-4220-9649-D94B35DBD8AD}" srcOrd="3" destOrd="0" presId="urn:microsoft.com/office/officeart/2005/8/layout/vList3"/>
    <dgm:cxn modelId="{87800AC5-84F6-4510-820D-6F0A08340682}" type="presParOf" srcId="{53F86E2A-AB98-4CAF-9784-30CA74A14DB9}" destId="{4BA38C41-5868-45D6-80CB-10C1C4692E01}" srcOrd="4" destOrd="0" presId="urn:microsoft.com/office/officeart/2005/8/layout/vList3"/>
    <dgm:cxn modelId="{3E14EEAF-A4C5-4363-B1CE-FCCAAE541AF5}" type="presParOf" srcId="{4BA38C41-5868-45D6-80CB-10C1C4692E01}" destId="{86A7861B-04C4-4438-8CAF-BFC224B2FB57}" srcOrd="0" destOrd="0" presId="urn:microsoft.com/office/officeart/2005/8/layout/vList3"/>
    <dgm:cxn modelId="{CDCA3623-2C93-4B18-815D-D7AF40A78E4A}" type="presParOf" srcId="{4BA38C41-5868-45D6-80CB-10C1C4692E01}" destId="{6225D001-45CE-4232-AE7C-9E326DBEF709}" srcOrd="1" destOrd="0" presId="urn:microsoft.com/office/officeart/2005/8/layout/vList3"/>
    <dgm:cxn modelId="{8BA6C3AB-32A9-413F-80ED-5B525665EAAE}" type="presParOf" srcId="{53F86E2A-AB98-4CAF-9784-30CA74A14DB9}" destId="{25388861-A09C-4C39-BCD4-D06ABB1543FC}" srcOrd="5" destOrd="0" presId="urn:microsoft.com/office/officeart/2005/8/layout/vList3"/>
    <dgm:cxn modelId="{49DDE75F-78F1-4883-AFCC-514D3127F032}" type="presParOf" srcId="{53F86E2A-AB98-4CAF-9784-30CA74A14DB9}" destId="{09DD32B9-4B7A-4328-A4B6-3EDE2EAD2194}" srcOrd="6" destOrd="0" presId="urn:microsoft.com/office/officeart/2005/8/layout/vList3"/>
    <dgm:cxn modelId="{DEEC9CF1-3FD2-4C57-84FF-798A52138D7A}" type="presParOf" srcId="{09DD32B9-4B7A-4328-A4B6-3EDE2EAD2194}" destId="{0FE92436-5330-4C14-A8E8-B386CB468A7E}" srcOrd="0" destOrd="0" presId="urn:microsoft.com/office/officeart/2005/8/layout/vList3"/>
    <dgm:cxn modelId="{05363DF6-7D4E-4B0C-97E3-F56137EFE1DF}" type="presParOf" srcId="{09DD32B9-4B7A-4328-A4B6-3EDE2EAD2194}" destId="{772C1895-A544-475B-B179-4EF69140CD7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61EA3628-A71D-4E7B-AE4C-F25F1F586E0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31536F-1F76-45E3-B58E-80BD5D25D5D0}">
      <dgm:prSet/>
      <dgm:spPr/>
      <dgm:t>
        <a:bodyPr/>
        <a:lstStyle/>
        <a:p>
          <a:pPr algn="l" rtl="0"/>
          <a:r>
            <a:rPr lang="en-US" dirty="0"/>
            <a:t>Set up your tools</a:t>
          </a:r>
        </a:p>
      </dgm:t>
    </dgm:pt>
    <dgm:pt modelId="{D4F29DF7-8E01-461A-A49B-F0CEFFEE0FBE}" type="parTrans" cxnId="{9B1503A7-F192-4C12-934C-675F8998150E}">
      <dgm:prSet/>
      <dgm:spPr/>
      <dgm:t>
        <a:bodyPr/>
        <a:lstStyle/>
        <a:p>
          <a:endParaRPr lang="en-US"/>
        </a:p>
      </dgm:t>
    </dgm:pt>
    <dgm:pt modelId="{A7D7AD80-BDC8-456D-BA72-F2D4AA7129D3}" type="sibTrans" cxnId="{9B1503A7-F192-4C12-934C-675F8998150E}">
      <dgm:prSet/>
      <dgm:spPr/>
      <dgm:t>
        <a:bodyPr/>
        <a:lstStyle/>
        <a:p>
          <a:endParaRPr lang="en-US"/>
        </a:p>
      </dgm:t>
    </dgm:pt>
    <dgm:pt modelId="{C1E60679-7A98-4B93-856C-A448D008E2E5}">
      <dgm:prSet/>
      <dgm:spPr/>
      <dgm:t>
        <a:bodyPr/>
        <a:lstStyle/>
        <a:p>
          <a:pPr algn="l" rtl="0"/>
          <a:r>
            <a:rPr lang="en-US" dirty="0"/>
            <a:t>Read the Dynamics CRM SDK</a:t>
          </a:r>
        </a:p>
      </dgm:t>
    </dgm:pt>
    <dgm:pt modelId="{F2E53127-FBC1-4F8F-B48B-CCD6C5A478E3}" type="parTrans" cxnId="{D042AEAA-A8C6-481F-861C-7977C830715B}">
      <dgm:prSet/>
      <dgm:spPr/>
      <dgm:t>
        <a:bodyPr/>
        <a:lstStyle/>
        <a:p>
          <a:endParaRPr lang="en-US"/>
        </a:p>
      </dgm:t>
    </dgm:pt>
    <dgm:pt modelId="{AEFDAC72-B5EC-4F59-B3C0-6995DE089C2E}" type="sibTrans" cxnId="{D042AEAA-A8C6-481F-861C-7977C830715B}">
      <dgm:prSet/>
      <dgm:spPr/>
      <dgm:t>
        <a:bodyPr/>
        <a:lstStyle/>
        <a:p>
          <a:endParaRPr lang="en-US"/>
        </a:p>
      </dgm:t>
    </dgm:pt>
    <dgm:pt modelId="{2C8B478B-91DC-4F1E-ACC7-16BC322D11D5}">
      <dgm:prSet/>
      <dgm:spPr/>
      <dgm:t>
        <a:bodyPr/>
        <a:lstStyle/>
        <a:p>
          <a:pPr algn="l" rtl="0"/>
          <a:r>
            <a:rPr lang="en-US" dirty="0"/>
            <a:t>Practice, Practice, Practice</a:t>
          </a:r>
        </a:p>
      </dgm:t>
    </dgm:pt>
    <dgm:pt modelId="{CE2EE697-7888-4E26-9FF7-982E1E953055}" type="parTrans" cxnId="{BDA789A2-3FD5-4A2B-862D-20EDCE531DD4}">
      <dgm:prSet/>
      <dgm:spPr/>
      <dgm:t>
        <a:bodyPr/>
        <a:lstStyle/>
        <a:p>
          <a:endParaRPr lang="en-US"/>
        </a:p>
      </dgm:t>
    </dgm:pt>
    <dgm:pt modelId="{C11138F6-6785-4212-AAF3-C8E0A1483409}" type="sibTrans" cxnId="{BDA789A2-3FD5-4A2B-862D-20EDCE531DD4}">
      <dgm:prSet/>
      <dgm:spPr/>
      <dgm:t>
        <a:bodyPr/>
        <a:lstStyle/>
        <a:p>
          <a:endParaRPr lang="en-US"/>
        </a:p>
      </dgm:t>
    </dgm:pt>
    <dgm:pt modelId="{40D15ABF-A373-43CB-B313-EACFBE3103CC}" type="pres">
      <dgm:prSet presAssocID="{61EA3628-A71D-4E7B-AE4C-F25F1F586E07}" presName="linearFlow" presStyleCnt="0">
        <dgm:presLayoutVars>
          <dgm:dir/>
          <dgm:resizeHandles val="exact"/>
        </dgm:presLayoutVars>
      </dgm:prSet>
      <dgm:spPr/>
    </dgm:pt>
    <dgm:pt modelId="{7BB518EF-C31C-45D9-BBF5-7F67E79C5D2B}" type="pres">
      <dgm:prSet presAssocID="{0F31536F-1F76-45E3-B58E-80BD5D25D5D0}" presName="composite" presStyleCnt="0"/>
      <dgm:spPr/>
    </dgm:pt>
    <dgm:pt modelId="{BA636D49-8B81-4EB4-BD6D-4CFC29D695F1}" type="pres">
      <dgm:prSet presAssocID="{0F31536F-1F76-45E3-B58E-80BD5D25D5D0}" presName="imgShp" presStyleLbl="fgImgPlace1" presStyleIdx="0" presStyleCnt="3"/>
      <dgm:spPr>
        <a:solidFill>
          <a:srgbClr val="0070C0"/>
        </a:solidFill>
      </dgm:spPr>
    </dgm:pt>
    <dgm:pt modelId="{51568868-A8CB-41E6-ABDA-71E8011ADB7A}" type="pres">
      <dgm:prSet presAssocID="{0F31536F-1F76-45E3-B58E-80BD5D25D5D0}" presName="txShp" presStyleLbl="node1" presStyleIdx="0" presStyleCnt="3">
        <dgm:presLayoutVars>
          <dgm:bulletEnabled val="1"/>
        </dgm:presLayoutVars>
      </dgm:prSet>
      <dgm:spPr/>
    </dgm:pt>
    <dgm:pt modelId="{E28D4350-ABF8-48BB-82FA-6F95088FF03B}" type="pres">
      <dgm:prSet presAssocID="{A7D7AD80-BDC8-456D-BA72-F2D4AA7129D3}" presName="spacing" presStyleCnt="0"/>
      <dgm:spPr/>
    </dgm:pt>
    <dgm:pt modelId="{35D4EA2C-6216-4965-8DD0-369A833057BF}" type="pres">
      <dgm:prSet presAssocID="{C1E60679-7A98-4B93-856C-A448D008E2E5}" presName="composite" presStyleCnt="0"/>
      <dgm:spPr/>
    </dgm:pt>
    <dgm:pt modelId="{2A2CC972-06AF-4BC0-8442-57A58317E5F6}" type="pres">
      <dgm:prSet presAssocID="{C1E60679-7A98-4B93-856C-A448D008E2E5}" presName="imgShp" presStyleLbl="fgImgPlace1" presStyleIdx="1" presStyleCnt="3"/>
      <dgm:spPr>
        <a:solidFill>
          <a:srgbClr val="0070C0"/>
        </a:solidFill>
      </dgm:spPr>
    </dgm:pt>
    <dgm:pt modelId="{F2CC988E-9C22-435F-A3A3-1F1C288178D9}" type="pres">
      <dgm:prSet presAssocID="{C1E60679-7A98-4B93-856C-A448D008E2E5}" presName="txShp" presStyleLbl="node1" presStyleIdx="1" presStyleCnt="3">
        <dgm:presLayoutVars>
          <dgm:bulletEnabled val="1"/>
        </dgm:presLayoutVars>
      </dgm:prSet>
      <dgm:spPr/>
    </dgm:pt>
    <dgm:pt modelId="{6A026C3A-B88E-40E4-8E39-6FB26B094ABA}" type="pres">
      <dgm:prSet presAssocID="{AEFDAC72-B5EC-4F59-B3C0-6995DE089C2E}" presName="spacing" presStyleCnt="0"/>
      <dgm:spPr/>
    </dgm:pt>
    <dgm:pt modelId="{5BC1726E-A6C3-4F94-8E44-C6E651DF2232}" type="pres">
      <dgm:prSet presAssocID="{2C8B478B-91DC-4F1E-ACC7-16BC322D11D5}" presName="composite" presStyleCnt="0"/>
      <dgm:spPr/>
    </dgm:pt>
    <dgm:pt modelId="{1FE23173-2E95-41C7-A208-B171034F10FC}" type="pres">
      <dgm:prSet presAssocID="{2C8B478B-91DC-4F1E-ACC7-16BC322D11D5}" presName="imgShp" presStyleLbl="fgImgPlace1" presStyleIdx="2" presStyleCnt="3"/>
      <dgm:spPr>
        <a:solidFill>
          <a:srgbClr val="0070C0"/>
        </a:solidFill>
      </dgm:spPr>
    </dgm:pt>
    <dgm:pt modelId="{B22884E7-F5A4-48FB-82D6-FB9E091A4113}" type="pres">
      <dgm:prSet presAssocID="{2C8B478B-91DC-4F1E-ACC7-16BC322D11D5}" presName="txShp" presStyleLbl="node1" presStyleIdx="2" presStyleCnt="3">
        <dgm:presLayoutVars>
          <dgm:bulletEnabled val="1"/>
        </dgm:presLayoutVars>
      </dgm:prSet>
      <dgm:spPr/>
    </dgm:pt>
  </dgm:ptLst>
  <dgm:cxnLst>
    <dgm:cxn modelId="{917A0003-DA70-4AB0-8700-060136B8C8FE}" type="presOf" srcId="{C1E60679-7A98-4B93-856C-A448D008E2E5}" destId="{F2CC988E-9C22-435F-A3A3-1F1C288178D9}" srcOrd="0" destOrd="0" presId="urn:microsoft.com/office/officeart/2005/8/layout/vList3"/>
    <dgm:cxn modelId="{26BAB019-F06E-45E0-B93A-DF98B19C56A8}" type="presOf" srcId="{2C8B478B-91DC-4F1E-ACC7-16BC322D11D5}" destId="{B22884E7-F5A4-48FB-82D6-FB9E091A4113}" srcOrd="0" destOrd="0" presId="urn:microsoft.com/office/officeart/2005/8/layout/vList3"/>
    <dgm:cxn modelId="{0C7A7688-9804-48FD-BEC1-B861E58EEF42}" type="presOf" srcId="{61EA3628-A71D-4E7B-AE4C-F25F1F586E07}" destId="{40D15ABF-A373-43CB-B313-EACFBE3103CC}" srcOrd="0" destOrd="0" presId="urn:microsoft.com/office/officeart/2005/8/layout/vList3"/>
    <dgm:cxn modelId="{D94C6C9E-8BC2-4F90-93CF-D5C2F207783B}" type="presOf" srcId="{0F31536F-1F76-45E3-B58E-80BD5D25D5D0}" destId="{51568868-A8CB-41E6-ABDA-71E8011ADB7A}" srcOrd="0" destOrd="0" presId="urn:microsoft.com/office/officeart/2005/8/layout/vList3"/>
    <dgm:cxn modelId="{BDA789A2-3FD5-4A2B-862D-20EDCE531DD4}" srcId="{61EA3628-A71D-4E7B-AE4C-F25F1F586E07}" destId="{2C8B478B-91DC-4F1E-ACC7-16BC322D11D5}" srcOrd="2" destOrd="0" parTransId="{CE2EE697-7888-4E26-9FF7-982E1E953055}" sibTransId="{C11138F6-6785-4212-AAF3-C8E0A1483409}"/>
    <dgm:cxn modelId="{9B1503A7-F192-4C12-934C-675F8998150E}" srcId="{61EA3628-A71D-4E7B-AE4C-F25F1F586E07}" destId="{0F31536F-1F76-45E3-B58E-80BD5D25D5D0}" srcOrd="0" destOrd="0" parTransId="{D4F29DF7-8E01-461A-A49B-F0CEFFEE0FBE}" sibTransId="{A7D7AD80-BDC8-456D-BA72-F2D4AA7129D3}"/>
    <dgm:cxn modelId="{D042AEAA-A8C6-481F-861C-7977C830715B}" srcId="{61EA3628-A71D-4E7B-AE4C-F25F1F586E07}" destId="{C1E60679-7A98-4B93-856C-A448D008E2E5}" srcOrd="1" destOrd="0" parTransId="{F2E53127-FBC1-4F8F-B48B-CCD6C5A478E3}" sibTransId="{AEFDAC72-B5EC-4F59-B3C0-6995DE089C2E}"/>
    <dgm:cxn modelId="{98033615-0671-416A-8A92-DDE514A9A42F}" type="presParOf" srcId="{40D15ABF-A373-43CB-B313-EACFBE3103CC}" destId="{7BB518EF-C31C-45D9-BBF5-7F67E79C5D2B}" srcOrd="0" destOrd="0" presId="urn:microsoft.com/office/officeart/2005/8/layout/vList3"/>
    <dgm:cxn modelId="{EC277F35-A6F4-4056-9E60-F321DEF0218B}" type="presParOf" srcId="{7BB518EF-C31C-45D9-BBF5-7F67E79C5D2B}" destId="{BA636D49-8B81-4EB4-BD6D-4CFC29D695F1}" srcOrd="0" destOrd="0" presId="urn:microsoft.com/office/officeart/2005/8/layout/vList3"/>
    <dgm:cxn modelId="{9BEC925F-8651-4CBE-80E7-500BE1D6E9FA}" type="presParOf" srcId="{7BB518EF-C31C-45D9-BBF5-7F67E79C5D2B}" destId="{51568868-A8CB-41E6-ABDA-71E8011ADB7A}" srcOrd="1" destOrd="0" presId="urn:microsoft.com/office/officeart/2005/8/layout/vList3"/>
    <dgm:cxn modelId="{027D3CE3-DC09-4E9C-BEB4-1B90365AA4D2}" type="presParOf" srcId="{40D15ABF-A373-43CB-B313-EACFBE3103CC}" destId="{E28D4350-ABF8-48BB-82FA-6F95088FF03B}" srcOrd="1" destOrd="0" presId="urn:microsoft.com/office/officeart/2005/8/layout/vList3"/>
    <dgm:cxn modelId="{23B3DAEC-8A6E-4ACC-851C-179E9905BFE9}" type="presParOf" srcId="{40D15ABF-A373-43CB-B313-EACFBE3103CC}" destId="{35D4EA2C-6216-4965-8DD0-369A833057BF}" srcOrd="2" destOrd="0" presId="urn:microsoft.com/office/officeart/2005/8/layout/vList3"/>
    <dgm:cxn modelId="{3B39328C-5466-4F49-936E-09A54C44B7D2}" type="presParOf" srcId="{35D4EA2C-6216-4965-8DD0-369A833057BF}" destId="{2A2CC972-06AF-4BC0-8442-57A58317E5F6}" srcOrd="0" destOrd="0" presId="urn:microsoft.com/office/officeart/2005/8/layout/vList3"/>
    <dgm:cxn modelId="{B4137C8F-81ED-49BB-9099-8C2BB6129B7D}" type="presParOf" srcId="{35D4EA2C-6216-4965-8DD0-369A833057BF}" destId="{F2CC988E-9C22-435F-A3A3-1F1C288178D9}" srcOrd="1" destOrd="0" presId="urn:microsoft.com/office/officeart/2005/8/layout/vList3"/>
    <dgm:cxn modelId="{B832E00C-FD6B-4A2A-8220-D6577C1C6716}" type="presParOf" srcId="{40D15ABF-A373-43CB-B313-EACFBE3103CC}" destId="{6A026C3A-B88E-40E4-8E39-6FB26B094ABA}" srcOrd="3" destOrd="0" presId="urn:microsoft.com/office/officeart/2005/8/layout/vList3"/>
    <dgm:cxn modelId="{674319D7-5F7C-458C-AEC9-CF15975D73F5}" type="presParOf" srcId="{40D15ABF-A373-43CB-B313-EACFBE3103CC}" destId="{5BC1726E-A6C3-4F94-8E44-C6E651DF2232}" srcOrd="4" destOrd="0" presId="urn:microsoft.com/office/officeart/2005/8/layout/vList3"/>
    <dgm:cxn modelId="{0E687C07-5682-4E2A-B3D1-4D7859F78BE6}" type="presParOf" srcId="{5BC1726E-A6C3-4F94-8E44-C6E651DF2232}" destId="{1FE23173-2E95-41C7-A208-B171034F10FC}" srcOrd="0" destOrd="0" presId="urn:microsoft.com/office/officeart/2005/8/layout/vList3"/>
    <dgm:cxn modelId="{2B7AD330-44C2-4457-8B2F-099F61563F7E}" type="presParOf" srcId="{5BC1726E-A6C3-4F94-8E44-C6E651DF2232}" destId="{B22884E7-F5A4-48FB-82D6-FB9E091A411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BB553D-4EE3-4735-A1B8-7A1D173E684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5B5B6C-FBC3-4193-8E4B-AEE4177C3D1D}">
      <dgm:prSet/>
      <dgm:spPr/>
      <dgm:t>
        <a:bodyPr/>
        <a:lstStyle/>
        <a:p>
          <a:pPr rtl="0"/>
          <a:r>
            <a:rPr lang="en-US"/>
            <a:t>Setting up your toolbox</a:t>
          </a:r>
        </a:p>
      </dgm:t>
    </dgm:pt>
    <dgm:pt modelId="{C745AEC0-1585-4CDF-B3EF-45A6F87052CB}" type="parTrans" cxnId="{EA2414C7-C02F-45C5-B36E-925552BDF016}">
      <dgm:prSet/>
      <dgm:spPr/>
      <dgm:t>
        <a:bodyPr/>
        <a:lstStyle/>
        <a:p>
          <a:endParaRPr lang="en-US"/>
        </a:p>
      </dgm:t>
    </dgm:pt>
    <dgm:pt modelId="{D1D3723D-697F-4802-B6E6-E325B746AFD2}" type="sibTrans" cxnId="{EA2414C7-C02F-45C5-B36E-925552BDF016}">
      <dgm:prSet/>
      <dgm:spPr/>
      <dgm:t>
        <a:bodyPr/>
        <a:lstStyle/>
        <a:p>
          <a:endParaRPr lang="en-US"/>
        </a:p>
      </dgm:t>
    </dgm:pt>
    <dgm:pt modelId="{23F68B6D-E533-41BD-8485-3D8F7A8E5A8F}">
      <dgm:prSet/>
      <dgm:spPr/>
      <dgm:t>
        <a:bodyPr/>
        <a:lstStyle/>
        <a:p>
          <a:pPr rtl="0"/>
          <a:r>
            <a:rPr lang="en-US"/>
            <a:t>Working with JavaScript web resources</a:t>
          </a:r>
        </a:p>
      </dgm:t>
    </dgm:pt>
    <dgm:pt modelId="{F8E8A0BB-0101-461F-AB6A-9956C07F98FB}" type="parTrans" cxnId="{DEDD146C-28C5-474D-8F8D-F15C6E8C033C}">
      <dgm:prSet/>
      <dgm:spPr/>
      <dgm:t>
        <a:bodyPr/>
        <a:lstStyle/>
        <a:p>
          <a:endParaRPr lang="en-US"/>
        </a:p>
      </dgm:t>
    </dgm:pt>
    <dgm:pt modelId="{631F6E6A-6492-4C5E-9371-8E975DEAA13E}" type="sibTrans" cxnId="{DEDD146C-28C5-474D-8F8D-F15C6E8C033C}">
      <dgm:prSet/>
      <dgm:spPr/>
      <dgm:t>
        <a:bodyPr/>
        <a:lstStyle/>
        <a:p>
          <a:endParaRPr lang="en-US"/>
        </a:p>
      </dgm:t>
    </dgm:pt>
    <dgm:pt modelId="{730EB7EA-BD81-4D45-95FF-1811AD1FABB0}">
      <dgm:prSet/>
      <dgm:spPr/>
      <dgm:t>
        <a:bodyPr/>
        <a:lstStyle/>
        <a:p>
          <a:pPr rtl="0"/>
          <a:r>
            <a:rPr lang="en-US"/>
            <a:t>Working with Attribute and Controls</a:t>
          </a:r>
        </a:p>
      </dgm:t>
    </dgm:pt>
    <dgm:pt modelId="{202D6094-B7CF-4942-BCCD-1DEECD3B637E}" type="parTrans" cxnId="{35B2D078-ED54-45F5-AA35-E82714AA0034}">
      <dgm:prSet/>
      <dgm:spPr/>
      <dgm:t>
        <a:bodyPr/>
        <a:lstStyle/>
        <a:p>
          <a:endParaRPr lang="en-US"/>
        </a:p>
      </dgm:t>
    </dgm:pt>
    <dgm:pt modelId="{6A85C817-5CFB-4B71-8708-BAD972D5C3D7}" type="sibTrans" cxnId="{35B2D078-ED54-45F5-AA35-E82714AA0034}">
      <dgm:prSet/>
      <dgm:spPr/>
      <dgm:t>
        <a:bodyPr/>
        <a:lstStyle/>
        <a:p>
          <a:endParaRPr lang="en-US"/>
        </a:p>
      </dgm:t>
    </dgm:pt>
    <dgm:pt modelId="{84CFC2C3-5FF2-40DF-A5F4-83B800229904}">
      <dgm:prSet/>
      <dgm:spPr/>
      <dgm:t>
        <a:bodyPr/>
        <a:lstStyle/>
        <a:p>
          <a:pPr rtl="0"/>
          <a:r>
            <a:rPr lang="en-US"/>
            <a:t>Working with Tabs and Sections</a:t>
          </a:r>
        </a:p>
      </dgm:t>
    </dgm:pt>
    <dgm:pt modelId="{64CA4B83-8554-49C3-9DB6-0404220DBA26}" type="parTrans" cxnId="{2BF5DB61-A27E-4167-9907-D77079327FDB}">
      <dgm:prSet/>
      <dgm:spPr/>
      <dgm:t>
        <a:bodyPr/>
        <a:lstStyle/>
        <a:p>
          <a:endParaRPr lang="en-US"/>
        </a:p>
      </dgm:t>
    </dgm:pt>
    <dgm:pt modelId="{F7A97777-F20E-47BB-8C68-AFF1E98BFFCA}" type="sibTrans" cxnId="{2BF5DB61-A27E-4167-9907-D77079327FDB}">
      <dgm:prSet/>
      <dgm:spPr/>
      <dgm:t>
        <a:bodyPr/>
        <a:lstStyle/>
        <a:p>
          <a:endParaRPr lang="en-US"/>
        </a:p>
      </dgm:t>
    </dgm:pt>
    <dgm:pt modelId="{53F86E2A-AB98-4CAF-9784-30CA74A14DB9}" type="pres">
      <dgm:prSet presAssocID="{E0BB553D-4EE3-4735-A1B8-7A1D173E6843}" presName="linearFlow" presStyleCnt="0">
        <dgm:presLayoutVars>
          <dgm:dir/>
          <dgm:resizeHandles val="exact"/>
        </dgm:presLayoutVars>
      </dgm:prSet>
      <dgm:spPr/>
    </dgm:pt>
    <dgm:pt modelId="{767E12DF-8265-483B-B38F-E4CA5A091A05}" type="pres">
      <dgm:prSet presAssocID="{685B5B6C-FBC3-4193-8E4B-AEE4177C3D1D}" presName="composite" presStyleCnt="0"/>
      <dgm:spPr/>
    </dgm:pt>
    <dgm:pt modelId="{979BA312-D249-4D07-8714-31136C5192E8}" type="pres">
      <dgm:prSet presAssocID="{685B5B6C-FBC3-4193-8E4B-AEE4177C3D1D}" presName="imgShp" presStyleLbl="fgImgPlace1" presStyleIdx="0" presStyleCnt="4"/>
      <dgm:spPr>
        <a:solidFill>
          <a:srgbClr val="0070C0"/>
        </a:solidFill>
      </dgm:spPr>
    </dgm:pt>
    <dgm:pt modelId="{A33B07B3-6C40-4487-A18D-C04BC64B9DDA}" type="pres">
      <dgm:prSet presAssocID="{685B5B6C-FBC3-4193-8E4B-AEE4177C3D1D}" presName="txShp" presStyleLbl="node1" presStyleIdx="0" presStyleCnt="4">
        <dgm:presLayoutVars>
          <dgm:bulletEnabled val="1"/>
        </dgm:presLayoutVars>
      </dgm:prSet>
      <dgm:spPr/>
    </dgm:pt>
    <dgm:pt modelId="{5C709B21-303C-46ED-90BB-8EED8559A67D}" type="pres">
      <dgm:prSet presAssocID="{D1D3723D-697F-4802-B6E6-E325B746AFD2}" presName="spacing" presStyleCnt="0"/>
      <dgm:spPr/>
    </dgm:pt>
    <dgm:pt modelId="{FBE7695A-2F6E-4186-BFB1-38D7E192A399}" type="pres">
      <dgm:prSet presAssocID="{23F68B6D-E533-41BD-8485-3D8F7A8E5A8F}" presName="composite" presStyleCnt="0"/>
      <dgm:spPr/>
    </dgm:pt>
    <dgm:pt modelId="{845490E0-687F-424D-B426-F6D89BA20BF2}" type="pres">
      <dgm:prSet presAssocID="{23F68B6D-E533-41BD-8485-3D8F7A8E5A8F}" presName="imgShp" presStyleLbl="fgImgPlace1" presStyleIdx="1" presStyleCnt="4"/>
      <dgm:spPr>
        <a:solidFill>
          <a:srgbClr val="0070C0"/>
        </a:solidFill>
      </dgm:spPr>
    </dgm:pt>
    <dgm:pt modelId="{99F86399-BB0C-4751-AACD-928FCB83D210}" type="pres">
      <dgm:prSet presAssocID="{23F68B6D-E533-41BD-8485-3D8F7A8E5A8F}" presName="txShp" presStyleLbl="node1" presStyleIdx="1" presStyleCnt="4">
        <dgm:presLayoutVars>
          <dgm:bulletEnabled val="1"/>
        </dgm:presLayoutVars>
      </dgm:prSet>
      <dgm:spPr/>
    </dgm:pt>
    <dgm:pt modelId="{B7D22CCA-87FE-4220-9649-D94B35DBD8AD}" type="pres">
      <dgm:prSet presAssocID="{631F6E6A-6492-4C5E-9371-8E975DEAA13E}" presName="spacing" presStyleCnt="0"/>
      <dgm:spPr/>
    </dgm:pt>
    <dgm:pt modelId="{4BA38C41-5868-45D6-80CB-10C1C4692E01}" type="pres">
      <dgm:prSet presAssocID="{730EB7EA-BD81-4D45-95FF-1811AD1FABB0}" presName="composite" presStyleCnt="0"/>
      <dgm:spPr/>
    </dgm:pt>
    <dgm:pt modelId="{86A7861B-04C4-4438-8CAF-BFC224B2FB57}" type="pres">
      <dgm:prSet presAssocID="{730EB7EA-BD81-4D45-95FF-1811AD1FABB0}" presName="imgShp" presStyleLbl="fgImgPlace1" presStyleIdx="2" presStyleCnt="4"/>
      <dgm:spPr>
        <a:solidFill>
          <a:srgbClr val="0070C0"/>
        </a:solidFill>
      </dgm:spPr>
    </dgm:pt>
    <dgm:pt modelId="{6225D001-45CE-4232-AE7C-9E326DBEF709}" type="pres">
      <dgm:prSet presAssocID="{730EB7EA-BD81-4D45-95FF-1811AD1FABB0}" presName="txShp" presStyleLbl="node1" presStyleIdx="2" presStyleCnt="4">
        <dgm:presLayoutVars>
          <dgm:bulletEnabled val="1"/>
        </dgm:presLayoutVars>
      </dgm:prSet>
      <dgm:spPr/>
    </dgm:pt>
    <dgm:pt modelId="{25388861-A09C-4C39-BCD4-D06ABB1543FC}" type="pres">
      <dgm:prSet presAssocID="{6A85C817-5CFB-4B71-8708-BAD972D5C3D7}" presName="spacing" presStyleCnt="0"/>
      <dgm:spPr/>
    </dgm:pt>
    <dgm:pt modelId="{09DD32B9-4B7A-4328-A4B6-3EDE2EAD2194}" type="pres">
      <dgm:prSet presAssocID="{84CFC2C3-5FF2-40DF-A5F4-83B800229904}" presName="composite" presStyleCnt="0"/>
      <dgm:spPr/>
    </dgm:pt>
    <dgm:pt modelId="{0FE92436-5330-4C14-A8E8-B386CB468A7E}" type="pres">
      <dgm:prSet presAssocID="{84CFC2C3-5FF2-40DF-A5F4-83B800229904}" presName="imgShp" presStyleLbl="fgImgPlace1" presStyleIdx="3" presStyleCnt="4"/>
      <dgm:spPr>
        <a:solidFill>
          <a:srgbClr val="0070C0"/>
        </a:solidFill>
      </dgm:spPr>
    </dgm:pt>
    <dgm:pt modelId="{772C1895-A544-475B-B179-4EF69140CD78}" type="pres">
      <dgm:prSet presAssocID="{84CFC2C3-5FF2-40DF-A5F4-83B800229904}" presName="txShp" presStyleLbl="node1" presStyleIdx="3" presStyleCnt="4">
        <dgm:presLayoutVars>
          <dgm:bulletEnabled val="1"/>
        </dgm:presLayoutVars>
      </dgm:prSet>
      <dgm:spPr/>
    </dgm:pt>
  </dgm:ptLst>
  <dgm:cxnLst>
    <dgm:cxn modelId="{2BF5DB61-A27E-4167-9907-D77079327FDB}" srcId="{E0BB553D-4EE3-4735-A1B8-7A1D173E6843}" destId="{84CFC2C3-5FF2-40DF-A5F4-83B800229904}" srcOrd="3" destOrd="0" parTransId="{64CA4B83-8554-49C3-9DB6-0404220DBA26}" sibTransId="{F7A97777-F20E-47BB-8C68-AFF1E98BFFCA}"/>
    <dgm:cxn modelId="{EBDFFA49-A319-4057-9E8E-944E81C6438C}" type="presOf" srcId="{23F68B6D-E533-41BD-8485-3D8F7A8E5A8F}" destId="{99F86399-BB0C-4751-AACD-928FCB83D210}" srcOrd="0" destOrd="0" presId="urn:microsoft.com/office/officeart/2005/8/layout/vList3"/>
    <dgm:cxn modelId="{DEDD146C-28C5-474D-8F8D-F15C6E8C033C}" srcId="{E0BB553D-4EE3-4735-A1B8-7A1D173E6843}" destId="{23F68B6D-E533-41BD-8485-3D8F7A8E5A8F}" srcOrd="1" destOrd="0" parTransId="{F8E8A0BB-0101-461F-AB6A-9956C07F98FB}" sibTransId="{631F6E6A-6492-4C5E-9371-8E975DEAA13E}"/>
    <dgm:cxn modelId="{35B2D078-ED54-45F5-AA35-E82714AA0034}" srcId="{E0BB553D-4EE3-4735-A1B8-7A1D173E6843}" destId="{730EB7EA-BD81-4D45-95FF-1811AD1FABB0}" srcOrd="2" destOrd="0" parTransId="{202D6094-B7CF-4942-BCCD-1DEECD3B637E}" sibTransId="{6A85C817-5CFB-4B71-8708-BAD972D5C3D7}"/>
    <dgm:cxn modelId="{EE1CA97C-EFE5-415C-BA9A-D9415228E0EF}" type="presOf" srcId="{730EB7EA-BD81-4D45-95FF-1811AD1FABB0}" destId="{6225D001-45CE-4232-AE7C-9E326DBEF709}" srcOrd="0" destOrd="0" presId="urn:microsoft.com/office/officeart/2005/8/layout/vList3"/>
    <dgm:cxn modelId="{F0081D85-5297-41D7-BB93-761DED64BAD1}" type="presOf" srcId="{685B5B6C-FBC3-4193-8E4B-AEE4177C3D1D}" destId="{A33B07B3-6C40-4487-A18D-C04BC64B9DDA}" srcOrd="0" destOrd="0" presId="urn:microsoft.com/office/officeart/2005/8/layout/vList3"/>
    <dgm:cxn modelId="{D0512CB0-B0A2-4E8D-9062-30CE577AAF39}" type="presOf" srcId="{84CFC2C3-5FF2-40DF-A5F4-83B800229904}" destId="{772C1895-A544-475B-B179-4EF69140CD78}" srcOrd="0" destOrd="0" presId="urn:microsoft.com/office/officeart/2005/8/layout/vList3"/>
    <dgm:cxn modelId="{EA2414C7-C02F-45C5-B36E-925552BDF016}" srcId="{E0BB553D-4EE3-4735-A1B8-7A1D173E6843}" destId="{685B5B6C-FBC3-4193-8E4B-AEE4177C3D1D}" srcOrd="0" destOrd="0" parTransId="{C745AEC0-1585-4CDF-B3EF-45A6F87052CB}" sibTransId="{D1D3723D-697F-4802-B6E6-E325B746AFD2}"/>
    <dgm:cxn modelId="{86AB63DA-E04E-4CEC-A5C5-5E5B059636F6}" type="presOf" srcId="{E0BB553D-4EE3-4735-A1B8-7A1D173E6843}" destId="{53F86E2A-AB98-4CAF-9784-30CA74A14DB9}" srcOrd="0" destOrd="0" presId="urn:microsoft.com/office/officeart/2005/8/layout/vList3"/>
    <dgm:cxn modelId="{5CFC4B41-F7E3-47C3-A875-E2FD42B7D618}" type="presParOf" srcId="{53F86E2A-AB98-4CAF-9784-30CA74A14DB9}" destId="{767E12DF-8265-483B-B38F-E4CA5A091A05}" srcOrd="0" destOrd="0" presId="urn:microsoft.com/office/officeart/2005/8/layout/vList3"/>
    <dgm:cxn modelId="{7E53FCE8-4DE3-4F2A-BD8B-01218770B627}" type="presParOf" srcId="{767E12DF-8265-483B-B38F-E4CA5A091A05}" destId="{979BA312-D249-4D07-8714-31136C5192E8}" srcOrd="0" destOrd="0" presId="urn:microsoft.com/office/officeart/2005/8/layout/vList3"/>
    <dgm:cxn modelId="{85AC7934-7B38-4B0A-8D53-7FB8A4EE7FA8}" type="presParOf" srcId="{767E12DF-8265-483B-B38F-E4CA5A091A05}" destId="{A33B07B3-6C40-4487-A18D-C04BC64B9DDA}" srcOrd="1" destOrd="0" presId="urn:microsoft.com/office/officeart/2005/8/layout/vList3"/>
    <dgm:cxn modelId="{ECA2766B-2D89-41CC-BDB8-D51FD421F1D5}" type="presParOf" srcId="{53F86E2A-AB98-4CAF-9784-30CA74A14DB9}" destId="{5C709B21-303C-46ED-90BB-8EED8559A67D}" srcOrd="1" destOrd="0" presId="urn:microsoft.com/office/officeart/2005/8/layout/vList3"/>
    <dgm:cxn modelId="{8AD68148-5863-419D-B119-EE17ADF99B00}" type="presParOf" srcId="{53F86E2A-AB98-4CAF-9784-30CA74A14DB9}" destId="{FBE7695A-2F6E-4186-BFB1-38D7E192A399}" srcOrd="2" destOrd="0" presId="urn:microsoft.com/office/officeart/2005/8/layout/vList3"/>
    <dgm:cxn modelId="{84F3A13C-057E-4034-8F67-3066141B2862}" type="presParOf" srcId="{FBE7695A-2F6E-4186-BFB1-38D7E192A399}" destId="{845490E0-687F-424D-B426-F6D89BA20BF2}" srcOrd="0" destOrd="0" presId="urn:microsoft.com/office/officeart/2005/8/layout/vList3"/>
    <dgm:cxn modelId="{317A1F92-DDC7-4487-936B-1DD9CA4EB9D7}" type="presParOf" srcId="{FBE7695A-2F6E-4186-BFB1-38D7E192A399}" destId="{99F86399-BB0C-4751-AACD-928FCB83D210}" srcOrd="1" destOrd="0" presId="urn:microsoft.com/office/officeart/2005/8/layout/vList3"/>
    <dgm:cxn modelId="{F4E6BCF6-93FB-4DCA-9C99-6D29E65983EC}" type="presParOf" srcId="{53F86E2A-AB98-4CAF-9784-30CA74A14DB9}" destId="{B7D22CCA-87FE-4220-9649-D94B35DBD8AD}" srcOrd="3" destOrd="0" presId="urn:microsoft.com/office/officeart/2005/8/layout/vList3"/>
    <dgm:cxn modelId="{67B2D433-F0AB-4D6A-B270-9482C8CDE322}" type="presParOf" srcId="{53F86E2A-AB98-4CAF-9784-30CA74A14DB9}" destId="{4BA38C41-5868-45D6-80CB-10C1C4692E01}" srcOrd="4" destOrd="0" presId="urn:microsoft.com/office/officeart/2005/8/layout/vList3"/>
    <dgm:cxn modelId="{8834AD2D-3416-46A4-B577-79A13723E035}" type="presParOf" srcId="{4BA38C41-5868-45D6-80CB-10C1C4692E01}" destId="{86A7861B-04C4-4438-8CAF-BFC224B2FB57}" srcOrd="0" destOrd="0" presId="urn:microsoft.com/office/officeart/2005/8/layout/vList3"/>
    <dgm:cxn modelId="{040777A9-38C1-4C14-965E-26A21AD877DF}" type="presParOf" srcId="{4BA38C41-5868-45D6-80CB-10C1C4692E01}" destId="{6225D001-45CE-4232-AE7C-9E326DBEF709}" srcOrd="1" destOrd="0" presId="urn:microsoft.com/office/officeart/2005/8/layout/vList3"/>
    <dgm:cxn modelId="{06BCE835-F3CC-4395-A589-19A2172AE2C6}" type="presParOf" srcId="{53F86E2A-AB98-4CAF-9784-30CA74A14DB9}" destId="{25388861-A09C-4C39-BCD4-D06ABB1543FC}" srcOrd="5" destOrd="0" presId="urn:microsoft.com/office/officeart/2005/8/layout/vList3"/>
    <dgm:cxn modelId="{14B5FC68-1009-47FC-9F59-EB04BECCB0A0}" type="presParOf" srcId="{53F86E2A-AB98-4CAF-9784-30CA74A14DB9}" destId="{09DD32B9-4B7A-4328-A4B6-3EDE2EAD2194}" srcOrd="6" destOrd="0" presId="urn:microsoft.com/office/officeart/2005/8/layout/vList3"/>
    <dgm:cxn modelId="{1171520A-3622-4DB5-8E24-6C6CFB05CE42}" type="presParOf" srcId="{09DD32B9-4B7A-4328-A4B6-3EDE2EAD2194}" destId="{0FE92436-5330-4C14-A8E8-B386CB468A7E}" srcOrd="0" destOrd="0" presId="urn:microsoft.com/office/officeart/2005/8/layout/vList3"/>
    <dgm:cxn modelId="{9A0E9B25-5032-46D3-BE66-F593B8A642D8}" type="presParOf" srcId="{09DD32B9-4B7A-4328-A4B6-3EDE2EAD2194}" destId="{772C1895-A544-475B-B179-4EF69140CD7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69193F-E19E-48AF-A170-6546771A8F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66839-1343-4B4F-A7D5-20A81973351F}">
      <dgm:prSet/>
      <dgm:spPr/>
      <dgm:t>
        <a:bodyPr/>
        <a:lstStyle/>
        <a:p>
          <a:pPr rtl="0"/>
          <a:r>
            <a:rPr lang="en-US"/>
            <a:t>Tools</a:t>
          </a:r>
        </a:p>
      </dgm:t>
    </dgm:pt>
    <dgm:pt modelId="{A3B625A1-DCB9-4086-B64A-91520A957244}" type="parTrans" cxnId="{7574E9CC-2D1A-4016-8B15-F898829F6294}">
      <dgm:prSet/>
      <dgm:spPr/>
      <dgm:t>
        <a:bodyPr/>
        <a:lstStyle/>
        <a:p>
          <a:endParaRPr lang="en-US"/>
        </a:p>
      </dgm:t>
    </dgm:pt>
    <dgm:pt modelId="{15E3F5C2-9995-43C6-B5DA-7DD2858726FF}" type="sibTrans" cxnId="{7574E9CC-2D1A-4016-8B15-F898829F6294}">
      <dgm:prSet/>
      <dgm:spPr/>
      <dgm:t>
        <a:bodyPr/>
        <a:lstStyle/>
        <a:p>
          <a:endParaRPr lang="en-US"/>
        </a:p>
      </dgm:t>
    </dgm:pt>
    <dgm:pt modelId="{18176B89-6A70-44E9-8C0B-ED95CAF3C3B9}">
      <dgm:prSet/>
      <dgm:spPr/>
      <dgm:t>
        <a:bodyPr/>
        <a:lstStyle/>
        <a:p>
          <a:pPr rtl="0"/>
          <a:r>
            <a:rPr lang="en-US" dirty="0"/>
            <a:t>Dynamics CRM SDK</a:t>
          </a:r>
        </a:p>
      </dgm:t>
    </dgm:pt>
    <dgm:pt modelId="{D5547F8A-76C1-4DE1-ACAD-91B5EBB6D6E6}" type="parTrans" cxnId="{3B39D995-DEDB-4042-A70C-784948EC6BE1}">
      <dgm:prSet/>
      <dgm:spPr/>
      <dgm:t>
        <a:bodyPr/>
        <a:lstStyle/>
        <a:p>
          <a:endParaRPr lang="en-US"/>
        </a:p>
      </dgm:t>
    </dgm:pt>
    <dgm:pt modelId="{AB7680A1-156F-418E-B78E-8470A8B6B46B}" type="sibTrans" cxnId="{3B39D995-DEDB-4042-A70C-784948EC6BE1}">
      <dgm:prSet/>
      <dgm:spPr/>
      <dgm:t>
        <a:bodyPr/>
        <a:lstStyle/>
        <a:p>
          <a:endParaRPr lang="en-US"/>
        </a:p>
      </dgm:t>
    </dgm:pt>
    <dgm:pt modelId="{1D8A1DA1-A3D6-4397-8F50-CBB8EA0EDADF}">
      <dgm:prSet/>
      <dgm:spPr/>
      <dgm:t>
        <a:bodyPr/>
        <a:lstStyle/>
        <a:p>
          <a:pPr rtl="0"/>
          <a:r>
            <a:rPr lang="en-US" b="1" dirty="0">
              <a:hlinkClick xmlns:r="http://schemas.openxmlformats.org/officeDocument/2006/relationships" r:id="rId1"/>
            </a:rPr>
            <a:t>http://tinyurl.com/VS2013CommunityEdition</a:t>
          </a:r>
          <a:endParaRPr lang="en-US" dirty="0"/>
        </a:p>
      </dgm:t>
    </dgm:pt>
    <dgm:pt modelId="{9C4EEC90-85CC-45D5-A60F-E7A4D8F9CBCA}" type="parTrans" cxnId="{4181887B-8016-4691-B3EB-26DABF9E88B2}">
      <dgm:prSet/>
      <dgm:spPr/>
      <dgm:t>
        <a:bodyPr/>
        <a:lstStyle/>
        <a:p>
          <a:endParaRPr lang="en-US"/>
        </a:p>
      </dgm:t>
    </dgm:pt>
    <dgm:pt modelId="{3055F581-377B-4D43-9216-7D5ACF1AA66A}" type="sibTrans" cxnId="{4181887B-8016-4691-B3EB-26DABF9E88B2}">
      <dgm:prSet/>
      <dgm:spPr/>
      <dgm:t>
        <a:bodyPr/>
        <a:lstStyle/>
        <a:p>
          <a:endParaRPr lang="en-US"/>
        </a:p>
      </dgm:t>
    </dgm:pt>
    <dgm:pt modelId="{6602E371-98B1-43D6-9829-70558C5ED96E}">
      <dgm:prSet/>
      <dgm:spPr/>
      <dgm:t>
        <a:bodyPr/>
        <a:lstStyle/>
        <a:p>
          <a:pPr rtl="0"/>
          <a:r>
            <a:rPr lang="en-US" dirty="0" err="1"/>
            <a:t>XrmServiceToolkit</a:t>
          </a:r>
          <a:endParaRPr lang="en-US" dirty="0"/>
        </a:p>
      </dgm:t>
    </dgm:pt>
    <dgm:pt modelId="{F77C890D-98FE-4E33-8070-FEE82AFC7B25}" type="parTrans" cxnId="{CB4822E3-CEE4-425F-B3A7-1A074E36139A}">
      <dgm:prSet/>
      <dgm:spPr/>
      <dgm:t>
        <a:bodyPr/>
        <a:lstStyle/>
        <a:p>
          <a:endParaRPr lang="en-US"/>
        </a:p>
      </dgm:t>
    </dgm:pt>
    <dgm:pt modelId="{21846F3F-F47C-4F4C-8188-B64317A43178}" type="sibTrans" cxnId="{CB4822E3-CEE4-425F-B3A7-1A074E36139A}">
      <dgm:prSet/>
      <dgm:spPr/>
      <dgm:t>
        <a:bodyPr/>
        <a:lstStyle/>
        <a:p>
          <a:endParaRPr lang="en-US"/>
        </a:p>
      </dgm:t>
    </dgm:pt>
    <dgm:pt modelId="{C0E9CB2D-8AAA-4474-8FDE-5DE56F54ADEE}">
      <dgm:prSet/>
      <dgm:spPr/>
      <dgm:t>
        <a:bodyPr/>
        <a:lstStyle/>
        <a:p>
          <a:pPr rtl="0"/>
          <a:r>
            <a:rPr lang="en-US" dirty="0">
              <a:hlinkClick xmlns:r="http://schemas.openxmlformats.org/officeDocument/2006/relationships" r:id="rId2"/>
            </a:rPr>
            <a:t>http://xrmservicetoolkit.codeplex.com</a:t>
          </a:r>
          <a:endParaRPr lang="en-US" dirty="0"/>
        </a:p>
      </dgm:t>
    </dgm:pt>
    <dgm:pt modelId="{0EA54D6E-46A2-41D7-8899-A5B7D5DDCFF0}" type="parTrans" cxnId="{30462B5E-8DA0-47E3-8490-07229E11FC27}">
      <dgm:prSet/>
      <dgm:spPr/>
      <dgm:t>
        <a:bodyPr/>
        <a:lstStyle/>
        <a:p>
          <a:endParaRPr lang="en-US"/>
        </a:p>
      </dgm:t>
    </dgm:pt>
    <dgm:pt modelId="{065B6FAD-201E-4D4F-A26A-198A243788FB}" type="sibTrans" cxnId="{30462B5E-8DA0-47E3-8490-07229E11FC27}">
      <dgm:prSet/>
      <dgm:spPr/>
      <dgm:t>
        <a:bodyPr/>
        <a:lstStyle/>
        <a:p>
          <a:endParaRPr lang="en-US"/>
        </a:p>
      </dgm:t>
    </dgm:pt>
    <dgm:pt modelId="{13780C2A-D3C4-462A-BDD7-68CEA2CCF208}">
      <dgm:prSet/>
      <dgm:spPr/>
      <dgm:t>
        <a:bodyPr/>
        <a:lstStyle/>
        <a:p>
          <a:pPr rtl="0"/>
          <a:r>
            <a:rPr lang="en-US" dirty="0"/>
            <a:t>CRM REST Builder</a:t>
          </a:r>
        </a:p>
      </dgm:t>
    </dgm:pt>
    <dgm:pt modelId="{AEDB2F79-8785-4F98-9571-85A6B5688AB9}" type="parTrans" cxnId="{98D28AE7-32C5-4DA3-94B5-002F5734BFFA}">
      <dgm:prSet/>
      <dgm:spPr/>
      <dgm:t>
        <a:bodyPr/>
        <a:lstStyle/>
        <a:p>
          <a:endParaRPr lang="en-US"/>
        </a:p>
      </dgm:t>
    </dgm:pt>
    <dgm:pt modelId="{E866A55E-CCBA-4349-89C3-79B8C8282EE8}" type="sibTrans" cxnId="{98D28AE7-32C5-4DA3-94B5-002F5734BFFA}">
      <dgm:prSet/>
      <dgm:spPr/>
      <dgm:t>
        <a:bodyPr/>
        <a:lstStyle/>
        <a:p>
          <a:endParaRPr lang="en-US"/>
        </a:p>
      </dgm:t>
    </dgm:pt>
    <dgm:pt modelId="{1114B6B2-BAB8-40FE-A1FC-19B5121E4D83}">
      <dgm:prSet/>
      <dgm:spPr/>
      <dgm:t>
        <a:bodyPr/>
        <a:lstStyle/>
        <a:p>
          <a:pPr rtl="0"/>
          <a:r>
            <a:rPr lang="en-US" dirty="0">
              <a:hlinkClick xmlns:r="http://schemas.openxmlformats.org/officeDocument/2006/relationships" r:id="rId3"/>
            </a:rPr>
            <a:t>https://crmrestbuilder.codeplex.com</a:t>
          </a:r>
          <a:endParaRPr lang="en-US" dirty="0"/>
        </a:p>
      </dgm:t>
    </dgm:pt>
    <dgm:pt modelId="{79499AF1-6505-4BA3-8C0E-A8B153676999}" type="parTrans" cxnId="{C24A6702-95C4-42CB-BF8D-52C37D3851D8}">
      <dgm:prSet/>
      <dgm:spPr/>
      <dgm:t>
        <a:bodyPr/>
        <a:lstStyle/>
        <a:p>
          <a:endParaRPr lang="en-US"/>
        </a:p>
      </dgm:t>
    </dgm:pt>
    <dgm:pt modelId="{57614D7C-7237-436F-A650-8B1A43CB4D24}" type="sibTrans" cxnId="{C24A6702-95C4-42CB-BF8D-52C37D3851D8}">
      <dgm:prSet/>
      <dgm:spPr/>
      <dgm:t>
        <a:bodyPr/>
        <a:lstStyle/>
        <a:p>
          <a:endParaRPr lang="en-US"/>
        </a:p>
      </dgm:t>
    </dgm:pt>
    <dgm:pt modelId="{28FA751B-1DD0-4FDB-A9C5-EC2C1CB91C65}">
      <dgm:prSet/>
      <dgm:spPr/>
      <dgm:t>
        <a:bodyPr/>
        <a:lstStyle/>
        <a:p>
          <a:pPr rtl="0"/>
          <a:r>
            <a:rPr lang="en-US" dirty="0"/>
            <a:t>Visual Studio 2013/2015</a:t>
          </a:r>
        </a:p>
      </dgm:t>
    </dgm:pt>
    <dgm:pt modelId="{297A6C31-B458-4BBA-86AE-9C8DF1540A3F}" type="parTrans" cxnId="{30DB226E-8D15-4B60-9602-F7DDB352B430}">
      <dgm:prSet/>
      <dgm:spPr/>
      <dgm:t>
        <a:bodyPr/>
        <a:lstStyle/>
        <a:p>
          <a:endParaRPr lang="en-US"/>
        </a:p>
      </dgm:t>
    </dgm:pt>
    <dgm:pt modelId="{27D8C79F-8C85-4223-92E8-64F9022F7016}" type="sibTrans" cxnId="{30DB226E-8D15-4B60-9602-F7DDB352B430}">
      <dgm:prSet/>
      <dgm:spPr/>
      <dgm:t>
        <a:bodyPr/>
        <a:lstStyle/>
        <a:p>
          <a:endParaRPr lang="en-US"/>
        </a:p>
      </dgm:t>
    </dgm:pt>
    <dgm:pt modelId="{3FDC954C-2363-4E22-B422-08BB6CD6162B}">
      <dgm:prSet/>
      <dgm:spPr/>
      <dgm:t>
        <a:bodyPr/>
        <a:lstStyle/>
        <a:p>
          <a:pPr rtl="0"/>
          <a:r>
            <a:rPr lang="en-US" dirty="0"/>
            <a:t>CRM Solution Manager (commercial)</a:t>
          </a:r>
        </a:p>
      </dgm:t>
    </dgm:pt>
    <dgm:pt modelId="{7747E7A3-4BDC-4A39-A548-45FF5E83EBBF}" type="parTrans" cxnId="{165C6ACA-DE40-4484-8BEF-7209820A7168}">
      <dgm:prSet/>
      <dgm:spPr/>
      <dgm:t>
        <a:bodyPr/>
        <a:lstStyle/>
        <a:p>
          <a:endParaRPr lang="en-US"/>
        </a:p>
      </dgm:t>
    </dgm:pt>
    <dgm:pt modelId="{8F8DAAC9-803D-404D-872C-A9D1690BC433}" type="sibTrans" cxnId="{165C6ACA-DE40-4484-8BEF-7209820A7168}">
      <dgm:prSet/>
      <dgm:spPr/>
      <dgm:t>
        <a:bodyPr/>
        <a:lstStyle/>
        <a:p>
          <a:endParaRPr lang="en-US"/>
        </a:p>
      </dgm:t>
    </dgm:pt>
    <dgm:pt modelId="{9D4EF97B-0D6D-499C-8797-268BB0D9FAE5}">
      <dgm:prSet/>
      <dgm:spPr/>
      <dgm:t>
        <a:bodyPr/>
        <a:lstStyle/>
        <a:p>
          <a:pPr rtl="0"/>
          <a:r>
            <a:rPr lang="en-US" dirty="0">
              <a:hlinkClick xmlns:r="http://schemas.openxmlformats.org/officeDocument/2006/relationships" r:id="rId4"/>
            </a:rPr>
            <a:t>https://www.crmsolutionmanager.com</a:t>
          </a:r>
          <a:endParaRPr lang="en-US" dirty="0"/>
        </a:p>
      </dgm:t>
    </dgm:pt>
    <dgm:pt modelId="{3D1D6908-C61D-4942-814C-E6A9A43AD724}" type="parTrans" cxnId="{EA66FE58-63E2-475C-B27B-CF401F03D499}">
      <dgm:prSet/>
      <dgm:spPr/>
      <dgm:t>
        <a:bodyPr/>
        <a:lstStyle/>
        <a:p>
          <a:endParaRPr lang="en-US"/>
        </a:p>
      </dgm:t>
    </dgm:pt>
    <dgm:pt modelId="{9417D3A2-FE96-42CE-83C0-55135171B87F}" type="sibTrans" cxnId="{EA66FE58-63E2-475C-B27B-CF401F03D499}">
      <dgm:prSet/>
      <dgm:spPr/>
      <dgm:t>
        <a:bodyPr/>
        <a:lstStyle/>
        <a:p>
          <a:endParaRPr lang="en-US"/>
        </a:p>
      </dgm:t>
    </dgm:pt>
    <dgm:pt modelId="{99AB10B5-F1C5-44A8-B6AE-0A2646FA73CC}" type="pres">
      <dgm:prSet presAssocID="{A169193F-E19E-48AF-A170-6546771A8F3F}" presName="linear" presStyleCnt="0">
        <dgm:presLayoutVars>
          <dgm:animLvl val="lvl"/>
          <dgm:resizeHandles val="exact"/>
        </dgm:presLayoutVars>
      </dgm:prSet>
      <dgm:spPr/>
    </dgm:pt>
    <dgm:pt modelId="{415DBD36-FA69-45DB-9BF8-D85D508EFE4E}" type="pres">
      <dgm:prSet presAssocID="{83466839-1343-4B4F-A7D5-20A81973351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44E465C-A838-4225-8877-9A272BFE7C05}" type="pres">
      <dgm:prSet presAssocID="{83466839-1343-4B4F-A7D5-20A81973351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24A6702-95C4-42CB-BF8D-52C37D3851D8}" srcId="{13780C2A-D3C4-462A-BDD7-68CEA2CCF208}" destId="{1114B6B2-BAB8-40FE-A1FC-19B5121E4D83}" srcOrd="0" destOrd="0" parTransId="{79499AF1-6505-4BA3-8C0E-A8B153676999}" sibTransId="{57614D7C-7237-436F-A650-8B1A43CB4D24}"/>
    <dgm:cxn modelId="{60F2E136-52B8-4C54-BBA4-1CCC59673538}" type="presOf" srcId="{3FDC954C-2363-4E22-B422-08BB6CD6162B}" destId="{744E465C-A838-4225-8877-9A272BFE7C05}" srcOrd="0" destOrd="7" presId="urn:microsoft.com/office/officeart/2005/8/layout/vList2"/>
    <dgm:cxn modelId="{30462B5E-8DA0-47E3-8490-07229E11FC27}" srcId="{6602E371-98B1-43D6-9829-70558C5ED96E}" destId="{C0E9CB2D-8AAA-4474-8FDE-5DE56F54ADEE}" srcOrd="0" destOrd="0" parTransId="{0EA54D6E-46A2-41D7-8899-A5B7D5DDCFF0}" sibTransId="{065B6FAD-201E-4D4F-A26A-198A243788FB}"/>
    <dgm:cxn modelId="{7A8B6D5F-F15F-41C7-808D-E3DF79516885}" type="presOf" srcId="{18176B89-6A70-44E9-8C0B-ED95CAF3C3B9}" destId="{744E465C-A838-4225-8877-9A272BFE7C05}" srcOrd="0" destOrd="0" presId="urn:microsoft.com/office/officeart/2005/8/layout/vList2"/>
    <dgm:cxn modelId="{CF2AC968-BEF8-4D0E-9855-7234891C7DE1}" type="presOf" srcId="{A169193F-E19E-48AF-A170-6546771A8F3F}" destId="{99AB10B5-F1C5-44A8-B6AE-0A2646FA73CC}" srcOrd="0" destOrd="0" presId="urn:microsoft.com/office/officeart/2005/8/layout/vList2"/>
    <dgm:cxn modelId="{30DB226E-8D15-4B60-9602-F7DDB352B430}" srcId="{83466839-1343-4B4F-A7D5-20A81973351F}" destId="{28FA751B-1DD0-4FDB-A9C5-EC2C1CB91C65}" srcOrd="1" destOrd="0" parTransId="{297A6C31-B458-4BBA-86AE-9C8DF1540A3F}" sibTransId="{27D8C79F-8C85-4223-92E8-64F9022F7016}"/>
    <dgm:cxn modelId="{F074256F-E125-48D9-B301-61948F43CB85}" type="presOf" srcId="{13780C2A-D3C4-462A-BDD7-68CEA2CCF208}" destId="{744E465C-A838-4225-8877-9A272BFE7C05}" srcOrd="0" destOrd="5" presId="urn:microsoft.com/office/officeart/2005/8/layout/vList2"/>
    <dgm:cxn modelId="{843C4952-E863-46CE-91AF-D972346F2DB3}" type="presOf" srcId="{28FA751B-1DD0-4FDB-A9C5-EC2C1CB91C65}" destId="{744E465C-A838-4225-8877-9A272BFE7C05}" srcOrd="0" destOrd="1" presId="urn:microsoft.com/office/officeart/2005/8/layout/vList2"/>
    <dgm:cxn modelId="{34DBF656-2E2C-4DB2-841B-494B50F5BF9A}" type="presOf" srcId="{C0E9CB2D-8AAA-4474-8FDE-5DE56F54ADEE}" destId="{744E465C-A838-4225-8877-9A272BFE7C05}" srcOrd="0" destOrd="4" presId="urn:microsoft.com/office/officeart/2005/8/layout/vList2"/>
    <dgm:cxn modelId="{EA66FE58-63E2-475C-B27B-CF401F03D499}" srcId="{3FDC954C-2363-4E22-B422-08BB6CD6162B}" destId="{9D4EF97B-0D6D-499C-8797-268BB0D9FAE5}" srcOrd="0" destOrd="0" parTransId="{3D1D6908-C61D-4942-814C-E6A9A43AD724}" sibTransId="{9417D3A2-FE96-42CE-83C0-55135171B87F}"/>
    <dgm:cxn modelId="{4181887B-8016-4691-B3EB-26DABF9E88B2}" srcId="{28FA751B-1DD0-4FDB-A9C5-EC2C1CB91C65}" destId="{1D8A1DA1-A3D6-4397-8F50-CBB8EA0EDADF}" srcOrd="0" destOrd="0" parTransId="{9C4EEC90-85CC-45D5-A60F-E7A4D8F9CBCA}" sibTransId="{3055F581-377B-4D43-9216-7D5ACF1AA66A}"/>
    <dgm:cxn modelId="{A8F6667E-8E47-42B2-ADF4-15866B82D7FE}" type="presOf" srcId="{1D8A1DA1-A3D6-4397-8F50-CBB8EA0EDADF}" destId="{744E465C-A838-4225-8877-9A272BFE7C05}" srcOrd="0" destOrd="2" presId="urn:microsoft.com/office/officeart/2005/8/layout/vList2"/>
    <dgm:cxn modelId="{3B39D995-DEDB-4042-A70C-784948EC6BE1}" srcId="{83466839-1343-4B4F-A7D5-20A81973351F}" destId="{18176B89-6A70-44E9-8C0B-ED95CAF3C3B9}" srcOrd="0" destOrd="0" parTransId="{D5547F8A-76C1-4DE1-ACAD-91B5EBB6D6E6}" sibTransId="{AB7680A1-156F-418E-B78E-8470A8B6B46B}"/>
    <dgm:cxn modelId="{B51D1FA5-5265-415C-B0FF-93296A722994}" type="presOf" srcId="{6602E371-98B1-43D6-9829-70558C5ED96E}" destId="{744E465C-A838-4225-8877-9A272BFE7C05}" srcOrd="0" destOrd="3" presId="urn:microsoft.com/office/officeart/2005/8/layout/vList2"/>
    <dgm:cxn modelId="{165C6ACA-DE40-4484-8BEF-7209820A7168}" srcId="{83466839-1343-4B4F-A7D5-20A81973351F}" destId="{3FDC954C-2363-4E22-B422-08BB6CD6162B}" srcOrd="4" destOrd="0" parTransId="{7747E7A3-4BDC-4A39-A548-45FF5E83EBBF}" sibTransId="{8F8DAAC9-803D-404D-872C-A9D1690BC433}"/>
    <dgm:cxn modelId="{7574E9CC-2D1A-4016-8B15-F898829F6294}" srcId="{A169193F-E19E-48AF-A170-6546771A8F3F}" destId="{83466839-1343-4B4F-A7D5-20A81973351F}" srcOrd="0" destOrd="0" parTransId="{A3B625A1-DCB9-4086-B64A-91520A957244}" sibTransId="{15E3F5C2-9995-43C6-B5DA-7DD2858726FF}"/>
    <dgm:cxn modelId="{6DE9D3D0-BDE4-4F08-A3AD-3A8088E059C7}" type="presOf" srcId="{9D4EF97B-0D6D-499C-8797-268BB0D9FAE5}" destId="{744E465C-A838-4225-8877-9A272BFE7C05}" srcOrd="0" destOrd="8" presId="urn:microsoft.com/office/officeart/2005/8/layout/vList2"/>
    <dgm:cxn modelId="{117B44D9-765F-47F8-94F3-0881012A0880}" type="presOf" srcId="{83466839-1343-4B4F-A7D5-20A81973351F}" destId="{415DBD36-FA69-45DB-9BF8-D85D508EFE4E}" srcOrd="0" destOrd="0" presId="urn:microsoft.com/office/officeart/2005/8/layout/vList2"/>
    <dgm:cxn modelId="{095D22E0-C8E0-47DE-9F40-184FB1A36064}" type="presOf" srcId="{1114B6B2-BAB8-40FE-A1FC-19B5121E4D83}" destId="{744E465C-A838-4225-8877-9A272BFE7C05}" srcOrd="0" destOrd="6" presId="urn:microsoft.com/office/officeart/2005/8/layout/vList2"/>
    <dgm:cxn modelId="{CB4822E3-CEE4-425F-B3A7-1A074E36139A}" srcId="{83466839-1343-4B4F-A7D5-20A81973351F}" destId="{6602E371-98B1-43D6-9829-70558C5ED96E}" srcOrd="2" destOrd="0" parTransId="{F77C890D-98FE-4E33-8070-FEE82AFC7B25}" sibTransId="{21846F3F-F47C-4F4C-8188-B64317A43178}"/>
    <dgm:cxn modelId="{98D28AE7-32C5-4DA3-94B5-002F5734BFFA}" srcId="{83466839-1343-4B4F-A7D5-20A81973351F}" destId="{13780C2A-D3C4-462A-BDD7-68CEA2CCF208}" srcOrd="3" destOrd="0" parTransId="{AEDB2F79-8785-4F98-9571-85A6B5688AB9}" sibTransId="{E866A55E-CCBA-4349-89C3-79B8C8282EE8}"/>
    <dgm:cxn modelId="{BC6CFB14-D39C-42CB-AD19-0796CA0D043B}" type="presParOf" srcId="{99AB10B5-F1C5-44A8-B6AE-0A2646FA73CC}" destId="{415DBD36-FA69-45DB-9BF8-D85D508EFE4E}" srcOrd="0" destOrd="0" presId="urn:microsoft.com/office/officeart/2005/8/layout/vList2"/>
    <dgm:cxn modelId="{9A38FCE8-86F1-48C2-B394-278012F5D052}" type="presParOf" srcId="{99AB10B5-F1C5-44A8-B6AE-0A2646FA73CC}" destId="{744E465C-A838-4225-8877-9A272BFE7C0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69193F-E19E-48AF-A170-6546771A8F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1E34B5-A300-43E6-A1B0-D390CC892F4D}">
      <dgm:prSet/>
      <dgm:spPr/>
      <dgm:t>
        <a:bodyPr/>
        <a:lstStyle/>
        <a:p>
          <a:pPr rtl="0"/>
          <a:r>
            <a:rPr lang="en-US" dirty="0"/>
            <a:t>Setting up a development environment</a:t>
          </a:r>
        </a:p>
      </dgm:t>
    </dgm:pt>
    <dgm:pt modelId="{F0543784-771C-40A6-ABC0-4F2F6EDE5128}" type="parTrans" cxnId="{ED6E8BE9-304F-4E9D-839A-AD372A026E87}">
      <dgm:prSet/>
      <dgm:spPr/>
      <dgm:t>
        <a:bodyPr/>
        <a:lstStyle/>
        <a:p>
          <a:endParaRPr lang="en-US"/>
        </a:p>
      </dgm:t>
    </dgm:pt>
    <dgm:pt modelId="{20B9988C-E1C6-4C5F-8961-AD2F1126AF47}" type="sibTrans" cxnId="{ED6E8BE9-304F-4E9D-839A-AD372A026E87}">
      <dgm:prSet/>
      <dgm:spPr/>
      <dgm:t>
        <a:bodyPr/>
        <a:lstStyle/>
        <a:p>
          <a:endParaRPr lang="en-US"/>
        </a:p>
      </dgm:t>
    </dgm:pt>
    <dgm:pt modelId="{7569DFF3-8EEA-4834-B53B-B2B1986409C3}">
      <dgm:prSet/>
      <dgm:spPr/>
      <dgm:t>
        <a:bodyPr/>
        <a:lstStyle/>
        <a:p>
          <a:pPr rtl="0"/>
          <a:r>
            <a:rPr lang="en-US"/>
            <a:t>Development server</a:t>
          </a:r>
        </a:p>
      </dgm:t>
    </dgm:pt>
    <dgm:pt modelId="{4F3444B0-3AF6-49D6-A823-CF1322F00842}" type="parTrans" cxnId="{44BE4AB1-1600-4E42-AF2E-27FD885D6BA8}">
      <dgm:prSet/>
      <dgm:spPr/>
      <dgm:t>
        <a:bodyPr/>
        <a:lstStyle/>
        <a:p>
          <a:endParaRPr lang="en-US"/>
        </a:p>
      </dgm:t>
    </dgm:pt>
    <dgm:pt modelId="{956345F5-2918-4F50-9F7B-FF38C6644BD0}" type="sibTrans" cxnId="{44BE4AB1-1600-4E42-AF2E-27FD885D6BA8}">
      <dgm:prSet/>
      <dgm:spPr/>
      <dgm:t>
        <a:bodyPr/>
        <a:lstStyle/>
        <a:p>
          <a:endParaRPr lang="en-US"/>
        </a:p>
      </dgm:t>
    </dgm:pt>
    <dgm:pt modelId="{9AC05FCD-09FB-46E6-ABFE-87BF8A4EF092}">
      <dgm:prSet/>
      <dgm:spPr/>
      <dgm:t>
        <a:bodyPr/>
        <a:lstStyle/>
        <a:p>
          <a:pPr rtl="0"/>
          <a:r>
            <a:rPr lang="en-US" dirty="0"/>
            <a:t>Virtual machine</a:t>
          </a:r>
        </a:p>
      </dgm:t>
    </dgm:pt>
    <dgm:pt modelId="{D199ADD8-1D46-48AA-A7EE-85E9DE71B366}" type="parTrans" cxnId="{95608EA7-E6BD-4299-A3A4-DD15FA88F2AB}">
      <dgm:prSet/>
      <dgm:spPr/>
      <dgm:t>
        <a:bodyPr/>
        <a:lstStyle/>
        <a:p>
          <a:endParaRPr lang="en-US"/>
        </a:p>
      </dgm:t>
    </dgm:pt>
    <dgm:pt modelId="{50AF1B6F-6261-4F54-A5E2-C05694FE65B5}" type="sibTrans" cxnId="{95608EA7-E6BD-4299-A3A4-DD15FA88F2AB}">
      <dgm:prSet/>
      <dgm:spPr/>
      <dgm:t>
        <a:bodyPr/>
        <a:lstStyle/>
        <a:p>
          <a:endParaRPr lang="en-US"/>
        </a:p>
      </dgm:t>
    </dgm:pt>
    <dgm:pt modelId="{48175F1F-2441-4A64-8D1E-E4D5066530E5}">
      <dgm:prSet/>
      <dgm:spPr/>
      <dgm:t>
        <a:bodyPr/>
        <a:lstStyle/>
        <a:p>
          <a:pPr rtl="0"/>
          <a:r>
            <a:rPr lang="en-US" dirty="0"/>
            <a:t>Sandbox instance (CRM Online)</a:t>
          </a:r>
        </a:p>
      </dgm:t>
    </dgm:pt>
    <dgm:pt modelId="{1892D9DB-6F8E-4D35-A28F-37FDB3F69CEB}" type="parTrans" cxnId="{AB2B6707-C182-4EEB-BC58-ED27AA934FB7}">
      <dgm:prSet/>
      <dgm:spPr/>
      <dgm:t>
        <a:bodyPr/>
        <a:lstStyle/>
        <a:p>
          <a:endParaRPr lang="en-US"/>
        </a:p>
      </dgm:t>
    </dgm:pt>
    <dgm:pt modelId="{1491B06C-261B-410C-84C1-C05182F81BE5}" type="sibTrans" cxnId="{AB2B6707-C182-4EEB-BC58-ED27AA934FB7}">
      <dgm:prSet/>
      <dgm:spPr/>
      <dgm:t>
        <a:bodyPr/>
        <a:lstStyle/>
        <a:p>
          <a:endParaRPr lang="en-US"/>
        </a:p>
      </dgm:t>
    </dgm:pt>
    <dgm:pt modelId="{99AB10B5-F1C5-44A8-B6AE-0A2646FA73CC}" type="pres">
      <dgm:prSet presAssocID="{A169193F-E19E-48AF-A170-6546771A8F3F}" presName="linear" presStyleCnt="0">
        <dgm:presLayoutVars>
          <dgm:animLvl val="lvl"/>
          <dgm:resizeHandles val="exact"/>
        </dgm:presLayoutVars>
      </dgm:prSet>
      <dgm:spPr/>
    </dgm:pt>
    <dgm:pt modelId="{C4AD3E68-6DEE-4AED-8D3A-EA0E2463E211}" type="pres">
      <dgm:prSet presAssocID="{531E34B5-A300-43E6-A1B0-D390CC892F4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EA088D5-B51D-49CA-8F56-7FC815E08F5B}" type="pres">
      <dgm:prSet presAssocID="{531E34B5-A300-43E6-A1B0-D390CC892F4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DFAA902-3F75-47D3-947F-C91944BE35A4}" type="presOf" srcId="{A169193F-E19E-48AF-A170-6546771A8F3F}" destId="{99AB10B5-F1C5-44A8-B6AE-0A2646FA73CC}" srcOrd="0" destOrd="0" presId="urn:microsoft.com/office/officeart/2005/8/layout/vList2"/>
    <dgm:cxn modelId="{27323004-370C-4DFB-9E17-5D24481425C1}" type="presOf" srcId="{9AC05FCD-09FB-46E6-ABFE-87BF8A4EF092}" destId="{DEA088D5-B51D-49CA-8F56-7FC815E08F5B}" srcOrd="0" destOrd="1" presId="urn:microsoft.com/office/officeart/2005/8/layout/vList2"/>
    <dgm:cxn modelId="{AB2B6707-C182-4EEB-BC58-ED27AA934FB7}" srcId="{531E34B5-A300-43E6-A1B0-D390CC892F4D}" destId="{48175F1F-2441-4A64-8D1E-E4D5066530E5}" srcOrd="2" destOrd="0" parTransId="{1892D9DB-6F8E-4D35-A28F-37FDB3F69CEB}" sibTransId="{1491B06C-261B-410C-84C1-C05182F81BE5}"/>
    <dgm:cxn modelId="{39E3241D-9D2A-470C-826D-658F37B4B738}" type="presOf" srcId="{48175F1F-2441-4A64-8D1E-E4D5066530E5}" destId="{DEA088D5-B51D-49CA-8F56-7FC815E08F5B}" srcOrd="0" destOrd="2" presId="urn:microsoft.com/office/officeart/2005/8/layout/vList2"/>
    <dgm:cxn modelId="{F07C8E5B-414A-41DA-985C-D1AD1056D188}" type="presOf" srcId="{7569DFF3-8EEA-4834-B53B-B2B1986409C3}" destId="{DEA088D5-B51D-49CA-8F56-7FC815E08F5B}" srcOrd="0" destOrd="0" presId="urn:microsoft.com/office/officeart/2005/8/layout/vList2"/>
    <dgm:cxn modelId="{95608EA7-E6BD-4299-A3A4-DD15FA88F2AB}" srcId="{531E34B5-A300-43E6-A1B0-D390CC892F4D}" destId="{9AC05FCD-09FB-46E6-ABFE-87BF8A4EF092}" srcOrd="1" destOrd="0" parTransId="{D199ADD8-1D46-48AA-A7EE-85E9DE71B366}" sibTransId="{50AF1B6F-6261-4F54-A5E2-C05694FE65B5}"/>
    <dgm:cxn modelId="{44BE4AB1-1600-4E42-AF2E-27FD885D6BA8}" srcId="{531E34B5-A300-43E6-A1B0-D390CC892F4D}" destId="{7569DFF3-8EEA-4834-B53B-B2B1986409C3}" srcOrd="0" destOrd="0" parTransId="{4F3444B0-3AF6-49D6-A823-CF1322F00842}" sibTransId="{956345F5-2918-4F50-9F7B-FF38C6644BD0}"/>
    <dgm:cxn modelId="{7A8130C4-120B-4D92-9D23-97A9B90F8807}" type="presOf" srcId="{531E34B5-A300-43E6-A1B0-D390CC892F4D}" destId="{C4AD3E68-6DEE-4AED-8D3A-EA0E2463E211}" srcOrd="0" destOrd="0" presId="urn:microsoft.com/office/officeart/2005/8/layout/vList2"/>
    <dgm:cxn modelId="{ED6E8BE9-304F-4E9D-839A-AD372A026E87}" srcId="{A169193F-E19E-48AF-A170-6546771A8F3F}" destId="{531E34B5-A300-43E6-A1B0-D390CC892F4D}" srcOrd="0" destOrd="0" parTransId="{F0543784-771C-40A6-ABC0-4F2F6EDE5128}" sibTransId="{20B9988C-E1C6-4C5F-8961-AD2F1126AF47}"/>
    <dgm:cxn modelId="{3C60142B-9977-49BF-B539-C5E16C340587}" type="presParOf" srcId="{99AB10B5-F1C5-44A8-B6AE-0A2646FA73CC}" destId="{C4AD3E68-6DEE-4AED-8D3A-EA0E2463E211}" srcOrd="0" destOrd="0" presId="urn:microsoft.com/office/officeart/2005/8/layout/vList2"/>
    <dgm:cxn modelId="{7A8BC4B4-2E2D-4F0B-971A-0927C53082D2}" type="presParOf" srcId="{99AB10B5-F1C5-44A8-B6AE-0A2646FA73CC}" destId="{DEA088D5-B51D-49CA-8F56-7FC815E08F5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82C5DD-7A29-4D86-8EEC-0AD9E3CE031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5C7170-EE1B-429B-9081-4635F418FC0B}">
      <dgm:prSet/>
      <dgm:spPr/>
      <dgm:t>
        <a:bodyPr/>
        <a:lstStyle/>
        <a:p>
          <a:pPr algn="l" rtl="0"/>
          <a:r>
            <a:rPr lang="en-US" dirty="0"/>
            <a:t>Contain individual JavaScript files which contain JavaScript functions</a:t>
          </a:r>
        </a:p>
      </dgm:t>
    </dgm:pt>
    <dgm:pt modelId="{9A355A09-260F-46DF-8911-19F0003C6EFD}" type="parTrans" cxnId="{8B8D0324-76A0-4119-81E6-0ECCE7500E01}">
      <dgm:prSet/>
      <dgm:spPr/>
      <dgm:t>
        <a:bodyPr/>
        <a:lstStyle/>
        <a:p>
          <a:endParaRPr lang="en-US"/>
        </a:p>
      </dgm:t>
    </dgm:pt>
    <dgm:pt modelId="{489724AC-23FF-4D41-B3FE-93D4141FB990}" type="sibTrans" cxnId="{8B8D0324-76A0-4119-81E6-0ECCE7500E01}">
      <dgm:prSet/>
      <dgm:spPr/>
      <dgm:t>
        <a:bodyPr/>
        <a:lstStyle/>
        <a:p>
          <a:endParaRPr lang="en-US"/>
        </a:p>
      </dgm:t>
    </dgm:pt>
    <dgm:pt modelId="{A055F5A8-6027-4A4F-ADC1-0864C148F651}">
      <dgm:prSet/>
      <dgm:spPr/>
      <dgm:t>
        <a:bodyPr/>
        <a:lstStyle/>
        <a:p>
          <a:pPr algn="l" rtl="0"/>
          <a:r>
            <a:rPr lang="en-US" dirty="0"/>
            <a:t>JavaScript functions are associated with Form and Field Events</a:t>
          </a:r>
        </a:p>
      </dgm:t>
    </dgm:pt>
    <dgm:pt modelId="{EF621DAF-3EA2-4197-8F17-DE1E3F36E181}" type="parTrans" cxnId="{E26EAAEF-ABA7-46E9-A337-82A35DF1C661}">
      <dgm:prSet/>
      <dgm:spPr/>
      <dgm:t>
        <a:bodyPr/>
        <a:lstStyle/>
        <a:p>
          <a:endParaRPr lang="en-US"/>
        </a:p>
      </dgm:t>
    </dgm:pt>
    <dgm:pt modelId="{F2757293-82EC-4BD9-A3F0-5B0887AAB719}" type="sibTrans" cxnId="{E26EAAEF-ABA7-46E9-A337-82A35DF1C661}">
      <dgm:prSet/>
      <dgm:spPr/>
      <dgm:t>
        <a:bodyPr/>
        <a:lstStyle/>
        <a:p>
          <a:endParaRPr lang="en-US"/>
        </a:p>
      </dgm:t>
    </dgm:pt>
    <dgm:pt modelId="{97F0F20F-DAA6-4F0A-8CF4-CAD8F0FC1154}">
      <dgm:prSet/>
      <dgm:spPr/>
      <dgm:t>
        <a:bodyPr/>
        <a:lstStyle/>
        <a:p>
          <a:pPr algn="l" rtl="0"/>
          <a:r>
            <a:rPr lang="en-US" dirty="0"/>
            <a:t>Can contain functions associated with ribbon controls</a:t>
          </a:r>
        </a:p>
      </dgm:t>
    </dgm:pt>
    <dgm:pt modelId="{F0170C11-649C-4C60-A8F4-1A9B278032D2}" type="parTrans" cxnId="{EFD0BECA-D503-4C06-83D7-0916F9FBC76A}">
      <dgm:prSet/>
      <dgm:spPr/>
      <dgm:t>
        <a:bodyPr/>
        <a:lstStyle/>
        <a:p>
          <a:endParaRPr lang="en-US"/>
        </a:p>
      </dgm:t>
    </dgm:pt>
    <dgm:pt modelId="{5DBF1F45-AB75-4DC9-BD7B-CCA220604347}" type="sibTrans" cxnId="{EFD0BECA-D503-4C06-83D7-0916F9FBC76A}">
      <dgm:prSet/>
      <dgm:spPr/>
      <dgm:t>
        <a:bodyPr/>
        <a:lstStyle/>
        <a:p>
          <a:endParaRPr lang="en-US"/>
        </a:p>
      </dgm:t>
    </dgm:pt>
    <dgm:pt modelId="{40438990-B9B6-41CC-96CA-253FB026AED9}" type="pres">
      <dgm:prSet presAssocID="{7682C5DD-7A29-4D86-8EEC-0AD9E3CE031D}" presName="linearFlow" presStyleCnt="0">
        <dgm:presLayoutVars>
          <dgm:dir/>
          <dgm:resizeHandles val="exact"/>
        </dgm:presLayoutVars>
      </dgm:prSet>
      <dgm:spPr/>
    </dgm:pt>
    <dgm:pt modelId="{4B117EEF-E661-4FF3-A2C1-8051A0318150}" type="pres">
      <dgm:prSet presAssocID="{E95C7170-EE1B-429B-9081-4635F418FC0B}" presName="composite" presStyleCnt="0"/>
      <dgm:spPr/>
    </dgm:pt>
    <dgm:pt modelId="{4360D3A5-792A-449E-8FF3-BF53195166FF}" type="pres">
      <dgm:prSet presAssocID="{E95C7170-EE1B-429B-9081-4635F418FC0B}" presName="imgShp" presStyleLbl="fgImgPlace1" presStyleIdx="0" presStyleCnt="3"/>
      <dgm:spPr>
        <a:solidFill>
          <a:srgbClr val="0070C0"/>
        </a:solidFill>
      </dgm:spPr>
    </dgm:pt>
    <dgm:pt modelId="{57CB56E6-2382-47A5-AE18-E72D40C200B7}" type="pres">
      <dgm:prSet presAssocID="{E95C7170-EE1B-429B-9081-4635F418FC0B}" presName="txShp" presStyleLbl="node1" presStyleIdx="0" presStyleCnt="3">
        <dgm:presLayoutVars>
          <dgm:bulletEnabled val="1"/>
        </dgm:presLayoutVars>
      </dgm:prSet>
      <dgm:spPr/>
    </dgm:pt>
    <dgm:pt modelId="{EE27E0B0-3262-4098-B6DA-D635C31AEC1C}" type="pres">
      <dgm:prSet presAssocID="{489724AC-23FF-4D41-B3FE-93D4141FB990}" presName="spacing" presStyleCnt="0"/>
      <dgm:spPr/>
    </dgm:pt>
    <dgm:pt modelId="{F3E2EA68-8F10-4EBF-B2D9-97F65EA7289D}" type="pres">
      <dgm:prSet presAssocID="{A055F5A8-6027-4A4F-ADC1-0864C148F651}" presName="composite" presStyleCnt="0"/>
      <dgm:spPr/>
    </dgm:pt>
    <dgm:pt modelId="{2973495B-E9FC-4746-9047-CA3EEB34A1E1}" type="pres">
      <dgm:prSet presAssocID="{A055F5A8-6027-4A4F-ADC1-0864C148F651}" presName="imgShp" presStyleLbl="fgImgPlace1" presStyleIdx="1" presStyleCnt="3"/>
      <dgm:spPr>
        <a:solidFill>
          <a:srgbClr val="0070C0"/>
        </a:solidFill>
      </dgm:spPr>
    </dgm:pt>
    <dgm:pt modelId="{02330183-4A50-4ED3-B22B-F71FCEF76124}" type="pres">
      <dgm:prSet presAssocID="{A055F5A8-6027-4A4F-ADC1-0864C148F651}" presName="txShp" presStyleLbl="node1" presStyleIdx="1" presStyleCnt="3">
        <dgm:presLayoutVars>
          <dgm:bulletEnabled val="1"/>
        </dgm:presLayoutVars>
      </dgm:prSet>
      <dgm:spPr/>
    </dgm:pt>
    <dgm:pt modelId="{FD35A2B8-566B-4580-B51F-179237C81B5C}" type="pres">
      <dgm:prSet presAssocID="{F2757293-82EC-4BD9-A3F0-5B0887AAB719}" presName="spacing" presStyleCnt="0"/>
      <dgm:spPr/>
    </dgm:pt>
    <dgm:pt modelId="{9EEE9695-2C53-4560-AEDA-E7D8DBC5CA86}" type="pres">
      <dgm:prSet presAssocID="{97F0F20F-DAA6-4F0A-8CF4-CAD8F0FC1154}" presName="composite" presStyleCnt="0"/>
      <dgm:spPr/>
    </dgm:pt>
    <dgm:pt modelId="{C7E0C79B-CDD6-4292-8375-9E121A4338AC}" type="pres">
      <dgm:prSet presAssocID="{97F0F20F-DAA6-4F0A-8CF4-CAD8F0FC1154}" presName="imgShp" presStyleLbl="fgImgPlace1" presStyleIdx="2" presStyleCnt="3"/>
      <dgm:spPr>
        <a:solidFill>
          <a:srgbClr val="0070C0"/>
        </a:solidFill>
      </dgm:spPr>
    </dgm:pt>
    <dgm:pt modelId="{2AF3B858-5647-4AD2-B664-B01669E9D92E}" type="pres">
      <dgm:prSet presAssocID="{97F0F20F-DAA6-4F0A-8CF4-CAD8F0FC1154}" presName="txShp" presStyleLbl="node1" presStyleIdx="2" presStyleCnt="3">
        <dgm:presLayoutVars>
          <dgm:bulletEnabled val="1"/>
        </dgm:presLayoutVars>
      </dgm:prSet>
      <dgm:spPr/>
    </dgm:pt>
  </dgm:ptLst>
  <dgm:cxnLst>
    <dgm:cxn modelId="{8B8D0324-76A0-4119-81E6-0ECCE7500E01}" srcId="{7682C5DD-7A29-4D86-8EEC-0AD9E3CE031D}" destId="{E95C7170-EE1B-429B-9081-4635F418FC0B}" srcOrd="0" destOrd="0" parTransId="{9A355A09-260F-46DF-8911-19F0003C6EFD}" sibTransId="{489724AC-23FF-4D41-B3FE-93D4141FB990}"/>
    <dgm:cxn modelId="{85EB1236-8337-4ADE-870D-46F9BDFC07C5}" type="presOf" srcId="{7682C5DD-7A29-4D86-8EEC-0AD9E3CE031D}" destId="{40438990-B9B6-41CC-96CA-253FB026AED9}" srcOrd="0" destOrd="0" presId="urn:microsoft.com/office/officeart/2005/8/layout/vList3"/>
    <dgm:cxn modelId="{36A0276A-6431-4AD1-BCFD-A549A942F754}" type="presOf" srcId="{E95C7170-EE1B-429B-9081-4635F418FC0B}" destId="{57CB56E6-2382-47A5-AE18-E72D40C200B7}" srcOrd="0" destOrd="0" presId="urn:microsoft.com/office/officeart/2005/8/layout/vList3"/>
    <dgm:cxn modelId="{B6D3D077-1AF3-4A03-90BA-3F6E47EC9065}" type="presOf" srcId="{97F0F20F-DAA6-4F0A-8CF4-CAD8F0FC1154}" destId="{2AF3B858-5647-4AD2-B664-B01669E9D92E}" srcOrd="0" destOrd="0" presId="urn:microsoft.com/office/officeart/2005/8/layout/vList3"/>
    <dgm:cxn modelId="{C1CF62A1-7C8D-42D5-831F-7BC67932A6BC}" type="presOf" srcId="{A055F5A8-6027-4A4F-ADC1-0864C148F651}" destId="{02330183-4A50-4ED3-B22B-F71FCEF76124}" srcOrd="0" destOrd="0" presId="urn:microsoft.com/office/officeart/2005/8/layout/vList3"/>
    <dgm:cxn modelId="{EFD0BECA-D503-4C06-83D7-0916F9FBC76A}" srcId="{7682C5DD-7A29-4D86-8EEC-0AD9E3CE031D}" destId="{97F0F20F-DAA6-4F0A-8CF4-CAD8F0FC1154}" srcOrd="2" destOrd="0" parTransId="{F0170C11-649C-4C60-A8F4-1A9B278032D2}" sibTransId="{5DBF1F45-AB75-4DC9-BD7B-CCA220604347}"/>
    <dgm:cxn modelId="{E26EAAEF-ABA7-46E9-A337-82A35DF1C661}" srcId="{7682C5DD-7A29-4D86-8EEC-0AD9E3CE031D}" destId="{A055F5A8-6027-4A4F-ADC1-0864C148F651}" srcOrd="1" destOrd="0" parTransId="{EF621DAF-3EA2-4197-8F17-DE1E3F36E181}" sibTransId="{F2757293-82EC-4BD9-A3F0-5B0887AAB719}"/>
    <dgm:cxn modelId="{AAED6952-08CA-4624-8996-0E495C28D431}" type="presParOf" srcId="{40438990-B9B6-41CC-96CA-253FB026AED9}" destId="{4B117EEF-E661-4FF3-A2C1-8051A0318150}" srcOrd="0" destOrd="0" presId="urn:microsoft.com/office/officeart/2005/8/layout/vList3"/>
    <dgm:cxn modelId="{CEBB7552-934F-455B-AD65-0134CB021A18}" type="presParOf" srcId="{4B117EEF-E661-4FF3-A2C1-8051A0318150}" destId="{4360D3A5-792A-449E-8FF3-BF53195166FF}" srcOrd="0" destOrd="0" presId="urn:microsoft.com/office/officeart/2005/8/layout/vList3"/>
    <dgm:cxn modelId="{0981DA46-9BB5-40FB-9BF9-0A369AC5A904}" type="presParOf" srcId="{4B117EEF-E661-4FF3-A2C1-8051A0318150}" destId="{57CB56E6-2382-47A5-AE18-E72D40C200B7}" srcOrd="1" destOrd="0" presId="urn:microsoft.com/office/officeart/2005/8/layout/vList3"/>
    <dgm:cxn modelId="{94B28B71-8A8B-4AB5-B0E2-22641B27E28E}" type="presParOf" srcId="{40438990-B9B6-41CC-96CA-253FB026AED9}" destId="{EE27E0B0-3262-4098-B6DA-D635C31AEC1C}" srcOrd="1" destOrd="0" presId="urn:microsoft.com/office/officeart/2005/8/layout/vList3"/>
    <dgm:cxn modelId="{99A157BD-5D2D-4466-BB14-AB468105B7FA}" type="presParOf" srcId="{40438990-B9B6-41CC-96CA-253FB026AED9}" destId="{F3E2EA68-8F10-4EBF-B2D9-97F65EA7289D}" srcOrd="2" destOrd="0" presId="urn:microsoft.com/office/officeart/2005/8/layout/vList3"/>
    <dgm:cxn modelId="{48CDA346-8F54-476B-9676-8DBB7811149A}" type="presParOf" srcId="{F3E2EA68-8F10-4EBF-B2D9-97F65EA7289D}" destId="{2973495B-E9FC-4746-9047-CA3EEB34A1E1}" srcOrd="0" destOrd="0" presId="urn:microsoft.com/office/officeart/2005/8/layout/vList3"/>
    <dgm:cxn modelId="{80C6E70D-97C6-4BC4-86F6-DF3B41D39A24}" type="presParOf" srcId="{F3E2EA68-8F10-4EBF-B2D9-97F65EA7289D}" destId="{02330183-4A50-4ED3-B22B-F71FCEF76124}" srcOrd="1" destOrd="0" presId="urn:microsoft.com/office/officeart/2005/8/layout/vList3"/>
    <dgm:cxn modelId="{316C707F-6F29-4258-8517-B075BB1A8A8F}" type="presParOf" srcId="{40438990-B9B6-41CC-96CA-253FB026AED9}" destId="{FD35A2B8-566B-4580-B51F-179237C81B5C}" srcOrd="3" destOrd="0" presId="urn:microsoft.com/office/officeart/2005/8/layout/vList3"/>
    <dgm:cxn modelId="{EE0C5A18-916D-45F1-B733-5A2A4C69FB9F}" type="presParOf" srcId="{40438990-B9B6-41CC-96CA-253FB026AED9}" destId="{9EEE9695-2C53-4560-AEDA-E7D8DBC5CA86}" srcOrd="4" destOrd="0" presId="urn:microsoft.com/office/officeart/2005/8/layout/vList3"/>
    <dgm:cxn modelId="{1D5D051D-E140-4819-9DF3-D015AB5AB3E7}" type="presParOf" srcId="{9EEE9695-2C53-4560-AEDA-E7D8DBC5CA86}" destId="{C7E0C79B-CDD6-4292-8375-9E121A4338AC}" srcOrd="0" destOrd="0" presId="urn:microsoft.com/office/officeart/2005/8/layout/vList3"/>
    <dgm:cxn modelId="{79992240-E70C-44C6-ABF7-366F5EEF80AC}" type="presParOf" srcId="{9EEE9695-2C53-4560-AEDA-E7D8DBC5CA86}" destId="{2AF3B858-5647-4AD2-B664-B01669E9D9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2BE13B-FC4A-4D76-9C94-603E18227D4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522ECC-69BD-40BF-9273-5EE5CC043E42}">
      <dgm:prSet/>
      <dgm:spPr/>
      <dgm:t>
        <a:bodyPr/>
        <a:lstStyle/>
        <a:p>
          <a:pPr algn="l" rtl="0"/>
          <a:r>
            <a:rPr lang="en-US"/>
            <a:t>One web resource per entity</a:t>
          </a:r>
        </a:p>
      </dgm:t>
    </dgm:pt>
    <dgm:pt modelId="{1600728C-B83B-497E-887C-76C1A29DCC9E}" type="parTrans" cxnId="{D91C4F4D-AF7D-4088-AF2C-F8873A4A12D7}">
      <dgm:prSet/>
      <dgm:spPr/>
      <dgm:t>
        <a:bodyPr/>
        <a:lstStyle/>
        <a:p>
          <a:endParaRPr lang="en-US"/>
        </a:p>
      </dgm:t>
    </dgm:pt>
    <dgm:pt modelId="{9F9C25EE-C65A-4111-B36C-E8B16E184BBB}" type="sibTrans" cxnId="{D91C4F4D-AF7D-4088-AF2C-F8873A4A12D7}">
      <dgm:prSet/>
      <dgm:spPr/>
      <dgm:t>
        <a:bodyPr/>
        <a:lstStyle/>
        <a:p>
          <a:endParaRPr lang="en-US"/>
        </a:p>
      </dgm:t>
    </dgm:pt>
    <dgm:pt modelId="{D92CC98D-393E-432A-848C-60139FDE040D}">
      <dgm:prSet/>
      <dgm:spPr/>
      <dgm:t>
        <a:bodyPr/>
        <a:lstStyle/>
        <a:p>
          <a:pPr algn="l" rtl="0"/>
          <a:r>
            <a:rPr lang="en-US"/>
            <a:t>One web resource per entity ribbon</a:t>
          </a:r>
        </a:p>
      </dgm:t>
    </dgm:pt>
    <dgm:pt modelId="{A77145FB-0CAA-4B08-AB4C-D79EF7448B25}" type="parTrans" cxnId="{434F996B-2FBC-441A-8E1C-DFE6170E5011}">
      <dgm:prSet/>
      <dgm:spPr/>
      <dgm:t>
        <a:bodyPr/>
        <a:lstStyle/>
        <a:p>
          <a:endParaRPr lang="en-US"/>
        </a:p>
      </dgm:t>
    </dgm:pt>
    <dgm:pt modelId="{4DDB6B8F-CB1B-4126-AEF2-BD10186B4FA8}" type="sibTrans" cxnId="{434F996B-2FBC-441A-8E1C-DFE6170E5011}">
      <dgm:prSet/>
      <dgm:spPr/>
      <dgm:t>
        <a:bodyPr/>
        <a:lstStyle/>
        <a:p>
          <a:endParaRPr lang="en-US"/>
        </a:p>
      </dgm:t>
    </dgm:pt>
    <dgm:pt modelId="{FBE6A85F-AB26-4378-99BF-C9D2885656B7}">
      <dgm:prSet/>
      <dgm:spPr/>
      <dgm:t>
        <a:bodyPr/>
        <a:lstStyle/>
        <a:p>
          <a:pPr algn="l" rtl="0"/>
          <a:r>
            <a:rPr lang="en-US"/>
            <a:t>Generic or utility web resources</a:t>
          </a:r>
        </a:p>
      </dgm:t>
    </dgm:pt>
    <dgm:pt modelId="{0D6C2FC3-CBE7-4172-9369-9DD527D65464}" type="parTrans" cxnId="{B1D5C0E8-0B70-4DC4-BA83-05C64E905488}">
      <dgm:prSet/>
      <dgm:spPr/>
      <dgm:t>
        <a:bodyPr/>
        <a:lstStyle/>
        <a:p>
          <a:endParaRPr lang="en-US"/>
        </a:p>
      </dgm:t>
    </dgm:pt>
    <dgm:pt modelId="{16A993F2-8EF2-475C-B235-520A3EFC9436}" type="sibTrans" cxnId="{B1D5C0E8-0B70-4DC4-BA83-05C64E905488}">
      <dgm:prSet/>
      <dgm:spPr/>
      <dgm:t>
        <a:bodyPr/>
        <a:lstStyle/>
        <a:p>
          <a:endParaRPr lang="en-US"/>
        </a:p>
      </dgm:t>
    </dgm:pt>
    <dgm:pt modelId="{965082D7-0454-46A3-B6C0-3BDB99DE1C79}">
      <dgm:prSet/>
      <dgm:spPr/>
      <dgm:t>
        <a:bodyPr/>
        <a:lstStyle/>
        <a:p>
          <a:pPr algn="l" rtl="0"/>
          <a:r>
            <a:rPr lang="en-US"/>
            <a:t>Tool-specific resources: jQuery, JSON2</a:t>
          </a:r>
        </a:p>
      </dgm:t>
    </dgm:pt>
    <dgm:pt modelId="{B8ACF88E-049A-4A32-B6E1-90FB793F72A5}" type="parTrans" cxnId="{2C45BE3E-32AD-469B-82C8-9934D3E53AC9}">
      <dgm:prSet/>
      <dgm:spPr/>
      <dgm:t>
        <a:bodyPr/>
        <a:lstStyle/>
        <a:p>
          <a:endParaRPr lang="en-US"/>
        </a:p>
      </dgm:t>
    </dgm:pt>
    <dgm:pt modelId="{DF8E2388-7355-4DF2-B8B4-8351145FFD1C}" type="sibTrans" cxnId="{2C45BE3E-32AD-469B-82C8-9934D3E53AC9}">
      <dgm:prSet/>
      <dgm:spPr/>
      <dgm:t>
        <a:bodyPr/>
        <a:lstStyle/>
        <a:p>
          <a:endParaRPr lang="en-US"/>
        </a:p>
      </dgm:t>
    </dgm:pt>
    <dgm:pt modelId="{E1A6C99E-DA16-4A40-8740-6EF53DB46C67}" type="pres">
      <dgm:prSet presAssocID="{C22BE13B-FC4A-4D76-9C94-603E18227D42}" presName="linearFlow" presStyleCnt="0">
        <dgm:presLayoutVars>
          <dgm:dir/>
          <dgm:resizeHandles val="exact"/>
        </dgm:presLayoutVars>
      </dgm:prSet>
      <dgm:spPr/>
    </dgm:pt>
    <dgm:pt modelId="{C2C16976-1BFB-4164-BCCE-B44415F44EF7}" type="pres">
      <dgm:prSet presAssocID="{45522ECC-69BD-40BF-9273-5EE5CC043E42}" presName="composite" presStyleCnt="0"/>
      <dgm:spPr/>
    </dgm:pt>
    <dgm:pt modelId="{B0DBFBE4-E343-4CDA-81A9-419C5565911E}" type="pres">
      <dgm:prSet presAssocID="{45522ECC-69BD-40BF-9273-5EE5CC043E42}" presName="imgShp" presStyleLbl="fgImgPlace1" presStyleIdx="0" presStyleCnt="4"/>
      <dgm:spPr>
        <a:solidFill>
          <a:srgbClr val="0070C0"/>
        </a:solidFill>
      </dgm:spPr>
    </dgm:pt>
    <dgm:pt modelId="{366DFB7F-F26D-482C-80D8-FDD27AA66099}" type="pres">
      <dgm:prSet presAssocID="{45522ECC-69BD-40BF-9273-5EE5CC043E42}" presName="txShp" presStyleLbl="node1" presStyleIdx="0" presStyleCnt="4">
        <dgm:presLayoutVars>
          <dgm:bulletEnabled val="1"/>
        </dgm:presLayoutVars>
      </dgm:prSet>
      <dgm:spPr/>
    </dgm:pt>
    <dgm:pt modelId="{8448AD0D-5F0A-4D84-A6B2-93BF813A9D60}" type="pres">
      <dgm:prSet presAssocID="{9F9C25EE-C65A-4111-B36C-E8B16E184BBB}" presName="spacing" presStyleCnt="0"/>
      <dgm:spPr/>
    </dgm:pt>
    <dgm:pt modelId="{C9954566-4EA4-479B-AAC0-C1E975988D99}" type="pres">
      <dgm:prSet presAssocID="{D92CC98D-393E-432A-848C-60139FDE040D}" presName="composite" presStyleCnt="0"/>
      <dgm:spPr/>
    </dgm:pt>
    <dgm:pt modelId="{69100FEB-9EAF-4304-B644-E63AEC274E53}" type="pres">
      <dgm:prSet presAssocID="{D92CC98D-393E-432A-848C-60139FDE040D}" presName="imgShp" presStyleLbl="fgImgPlace1" presStyleIdx="1" presStyleCnt="4"/>
      <dgm:spPr>
        <a:solidFill>
          <a:srgbClr val="0070C0"/>
        </a:solidFill>
      </dgm:spPr>
    </dgm:pt>
    <dgm:pt modelId="{C9EC27A3-0B01-4B0C-BF58-8A0151DEB663}" type="pres">
      <dgm:prSet presAssocID="{D92CC98D-393E-432A-848C-60139FDE040D}" presName="txShp" presStyleLbl="node1" presStyleIdx="1" presStyleCnt="4">
        <dgm:presLayoutVars>
          <dgm:bulletEnabled val="1"/>
        </dgm:presLayoutVars>
      </dgm:prSet>
      <dgm:spPr/>
    </dgm:pt>
    <dgm:pt modelId="{D8B838EB-2EA0-442B-993B-385D1FD65BC3}" type="pres">
      <dgm:prSet presAssocID="{4DDB6B8F-CB1B-4126-AEF2-BD10186B4FA8}" presName="spacing" presStyleCnt="0"/>
      <dgm:spPr/>
    </dgm:pt>
    <dgm:pt modelId="{E37A3228-08BF-4C00-BCE5-808E1942FC33}" type="pres">
      <dgm:prSet presAssocID="{FBE6A85F-AB26-4378-99BF-C9D2885656B7}" presName="composite" presStyleCnt="0"/>
      <dgm:spPr/>
    </dgm:pt>
    <dgm:pt modelId="{2E6C8166-DAAC-4DAE-9352-DFCC33628FD2}" type="pres">
      <dgm:prSet presAssocID="{FBE6A85F-AB26-4378-99BF-C9D2885656B7}" presName="imgShp" presStyleLbl="fgImgPlace1" presStyleIdx="2" presStyleCnt="4"/>
      <dgm:spPr>
        <a:solidFill>
          <a:srgbClr val="0070C0"/>
        </a:solidFill>
      </dgm:spPr>
    </dgm:pt>
    <dgm:pt modelId="{DF156FFC-2053-4DFD-AC63-D35716F62D53}" type="pres">
      <dgm:prSet presAssocID="{FBE6A85F-AB26-4378-99BF-C9D2885656B7}" presName="txShp" presStyleLbl="node1" presStyleIdx="2" presStyleCnt="4">
        <dgm:presLayoutVars>
          <dgm:bulletEnabled val="1"/>
        </dgm:presLayoutVars>
      </dgm:prSet>
      <dgm:spPr/>
    </dgm:pt>
    <dgm:pt modelId="{FBC6AC4F-60A1-4A15-9854-AB78BBF376E4}" type="pres">
      <dgm:prSet presAssocID="{16A993F2-8EF2-475C-B235-520A3EFC9436}" presName="spacing" presStyleCnt="0"/>
      <dgm:spPr/>
    </dgm:pt>
    <dgm:pt modelId="{D20910B7-53E6-43FD-904B-05CB9F9F5AEE}" type="pres">
      <dgm:prSet presAssocID="{965082D7-0454-46A3-B6C0-3BDB99DE1C79}" presName="composite" presStyleCnt="0"/>
      <dgm:spPr/>
    </dgm:pt>
    <dgm:pt modelId="{4292682D-DC12-4DBB-8709-8145D5E29C27}" type="pres">
      <dgm:prSet presAssocID="{965082D7-0454-46A3-B6C0-3BDB99DE1C79}" presName="imgShp" presStyleLbl="fgImgPlace1" presStyleIdx="3" presStyleCnt="4"/>
      <dgm:spPr>
        <a:solidFill>
          <a:srgbClr val="0070C0"/>
        </a:solidFill>
      </dgm:spPr>
    </dgm:pt>
    <dgm:pt modelId="{B3F9B284-DB8F-49C9-8105-DA11320AD1E4}" type="pres">
      <dgm:prSet presAssocID="{965082D7-0454-46A3-B6C0-3BDB99DE1C79}" presName="txShp" presStyleLbl="node1" presStyleIdx="3" presStyleCnt="4">
        <dgm:presLayoutVars>
          <dgm:bulletEnabled val="1"/>
        </dgm:presLayoutVars>
      </dgm:prSet>
      <dgm:spPr/>
    </dgm:pt>
  </dgm:ptLst>
  <dgm:cxnLst>
    <dgm:cxn modelId="{DC9C191D-D14E-43D0-ACFC-BC29AA9D3FD1}" type="presOf" srcId="{965082D7-0454-46A3-B6C0-3BDB99DE1C79}" destId="{B3F9B284-DB8F-49C9-8105-DA11320AD1E4}" srcOrd="0" destOrd="0" presId="urn:microsoft.com/office/officeart/2005/8/layout/vList3"/>
    <dgm:cxn modelId="{2C45BE3E-32AD-469B-82C8-9934D3E53AC9}" srcId="{C22BE13B-FC4A-4D76-9C94-603E18227D42}" destId="{965082D7-0454-46A3-B6C0-3BDB99DE1C79}" srcOrd="3" destOrd="0" parTransId="{B8ACF88E-049A-4A32-B6E1-90FB793F72A5}" sibTransId="{DF8E2388-7355-4DF2-B8B4-8351145FFD1C}"/>
    <dgm:cxn modelId="{434F996B-2FBC-441A-8E1C-DFE6170E5011}" srcId="{C22BE13B-FC4A-4D76-9C94-603E18227D42}" destId="{D92CC98D-393E-432A-848C-60139FDE040D}" srcOrd="1" destOrd="0" parTransId="{A77145FB-0CAA-4B08-AB4C-D79EF7448B25}" sibTransId="{4DDB6B8F-CB1B-4126-AEF2-BD10186B4FA8}"/>
    <dgm:cxn modelId="{D91C4F4D-AF7D-4088-AF2C-F8873A4A12D7}" srcId="{C22BE13B-FC4A-4D76-9C94-603E18227D42}" destId="{45522ECC-69BD-40BF-9273-5EE5CC043E42}" srcOrd="0" destOrd="0" parTransId="{1600728C-B83B-497E-887C-76C1A29DCC9E}" sibTransId="{9F9C25EE-C65A-4111-B36C-E8B16E184BBB}"/>
    <dgm:cxn modelId="{C6E32786-107D-44F5-B928-9DCEB23F5F7E}" type="presOf" srcId="{FBE6A85F-AB26-4378-99BF-C9D2885656B7}" destId="{DF156FFC-2053-4DFD-AC63-D35716F62D53}" srcOrd="0" destOrd="0" presId="urn:microsoft.com/office/officeart/2005/8/layout/vList3"/>
    <dgm:cxn modelId="{AF51B39E-F515-45FF-B3D2-E62DFC46E07B}" type="presOf" srcId="{D92CC98D-393E-432A-848C-60139FDE040D}" destId="{C9EC27A3-0B01-4B0C-BF58-8A0151DEB663}" srcOrd="0" destOrd="0" presId="urn:microsoft.com/office/officeart/2005/8/layout/vList3"/>
    <dgm:cxn modelId="{BEA2E2B2-E59E-4C5A-AC13-3060AD1615A9}" type="presOf" srcId="{C22BE13B-FC4A-4D76-9C94-603E18227D42}" destId="{E1A6C99E-DA16-4A40-8740-6EF53DB46C67}" srcOrd="0" destOrd="0" presId="urn:microsoft.com/office/officeart/2005/8/layout/vList3"/>
    <dgm:cxn modelId="{B1D5C0E8-0B70-4DC4-BA83-05C64E905488}" srcId="{C22BE13B-FC4A-4D76-9C94-603E18227D42}" destId="{FBE6A85F-AB26-4378-99BF-C9D2885656B7}" srcOrd="2" destOrd="0" parTransId="{0D6C2FC3-CBE7-4172-9369-9DD527D65464}" sibTransId="{16A993F2-8EF2-475C-B235-520A3EFC9436}"/>
    <dgm:cxn modelId="{9910AAE9-F323-4E47-B087-77B41E6CC474}" type="presOf" srcId="{45522ECC-69BD-40BF-9273-5EE5CC043E42}" destId="{366DFB7F-F26D-482C-80D8-FDD27AA66099}" srcOrd="0" destOrd="0" presId="urn:microsoft.com/office/officeart/2005/8/layout/vList3"/>
    <dgm:cxn modelId="{6783AE5B-3B1C-4094-A2F7-4583B26E2414}" type="presParOf" srcId="{E1A6C99E-DA16-4A40-8740-6EF53DB46C67}" destId="{C2C16976-1BFB-4164-BCCE-B44415F44EF7}" srcOrd="0" destOrd="0" presId="urn:microsoft.com/office/officeart/2005/8/layout/vList3"/>
    <dgm:cxn modelId="{D9328EA9-E835-4C80-8552-DB6FBB2385E2}" type="presParOf" srcId="{C2C16976-1BFB-4164-BCCE-B44415F44EF7}" destId="{B0DBFBE4-E343-4CDA-81A9-419C5565911E}" srcOrd="0" destOrd="0" presId="urn:microsoft.com/office/officeart/2005/8/layout/vList3"/>
    <dgm:cxn modelId="{E8FE793F-888B-4B6A-A214-5ED03A00ED56}" type="presParOf" srcId="{C2C16976-1BFB-4164-BCCE-B44415F44EF7}" destId="{366DFB7F-F26D-482C-80D8-FDD27AA66099}" srcOrd="1" destOrd="0" presId="urn:microsoft.com/office/officeart/2005/8/layout/vList3"/>
    <dgm:cxn modelId="{BF039641-3A95-46B3-B094-289EEC1AABFD}" type="presParOf" srcId="{E1A6C99E-DA16-4A40-8740-6EF53DB46C67}" destId="{8448AD0D-5F0A-4D84-A6B2-93BF813A9D60}" srcOrd="1" destOrd="0" presId="urn:microsoft.com/office/officeart/2005/8/layout/vList3"/>
    <dgm:cxn modelId="{3F5E16FE-FE18-4C77-B6A1-C39E2FAA0F2F}" type="presParOf" srcId="{E1A6C99E-DA16-4A40-8740-6EF53DB46C67}" destId="{C9954566-4EA4-479B-AAC0-C1E975988D99}" srcOrd="2" destOrd="0" presId="urn:microsoft.com/office/officeart/2005/8/layout/vList3"/>
    <dgm:cxn modelId="{3A58EBF5-0C20-4CD5-A9B0-A8DAEE230335}" type="presParOf" srcId="{C9954566-4EA4-479B-AAC0-C1E975988D99}" destId="{69100FEB-9EAF-4304-B644-E63AEC274E53}" srcOrd="0" destOrd="0" presId="urn:microsoft.com/office/officeart/2005/8/layout/vList3"/>
    <dgm:cxn modelId="{1A025F88-7698-4A3D-972C-6E93ACA85786}" type="presParOf" srcId="{C9954566-4EA4-479B-AAC0-C1E975988D99}" destId="{C9EC27A3-0B01-4B0C-BF58-8A0151DEB663}" srcOrd="1" destOrd="0" presId="urn:microsoft.com/office/officeart/2005/8/layout/vList3"/>
    <dgm:cxn modelId="{48DD5DB5-948B-4589-8D19-7A36582E08DE}" type="presParOf" srcId="{E1A6C99E-DA16-4A40-8740-6EF53DB46C67}" destId="{D8B838EB-2EA0-442B-993B-385D1FD65BC3}" srcOrd="3" destOrd="0" presId="urn:microsoft.com/office/officeart/2005/8/layout/vList3"/>
    <dgm:cxn modelId="{34B22080-EFA9-44BF-9739-8EB5D6ABD930}" type="presParOf" srcId="{E1A6C99E-DA16-4A40-8740-6EF53DB46C67}" destId="{E37A3228-08BF-4C00-BCE5-808E1942FC33}" srcOrd="4" destOrd="0" presId="urn:microsoft.com/office/officeart/2005/8/layout/vList3"/>
    <dgm:cxn modelId="{7EF09FEE-2507-4BA9-8E87-92396A5124BA}" type="presParOf" srcId="{E37A3228-08BF-4C00-BCE5-808E1942FC33}" destId="{2E6C8166-DAAC-4DAE-9352-DFCC33628FD2}" srcOrd="0" destOrd="0" presId="urn:microsoft.com/office/officeart/2005/8/layout/vList3"/>
    <dgm:cxn modelId="{025686C7-3ACD-4949-A115-3BFA45708E98}" type="presParOf" srcId="{E37A3228-08BF-4C00-BCE5-808E1942FC33}" destId="{DF156FFC-2053-4DFD-AC63-D35716F62D53}" srcOrd="1" destOrd="0" presId="urn:microsoft.com/office/officeart/2005/8/layout/vList3"/>
    <dgm:cxn modelId="{513D43C1-DDDD-4272-981F-7043647EF714}" type="presParOf" srcId="{E1A6C99E-DA16-4A40-8740-6EF53DB46C67}" destId="{FBC6AC4F-60A1-4A15-9854-AB78BBF376E4}" srcOrd="5" destOrd="0" presId="urn:microsoft.com/office/officeart/2005/8/layout/vList3"/>
    <dgm:cxn modelId="{28F33186-F049-414E-AC2A-2617FABC2633}" type="presParOf" srcId="{E1A6C99E-DA16-4A40-8740-6EF53DB46C67}" destId="{D20910B7-53E6-43FD-904B-05CB9F9F5AEE}" srcOrd="6" destOrd="0" presId="urn:microsoft.com/office/officeart/2005/8/layout/vList3"/>
    <dgm:cxn modelId="{48169FB9-50A4-4837-8FA5-1CC54D58BEE4}" type="presParOf" srcId="{D20910B7-53E6-43FD-904B-05CB9F9F5AEE}" destId="{4292682D-DC12-4DBB-8709-8145D5E29C27}" srcOrd="0" destOrd="0" presId="urn:microsoft.com/office/officeart/2005/8/layout/vList3"/>
    <dgm:cxn modelId="{4BE13D97-9D8F-4CD0-BC74-9F4E921E92BC}" type="presParOf" srcId="{D20910B7-53E6-43FD-904B-05CB9F9F5AEE}" destId="{B3F9B284-DB8F-49C9-8105-DA11320AD1E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ED09FD-F5F0-41C5-8057-F3673B991D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28585-AFC8-403C-AD8E-10DE0B7DFEAF}">
      <dgm:prSet/>
      <dgm:spPr/>
      <dgm:t>
        <a:bodyPr/>
        <a:lstStyle/>
        <a:p>
          <a:pPr rtl="0"/>
          <a:r>
            <a:rPr lang="en-US" b="1" baseline="0" dirty="0"/>
            <a:t>Naming Conventions</a:t>
          </a:r>
          <a:endParaRPr lang="en-US" b="1" dirty="0"/>
        </a:p>
      </dgm:t>
    </dgm:pt>
    <dgm:pt modelId="{1CF8AF27-0639-40F3-86AB-1FE662770309}" type="parTrans" cxnId="{AFA28B3F-B139-4F1A-B50F-DC87BAA95944}">
      <dgm:prSet/>
      <dgm:spPr/>
      <dgm:t>
        <a:bodyPr/>
        <a:lstStyle/>
        <a:p>
          <a:endParaRPr lang="en-US"/>
        </a:p>
      </dgm:t>
    </dgm:pt>
    <dgm:pt modelId="{829A9760-A621-4816-8F80-C3F102D7F0C2}" type="sibTrans" cxnId="{AFA28B3F-B139-4F1A-B50F-DC87BAA95944}">
      <dgm:prSet/>
      <dgm:spPr/>
      <dgm:t>
        <a:bodyPr/>
        <a:lstStyle/>
        <a:p>
          <a:endParaRPr lang="en-US"/>
        </a:p>
      </dgm:t>
    </dgm:pt>
    <dgm:pt modelId="{4202FE6C-781B-4FB8-B519-337E9D0F07FC}">
      <dgm:prSet/>
      <dgm:spPr/>
      <dgm:t>
        <a:bodyPr/>
        <a:lstStyle/>
        <a:p>
          <a:pPr rtl="0"/>
          <a:r>
            <a:rPr lang="en-US" baseline="0" dirty="0"/>
            <a:t>[entity]_main_library.js</a:t>
          </a:r>
          <a:endParaRPr lang="en-US" dirty="0"/>
        </a:p>
      </dgm:t>
    </dgm:pt>
    <dgm:pt modelId="{5794AAED-F4C0-4645-A082-F0FB9545C5B7}" type="parTrans" cxnId="{D35ED9BE-0D5C-4B19-9143-5A42A4F385FD}">
      <dgm:prSet/>
      <dgm:spPr/>
      <dgm:t>
        <a:bodyPr/>
        <a:lstStyle/>
        <a:p>
          <a:endParaRPr lang="en-US"/>
        </a:p>
      </dgm:t>
    </dgm:pt>
    <dgm:pt modelId="{BC8CD94A-4CD6-43D9-92DB-900DAE998D3C}" type="sibTrans" cxnId="{D35ED9BE-0D5C-4B19-9143-5A42A4F385FD}">
      <dgm:prSet/>
      <dgm:spPr/>
      <dgm:t>
        <a:bodyPr/>
        <a:lstStyle/>
        <a:p>
          <a:endParaRPr lang="en-US"/>
        </a:p>
      </dgm:t>
    </dgm:pt>
    <dgm:pt modelId="{1198027D-2481-4D73-890F-9198B3EBF61C}">
      <dgm:prSet/>
      <dgm:spPr/>
      <dgm:t>
        <a:bodyPr/>
        <a:lstStyle/>
        <a:p>
          <a:pPr rtl="0"/>
          <a:r>
            <a:rPr lang="en-US" b="1" baseline="0" dirty="0"/>
            <a:t>Examples</a:t>
          </a:r>
          <a:endParaRPr lang="en-US" b="1" dirty="0"/>
        </a:p>
      </dgm:t>
    </dgm:pt>
    <dgm:pt modelId="{4962A1C5-505C-4441-B0B2-4BC9E6C3E17A}" type="parTrans" cxnId="{0C4259B6-88C9-4A6A-814C-75AE2925CF61}">
      <dgm:prSet/>
      <dgm:spPr/>
      <dgm:t>
        <a:bodyPr/>
        <a:lstStyle/>
        <a:p>
          <a:endParaRPr lang="en-US"/>
        </a:p>
      </dgm:t>
    </dgm:pt>
    <dgm:pt modelId="{67DB85DB-84AA-4423-8D98-57B582E2484D}" type="sibTrans" cxnId="{0C4259B6-88C9-4A6A-814C-75AE2925CF61}">
      <dgm:prSet/>
      <dgm:spPr/>
      <dgm:t>
        <a:bodyPr/>
        <a:lstStyle/>
        <a:p>
          <a:endParaRPr lang="en-US"/>
        </a:p>
      </dgm:t>
    </dgm:pt>
    <dgm:pt modelId="{3A699D63-20DD-4E3D-A8F2-E5AD0837DDEB}">
      <dgm:prSet/>
      <dgm:spPr/>
      <dgm:t>
        <a:bodyPr/>
        <a:lstStyle/>
        <a:p>
          <a:pPr rtl="0"/>
          <a:r>
            <a:rPr lang="en-US" baseline="0" dirty="0"/>
            <a:t>Contact_main_library.js</a:t>
          </a:r>
          <a:endParaRPr lang="en-US" dirty="0"/>
        </a:p>
      </dgm:t>
    </dgm:pt>
    <dgm:pt modelId="{216280E2-D33D-4562-A77C-E472B578DB67}" type="parTrans" cxnId="{57ED9B93-3950-4951-989B-5E111D5B0B02}">
      <dgm:prSet/>
      <dgm:spPr/>
      <dgm:t>
        <a:bodyPr/>
        <a:lstStyle/>
        <a:p>
          <a:endParaRPr lang="en-US"/>
        </a:p>
      </dgm:t>
    </dgm:pt>
    <dgm:pt modelId="{3598F706-F4B0-4EDA-8E50-8227E6C21065}" type="sibTrans" cxnId="{57ED9B93-3950-4951-989B-5E111D5B0B02}">
      <dgm:prSet/>
      <dgm:spPr/>
      <dgm:t>
        <a:bodyPr/>
        <a:lstStyle/>
        <a:p>
          <a:endParaRPr lang="en-US"/>
        </a:p>
      </dgm:t>
    </dgm:pt>
    <dgm:pt modelId="{C63CCDA6-3022-4A34-ACE1-6703161C11B7}">
      <dgm:prSet/>
      <dgm:spPr/>
      <dgm:t>
        <a:bodyPr/>
        <a:lstStyle/>
        <a:p>
          <a:pPr rtl="0"/>
          <a:r>
            <a:rPr lang="en-US" baseline="0" dirty="0"/>
            <a:t>Contact_ribbon_library.js</a:t>
          </a:r>
          <a:endParaRPr lang="en-US" dirty="0"/>
        </a:p>
      </dgm:t>
    </dgm:pt>
    <dgm:pt modelId="{A8E0233C-3919-43A5-9E20-584103F87658}" type="parTrans" cxnId="{E253676B-1962-4984-822C-F47C457DD94A}">
      <dgm:prSet/>
      <dgm:spPr/>
      <dgm:t>
        <a:bodyPr/>
        <a:lstStyle/>
        <a:p>
          <a:endParaRPr lang="en-US"/>
        </a:p>
      </dgm:t>
    </dgm:pt>
    <dgm:pt modelId="{8A7EADF2-4DA4-4E17-AD73-10568AACAB35}" type="sibTrans" cxnId="{E253676B-1962-4984-822C-F47C457DD94A}">
      <dgm:prSet/>
      <dgm:spPr/>
      <dgm:t>
        <a:bodyPr/>
        <a:lstStyle/>
        <a:p>
          <a:endParaRPr lang="en-US"/>
        </a:p>
      </dgm:t>
    </dgm:pt>
    <dgm:pt modelId="{A5D257C7-E528-4457-80D2-1F87B309642E}">
      <dgm:prSet/>
      <dgm:spPr/>
      <dgm:t>
        <a:bodyPr/>
        <a:lstStyle/>
        <a:p>
          <a:r>
            <a:rPr lang="en-US" baseline="0" dirty="0"/>
            <a:t>[entity]_ribbon_library.js</a:t>
          </a:r>
          <a:endParaRPr lang="en-US"/>
        </a:p>
      </dgm:t>
    </dgm:pt>
    <dgm:pt modelId="{9CFD18EC-7C8A-4704-BBF1-20BFFFA426A2}" type="parTrans" cxnId="{ABB3849B-768F-400A-8CC2-09D82387919E}">
      <dgm:prSet/>
      <dgm:spPr/>
      <dgm:t>
        <a:bodyPr/>
        <a:lstStyle/>
        <a:p>
          <a:endParaRPr lang="en-US"/>
        </a:p>
      </dgm:t>
    </dgm:pt>
    <dgm:pt modelId="{DE2BE5D0-75A6-4282-8809-F064C77DB644}" type="sibTrans" cxnId="{ABB3849B-768F-400A-8CC2-09D82387919E}">
      <dgm:prSet/>
      <dgm:spPr/>
      <dgm:t>
        <a:bodyPr/>
        <a:lstStyle/>
        <a:p>
          <a:endParaRPr lang="en-US"/>
        </a:p>
      </dgm:t>
    </dgm:pt>
    <dgm:pt modelId="{D094270E-0C83-4FB0-B7BD-F5FAFF4391C9}" type="pres">
      <dgm:prSet presAssocID="{67ED09FD-F5F0-41C5-8057-F3673B991D0D}" presName="Name0" presStyleCnt="0">
        <dgm:presLayoutVars>
          <dgm:dir/>
          <dgm:animLvl val="lvl"/>
          <dgm:resizeHandles val="exact"/>
        </dgm:presLayoutVars>
      </dgm:prSet>
      <dgm:spPr/>
    </dgm:pt>
    <dgm:pt modelId="{2959BA7C-27FD-47E9-BFCD-B99BBBF6A347}" type="pres">
      <dgm:prSet presAssocID="{DFA28585-AFC8-403C-AD8E-10DE0B7DFEAF}" presName="composite" presStyleCnt="0"/>
      <dgm:spPr/>
    </dgm:pt>
    <dgm:pt modelId="{222E3328-97B8-40AE-BCB4-8C0D0C52C50D}" type="pres">
      <dgm:prSet presAssocID="{DFA28585-AFC8-403C-AD8E-10DE0B7DFEA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8AF34F1-0F92-42A3-856A-A154222886A7}" type="pres">
      <dgm:prSet presAssocID="{DFA28585-AFC8-403C-AD8E-10DE0B7DFEAF}" presName="desTx" presStyleLbl="alignAccFollowNode1" presStyleIdx="0" presStyleCnt="2">
        <dgm:presLayoutVars>
          <dgm:bulletEnabled val="1"/>
        </dgm:presLayoutVars>
      </dgm:prSet>
      <dgm:spPr/>
    </dgm:pt>
    <dgm:pt modelId="{63D91EF7-CDAE-44AD-9B09-A235C5EAE56A}" type="pres">
      <dgm:prSet presAssocID="{829A9760-A621-4816-8F80-C3F102D7F0C2}" presName="space" presStyleCnt="0"/>
      <dgm:spPr/>
    </dgm:pt>
    <dgm:pt modelId="{3B9D10FF-2F51-4B5E-AB8E-BEDD7A4D4FFA}" type="pres">
      <dgm:prSet presAssocID="{1198027D-2481-4D73-890F-9198B3EBF61C}" presName="composite" presStyleCnt="0"/>
      <dgm:spPr/>
    </dgm:pt>
    <dgm:pt modelId="{2B79F48E-0F93-4DB6-8A82-658F6675ABAF}" type="pres">
      <dgm:prSet presAssocID="{1198027D-2481-4D73-890F-9198B3EBF61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C666F64-222E-4B1C-A2DC-E4505030F403}" type="pres">
      <dgm:prSet presAssocID="{1198027D-2481-4D73-890F-9198B3EBF61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3F3E422-D0F1-4398-96B3-64BE0AF6441F}" type="presOf" srcId="{4202FE6C-781B-4FB8-B519-337E9D0F07FC}" destId="{18AF34F1-0F92-42A3-856A-A154222886A7}" srcOrd="0" destOrd="0" presId="urn:microsoft.com/office/officeart/2005/8/layout/hList1"/>
    <dgm:cxn modelId="{045A783C-3D83-424F-A5FC-DDED0BB9A586}" type="presOf" srcId="{67ED09FD-F5F0-41C5-8057-F3673B991D0D}" destId="{D094270E-0C83-4FB0-B7BD-F5FAFF4391C9}" srcOrd="0" destOrd="0" presId="urn:microsoft.com/office/officeart/2005/8/layout/hList1"/>
    <dgm:cxn modelId="{AFA28B3F-B139-4F1A-B50F-DC87BAA95944}" srcId="{67ED09FD-F5F0-41C5-8057-F3673B991D0D}" destId="{DFA28585-AFC8-403C-AD8E-10DE0B7DFEAF}" srcOrd="0" destOrd="0" parTransId="{1CF8AF27-0639-40F3-86AB-1FE662770309}" sibTransId="{829A9760-A621-4816-8F80-C3F102D7F0C2}"/>
    <dgm:cxn modelId="{2C802F68-B874-46AE-86DC-4D85273F8006}" type="presOf" srcId="{C63CCDA6-3022-4A34-ACE1-6703161C11B7}" destId="{5C666F64-222E-4B1C-A2DC-E4505030F403}" srcOrd="0" destOrd="1" presId="urn:microsoft.com/office/officeart/2005/8/layout/hList1"/>
    <dgm:cxn modelId="{E253676B-1962-4984-822C-F47C457DD94A}" srcId="{1198027D-2481-4D73-890F-9198B3EBF61C}" destId="{C63CCDA6-3022-4A34-ACE1-6703161C11B7}" srcOrd="1" destOrd="0" parTransId="{A8E0233C-3919-43A5-9E20-584103F87658}" sibTransId="{8A7EADF2-4DA4-4E17-AD73-10568AACAB35}"/>
    <dgm:cxn modelId="{57ED9B93-3950-4951-989B-5E111D5B0B02}" srcId="{1198027D-2481-4D73-890F-9198B3EBF61C}" destId="{3A699D63-20DD-4E3D-A8F2-E5AD0837DDEB}" srcOrd="0" destOrd="0" parTransId="{216280E2-D33D-4562-A77C-E472B578DB67}" sibTransId="{3598F706-F4B0-4EDA-8E50-8227E6C21065}"/>
    <dgm:cxn modelId="{ABB3849B-768F-400A-8CC2-09D82387919E}" srcId="{DFA28585-AFC8-403C-AD8E-10DE0B7DFEAF}" destId="{A5D257C7-E528-4457-80D2-1F87B309642E}" srcOrd="1" destOrd="0" parTransId="{9CFD18EC-7C8A-4704-BBF1-20BFFFA426A2}" sibTransId="{DE2BE5D0-75A6-4282-8809-F064C77DB644}"/>
    <dgm:cxn modelId="{4EBB05B2-B829-46F3-A097-F0BF4A9013E4}" type="presOf" srcId="{A5D257C7-E528-4457-80D2-1F87B309642E}" destId="{18AF34F1-0F92-42A3-856A-A154222886A7}" srcOrd="0" destOrd="1" presId="urn:microsoft.com/office/officeart/2005/8/layout/hList1"/>
    <dgm:cxn modelId="{511868B4-27EF-4D92-9B87-73F5BFBE7310}" type="presOf" srcId="{1198027D-2481-4D73-890F-9198B3EBF61C}" destId="{2B79F48E-0F93-4DB6-8A82-658F6675ABAF}" srcOrd="0" destOrd="0" presId="urn:microsoft.com/office/officeart/2005/8/layout/hList1"/>
    <dgm:cxn modelId="{0C4259B6-88C9-4A6A-814C-75AE2925CF61}" srcId="{67ED09FD-F5F0-41C5-8057-F3673B991D0D}" destId="{1198027D-2481-4D73-890F-9198B3EBF61C}" srcOrd="1" destOrd="0" parTransId="{4962A1C5-505C-4441-B0B2-4BC9E6C3E17A}" sibTransId="{67DB85DB-84AA-4423-8D98-57B582E2484D}"/>
    <dgm:cxn modelId="{D35ED9BE-0D5C-4B19-9143-5A42A4F385FD}" srcId="{DFA28585-AFC8-403C-AD8E-10DE0B7DFEAF}" destId="{4202FE6C-781B-4FB8-B519-337E9D0F07FC}" srcOrd="0" destOrd="0" parTransId="{5794AAED-F4C0-4645-A082-F0FB9545C5B7}" sibTransId="{BC8CD94A-4CD6-43D9-92DB-900DAE998D3C}"/>
    <dgm:cxn modelId="{5D2695F7-FBB7-447D-AD7B-DDD3ADD2C8EB}" type="presOf" srcId="{3A699D63-20DD-4E3D-A8F2-E5AD0837DDEB}" destId="{5C666F64-222E-4B1C-A2DC-E4505030F403}" srcOrd="0" destOrd="0" presId="urn:microsoft.com/office/officeart/2005/8/layout/hList1"/>
    <dgm:cxn modelId="{C856FAFD-F1CF-4B65-A975-C9FE9516928A}" type="presOf" srcId="{DFA28585-AFC8-403C-AD8E-10DE0B7DFEAF}" destId="{222E3328-97B8-40AE-BCB4-8C0D0C52C50D}" srcOrd="0" destOrd="0" presId="urn:microsoft.com/office/officeart/2005/8/layout/hList1"/>
    <dgm:cxn modelId="{BCB2FB98-3D06-40AF-9313-FC046CD2BF4A}" type="presParOf" srcId="{D094270E-0C83-4FB0-B7BD-F5FAFF4391C9}" destId="{2959BA7C-27FD-47E9-BFCD-B99BBBF6A347}" srcOrd="0" destOrd="0" presId="urn:microsoft.com/office/officeart/2005/8/layout/hList1"/>
    <dgm:cxn modelId="{D4A785FB-C10B-4C49-9C9A-205383B2BF03}" type="presParOf" srcId="{2959BA7C-27FD-47E9-BFCD-B99BBBF6A347}" destId="{222E3328-97B8-40AE-BCB4-8C0D0C52C50D}" srcOrd="0" destOrd="0" presId="urn:microsoft.com/office/officeart/2005/8/layout/hList1"/>
    <dgm:cxn modelId="{407DEFBF-8534-4B8C-956C-6C5C3EF4649D}" type="presParOf" srcId="{2959BA7C-27FD-47E9-BFCD-B99BBBF6A347}" destId="{18AF34F1-0F92-42A3-856A-A154222886A7}" srcOrd="1" destOrd="0" presId="urn:microsoft.com/office/officeart/2005/8/layout/hList1"/>
    <dgm:cxn modelId="{0F7DF483-CB3D-42DD-B056-63481757409B}" type="presParOf" srcId="{D094270E-0C83-4FB0-B7BD-F5FAFF4391C9}" destId="{63D91EF7-CDAE-44AD-9B09-A235C5EAE56A}" srcOrd="1" destOrd="0" presId="urn:microsoft.com/office/officeart/2005/8/layout/hList1"/>
    <dgm:cxn modelId="{1A830FDB-65DD-4A54-8F15-24B9853F94BF}" type="presParOf" srcId="{D094270E-0C83-4FB0-B7BD-F5FAFF4391C9}" destId="{3B9D10FF-2F51-4B5E-AB8E-BEDD7A4D4FFA}" srcOrd="2" destOrd="0" presId="urn:microsoft.com/office/officeart/2005/8/layout/hList1"/>
    <dgm:cxn modelId="{18BBE719-D002-4DFA-8A27-FE20E0714D2D}" type="presParOf" srcId="{3B9D10FF-2F51-4B5E-AB8E-BEDD7A4D4FFA}" destId="{2B79F48E-0F93-4DB6-8A82-658F6675ABAF}" srcOrd="0" destOrd="0" presId="urn:microsoft.com/office/officeart/2005/8/layout/hList1"/>
    <dgm:cxn modelId="{75D446ED-63EF-4178-90C5-86646F1F5313}" type="presParOf" srcId="{3B9D10FF-2F51-4B5E-AB8E-BEDD7A4D4FFA}" destId="{5C666F64-222E-4B1C-A2DC-E4505030F4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71A94-80D0-40C8-A79A-26C0110D9018}">
      <dsp:nvSpPr>
        <dsp:cNvPr id="0" name=""/>
        <dsp:cNvSpPr/>
      </dsp:nvSpPr>
      <dsp:spPr>
        <a:xfrm>
          <a:off x="0" y="2179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Dynamics CRM Architect</a:t>
          </a:r>
        </a:p>
      </dsp:txBody>
      <dsp:txXfrm>
        <a:off x="37467" y="59262"/>
        <a:ext cx="8154666" cy="692586"/>
      </dsp:txXfrm>
    </dsp:sp>
    <dsp:sp modelId="{C615B557-577E-4D16-81F5-5178A94ADF26}">
      <dsp:nvSpPr>
        <dsp:cNvPr id="0" name=""/>
        <dsp:cNvSpPr/>
      </dsp:nvSpPr>
      <dsp:spPr>
        <a:xfrm>
          <a:off x="0" y="789315"/>
          <a:ext cx="8229600" cy="258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Independent consultant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Ten–Time Dynamics CRM MVP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Contact me:</a:t>
          </a:r>
        </a:p>
        <a:p>
          <a:pPr marL="457200" lvl="2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mitch@xrmcoaches.com</a:t>
          </a:r>
        </a:p>
        <a:p>
          <a:pPr marL="457200" lvl="2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Infinite–x.net</a:t>
          </a:r>
        </a:p>
        <a:p>
          <a:pPr marL="457200" lvl="2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@mitchmilam</a:t>
          </a:r>
        </a:p>
      </dsp:txBody>
      <dsp:txXfrm>
        <a:off x="0" y="789315"/>
        <a:ext cx="8229600" cy="25833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EFC6A-BF7E-438B-A729-8BD95944AAA8}">
      <dsp:nvSpPr>
        <dsp:cNvPr id="0" name=""/>
        <dsp:cNvSpPr/>
      </dsp:nvSpPr>
      <dsp:spPr>
        <a:xfrm>
          <a:off x="0" y="48359"/>
          <a:ext cx="4286472" cy="960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Connects the Web Resource to the Form</a:t>
          </a:r>
        </a:p>
      </dsp:txBody>
      <dsp:txXfrm>
        <a:off x="0" y="48359"/>
        <a:ext cx="4286472" cy="960066"/>
      </dsp:txXfrm>
    </dsp:sp>
    <dsp:sp modelId="{2230B689-1BB5-463A-947B-6ED962B0AF1F}">
      <dsp:nvSpPr>
        <dsp:cNvPr id="0" name=""/>
        <dsp:cNvSpPr/>
      </dsp:nvSpPr>
      <dsp:spPr>
        <a:xfrm>
          <a:off x="0" y="1008426"/>
          <a:ext cx="4286472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baseline="0" dirty="0"/>
            <a:t>Provides access to functions for use as event handlers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Up to 50 libraries per form</a:t>
          </a:r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0" y="1008426"/>
        <a:ext cx="4286472" cy="22838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EFC6A-BF7E-438B-A729-8BD95944AAA8}">
      <dsp:nvSpPr>
        <dsp:cNvPr id="0" name=""/>
        <dsp:cNvSpPr/>
      </dsp:nvSpPr>
      <dsp:spPr>
        <a:xfrm>
          <a:off x="0" y="9337"/>
          <a:ext cx="4286472" cy="859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Connect JavaScript Library functions with form events</a:t>
          </a:r>
          <a:endParaRPr lang="en-US" sz="2300" kern="1200" dirty="0"/>
        </a:p>
      </dsp:txBody>
      <dsp:txXfrm>
        <a:off x="0" y="9337"/>
        <a:ext cx="4286472" cy="859685"/>
      </dsp:txXfrm>
    </dsp:sp>
    <dsp:sp modelId="{2230B689-1BB5-463A-947B-6ED962B0AF1F}">
      <dsp:nvSpPr>
        <dsp:cNvPr id="0" name=""/>
        <dsp:cNvSpPr/>
      </dsp:nvSpPr>
      <dsp:spPr>
        <a:xfrm>
          <a:off x="0" y="869023"/>
          <a:ext cx="4286472" cy="24622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baseline="0" dirty="0"/>
            <a:t>Major Events:</a:t>
          </a:r>
          <a:endParaRPr lang="en-US" sz="2300" kern="1200" dirty="0"/>
        </a:p>
        <a:p>
          <a:pPr marL="457200" lvl="2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baseline="0" dirty="0" err="1"/>
            <a:t>OnLoad</a:t>
          </a:r>
          <a:endParaRPr lang="en-US" sz="2300" kern="1200" dirty="0"/>
        </a:p>
        <a:p>
          <a:pPr marL="457200" lvl="2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baseline="0" dirty="0" err="1"/>
            <a:t>OnSave</a:t>
          </a:r>
          <a:endParaRPr lang="en-US" sz="2300" kern="1200" dirty="0"/>
        </a:p>
        <a:p>
          <a:pPr marL="457200" lvl="2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baseline="0" dirty="0" err="1"/>
            <a:t>OnChange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Up to 50 event handlers per event</a:t>
          </a:r>
        </a:p>
      </dsp:txBody>
      <dsp:txXfrm>
        <a:off x="0" y="869023"/>
        <a:ext cx="4286472" cy="24622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54A3B-62B5-40EE-93CA-B5C9FD2A0013}">
      <dsp:nvSpPr>
        <dsp:cNvPr id="0" name=""/>
        <dsp:cNvSpPr/>
      </dsp:nvSpPr>
      <dsp:spPr>
        <a:xfrm>
          <a:off x="0" y="352264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CRM Form Fields contain two components:</a:t>
          </a:r>
        </a:p>
      </dsp:txBody>
      <dsp:txXfrm>
        <a:off x="24588" y="376852"/>
        <a:ext cx="8180424" cy="454509"/>
      </dsp:txXfrm>
    </dsp:sp>
    <dsp:sp modelId="{8526655C-E52B-4CE7-9553-D0A6CA2D46D3}">
      <dsp:nvSpPr>
        <dsp:cNvPr id="0" name=""/>
        <dsp:cNvSpPr/>
      </dsp:nvSpPr>
      <dsp:spPr>
        <a:xfrm>
          <a:off x="0" y="855949"/>
          <a:ext cx="82296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Attribute (data)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Control (data entry control)</a:t>
          </a:r>
        </a:p>
      </dsp:txBody>
      <dsp:txXfrm>
        <a:off x="0" y="855949"/>
        <a:ext cx="8229600" cy="554242"/>
      </dsp:txXfrm>
    </dsp:sp>
    <dsp:sp modelId="{8E4F01B5-80C5-4DDA-A5F3-DA547FA4D65D}">
      <dsp:nvSpPr>
        <dsp:cNvPr id="0" name=""/>
        <dsp:cNvSpPr/>
      </dsp:nvSpPr>
      <dsp:spPr>
        <a:xfrm>
          <a:off x="0" y="1410192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is only one Attribute</a:t>
          </a:r>
        </a:p>
      </dsp:txBody>
      <dsp:txXfrm>
        <a:off x="24588" y="1434780"/>
        <a:ext cx="8180424" cy="454509"/>
      </dsp:txXfrm>
    </dsp:sp>
    <dsp:sp modelId="{E56B353D-B5D1-4131-9826-F01382D7234F}">
      <dsp:nvSpPr>
        <dsp:cNvPr id="0" name=""/>
        <dsp:cNvSpPr/>
      </dsp:nvSpPr>
      <dsp:spPr>
        <a:xfrm>
          <a:off x="0" y="1974357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Multiple Controls may exist for a single Attribute</a:t>
          </a:r>
        </a:p>
      </dsp:txBody>
      <dsp:txXfrm>
        <a:off x="24588" y="1998945"/>
        <a:ext cx="8180424" cy="454509"/>
      </dsp:txXfrm>
    </dsp:sp>
    <dsp:sp modelId="{60660B05-20DB-43F9-A0A1-F1538A57A2E3}">
      <dsp:nvSpPr>
        <dsp:cNvPr id="0" name=""/>
        <dsp:cNvSpPr/>
      </dsp:nvSpPr>
      <dsp:spPr>
        <a:xfrm>
          <a:off x="0" y="2538522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Attributes and Controls each have specific Xrm.Page methods attached.</a:t>
          </a:r>
        </a:p>
      </dsp:txBody>
      <dsp:txXfrm>
        <a:off x="24588" y="2563110"/>
        <a:ext cx="8180424" cy="45450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82CFB-3130-486F-9E5D-A8B0580C47E6}">
      <dsp:nvSpPr>
        <dsp:cNvPr id="0" name=""/>
        <dsp:cNvSpPr/>
      </dsp:nvSpPr>
      <dsp:spPr>
        <a:xfrm>
          <a:off x="0" y="7739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Connect to an Attribute:</a:t>
          </a:r>
        </a:p>
      </dsp:txBody>
      <dsp:txXfrm>
        <a:off x="32784" y="40523"/>
        <a:ext cx="8164032" cy="606012"/>
      </dsp:txXfrm>
    </dsp:sp>
    <dsp:sp modelId="{0F69BB2E-7D41-428E-ACC6-10A2CC2142C3}">
      <dsp:nvSpPr>
        <dsp:cNvPr id="0" name=""/>
        <dsp:cNvSpPr/>
      </dsp:nvSpPr>
      <dsp:spPr>
        <a:xfrm>
          <a:off x="0" y="679319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Xrm.Page.getAttribute();</a:t>
          </a:r>
        </a:p>
      </dsp:txBody>
      <dsp:txXfrm>
        <a:off x="0" y="679319"/>
        <a:ext cx="8229600" cy="463680"/>
      </dsp:txXfrm>
    </dsp:sp>
    <dsp:sp modelId="{55F8140F-A2C4-4ED6-A3E1-06DE27EB1C53}">
      <dsp:nvSpPr>
        <dsp:cNvPr id="0" name=""/>
        <dsp:cNvSpPr/>
      </dsp:nvSpPr>
      <dsp:spPr>
        <a:xfrm>
          <a:off x="0" y="1142999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Connect to a Control:</a:t>
          </a:r>
        </a:p>
      </dsp:txBody>
      <dsp:txXfrm>
        <a:off x="32784" y="1175783"/>
        <a:ext cx="8164032" cy="606012"/>
      </dsp:txXfrm>
    </dsp:sp>
    <dsp:sp modelId="{967C38F7-5ADE-4C37-B800-EF94E6132D9A}">
      <dsp:nvSpPr>
        <dsp:cNvPr id="0" name=""/>
        <dsp:cNvSpPr/>
      </dsp:nvSpPr>
      <dsp:spPr>
        <a:xfrm>
          <a:off x="0" y="1814579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Xrm.Page.getControl();</a:t>
          </a:r>
        </a:p>
      </dsp:txBody>
      <dsp:txXfrm>
        <a:off x="0" y="1814579"/>
        <a:ext cx="8229600" cy="4636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2F6FC-6144-46A8-9247-D706130A4653}">
      <dsp:nvSpPr>
        <dsp:cNvPr id="0" name=""/>
        <dsp:cNvSpPr/>
      </dsp:nvSpPr>
      <dsp:spPr>
        <a:xfrm>
          <a:off x="0" y="6337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Methods for working with Data:</a:t>
          </a:r>
        </a:p>
      </dsp:txBody>
      <dsp:txXfrm>
        <a:off x="35125" y="41462"/>
        <a:ext cx="8159350" cy="649299"/>
      </dsp:txXfrm>
    </dsp:sp>
    <dsp:sp modelId="{6AF05E6E-9B67-495B-AA21-91EB9E663E18}">
      <dsp:nvSpPr>
        <dsp:cNvPr id="0" name=""/>
        <dsp:cNvSpPr/>
      </dsp:nvSpPr>
      <dsp:spPr>
        <a:xfrm>
          <a:off x="0" y="725887"/>
          <a:ext cx="822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getValue()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setValue()</a:t>
          </a:r>
        </a:p>
      </dsp:txBody>
      <dsp:txXfrm>
        <a:off x="0" y="725887"/>
        <a:ext cx="8229600" cy="79177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2F6FC-6144-46A8-9247-D706130A4653}">
      <dsp:nvSpPr>
        <dsp:cNvPr id="0" name=""/>
        <dsp:cNvSpPr/>
      </dsp:nvSpPr>
      <dsp:spPr>
        <a:xfrm>
          <a:off x="0" y="6337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Methods for working with Data:</a:t>
          </a:r>
        </a:p>
      </dsp:txBody>
      <dsp:txXfrm>
        <a:off x="35125" y="41462"/>
        <a:ext cx="8159350" cy="649299"/>
      </dsp:txXfrm>
    </dsp:sp>
    <dsp:sp modelId="{6AF05E6E-9B67-495B-AA21-91EB9E663E18}">
      <dsp:nvSpPr>
        <dsp:cNvPr id="0" name=""/>
        <dsp:cNvSpPr/>
      </dsp:nvSpPr>
      <dsp:spPr>
        <a:xfrm>
          <a:off x="0" y="725887"/>
          <a:ext cx="822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getValue()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setValue()</a:t>
          </a:r>
        </a:p>
      </dsp:txBody>
      <dsp:txXfrm>
        <a:off x="0" y="725887"/>
        <a:ext cx="8229600" cy="79177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27653-0F9A-49A5-8F03-112113C9731F}">
      <dsp:nvSpPr>
        <dsp:cNvPr id="0" name=""/>
        <dsp:cNvSpPr/>
      </dsp:nvSpPr>
      <dsp:spPr>
        <a:xfrm rot="5400000">
          <a:off x="5342520" y="-2243470"/>
          <a:ext cx="689914" cy="5352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Attribute (data)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Control (data entry control)</a:t>
          </a:r>
        </a:p>
      </dsp:txBody>
      <dsp:txXfrm rot="-5400000">
        <a:off x="3011018" y="121711"/>
        <a:ext cx="5319241" cy="622556"/>
      </dsp:txXfrm>
    </dsp:sp>
    <dsp:sp modelId="{8083B806-5EB8-432C-817C-28ABD7912E5B}">
      <dsp:nvSpPr>
        <dsp:cNvPr id="0" name=""/>
        <dsp:cNvSpPr/>
      </dsp:nvSpPr>
      <dsp:spPr>
        <a:xfrm>
          <a:off x="0" y="1793"/>
          <a:ext cx="3011017" cy="8623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CRM Form Fields contain two components:</a:t>
          </a:r>
        </a:p>
      </dsp:txBody>
      <dsp:txXfrm>
        <a:off x="42099" y="43892"/>
        <a:ext cx="2926819" cy="778195"/>
      </dsp:txXfrm>
    </dsp:sp>
    <dsp:sp modelId="{EF2DCE23-828D-4E0F-859D-790A7EDEB8FC}">
      <dsp:nvSpPr>
        <dsp:cNvPr id="0" name=""/>
        <dsp:cNvSpPr/>
      </dsp:nvSpPr>
      <dsp:spPr>
        <a:xfrm>
          <a:off x="0" y="907306"/>
          <a:ext cx="3011017" cy="8623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There is only one Attribute</a:t>
          </a:r>
        </a:p>
      </dsp:txBody>
      <dsp:txXfrm>
        <a:off x="42099" y="949405"/>
        <a:ext cx="2926819" cy="778195"/>
      </dsp:txXfrm>
    </dsp:sp>
    <dsp:sp modelId="{2EDE9740-458D-48D1-9196-B17467154436}">
      <dsp:nvSpPr>
        <dsp:cNvPr id="0" name=""/>
        <dsp:cNvSpPr/>
      </dsp:nvSpPr>
      <dsp:spPr>
        <a:xfrm>
          <a:off x="0" y="1812819"/>
          <a:ext cx="3011017" cy="8623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Multiple Controls may exist for a single Attribute</a:t>
          </a:r>
        </a:p>
      </dsp:txBody>
      <dsp:txXfrm>
        <a:off x="42099" y="1854918"/>
        <a:ext cx="2926819" cy="778195"/>
      </dsp:txXfrm>
    </dsp:sp>
    <dsp:sp modelId="{928B71FB-C401-4AA2-B499-33022044FE14}">
      <dsp:nvSpPr>
        <dsp:cNvPr id="0" name=""/>
        <dsp:cNvSpPr/>
      </dsp:nvSpPr>
      <dsp:spPr>
        <a:xfrm>
          <a:off x="0" y="2718332"/>
          <a:ext cx="3011017" cy="8623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Attributes and Controls each have specific Xrm.Page methods attached</a:t>
          </a:r>
        </a:p>
      </dsp:txBody>
      <dsp:txXfrm>
        <a:off x="42099" y="2760431"/>
        <a:ext cx="2926819" cy="77819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14EBC-72AD-4307-859B-01A58974BE3F}">
      <dsp:nvSpPr>
        <dsp:cNvPr id="0" name=""/>
        <dsp:cNvSpPr/>
      </dsp:nvSpPr>
      <dsp:spPr>
        <a:xfrm>
          <a:off x="0" y="35824"/>
          <a:ext cx="8363938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Connect to an Attribute</a:t>
          </a:r>
          <a:endParaRPr lang="en-US" sz="2900" kern="1200" dirty="0"/>
        </a:p>
      </dsp:txBody>
      <dsp:txXfrm>
        <a:off x="33955" y="69779"/>
        <a:ext cx="8296028" cy="627655"/>
      </dsp:txXfrm>
    </dsp:sp>
    <dsp:sp modelId="{B9F7C68F-D1F7-4338-9BB4-623803A890C1}">
      <dsp:nvSpPr>
        <dsp:cNvPr id="0" name=""/>
        <dsp:cNvSpPr/>
      </dsp:nvSpPr>
      <dsp:spPr>
        <a:xfrm>
          <a:off x="0" y="731390"/>
          <a:ext cx="8363938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555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baseline="0" dirty="0" err="1"/>
            <a:t>Xrm.Page.getAttribute</a:t>
          </a:r>
          <a:r>
            <a:rPr lang="en-US" sz="2300" kern="1200" baseline="0" dirty="0"/>
            <a:t>()</a:t>
          </a:r>
          <a:endParaRPr lang="en-US" sz="2300" kern="1200" dirty="0"/>
        </a:p>
      </dsp:txBody>
      <dsp:txXfrm>
        <a:off x="0" y="731390"/>
        <a:ext cx="8363938" cy="480240"/>
      </dsp:txXfrm>
    </dsp:sp>
    <dsp:sp modelId="{01447410-DC65-4262-B4F2-6B236E2595F1}">
      <dsp:nvSpPr>
        <dsp:cNvPr id="0" name=""/>
        <dsp:cNvSpPr/>
      </dsp:nvSpPr>
      <dsp:spPr>
        <a:xfrm>
          <a:off x="0" y="1211630"/>
          <a:ext cx="8363938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Connect to a Control</a:t>
          </a:r>
          <a:endParaRPr lang="en-US" sz="2900" kern="1200" dirty="0"/>
        </a:p>
      </dsp:txBody>
      <dsp:txXfrm>
        <a:off x="33955" y="1245585"/>
        <a:ext cx="8296028" cy="627655"/>
      </dsp:txXfrm>
    </dsp:sp>
    <dsp:sp modelId="{3D3BC135-C2C4-4ACA-AD21-D929424D37DE}">
      <dsp:nvSpPr>
        <dsp:cNvPr id="0" name=""/>
        <dsp:cNvSpPr/>
      </dsp:nvSpPr>
      <dsp:spPr>
        <a:xfrm>
          <a:off x="0" y="1907195"/>
          <a:ext cx="8363938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555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baseline="0" dirty="0" err="1"/>
            <a:t>Xrm.Page.getControl</a:t>
          </a:r>
          <a:r>
            <a:rPr lang="en-US" sz="2300" kern="1200" baseline="0" dirty="0"/>
            <a:t>()</a:t>
          </a:r>
          <a:endParaRPr lang="en-US" sz="2300" kern="1200" dirty="0"/>
        </a:p>
      </dsp:txBody>
      <dsp:txXfrm>
        <a:off x="0" y="1907195"/>
        <a:ext cx="8363938" cy="4802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291E8-AC89-4F80-881E-0C31428DA2B0}">
      <dsp:nvSpPr>
        <dsp:cNvPr id="0" name=""/>
        <dsp:cNvSpPr/>
      </dsp:nvSpPr>
      <dsp:spPr>
        <a:xfrm rot="5400000">
          <a:off x="4871254" y="-1656180"/>
          <a:ext cx="1632447" cy="5352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getValue</a:t>
          </a:r>
          <a:r>
            <a:rPr lang="en-US" sz="2900" kern="1200" dirty="0"/>
            <a:t>()</a:t>
          </a: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setValue()</a:t>
          </a: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/>
            <a:t>setRequiredLevel</a:t>
          </a:r>
          <a:r>
            <a:rPr lang="en-US" sz="2900" kern="1200" dirty="0"/>
            <a:t>()</a:t>
          </a:r>
        </a:p>
      </dsp:txBody>
      <dsp:txXfrm rot="-5400000">
        <a:off x="3011018" y="283745"/>
        <a:ext cx="5273231" cy="1473069"/>
      </dsp:txXfrm>
    </dsp:sp>
    <dsp:sp modelId="{D3E8A5B7-B5D1-4D57-8E6F-426818ABE71C}">
      <dsp:nvSpPr>
        <dsp:cNvPr id="0" name=""/>
        <dsp:cNvSpPr/>
      </dsp:nvSpPr>
      <dsp:spPr>
        <a:xfrm>
          <a:off x="0" y="0"/>
          <a:ext cx="3011017" cy="2040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Data</a:t>
          </a:r>
        </a:p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Methods</a:t>
          </a:r>
        </a:p>
      </dsp:txBody>
      <dsp:txXfrm>
        <a:off x="99612" y="99612"/>
        <a:ext cx="2811793" cy="184133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DA2A2-3F8F-47BD-9D45-C5F5E2013776}">
      <dsp:nvSpPr>
        <dsp:cNvPr id="0" name=""/>
        <dsp:cNvSpPr/>
      </dsp:nvSpPr>
      <dsp:spPr>
        <a:xfrm>
          <a:off x="40" y="1169"/>
          <a:ext cx="390834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 dirty="0" err="1"/>
            <a:t>getValue</a:t>
          </a:r>
          <a:r>
            <a:rPr lang="en-US" sz="1600" b="1" kern="1200" baseline="0" dirty="0"/>
            <a:t>()</a:t>
          </a:r>
          <a:endParaRPr lang="en-US" sz="1600" b="1" kern="1200" dirty="0"/>
        </a:p>
      </dsp:txBody>
      <dsp:txXfrm>
        <a:off x="40" y="1169"/>
        <a:ext cx="3908344" cy="460800"/>
      </dsp:txXfrm>
    </dsp:sp>
    <dsp:sp modelId="{3CACA4E7-D767-430F-B698-E96EDBDE396E}">
      <dsp:nvSpPr>
        <dsp:cNvPr id="0" name=""/>
        <dsp:cNvSpPr/>
      </dsp:nvSpPr>
      <dsp:spPr>
        <a:xfrm>
          <a:off x="40" y="461970"/>
          <a:ext cx="3908344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 dirty="0"/>
            <a:t>Retrieves the value of an attribute</a:t>
          </a:r>
          <a:endParaRPr lang="en-US" sz="1600" kern="1200" dirty="0"/>
        </a:p>
      </dsp:txBody>
      <dsp:txXfrm>
        <a:off x="40" y="461970"/>
        <a:ext cx="3908344" cy="702720"/>
      </dsp:txXfrm>
    </dsp:sp>
    <dsp:sp modelId="{B99B7B71-5370-43EA-B8AE-00901E5384D1}">
      <dsp:nvSpPr>
        <dsp:cNvPr id="0" name=""/>
        <dsp:cNvSpPr/>
      </dsp:nvSpPr>
      <dsp:spPr>
        <a:xfrm>
          <a:off x="4455553" y="1169"/>
          <a:ext cx="390834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Arguments</a:t>
          </a:r>
        </a:p>
      </dsp:txBody>
      <dsp:txXfrm>
        <a:off x="4455553" y="1169"/>
        <a:ext cx="3908344" cy="460800"/>
      </dsp:txXfrm>
    </dsp:sp>
    <dsp:sp modelId="{6FBDA8BB-FFF7-4ACD-B77E-E7F3DEE02FC5}">
      <dsp:nvSpPr>
        <dsp:cNvPr id="0" name=""/>
        <dsp:cNvSpPr/>
      </dsp:nvSpPr>
      <dsp:spPr>
        <a:xfrm>
          <a:off x="4455553" y="461970"/>
          <a:ext cx="3908344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None</a:t>
          </a:r>
        </a:p>
      </dsp:txBody>
      <dsp:txXfrm>
        <a:off x="4455553" y="461970"/>
        <a:ext cx="3908344" cy="702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5CE2B-CE55-43D1-950D-3B1F76856A65}">
      <dsp:nvSpPr>
        <dsp:cNvPr id="0" name=""/>
        <dsp:cNvSpPr/>
      </dsp:nvSpPr>
      <dsp:spPr>
        <a:xfrm>
          <a:off x="0" y="41969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Workshop: Dynamics CRM Plugin Developer Workshop</a:t>
          </a:r>
        </a:p>
      </dsp:txBody>
      <dsp:txXfrm>
        <a:off x="32784" y="74753"/>
        <a:ext cx="8164032" cy="606012"/>
      </dsp:txXfrm>
    </dsp:sp>
    <dsp:sp modelId="{B58A9C15-61EE-4ECD-BD25-0E05F0AECC80}">
      <dsp:nvSpPr>
        <dsp:cNvPr id="0" name=""/>
        <dsp:cNvSpPr/>
      </dsp:nvSpPr>
      <dsp:spPr>
        <a:xfrm>
          <a:off x="0" y="713549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Tuesday, March 22th - Wednesday, March 23rd.</a:t>
          </a:r>
        </a:p>
      </dsp:txBody>
      <dsp:txXfrm>
        <a:off x="0" y="713549"/>
        <a:ext cx="8229600" cy="46368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EA38D-D06A-4294-A6DA-BCF1A0365935}">
      <dsp:nvSpPr>
        <dsp:cNvPr id="0" name=""/>
        <dsp:cNvSpPr/>
      </dsp:nvSpPr>
      <dsp:spPr>
        <a:xfrm>
          <a:off x="40" y="1169"/>
          <a:ext cx="390834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 dirty="0" err="1"/>
            <a:t>setValue</a:t>
          </a:r>
          <a:r>
            <a:rPr lang="en-US" sz="1600" b="1" kern="1200" baseline="0" dirty="0"/>
            <a:t>()</a:t>
          </a:r>
          <a:endParaRPr lang="en-US" sz="1600" b="1" kern="1200" dirty="0"/>
        </a:p>
      </dsp:txBody>
      <dsp:txXfrm>
        <a:off x="40" y="1169"/>
        <a:ext cx="3908344" cy="460800"/>
      </dsp:txXfrm>
    </dsp:sp>
    <dsp:sp modelId="{7A30D2A6-AEFE-4C6C-B203-139815A81BEB}">
      <dsp:nvSpPr>
        <dsp:cNvPr id="0" name=""/>
        <dsp:cNvSpPr/>
      </dsp:nvSpPr>
      <dsp:spPr>
        <a:xfrm>
          <a:off x="40" y="461970"/>
          <a:ext cx="3908344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 dirty="0"/>
            <a:t>Sets the value of an attribute</a:t>
          </a:r>
          <a:endParaRPr lang="en-US" sz="1600" kern="1200" dirty="0"/>
        </a:p>
      </dsp:txBody>
      <dsp:txXfrm>
        <a:off x="40" y="461970"/>
        <a:ext cx="3908344" cy="702720"/>
      </dsp:txXfrm>
    </dsp:sp>
    <dsp:sp modelId="{92F667D0-A92A-447B-B01A-5B25BC562E7F}">
      <dsp:nvSpPr>
        <dsp:cNvPr id="0" name=""/>
        <dsp:cNvSpPr/>
      </dsp:nvSpPr>
      <dsp:spPr>
        <a:xfrm>
          <a:off x="4455553" y="1169"/>
          <a:ext cx="390834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Arguments</a:t>
          </a:r>
        </a:p>
      </dsp:txBody>
      <dsp:txXfrm>
        <a:off x="4455553" y="1169"/>
        <a:ext cx="3908344" cy="460800"/>
      </dsp:txXfrm>
    </dsp:sp>
    <dsp:sp modelId="{2D365213-EF2C-481C-BC69-3B7765EF8AEB}">
      <dsp:nvSpPr>
        <dsp:cNvPr id="0" name=""/>
        <dsp:cNvSpPr/>
      </dsp:nvSpPr>
      <dsp:spPr>
        <a:xfrm>
          <a:off x="4455553" y="461970"/>
          <a:ext cx="3908344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Value</a:t>
          </a:r>
        </a:p>
      </dsp:txBody>
      <dsp:txXfrm>
        <a:off x="4455553" y="461970"/>
        <a:ext cx="3908344" cy="7027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88ADB-5620-4269-8367-0106BE1E1AB2}">
      <dsp:nvSpPr>
        <dsp:cNvPr id="0" name=""/>
        <dsp:cNvSpPr/>
      </dsp:nvSpPr>
      <dsp:spPr>
        <a:xfrm>
          <a:off x="40" y="3790"/>
          <a:ext cx="390834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 dirty="0" err="1"/>
            <a:t>setRequiredLevel</a:t>
          </a:r>
          <a:r>
            <a:rPr lang="en-US" sz="1300" b="1" kern="1200" baseline="0" dirty="0"/>
            <a:t>()</a:t>
          </a:r>
          <a:endParaRPr lang="en-US" sz="1300" b="1" kern="1200" dirty="0"/>
        </a:p>
      </dsp:txBody>
      <dsp:txXfrm>
        <a:off x="40" y="3790"/>
        <a:ext cx="3908344" cy="374400"/>
      </dsp:txXfrm>
    </dsp:sp>
    <dsp:sp modelId="{1B6EFF4D-6EAE-42A2-89C0-818DEA84701E}">
      <dsp:nvSpPr>
        <dsp:cNvPr id="0" name=""/>
        <dsp:cNvSpPr/>
      </dsp:nvSpPr>
      <dsp:spPr>
        <a:xfrm>
          <a:off x="40" y="378190"/>
          <a:ext cx="3908344" cy="7850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 dirty="0"/>
            <a:t>Sets the requirement level of an attribute</a:t>
          </a:r>
          <a:endParaRPr lang="en-US" sz="1300" kern="1200" dirty="0"/>
        </a:p>
      </dsp:txBody>
      <dsp:txXfrm>
        <a:off x="40" y="378190"/>
        <a:ext cx="3908344" cy="785069"/>
      </dsp:txXfrm>
    </dsp:sp>
    <dsp:sp modelId="{222A94BB-CFE1-4E38-9F1E-F6648EDAD751}">
      <dsp:nvSpPr>
        <dsp:cNvPr id="0" name=""/>
        <dsp:cNvSpPr/>
      </dsp:nvSpPr>
      <dsp:spPr>
        <a:xfrm>
          <a:off x="4455553" y="3790"/>
          <a:ext cx="390834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Arguments</a:t>
          </a:r>
        </a:p>
      </dsp:txBody>
      <dsp:txXfrm>
        <a:off x="4455553" y="3790"/>
        <a:ext cx="3908344" cy="374400"/>
      </dsp:txXfrm>
    </dsp:sp>
    <dsp:sp modelId="{453E19CA-1750-431A-8E42-D814AEB402E2}">
      <dsp:nvSpPr>
        <dsp:cNvPr id="0" name=""/>
        <dsp:cNvSpPr/>
      </dsp:nvSpPr>
      <dsp:spPr>
        <a:xfrm>
          <a:off x="4455553" y="378190"/>
          <a:ext cx="3908344" cy="7850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none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required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recommended</a:t>
          </a:r>
          <a:endParaRPr lang="en-US" sz="1300" kern="1200"/>
        </a:p>
      </dsp:txBody>
      <dsp:txXfrm>
        <a:off x="4455553" y="378190"/>
        <a:ext cx="3908344" cy="78506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291E8-AC89-4F80-881E-0C31428DA2B0}">
      <dsp:nvSpPr>
        <dsp:cNvPr id="0" name=""/>
        <dsp:cNvSpPr/>
      </dsp:nvSpPr>
      <dsp:spPr>
        <a:xfrm rot="5400000">
          <a:off x="5176937" y="-2038285"/>
          <a:ext cx="1021080" cy="5352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setVisible</a:t>
          </a:r>
          <a:r>
            <a:rPr lang="en-US" sz="2700" kern="1200" dirty="0"/>
            <a:t>()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setDisabled()</a:t>
          </a:r>
        </a:p>
      </dsp:txBody>
      <dsp:txXfrm rot="-5400000">
        <a:off x="3011018" y="177479"/>
        <a:ext cx="5303075" cy="921390"/>
      </dsp:txXfrm>
    </dsp:sp>
    <dsp:sp modelId="{D3E8A5B7-B5D1-4D57-8E6F-426818ABE71C}">
      <dsp:nvSpPr>
        <dsp:cNvPr id="0" name=""/>
        <dsp:cNvSpPr/>
      </dsp:nvSpPr>
      <dsp:spPr>
        <a:xfrm>
          <a:off x="0" y="0"/>
          <a:ext cx="3011017" cy="1276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Control</a:t>
          </a:r>
        </a:p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Methods</a:t>
          </a:r>
        </a:p>
      </dsp:txBody>
      <dsp:txXfrm>
        <a:off x="62306" y="62306"/>
        <a:ext cx="2886405" cy="115173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DA2A2-3F8F-47BD-9D45-C5F5E2013776}">
      <dsp:nvSpPr>
        <dsp:cNvPr id="0" name=""/>
        <dsp:cNvSpPr/>
      </dsp:nvSpPr>
      <dsp:spPr>
        <a:xfrm>
          <a:off x="40" y="1169"/>
          <a:ext cx="390834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setVisible</a:t>
          </a:r>
          <a:r>
            <a:rPr lang="en-US" sz="1600" b="1" kern="1200" baseline="0" dirty="0"/>
            <a:t>()</a:t>
          </a:r>
          <a:endParaRPr lang="en-US" sz="1600" b="1" kern="1200" dirty="0"/>
        </a:p>
      </dsp:txBody>
      <dsp:txXfrm>
        <a:off x="40" y="1169"/>
        <a:ext cx="3908344" cy="460800"/>
      </dsp:txXfrm>
    </dsp:sp>
    <dsp:sp modelId="{3CACA4E7-D767-430F-B698-E96EDBDE396E}">
      <dsp:nvSpPr>
        <dsp:cNvPr id="0" name=""/>
        <dsp:cNvSpPr/>
      </dsp:nvSpPr>
      <dsp:spPr>
        <a:xfrm>
          <a:off x="40" y="461970"/>
          <a:ext cx="3908344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 dirty="0"/>
            <a:t>Retrieves the value of an attribute</a:t>
          </a:r>
          <a:endParaRPr lang="en-US" sz="1600" kern="1200" dirty="0"/>
        </a:p>
      </dsp:txBody>
      <dsp:txXfrm>
        <a:off x="40" y="461970"/>
        <a:ext cx="3908344" cy="702720"/>
      </dsp:txXfrm>
    </dsp:sp>
    <dsp:sp modelId="{B99B7B71-5370-43EA-B8AE-00901E5384D1}">
      <dsp:nvSpPr>
        <dsp:cNvPr id="0" name=""/>
        <dsp:cNvSpPr/>
      </dsp:nvSpPr>
      <dsp:spPr>
        <a:xfrm>
          <a:off x="4455553" y="1169"/>
          <a:ext cx="390834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Arguments</a:t>
          </a:r>
        </a:p>
      </dsp:txBody>
      <dsp:txXfrm>
        <a:off x="4455553" y="1169"/>
        <a:ext cx="3908344" cy="460800"/>
      </dsp:txXfrm>
    </dsp:sp>
    <dsp:sp modelId="{6FBDA8BB-FFF7-4ACD-B77E-E7F3DEE02FC5}">
      <dsp:nvSpPr>
        <dsp:cNvPr id="0" name=""/>
        <dsp:cNvSpPr/>
      </dsp:nvSpPr>
      <dsp:spPr>
        <a:xfrm>
          <a:off x="4455553" y="461970"/>
          <a:ext cx="3908344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None</a:t>
          </a:r>
        </a:p>
      </dsp:txBody>
      <dsp:txXfrm>
        <a:off x="4455553" y="461970"/>
        <a:ext cx="3908344" cy="70272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DA2A2-3F8F-47BD-9D45-C5F5E2013776}">
      <dsp:nvSpPr>
        <dsp:cNvPr id="0" name=""/>
        <dsp:cNvSpPr/>
      </dsp:nvSpPr>
      <dsp:spPr>
        <a:xfrm>
          <a:off x="40" y="1169"/>
          <a:ext cx="390834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 dirty="0" err="1"/>
            <a:t>getValue</a:t>
          </a:r>
          <a:r>
            <a:rPr lang="en-US" sz="1600" b="1" kern="1200" baseline="0" dirty="0"/>
            <a:t>()</a:t>
          </a:r>
          <a:endParaRPr lang="en-US" sz="1600" b="1" kern="1200" dirty="0"/>
        </a:p>
      </dsp:txBody>
      <dsp:txXfrm>
        <a:off x="40" y="1169"/>
        <a:ext cx="3908344" cy="460800"/>
      </dsp:txXfrm>
    </dsp:sp>
    <dsp:sp modelId="{3CACA4E7-D767-430F-B698-E96EDBDE396E}">
      <dsp:nvSpPr>
        <dsp:cNvPr id="0" name=""/>
        <dsp:cNvSpPr/>
      </dsp:nvSpPr>
      <dsp:spPr>
        <a:xfrm>
          <a:off x="40" y="461970"/>
          <a:ext cx="3908344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 dirty="0"/>
            <a:t>Retrieves the value of an attribute</a:t>
          </a:r>
          <a:endParaRPr lang="en-US" sz="1600" kern="1200" dirty="0"/>
        </a:p>
      </dsp:txBody>
      <dsp:txXfrm>
        <a:off x="40" y="461970"/>
        <a:ext cx="3908344" cy="702720"/>
      </dsp:txXfrm>
    </dsp:sp>
    <dsp:sp modelId="{B99B7B71-5370-43EA-B8AE-00901E5384D1}">
      <dsp:nvSpPr>
        <dsp:cNvPr id="0" name=""/>
        <dsp:cNvSpPr/>
      </dsp:nvSpPr>
      <dsp:spPr>
        <a:xfrm>
          <a:off x="4455553" y="1169"/>
          <a:ext cx="390834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Arguments</a:t>
          </a:r>
        </a:p>
      </dsp:txBody>
      <dsp:txXfrm>
        <a:off x="4455553" y="1169"/>
        <a:ext cx="3908344" cy="460800"/>
      </dsp:txXfrm>
    </dsp:sp>
    <dsp:sp modelId="{6FBDA8BB-FFF7-4ACD-B77E-E7F3DEE02FC5}">
      <dsp:nvSpPr>
        <dsp:cNvPr id="0" name=""/>
        <dsp:cNvSpPr/>
      </dsp:nvSpPr>
      <dsp:spPr>
        <a:xfrm>
          <a:off x="4455553" y="461970"/>
          <a:ext cx="3908344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true		Make field read-only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false		Make field read-write</a:t>
          </a:r>
        </a:p>
      </dsp:txBody>
      <dsp:txXfrm>
        <a:off x="4455553" y="461970"/>
        <a:ext cx="3908344" cy="70272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291E8-AC89-4F80-881E-0C31428DA2B0}">
      <dsp:nvSpPr>
        <dsp:cNvPr id="0" name=""/>
        <dsp:cNvSpPr/>
      </dsp:nvSpPr>
      <dsp:spPr>
        <a:xfrm rot="5400000">
          <a:off x="5176938" y="-2038285"/>
          <a:ext cx="1021079" cy="5352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setFocus</a:t>
          </a:r>
          <a:r>
            <a:rPr lang="en-US" sz="1800" kern="1200" dirty="0"/>
            <a:t>()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setVisible</a:t>
          </a:r>
          <a:r>
            <a:rPr lang="en-US" sz="1800" kern="1200" dirty="0"/>
            <a:t>()	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setDisplayState()	</a:t>
          </a:r>
        </a:p>
      </dsp:txBody>
      <dsp:txXfrm rot="-5400000">
        <a:off x="3011018" y="177480"/>
        <a:ext cx="5303075" cy="921389"/>
      </dsp:txXfrm>
    </dsp:sp>
    <dsp:sp modelId="{D3E8A5B7-B5D1-4D57-8E6F-426818ABE71C}">
      <dsp:nvSpPr>
        <dsp:cNvPr id="0" name=""/>
        <dsp:cNvSpPr/>
      </dsp:nvSpPr>
      <dsp:spPr>
        <a:xfrm>
          <a:off x="0" y="0"/>
          <a:ext cx="3011017" cy="1276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Tab</a:t>
          </a:r>
        </a:p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Methods</a:t>
          </a:r>
        </a:p>
      </dsp:txBody>
      <dsp:txXfrm>
        <a:off x="62306" y="62306"/>
        <a:ext cx="2886405" cy="115173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DA2A2-3F8F-47BD-9D45-C5F5E2013776}">
      <dsp:nvSpPr>
        <dsp:cNvPr id="0" name=""/>
        <dsp:cNvSpPr/>
      </dsp:nvSpPr>
      <dsp:spPr>
        <a:xfrm>
          <a:off x="40" y="37529"/>
          <a:ext cx="390834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setFocus</a:t>
          </a:r>
          <a:r>
            <a:rPr lang="en-US" sz="1500" b="1" kern="1200" baseline="0" dirty="0"/>
            <a:t>()</a:t>
          </a:r>
          <a:endParaRPr lang="en-US" sz="1500" b="1" kern="1200" dirty="0"/>
        </a:p>
      </dsp:txBody>
      <dsp:txXfrm>
        <a:off x="40" y="37529"/>
        <a:ext cx="3908344" cy="432000"/>
      </dsp:txXfrm>
    </dsp:sp>
    <dsp:sp modelId="{3CACA4E7-D767-430F-B698-E96EDBDE396E}">
      <dsp:nvSpPr>
        <dsp:cNvPr id="0" name=""/>
        <dsp:cNvSpPr/>
      </dsp:nvSpPr>
      <dsp:spPr>
        <a:xfrm>
          <a:off x="40" y="469529"/>
          <a:ext cx="3908344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baseline="0" dirty="0"/>
            <a:t>Moves the focus of the form to a specific tab. If the tab is collapsed, it will be expanded.</a:t>
          </a:r>
          <a:endParaRPr lang="en-US" sz="1500" kern="1200" dirty="0"/>
        </a:p>
      </dsp:txBody>
      <dsp:txXfrm>
        <a:off x="40" y="469529"/>
        <a:ext cx="3908344" cy="658800"/>
      </dsp:txXfrm>
    </dsp:sp>
    <dsp:sp modelId="{B99B7B71-5370-43EA-B8AE-00901E5384D1}">
      <dsp:nvSpPr>
        <dsp:cNvPr id="0" name=""/>
        <dsp:cNvSpPr/>
      </dsp:nvSpPr>
      <dsp:spPr>
        <a:xfrm>
          <a:off x="4455553" y="37529"/>
          <a:ext cx="390834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Arguments</a:t>
          </a:r>
        </a:p>
      </dsp:txBody>
      <dsp:txXfrm>
        <a:off x="4455553" y="37529"/>
        <a:ext cx="3908344" cy="432000"/>
      </dsp:txXfrm>
    </dsp:sp>
    <dsp:sp modelId="{6FBDA8BB-FFF7-4ACD-B77E-E7F3DEE02FC5}">
      <dsp:nvSpPr>
        <dsp:cNvPr id="0" name=""/>
        <dsp:cNvSpPr/>
      </dsp:nvSpPr>
      <dsp:spPr>
        <a:xfrm>
          <a:off x="4455553" y="469529"/>
          <a:ext cx="3908344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None</a:t>
          </a:r>
        </a:p>
      </dsp:txBody>
      <dsp:txXfrm>
        <a:off x="4455553" y="469529"/>
        <a:ext cx="3908344" cy="65880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DA2A2-3F8F-47BD-9D45-C5F5E2013776}">
      <dsp:nvSpPr>
        <dsp:cNvPr id="0" name=""/>
        <dsp:cNvSpPr/>
      </dsp:nvSpPr>
      <dsp:spPr>
        <a:xfrm>
          <a:off x="40" y="1169"/>
          <a:ext cx="390834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setVisible</a:t>
          </a:r>
          <a:r>
            <a:rPr lang="en-US" sz="1600" b="1" kern="1200" baseline="0" dirty="0"/>
            <a:t>()</a:t>
          </a:r>
          <a:endParaRPr lang="en-US" sz="1600" b="1" kern="1200" dirty="0"/>
        </a:p>
      </dsp:txBody>
      <dsp:txXfrm>
        <a:off x="40" y="1169"/>
        <a:ext cx="3908344" cy="460800"/>
      </dsp:txXfrm>
    </dsp:sp>
    <dsp:sp modelId="{3CACA4E7-D767-430F-B698-E96EDBDE396E}">
      <dsp:nvSpPr>
        <dsp:cNvPr id="0" name=""/>
        <dsp:cNvSpPr/>
      </dsp:nvSpPr>
      <dsp:spPr>
        <a:xfrm>
          <a:off x="40" y="461970"/>
          <a:ext cx="3908344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Sets the visibility of a Tab</a:t>
          </a:r>
        </a:p>
      </dsp:txBody>
      <dsp:txXfrm>
        <a:off x="40" y="461970"/>
        <a:ext cx="3908344" cy="702720"/>
      </dsp:txXfrm>
    </dsp:sp>
    <dsp:sp modelId="{B99B7B71-5370-43EA-B8AE-00901E5384D1}">
      <dsp:nvSpPr>
        <dsp:cNvPr id="0" name=""/>
        <dsp:cNvSpPr/>
      </dsp:nvSpPr>
      <dsp:spPr>
        <a:xfrm>
          <a:off x="4455553" y="1169"/>
          <a:ext cx="390834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Arguments</a:t>
          </a:r>
        </a:p>
      </dsp:txBody>
      <dsp:txXfrm>
        <a:off x="4455553" y="1169"/>
        <a:ext cx="3908344" cy="460800"/>
      </dsp:txXfrm>
    </dsp:sp>
    <dsp:sp modelId="{6FBDA8BB-FFF7-4ACD-B77E-E7F3DEE02FC5}">
      <dsp:nvSpPr>
        <dsp:cNvPr id="0" name=""/>
        <dsp:cNvSpPr/>
      </dsp:nvSpPr>
      <dsp:spPr>
        <a:xfrm>
          <a:off x="4455553" y="461970"/>
          <a:ext cx="3908344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true		Show the tab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false		Hide the tab</a:t>
          </a:r>
        </a:p>
      </dsp:txBody>
      <dsp:txXfrm>
        <a:off x="4455553" y="461970"/>
        <a:ext cx="3908344" cy="70272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DA2A2-3F8F-47BD-9D45-C5F5E2013776}">
      <dsp:nvSpPr>
        <dsp:cNvPr id="0" name=""/>
        <dsp:cNvSpPr/>
      </dsp:nvSpPr>
      <dsp:spPr>
        <a:xfrm>
          <a:off x="40" y="1169"/>
          <a:ext cx="390834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setDisplayState</a:t>
          </a:r>
          <a:r>
            <a:rPr lang="en-US" sz="1600" b="1" kern="1200" baseline="0" dirty="0"/>
            <a:t>()</a:t>
          </a:r>
          <a:endParaRPr lang="en-US" sz="1600" b="1" kern="1200" dirty="0"/>
        </a:p>
      </dsp:txBody>
      <dsp:txXfrm>
        <a:off x="40" y="1169"/>
        <a:ext cx="3908344" cy="460800"/>
      </dsp:txXfrm>
    </dsp:sp>
    <dsp:sp modelId="{3CACA4E7-D767-430F-B698-E96EDBDE396E}">
      <dsp:nvSpPr>
        <dsp:cNvPr id="0" name=""/>
        <dsp:cNvSpPr/>
      </dsp:nvSpPr>
      <dsp:spPr>
        <a:xfrm>
          <a:off x="40" y="461970"/>
          <a:ext cx="3908344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 dirty="0"/>
            <a:t>Expands or collapses a Tab</a:t>
          </a:r>
          <a:endParaRPr lang="en-US" sz="1600" kern="1200" dirty="0"/>
        </a:p>
      </dsp:txBody>
      <dsp:txXfrm>
        <a:off x="40" y="461970"/>
        <a:ext cx="3908344" cy="702720"/>
      </dsp:txXfrm>
    </dsp:sp>
    <dsp:sp modelId="{B99B7B71-5370-43EA-B8AE-00901E5384D1}">
      <dsp:nvSpPr>
        <dsp:cNvPr id="0" name=""/>
        <dsp:cNvSpPr/>
      </dsp:nvSpPr>
      <dsp:spPr>
        <a:xfrm>
          <a:off x="4455553" y="1169"/>
          <a:ext cx="390834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Arguments</a:t>
          </a:r>
        </a:p>
      </dsp:txBody>
      <dsp:txXfrm>
        <a:off x="4455553" y="1169"/>
        <a:ext cx="3908344" cy="460800"/>
      </dsp:txXfrm>
    </dsp:sp>
    <dsp:sp modelId="{6FBDA8BB-FFF7-4ACD-B77E-E7F3DEE02FC5}">
      <dsp:nvSpPr>
        <dsp:cNvPr id="0" name=""/>
        <dsp:cNvSpPr/>
      </dsp:nvSpPr>
      <dsp:spPr>
        <a:xfrm>
          <a:off x="4455553" y="461970"/>
          <a:ext cx="3908344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expanded		Expands the tab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collapsed		Collapses the tab</a:t>
          </a:r>
        </a:p>
      </dsp:txBody>
      <dsp:txXfrm>
        <a:off x="4455553" y="461970"/>
        <a:ext cx="3908344" cy="70272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291E8-AC89-4F80-881E-0C31428DA2B0}">
      <dsp:nvSpPr>
        <dsp:cNvPr id="0" name=""/>
        <dsp:cNvSpPr/>
      </dsp:nvSpPr>
      <dsp:spPr>
        <a:xfrm rot="5400000">
          <a:off x="5176937" y="-2038285"/>
          <a:ext cx="1021080" cy="5352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setVisible</a:t>
          </a:r>
          <a:r>
            <a:rPr lang="en-US" sz="2700" kern="1200" dirty="0"/>
            <a:t>()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 dirty="0" err="1"/>
        </a:p>
      </dsp:txBody>
      <dsp:txXfrm rot="-5400000">
        <a:off x="3011018" y="177479"/>
        <a:ext cx="5303075" cy="921390"/>
      </dsp:txXfrm>
    </dsp:sp>
    <dsp:sp modelId="{D3E8A5B7-B5D1-4D57-8E6F-426818ABE71C}">
      <dsp:nvSpPr>
        <dsp:cNvPr id="0" name=""/>
        <dsp:cNvSpPr/>
      </dsp:nvSpPr>
      <dsp:spPr>
        <a:xfrm>
          <a:off x="0" y="0"/>
          <a:ext cx="3011017" cy="1276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Section</a:t>
          </a:r>
        </a:p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Methods</a:t>
          </a:r>
        </a:p>
      </dsp:txBody>
      <dsp:txXfrm>
        <a:off x="62306" y="62306"/>
        <a:ext cx="2886405" cy="1151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6B821-4860-464D-B87B-D59CC5CE3A23}">
      <dsp:nvSpPr>
        <dsp:cNvPr id="0" name=""/>
        <dsp:cNvSpPr/>
      </dsp:nvSpPr>
      <dsp:spPr>
        <a:xfrm>
          <a:off x="0" y="249839"/>
          <a:ext cx="3200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Webinars</a:t>
          </a:r>
        </a:p>
      </dsp:txBody>
      <dsp:txXfrm>
        <a:off x="18734" y="268573"/>
        <a:ext cx="3162932" cy="346292"/>
      </dsp:txXfrm>
    </dsp:sp>
    <dsp:sp modelId="{C7CCEA6B-D231-448E-AFD8-B7055C67808A}">
      <dsp:nvSpPr>
        <dsp:cNvPr id="0" name=""/>
        <dsp:cNvSpPr/>
      </dsp:nvSpPr>
      <dsp:spPr>
        <a:xfrm>
          <a:off x="0" y="633599"/>
          <a:ext cx="32004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13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>
              <a:hlinkClick xmlns:r="http://schemas.openxmlformats.org/officeDocument/2006/relationships" r:id="rId1"/>
            </a:rPr>
            <a:t>http://www.xrmcoaches.com/webinars</a:t>
          </a:r>
          <a:endParaRPr lang="en-US" sz="1200" kern="1200"/>
        </a:p>
      </dsp:txBody>
      <dsp:txXfrm>
        <a:off x="0" y="633599"/>
        <a:ext cx="3200400" cy="264960"/>
      </dsp:txXfrm>
    </dsp:sp>
    <dsp:sp modelId="{954CCE3B-930F-481E-94B4-ADE5C5725287}">
      <dsp:nvSpPr>
        <dsp:cNvPr id="0" name=""/>
        <dsp:cNvSpPr/>
      </dsp:nvSpPr>
      <dsp:spPr>
        <a:xfrm>
          <a:off x="0" y="898559"/>
          <a:ext cx="3200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KnowledgeBits</a:t>
          </a:r>
        </a:p>
      </dsp:txBody>
      <dsp:txXfrm>
        <a:off x="18734" y="917293"/>
        <a:ext cx="3162932" cy="346292"/>
      </dsp:txXfrm>
    </dsp:sp>
    <dsp:sp modelId="{A49E6F0D-FF40-48BC-9759-DC87557B0A09}">
      <dsp:nvSpPr>
        <dsp:cNvPr id="0" name=""/>
        <dsp:cNvSpPr/>
      </dsp:nvSpPr>
      <dsp:spPr>
        <a:xfrm>
          <a:off x="0" y="1282319"/>
          <a:ext cx="32004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13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>
              <a:hlinkClick xmlns:r="http://schemas.openxmlformats.org/officeDocument/2006/relationships" r:id="rId2"/>
            </a:rPr>
            <a:t>http://www.xrmcoaches.com/knowledgebits</a:t>
          </a:r>
          <a:endParaRPr lang="en-US" sz="1200" kern="1200" dirty="0"/>
        </a:p>
      </dsp:txBody>
      <dsp:txXfrm>
        <a:off x="0" y="1282319"/>
        <a:ext cx="3200400" cy="264960"/>
      </dsp:txXfrm>
    </dsp:sp>
    <dsp:sp modelId="{069EE33A-43F9-47F5-A1F8-3A4EC095DD7C}">
      <dsp:nvSpPr>
        <dsp:cNvPr id="0" name=""/>
        <dsp:cNvSpPr/>
      </dsp:nvSpPr>
      <dsp:spPr>
        <a:xfrm>
          <a:off x="0" y="1547279"/>
          <a:ext cx="3200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Learning Plans</a:t>
          </a:r>
        </a:p>
      </dsp:txBody>
      <dsp:txXfrm>
        <a:off x="18734" y="1566013"/>
        <a:ext cx="3162932" cy="346292"/>
      </dsp:txXfrm>
    </dsp:sp>
    <dsp:sp modelId="{BA80E4E0-3333-494C-BB8A-964F0FEC835D}">
      <dsp:nvSpPr>
        <dsp:cNvPr id="0" name=""/>
        <dsp:cNvSpPr/>
      </dsp:nvSpPr>
      <dsp:spPr>
        <a:xfrm>
          <a:off x="0" y="1931039"/>
          <a:ext cx="32004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13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Coming soon</a:t>
          </a:r>
        </a:p>
      </dsp:txBody>
      <dsp:txXfrm>
        <a:off x="0" y="1931039"/>
        <a:ext cx="3200400" cy="264960"/>
      </dsp:txXfrm>
    </dsp:sp>
    <dsp:sp modelId="{B6B39834-1011-4A9C-92B6-E1BCF8A8A0D0}">
      <dsp:nvSpPr>
        <dsp:cNvPr id="0" name=""/>
        <dsp:cNvSpPr/>
      </dsp:nvSpPr>
      <dsp:spPr>
        <a:xfrm>
          <a:off x="0" y="2195999"/>
          <a:ext cx="3200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More Goodies</a:t>
          </a:r>
        </a:p>
      </dsp:txBody>
      <dsp:txXfrm>
        <a:off x="18734" y="2214733"/>
        <a:ext cx="3162932" cy="346292"/>
      </dsp:txXfrm>
    </dsp:sp>
    <dsp:sp modelId="{AA0A702E-3538-4900-ADB5-0E0BDC33141D}">
      <dsp:nvSpPr>
        <dsp:cNvPr id="0" name=""/>
        <dsp:cNvSpPr/>
      </dsp:nvSpPr>
      <dsp:spPr>
        <a:xfrm>
          <a:off x="0" y="2579759"/>
          <a:ext cx="320040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13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Practice tests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On–Demand video training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Instructor–led training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Books</a:t>
          </a:r>
        </a:p>
      </dsp:txBody>
      <dsp:txXfrm>
        <a:off x="0" y="2579759"/>
        <a:ext cx="3200400" cy="82800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DA2A2-3F8F-47BD-9D45-C5F5E2013776}">
      <dsp:nvSpPr>
        <dsp:cNvPr id="0" name=""/>
        <dsp:cNvSpPr/>
      </dsp:nvSpPr>
      <dsp:spPr>
        <a:xfrm>
          <a:off x="40" y="1169"/>
          <a:ext cx="390834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setVisible</a:t>
          </a:r>
          <a:r>
            <a:rPr lang="en-US" sz="1600" b="1" kern="1200" baseline="0" dirty="0"/>
            <a:t>()</a:t>
          </a:r>
          <a:endParaRPr lang="en-US" sz="1600" b="1" kern="1200" dirty="0"/>
        </a:p>
      </dsp:txBody>
      <dsp:txXfrm>
        <a:off x="40" y="1169"/>
        <a:ext cx="3908344" cy="460800"/>
      </dsp:txXfrm>
    </dsp:sp>
    <dsp:sp modelId="{3CACA4E7-D767-430F-B698-E96EDBDE396E}">
      <dsp:nvSpPr>
        <dsp:cNvPr id="0" name=""/>
        <dsp:cNvSpPr/>
      </dsp:nvSpPr>
      <dsp:spPr>
        <a:xfrm>
          <a:off x="40" y="461970"/>
          <a:ext cx="3908344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Shows or hides a section</a:t>
          </a:r>
        </a:p>
      </dsp:txBody>
      <dsp:txXfrm>
        <a:off x="40" y="461970"/>
        <a:ext cx="3908344" cy="702720"/>
      </dsp:txXfrm>
    </dsp:sp>
    <dsp:sp modelId="{B99B7B71-5370-43EA-B8AE-00901E5384D1}">
      <dsp:nvSpPr>
        <dsp:cNvPr id="0" name=""/>
        <dsp:cNvSpPr/>
      </dsp:nvSpPr>
      <dsp:spPr>
        <a:xfrm>
          <a:off x="4455553" y="1169"/>
          <a:ext cx="390834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Arguments</a:t>
          </a:r>
        </a:p>
      </dsp:txBody>
      <dsp:txXfrm>
        <a:off x="4455553" y="1169"/>
        <a:ext cx="3908344" cy="460800"/>
      </dsp:txXfrm>
    </dsp:sp>
    <dsp:sp modelId="{6FBDA8BB-FFF7-4ACD-B77E-E7F3DEE02FC5}">
      <dsp:nvSpPr>
        <dsp:cNvPr id="0" name=""/>
        <dsp:cNvSpPr/>
      </dsp:nvSpPr>
      <dsp:spPr>
        <a:xfrm>
          <a:off x="4455553" y="461970"/>
          <a:ext cx="3908344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true		Show the section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false		Hide the section</a:t>
          </a:r>
        </a:p>
      </dsp:txBody>
      <dsp:txXfrm>
        <a:off x="4455553" y="461970"/>
        <a:ext cx="3908344" cy="70272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B07B3-6C40-4487-A18D-C04BC64B9DDA}">
      <dsp:nvSpPr>
        <dsp:cNvPr id="0" name=""/>
        <dsp:cNvSpPr/>
      </dsp:nvSpPr>
      <dsp:spPr>
        <a:xfrm rot="10800000">
          <a:off x="1551774" y="282"/>
          <a:ext cx="5472684" cy="693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71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Setting up your toolbox</a:t>
          </a:r>
        </a:p>
      </dsp:txBody>
      <dsp:txXfrm rot="10800000">
        <a:off x="1725091" y="282"/>
        <a:ext cx="5299367" cy="693267"/>
      </dsp:txXfrm>
    </dsp:sp>
    <dsp:sp modelId="{979BA312-D249-4D07-8714-31136C5192E8}">
      <dsp:nvSpPr>
        <dsp:cNvPr id="0" name=""/>
        <dsp:cNvSpPr/>
      </dsp:nvSpPr>
      <dsp:spPr>
        <a:xfrm>
          <a:off x="1205141" y="282"/>
          <a:ext cx="693267" cy="693267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86399-BB0C-4751-AACD-928FCB83D210}">
      <dsp:nvSpPr>
        <dsp:cNvPr id="0" name=""/>
        <dsp:cNvSpPr/>
      </dsp:nvSpPr>
      <dsp:spPr>
        <a:xfrm rot="10800000">
          <a:off x="1551774" y="900495"/>
          <a:ext cx="5472684" cy="693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71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Working with JavaScript web resources</a:t>
          </a:r>
        </a:p>
      </dsp:txBody>
      <dsp:txXfrm rot="10800000">
        <a:off x="1725091" y="900495"/>
        <a:ext cx="5299367" cy="693267"/>
      </dsp:txXfrm>
    </dsp:sp>
    <dsp:sp modelId="{845490E0-687F-424D-B426-F6D89BA20BF2}">
      <dsp:nvSpPr>
        <dsp:cNvPr id="0" name=""/>
        <dsp:cNvSpPr/>
      </dsp:nvSpPr>
      <dsp:spPr>
        <a:xfrm>
          <a:off x="1205141" y="900495"/>
          <a:ext cx="693267" cy="693267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5D001-45CE-4232-AE7C-9E326DBEF709}">
      <dsp:nvSpPr>
        <dsp:cNvPr id="0" name=""/>
        <dsp:cNvSpPr/>
      </dsp:nvSpPr>
      <dsp:spPr>
        <a:xfrm rot="10800000">
          <a:off x="1551774" y="1800708"/>
          <a:ext cx="5472684" cy="693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71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Working with Attribute and Controls</a:t>
          </a:r>
        </a:p>
      </dsp:txBody>
      <dsp:txXfrm rot="10800000">
        <a:off x="1725091" y="1800708"/>
        <a:ext cx="5299367" cy="693267"/>
      </dsp:txXfrm>
    </dsp:sp>
    <dsp:sp modelId="{86A7861B-04C4-4438-8CAF-BFC224B2FB57}">
      <dsp:nvSpPr>
        <dsp:cNvPr id="0" name=""/>
        <dsp:cNvSpPr/>
      </dsp:nvSpPr>
      <dsp:spPr>
        <a:xfrm>
          <a:off x="1205141" y="1800708"/>
          <a:ext cx="693267" cy="693267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C1895-A544-475B-B179-4EF69140CD78}">
      <dsp:nvSpPr>
        <dsp:cNvPr id="0" name=""/>
        <dsp:cNvSpPr/>
      </dsp:nvSpPr>
      <dsp:spPr>
        <a:xfrm rot="10800000">
          <a:off x="1551774" y="2700921"/>
          <a:ext cx="5472684" cy="693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712" tIns="91440" rIns="170688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Working with Tabs and Sections</a:t>
          </a:r>
        </a:p>
      </dsp:txBody>
      <dsp:txXfrm rot="10800000">
        <a:off x="1725091" y="2700921"/>
        <a:ext cx="5299367" cy="693267"/>
      </dsp:txXfrm>
    </dsp:sp>
    <dsp:sp modelId="{0FE92436-5330-4C14-A8E8-B386CB468A7E}">
      <dsp:nvSpPr>
        <dsp:cNvPr id="0" name=""/>
        <dsp:cNvSpPr/>
      </dsp:nvSpPr>
      <dsp:spPr>
        <a:xfrm>
          <a:off x="1205141" y="2700921"/>
          <a:ext cx="693267" cy="693267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68868-A8CB-41E6-ABDA-71E8011ADB7A}">
      <dsp:nvSpPr>
        <dsp:cNvPr id="0" name=""/>
        <dsp:cNvSpPr/>
      </dsp:nvSpPr>
      <dsp:spPr>
        <a:xfrm rot="10800000">
          <a:off x="1525379" y="251"/>
          <a:ext cx="5472684" cy="5876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53" tIns="102870" rIns="192024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Set up your tools</a:t>
          </a:r>
        </a:p>
      </dsp:txBody>
      <dsp:txXfrm rot="10800000">
        <a:off x="1672300" y="251"/>
        <a:ext cx="5325763" cy="587684"/>
      </dsp:txXfrm>
    </dsp:sp>
    <dsp:sp modelId="{BA636D49-8B81-4EB4-BD6D-4CFC29D695F1}">
      <dsp:nvSpPr>
        <dsp:cNvPr id="0" name=""/>
        <dsp:cNvSpPr/>
      </dsp:nvSpPr>
      <dsp:spPr>
        <a:xfrm>
          <a:off x="1231536" y="251"/>
          <a:ext cx="587684" cy="587684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C988E-9C22-435F-A3A3-1F1C288178D9}">
      <dsp:nvSpPr>
        <dsp:cNvPr id="0" name=""/>
        <dsp:cNvSpPr/>
      </dsp:nvSpPr>
      <dsp:spPr>
        <a:xfrm rot="10800000">
          <a:off x="1525379" y="734857"/>
          <a:ext cx="5472684" cy="5876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53" tIns="102870" rIns="192024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Read the Dynamics CRM SDK</a:t>
          </a:r>
        </a:p>
      </dsp:txBody>
      <dsp:txXfrm rot="10800000">
        <a:off x="1672300" y="734857"/>
        <a:ext cx="5325763" cy="587684"/>
      </dsp:txXfrm>
    </dsp:sp>
    <dsp:sp modelId="{2A2CC972-06AF-4BC0-8442-57A58317E5F6}">
      <dsp:nvSpPr>
        <dsp:cNvPr id="0" name=""/>
        <dsp:cNvSpPr/>
      </dsp:nvSpPr>
      <dsp:spPr>
        <a:xfrm>
          <a:off x="1231536" y="734857"/>
          <a:ext cx="587684" cy="587684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884E7-F5A4-48FB-82D6-FB9E091A4113}">
      <dsp:nvSpPr>
        <dsp:cNvPr id="0" name=""/>
        <dsp:cNvSpPr/>
      </dsp:nvSpPr>
      <dsp:spPr>
        <a:xfrm rot="10800000">
          <a:off x="1525379" y="1469463"/>
          <a:ext cx="5472684" cy="5876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153" tIns="102870" rIns="192024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Practice, Practice, Practice</a:t>
          </a:r>
        </a:p>
      </dsp:txBody>
      <dsp:txXfrm rot="10800000">
        <a:off x="1672300" y="1469463"/>
        <a:ext cx="5325763" cy="587684"/>
      </dsp:txXfrm>
    </dsp:sp>
    <dsp:sp modelId="{1FE23173-2E95-41C7-A208-B171034F10FC}">
      <dsp:nvSpPr>
        <dsp:cNvPr id="0" name=""/>
        <dsp:cNvSpPr/>
      </dsp:nvSpPr>
      <dsp:spPr>
        <a:xfrm>
          <a:off x="1231536" y="1469463"/>
          <a:ext cx="587684" cy="587684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B07B3-6C40-4487-A18D-C04BC64B9DDA}">
      <dsp:nvSpPr>
        <dsp:cNvPr id="0" name=""/>
        <dsp:cNvSpPr/>
      </dsp:nvSpPr>
      <dsp:spPr>
        <a:xfrm rot="10800000">
          <a:off x="1551774" y="282"/>
          <a:ext cx="5472684" cy="693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71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Setting up your toolbox</a:t>
          </a:r>
        </a:p>
      </dsp:txBody>
      <dsp:txXfrm rot="10800000">
        <a:off x="1725091" y="282"/>
        <a:ext cx="5299367" cy="693267"/>
      </dsp:txXfrm>
    </dsp:sp>
    <dsp:sp modelId="{979BA312-D249-4D07-8714-31136C5192E8}">
      <dsp:nvSpPr>
        <dsp:cNvPr id="0" name=""/>
        <dsp:cNvSpPr/>
      </dsp:nvSpPr>
      <dsp:spPr>
        <a:xfrm>
          <a:off x="1205141" y="282"/>
          <a:ext cx="693267" cy="693267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86399-BB0C-4751-AACD-928FCB83D210}">
      <dsp:nvSpPr>
        <dsp:cNvPr id="0" name=""/>
        <dsp:cNvSpPr/>
      </dsp:nvSpPr>
      <dsp:spPr>
        <a:xfrm rot="10800000">
          <a:off x="1551774" y="900495"/>
          <a:ext cx="5472684" cy="693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71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Working with JavaScript web resources</a:t>
          </a:r>
        </a:p>
      </dsp:txBody>
      <dsp:txXfrm rot="10800000">
        <a:off x="1725091" y="900495"/>
        <a:ext cx="5299367" cy="693267"/>
      </dsp:txXfrm>
    </dsp:sp>
    <dsp:sp modelId="{845490E0-687F-424D-B426-F6D89BA20BF2}">
      <dsp:nvSpPr>
        <dsp:cNvPr id="0" name=""/>
        <dsp:cNvSpPr/>
      </dsp:nvSpPr>
      <dsp:spPr>
        <a:xfrm>
          <a:off x="1205141" y="900495"/>
          <a:ext cx="693267" cy="693267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5D001-45CE-4232-AE7C-9E326DBEF709}">
      <dsp:nvSpPr>
        <dsp:cNvPr id="0" name=""/>
        <dsp:cNvSpPr/>
      </dsp:nvSpPr>
      <dsp:spPr>
        <a:xfrm rot="10800000">
          <a:off x="1551774" y="1800708"/>
          <a:ext cx="5472684" cy="693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71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Working with Attribute and Controls</a:t>
          </a:r>
        </a:p>
      </dsp:txBody>
      <dsp:txXfrm rot="10800000">
        <a:off x="1725091" y="1800708"/>
        <a:ext cx="5299367" cy="693267"/>
      </dsp:txXfrm>
    </dsp:sp>
    <dsp:sp modelId="{86A7861B-04C4-4438-8CAF-BFC224B2FB57}">
      <dsp:nvSpPr>
        <dsp:cNvPr id="0" name=""/>
        <dsp:cNvSpPr/>
      </dsp:nvSpPr>
      <dsp:spPr>
        <a:xfrm>
          <a:off x="1205141" y="1800708"/>
          <a:ext cx="693267" cy="693267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C1895-A544-475B-B179-4EF69140CD78}">
      <dsp:nvSpPr>
        <dsp:cNvPr id="0" name=""/>
        <dsp:cNvSpPr/>
      </dsp:nvSpPr>
      <dsp:spPr>
        <a:xfrm rot="10800000">
          <a:off x="1551774" y="2700921"/>
          <a:ext cx="5472684" cy="693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712" tIns="91440" rIns="170688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Working with Tabs and Sections</a:t>
          </a:r>
        </a:p>
      </dsp:txBody>
      <dsp:txXfrm rot="10800000">
        <a:off x="1725091" y="2700921"/>
        <a:ext cx="5299367" cy="693267"/>
      </dsp:txXfrm>
    </dsp:sp>
    <dsp:sp modelId="{0FE92436-5330-4C14-A8E8-B386CB468A7E}">
      <dsp:nvSpPr>
        <dsp:cNvPr id="0" name=""/>
        <dsp:cNvSpPr/>
      </dsp:nvSpPr>
      <dsp:spPr>
        <a:xfrm>
          <a:off x="1205141" y="2700921"/>
          <a:ext cx="693267" cy="693267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DBD36-FA69-45DB-9BF8-D85D508EFE4E}">
      <dsp:nvSpPr>
        <dsp:cNvPr id="0" name=""/>
        <dsp:cNvSpPr/>
      </dsp:nvSpPr>
      <dsp:spPr>
        <a:xfrm>
          <a:off x="0" y="67680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Tools</a:t>
          </a:r>
        </a:p>
      </dsp:txBody>
      <dsp:txXfrm>
        <a:off x="28100" y="95780"/>
        <a:ext cx="8173400" cy="519439"/>
      </dsp:txXfrm>
    </dsp:sp>
    <dsp:sp modelId="{744E465C-A838-4225-8877-9A272BFE7C05}">
      <dsp:nvSpPr>
        <dsp:cNvPr id="0" name=""/>
        <dsp:cNvSpPr/>
      </dsp:nvSpPr>
      <dsp:spPr>
        <a:xfrm>
          <a:off x="0" y="643320"/>
          <a:ext cx="8229600" cy="293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Dynamics CRM SDK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Visual Studio 2013/2015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>
              <a:hlinkClick xmlns:r="http://schemas.openxmlformats.org/officeDocument/2006/relationships" r:id="rId1"/>
            </a:rPr>
            <a:t>http://tinyurl.com/VS2013CommunityEdition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err="1"/>
            <a:t>XrmServiceToolkit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hlinkClick xmlns:r="http://schemas.openxmlformats.org/officeDocument/2006/relationships" r:id="rId2"/>
            </a:rPr>
            <a:t>http://xrmservicetoolkit.codeplex.com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CRM REST Builder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hlinkClick xmlns:r="http://schemas.openxmlformats.org/officeDocument/2006/relationships" r:id="rId3"/>
            </a:rPr>
            <a:t>https://crmrestbuilder.codeplex.com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CRM Solution Manager (commercial)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hlinkClick xmlns:r="http://schemas.openxmlformats.org/officeDocument/2006/relationships" r:id="rId4"/>
            </a:rPr>
            <a:t>https://www.crmsolutionmanager.com</a:t>
          </a:r>
          <a:endParaRPr lang="en-US" sz="1900" kern="1200" dirty="0"/>
        </a:p>
      </dsp:txBody>
      <dsp:txXfrm>
        <a:off x="0" y="643320"/>
        <a:ext cx="8229600" cy="2931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D3E68-6DEE-4AED-8D3A-EA0E2463E211}">
      <dsp:nvSpPr>
        <dsp:cNvPr id="0" name=""/>
        <dsp:cNvSpPr/>
      </dsp:nvSpPr>
      <dsp:spPr>
        <a:xfrm>
          <a:off x="0" y="4417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Setting up a development environment</a:t>
          </a:r>
        </a:p>
      </dsp:txBody>
      <dsp:txXfrm>
        <a:off x="33955" y="38372"/>
        <a:ext cx="8161690" cy="627655"/>
      </dsp:txXfrm>
    </dsp:sp>
    <dsp:sp modelId="{DEA088D5-B51D-49CA-8F56-7FC815E08F5B}">
      <dsp:nvSpPr>
        <dsp:cNvPr id="0" name=""/>
        <dsp:cNvSpPr/>
      </dsp:nvSpPr>
      <dsp:spPr>
        <a:xfrm>
          <a:off x="0" y="699982"/>
          <a:ext cx="8229600" cy="120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Development server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Virtual machine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Sandbox instance (CRM Online)</a:t>
          </a:r>
        </a:p>
      </dsp:txBody>
      <dsp:txXfrm>
        <a:off x="0" y="699982"/>
        <a:ext cx="8229600" cy="12005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B56E6-2382-47A5-AE18-E72D40C200B7}">
      <dsp:nvSpPr>
        <dsp:cNvPr id="0" name=""/>
        <dsp:cNvSpPr/>
      </dsp:nvSpPr>
      <dsp:spPr>
        <a:xfrm rot="10800000">
          <a:off x="1554763" y="301"/>
          <a:ext cx="5472684" cy="70522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983" tIns="72390" rIns="135128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Contain individual JavaScript files which contain JavaScript functions</a:t>
          </a:r>
        </a:p>
      </dsp:txBody>
      <dsp:txXfrm rot="10800000">
        <a:off x="1731068" y="301"/>
        <a:ext cx="5296379" cy="705222"/>
      </dsp:txXfrm>
    </dsp:sp>
    <dsp:sp modelId="{4360D3A5-792A-449E-8FF3-BF53195166FF}">
      <dsp:nvSpPr>
        <dsp:cNvPr id="0" name=""/>
        <dsp:cNvSpPr/>
      </dsp:nvSpPr>
      <dsp:spPr>
        <a:xfrm>
          <a:off x="1202152" y="301"/>
          <a:ext cx="705222" cy="705222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30183-4A50-4ED3-B22B-F71FCEF76124}">
      <dsp:nvSpPr>
        <dsp:cNvPr id="0" name=""/>
        <dsp:cNvSpPr/>
      </dsp:nvSpPr>
      <dsp:spPr>
        <a:xfrm rot="10800000">
          <a:off x="1554763" y="881828"/>
          <a:ext cx="5472684" cy="70522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983" tIns="72390" rIns="135128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JavaScript functions are associated with Form and Field Events</a:t>
          </a:r>
        </a:p>
      </dsp:txBody>
      <dsp:txXfrm rot="10800000">
        <a:off x="1731068" y="881828"/>
        <a:ext cx="5296379" cy="705222"/>
      </dsp:txXfrm>
    </dsp:sp>
    <dsp:sp modelId="{2973495B-E9FC-4746-9047-CA3EEB34A1E1}">
      <dsp:nvSpPr>
        <dsp:cNvPr id="0" name=""/>
        <dsp:cNvSpPr/>
      </dsp:nvSpPr>
      <dsp:spPr>
        <a:xfrm>
          <a:off x="1202152" y="881828"/>
          <a:ext cx="705222" cy="705222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3B858-5647-4AD2-B664-B01669E9D92E}">
      <dsp:nvSpPr>
        <dsp:cNvPr id="0" name=""/>
        <dsp:cNvSpPr/>
      </dsp:nvSpPr>
      <dsp:spPr>
        <a:xfrm rot="10800000">
          <a:off x="1554763" y="1763356"/>
          <a:ext cx="5472684" cy="70522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983" tIns="72390" rIns="135128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Can contain functions associated with ribbon controls</a:t>
          </a:r>
        </a:p>
      </dsp:txBody>
      <dsp:txXfrm rot="10800000">
        <a:off x="1731068" y="1763356"/>
        <a:ext cx="5296379" cy="705222"/>
      </dsp:txXfrm>
    </dsp:sp>
    <dsp:sp modelId="{C7E0C79B-CDD6-4292-8375-9E121A4338AC}">
      <dsp:nvSpPr>
        <dsp:cNvPr id="0" name=""/>
        <dsp:cNvSpPr/>
      </dsp:nvSpPr>
      <dsp:spPr>
        <a:xfrm>
          <a:off x="1202152" y="1763356"/>
          <a:ext cx="705222" cy="705222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DFB7F-F26D-482C-80D8-FDD27AA66099}">
      <dsp:nvSpPr>
        <dsp:cNvPr id="0" name=""/>
        <dsp:cNvSpPr/>
      </dsp:nvSpPr>
      <dsp:spPr>
        <a:xfrm rot="10800000">
          <a:off x="1551774" y="282"/>
          <a:ext cx="5472684" cy="693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712" tIns="91440" rIns="170688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One web resource per entity</a:t>
          </a:r>
        </a:p>
      </dsp:txBody>
      <dsp:txXfrm rot="10800000">
        <a:off x="1725091" y="282"/>
        <a:ext cx="5299367" cy="693267"/>
      </dsp:txXfrm>
    </dsp:sp>
    <dsp:sp modelId="{B0DBFBE4-E343-4CDA-81A9-419C5565911E}">
      <dsp:nvSpPr>
        <dsp:cNvPr id="0" name=""/>
        <dsp:cNvSpPr/>
      </dsp:nvSpPr>
      <dsp:spPr>
        <a:xfrm>
          <a:off x="1205141" y="282"/>
          <a:ext cx="693267" cy="693267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C27A3-0B01-4B0C-BF58-8A0151DEB663}">
      <dsp:nvSpPr>
        <dsp:cNvPr id="0" name=""/>
        <dsp:cNvSpPr/>
      </dsp:nvSpPr>
      <dsp:spPr>
        <a:xfrm rot="10800000">
          <a:off x="1551774" y="900495"/>
          <a:ext cx="5472684" cy="693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712" tIns="91440" rIns="170688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One web resource per entity ribbon</a:t>
          </a:r>
        </a:p>
      </dsp:txBody>
      <dsp:txXfrm rot="10800000">
        <a:off x="1725091" y="900495"/>
        <a:ext cx="5299367" cy="693267"/>
      </dsp:txXfrm>
    </dsp:sp>
    <dsp:sp modelId="{69100FEB-9EAF-4304-B644-E63AEC274E53}">
      <dsp:nvSpPr>
        <dsp:cNvPr id="0" name=""/>
        <dsp:cNvSpPr/>
      </dsp:nvSpPr>
      <dsp:spPr>
        <a:xfrm>
          <a:off x="1205141" y="900495"/>
          <a:ext cx="693267" cy="693267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56FFC-2053-4DFD-AC63-D35716F62D53}">
      <dsp:nvSpPr>
        <dsp:cNvPr id="0" name=""/>
        <dsp:cNvSpPr/>
      </dsp:nvSpPr>
      <dsp:spPr>
        <a:xfrm rot="10800000">
          <a:off x="1551774" y="1800708"/>
          <a:ext cx="5472684" cy="693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712" tIns="91440" rIns="170688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Generic or utility web resources</a:t>
          </a:r>
        </a:p>
      </dsp:txBody>
      <dsp:txXfrm rot="10800000">
        <a:off x="1725091" y="1800708"/>
        <a:ext cx="5299367" cy="693267"/>
      </dsp:txXfrm>
    </dsp:sp>
    <dsp:sp modelId="{2E6C8166-DAAC-4DAE-9352-DFCC33628FD2}">
      <dsp:nvSpPr>
        <dsp:cNvPr id="0" name=""/>
        <dsp:cNvSpPr/>
      </dsp:nvSpPr>
      <dsp:spPr>
        <a:xfrm>
          <a:off x="1205141" y="1800708"/>
          <a:ext cx="693267" cy="693267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9B284-DB8F-49C9-8105-DA11320AD1E4}">
      <dsp:nvSpPr>
        <dsp:cNvPr id="0" name=""/>
        <dsp:cNvSpPr/>
      </dsp:nvSpPr>
      <dsp:spPr>
        <a:xfrm rot="10800000">
          <a:off x="1551774" y="2700921"/>
          <a:ext cx="5472684" cy="6932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712" tIns="91440" rIns="170688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Tool-specific resources: jQuery, JSON2</a:t>
          </a:r>
        </a:p>
      </dsp:txBody>
      <dsp:txXfrm rot="10800000">
        <a:off x="1725091" y="2700921"/>
        <a:ext cx="5299367" cy="693267"/>
      </dsp:txXfrm>
    </dsp:sp>
    <dsp:sp modelId="{4292682D-DC12-4DBB-8709-8145D5E29C27}">
      <dsp:nvSpPr>
        <dsp:cNvPr id="0" name=""/>
        <dsp:cNvSpPr/>
      </dsp:nvSpPr>
      <dsp:spPr>
        <a:xfrm>
          <a:off x="1205141" y="2700921"/>
          <a:ext cx="693267" cy="693267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E3328-97B8-40AE-BCB4-8C0D0C52C50D}">
      <dsp:nvSpPr>
        <dsp:cNvPr id="0" name=""/>
        <dsp:cNvSpPr/>
      </dsp:nvSpPr>
      <dsp:spPr>
        <a:xfrm>
          <a:off x="40" y="23567"/>
          <a:ext cx="3908344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baseline="0" dirty="0"/>
            <a:t>Naming Conventions</a:t>
          </a:r>
          <a:endParaRPr lang="en-US" sz="2300" b="1" kern="1200" dirty="0"/>
        </a:p>
      </dsp:txBody>
      <dsp:txXfrm>
        <a:off x="40" y="23567"/>
        <a:ext cx="3908344" cy="662400"/>
      </dsp:txXfrm>
    </dsp:sp>
    <dsp:sp modelId="{18AF34F1-0F92-42A3-856A-A154222886A7}">
      <dsp:nvSpPr>
        <dsp:cNvPr id="0" name=""/>
        <dsp:cNvSpPr/>
      </dsp:nvSpPr>
      <dsp:spPr>
        <a:xfrm>
          <a:off x="40" y="685967"/>
          <a:ext cx="3908344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baseline="0" dirty="0"/>
            <a:t>[entity]_main_library.js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baseline="0" dirty="0"/>
            <a:t>[entity]_ribbon_library.js</a:t>
          </a:r>
          <a:endParaRPr lang="en-US" sz="2300" kern="1200"/>
        </a:p>
      </dsp:txBody>
      <dsp:txXfrm>
        <a:off x="40" y="685967"/>
        <a:ext cx="3908344" cy="1010160"/>
      </dsp:txXfrm>
    </dsp:sp>
    <dsp:sp modelId="{2B79F48E-0F93-4DB6-8A82-658F6675ABAF}">
      <dsp:nvSpPr>
        <dsp:cNvPr id="0" name=""/>
        <dsp:cNvSpPr/>
      </dsp:nvSpPr>
      <dsp:spPr>
        <a:xfrm>
          <a:off x="4455553" y="23567"/>
          <a:ext cx="3908344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baseline="0" dirty="0"/>
            <a:t>Examples</a:t>
          </a:r>
          <a:endParaRPr lang="en-US" sz="2300" b="1" kern="1200" dirty="0"/>
        </a:p>
      </dsp:txBody>
      <dsp:txXfrm>
        <a:off x="4455553" y="23567"/>
        <a:ext cx="3908344" cy="662400"/>
      </dsp:txXfrm>
    </dsp:sp>
    <dsp:sp modelId="{5C666F64-222E-4B1C-A2DC-E4505030F403}">
      <dsp:nvSpPr>
        <dsp:cNvPr id="0" name=""/>
        <dsp:cNvSpPr/>
      </dsp:nvSpPr>
      <dsp:spPr>
        <a:xfrm>
          <a:off x="4455553" y="685967"/>
          <a:ext cx="3908344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baseline="0" dirty="0"/>
            <a:t>Contact_main_library.js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baseline="0" dirty="0"/>
            <a:t>Contact_ribbon_library.js</a:t>
          </a:r>
          <a:endParaRPr lang="en-US" sz="2300" kern="1200" dirty="0"/>
        </a:p>
      </dsp:txBody>
      <dsp:txXfrm>
        <a:off x="4455553" y="685967"/>
        <a:ext cx="3908344" cy="101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D2EB2-7AA3-4438-89F1-A56A8590A8AE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AE959-DC33-424B-B8E4-B576C67A5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0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0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shows</a:t>
            </a:r>
            <a:r>
              <a:rPr lang="en-US" baseline="0" dirty="0"/>
              <a:t> raw text information – use sparingly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1F1F-90BE-488A-B820-D47438566D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3.xml"/><Relationship Id="rId7" Type="http://schemas.openxmlformats.org/officeDocument/2006/relationships/image" Target="file:///C:\Users\Mitch\Dropbox\Books\CRM%20Deep%20Dive%20-%20Security\Cover\DeepDriveSecurityFINAL-SecondEdition.jpg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9.jpe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03640"/>
            <a:ext cx="7772400" cy="757907"/>
          </a:xfrm>
        </p:spPr>
        <p:txBody>
          <a:bodyPr>
            <a:noAutofit/>
          </a:bodyPr>
          <a:lstStyle/>
          <a:p>
            <a:r>
              <a:rPr lang="en-US" sz="8000" b="1" dirty="0"/>
              <a:t>JavaScript Development 101</a:t>
            </a:r>
            <a:endParaRPr lang="en-US" sz="8000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DYNAMICS CRM/365</a:t>
            </a:r>
          </a:p>
        </p:txBody>
      </p:sp>
    </p:spTree>
    <p:extLst>
      <p:ext uri="{BB962C8B-B14F-4D97-AF65-F5344CB8AC3E}">
        <p14:creationId xmlns:p14="http://schemas.microsoft.com/office/powerpoint/2010/main" val="405887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Resource Design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66199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14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Resource Design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27" y="1615896"/>
            <a:ext cx="6601746" cy="2562583"/>
          </a:xfrm>
        </p:spPr>
      </p:pic>
    </p:spTree>
    <p:extLst>
      <p:ext uri="{BB962C8B-B14F-4D97-AF65-F5344CB8AC3E}">
        <p14:creationId xmlns:p14="http://schemas.microsoft.com/office/powerpoint/2010/main" val="368397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Resource Design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41752529"/>
              </p:ext>
            </p:extLst>
          </p:nvPr>
        </p:nvGraphicFramePr>
        <p:xfrm>
          <a:off x="389437" y="1085851"/>
          <a:ext cx="8363938" cy="1719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55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Libraries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44954922"/>
              </p:ext>
            </p:extLst>
          </p:nvPr>
        </p:nvGraphicFramePr>
        <p:xfrm>
          <a:off x="389438" y="1085850"/>
          <a:ext cx="4286472" cy="3340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55963"/>
            <a:ext cx="3971438" cy="32004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506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51823582"/>
              </p:ext>
            </p:extLst>
          </p:nvPr>
        </p:nvGraphicFramePr>
        <p:xfrm>
          <a:off x="389438" y="1085850"/>
          <a:ext cx="4286472" cy="3340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570" y="1247403"/>
            <a:ext cx="4158761" cy="3017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59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CRM Object Model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6282"/>
            <a:ext cx="8229600" cy="3321811"/>
          </a:xfrm>
        </p:spPr>
      </p:pic>
    </p:spTree>
    <p:extLst>
      <p:ext uri="{BB962C8B-B14F-4D97-AF65-F5344CB8AC3E}">
        <p14:creationId xmlns:p14="http://schemas.microsoft.com/office/powerpoint/2010/main" val="2611549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47455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550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692782"/>
              </p:ext>
            </p:extLst>
          </p:nvPr>
        </p:nvGraphicFramePr>
        <p:xfrm>
          <a:off x="457200" y="1200151"/>
          <a:ext cx="8229600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252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976235"/>
              </p:ext>
            </p:extLst>
          </p:nvPr>
        </p:nvGraphicFramePr>
        <p:xfrm>
          <a:off x="457200" y="1200151"/>
          <a:ext cx="8229600" cy="152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826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152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2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18335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217183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164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Field Overview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389437" y="1085849"/>
          <a:ext cx="8363938" cy="3582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262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7" y="171452"/>
            <a:ext cx="8363938" cy="560923"/>
          </a:xfrm>
        </p:spPr>
        <p:txBody>
          <a:bodyPr>
            <a:normAutofit fontScale="90000"/>
          </a:bodyPr>
          <a:lstStyle/>
          <a:p>
            <a:r>
              <a:rPr lang="en-US" sz="4050" dirty="0" err="1"/>
              <a:t>Xrm.Page</a:t>
            </a:r>
            <a:r>
              <a:rPr lang="en-US" sz="4050" dirty="0"/>
              <a:t> </a:t>
            </a:r>
            <a:r>
              <a:rPr lang="en-US" sz="4050"/>
              <a:t>Shortcuts for Fields</a:t>
            </a:r>
            <a:endParaRPr lang="en-US" sz="405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70663301"/>
              </p:ext>
            </p:extLst>
          </p:nvPr>
        </p:nvGraphicFramePr>
        <p:xfrm>
          <a:off x="389437" y="1360121"/>
          <a:ext cx="8363938" cy="2423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1306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working with Data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57913422"/>
              </p:ext>
            </p:extLst>
          </p:nvPr>
        </p:nvGraphicFramePr>
        <p:xfrm>
          <a:off x="389437" y="1085850"/>
          <a:ext cx="8363938" cy="2040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7869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getValue</a:t>
            </a:r>
            <a:r>
              <a:rPr lang="en-US" dirty="0"/>
              <a:t> Method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3196983"/>
              </p:ext>
            </p:extLst>
          </p:nvPr>
        </p:nvGraphicFramePr>
        <p:xfrm>
          <a:off x="389437" y="1085850"/>
          <a:ext cx="8363938" cy="1165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1060461" y="2650901"/>
            <a:ext cx="70230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/>
              <a:t>var</a:t>
            </a:r>
            <a:r>
              <a:rPr lang="en-US" sz="1500" dirty="0"/>
              <a:t> </a:t>
            </a:r>
            <a:r>
              <a:rPr lang="en-US" sz="1500" dirty="0" err="1"/>
              <a:t>firstName</a:t>
            </a:r>
            <a:r>
              <a:rPr lang="en-US" sz="1500" dirty="0"/>
              <a:t> = </a:t>
            </a:r>
            <a:r>
              <a:rPr lang="en-US" sz="1500" dirty="0" err="1"/>
              <a:t>Xrm.Page.getAttribute</a:t>
            </a:r>
            <a:r>
              <a:rPr lang="en-US" sz="1500" dirty="0"/>
              <a:t>("m3_firstname").</a:t>
            </a:r>
            <a:r>
              <a:rPr lang="en-US" sz="1500" dirty="0" err="1"/>
              <a:t>getValue</a:t>
            </a:r>
            <a:r>
              <a:rPr lang="en-US" sz="1500" dirty="0"/>
              <a:t>(); </a:t>
            </a:r>
          </a:p>
          <a:p>
            <a:r>
              <a:rPr lang="en-US" sz="15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090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Returned by </a:t>
            </a:r>
            <a:r>
              <a:rPr lang="en-US" dirty="0" err="1"/>
              <a:t>getValue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13479"/>
              </p:ext>
            </p:extLst>
          </p:nvPr>
        </p:nvGraphicFramePr>
        <p:xfrm>
          <a:off x="354376" y="1276350"/>
          <a:ext cx="8435247" cy="34823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11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1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24">
                <a:tc gridSpan="3">
                  <a:txBody>
                    <a:bodyPr/>
                    <a:lstStyle/>
                    <a:p>
                      <a:r>
                        <a:rPr lang="en-US" sz="1800" dirty="0" err="1"/>
                        <a:t>getValue</a:t>
                      </a:r>
                      <a:r>
                        <a:rPr lang="en-US" sz="1800" baseline="0" dirty="0"/>
                        <a:t>() return data types</a:t>
                      </a:r>
                      <a:endParaRPr lang="en-US" sz="1800" dirty="0">
                        <a:gradFill>
                          <a:gsLst>
                            <a:gs pos="10619">
                              <a:schemeClr val="bg1"/>
                            </a:gs>
                            <a:gs pos="33000">
                              <a:schemeClr val="bg1"/>
                            </a:gs>
                          </a:gsLst>
                          <a:lin ang="5400000" scaled="0"/>
                        </a:gradFill>
                        <a:latin typeface="+mj-lt"/>
                      </a:endParaRPr>
                    </a:p>
                  </a:txBody>
                  <a:tcPr marL="13716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83">
                <a:tc>
                  <a:txBody>
                    <a:bodyPr/>
                    <a:lstStyle/>
                    <a:p>
                      <a:r>
                        <a:rPr lang="en-US" sz="1400" dirty="0"/>
                        <a:t>Field Type</a:t>
                      </a:r>
                      <a:endParaRPr lang="en-US" sz="1400" b="1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0287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CRM Attribute Type</a:t>
                      </a:r>
                      <a:endParaRPr lang="en-US" sz="1400" b="1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0287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JavaScript Type</a:t>
                      </a:r>
                      <a:endParaRPr lang="en-US" sz="1400" b="1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0287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77">
                <a:tc>
                  <a:txBody>
                    <a:bodyPr/>
                    <a:lstStyle/>
                    <a:p>
                      <a:r>
                        <a:rPr lang="en-US" sz="1200" dirty="0"/>
                        <a:t>Two Option</a:t>
                      </a:r>
                      <a:endParaRPr lang="en-US" sz="1200" b="1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Boolean</a:t>
                      </a:r>
                      <a:endParaRPr lang="en-US" sz="1200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Boolean</a:t>
                      </a:r>
                      <a:endParaRPr lang="en-US" sz="1200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177">
                <a:tc>
                  <a:txBody>
                    <a:bodyPr/>
                    <a:lstStyle/>
                    <a:p>
                      <a:r>
                        <a:rPr lang="en-US" sz="1200" dirty="0"/>
                        <a:t>Date and Time</a:t>
                      </a:r>
                      <a:endParaRPr lang="en-US" sz="1200" b="1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Datetime</a:t>
                      </a:r>
                      <a:endParaRPr lang="en-US" sz="1200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Datetime</a:t>
                      </a:r>
                      <a:endParaRPr lang="en-US" sz="1200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177"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  <a:endParaRPr lang="en-US" sz="1200" b="1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Decimal</a:t>
                      </a:r>
                      <a:endParaRPr lang="en-US" sz="1200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endParaRPr lang="en-US" sz="1200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177">
                <a:tc>
                  <a:txBody>
                    <a:bodyPr/>
                    <a:lstStyle/>
                    <a:p>
                      <a:r>
                        <a:rPr lang="en-US" sz="1200" dirty="0"/>
                        <a:t>Floating Point</a:t>
                      </a:r>
                      <a:endParaRPr lang="en-US" sz="1200" b="1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US" sz="1200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endParaRPr lang="en-US" sz="1200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177">
                <a:tc>
                  <a:txBody>
                    <a:bodyPr/>
                    <a:lstStyle/>
                    <a:p>
                      <a:r>
                        <a:rPr lang="en-US" sz="1200" dirty="0"/>
                        <a:t>Whole Number</a:t>
                      </a:r>
                      <a:endParaRPr lang="en-US" sz="1200" b="1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  <a:endParaRPr lang="en-US" sz="1200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endParaRPr lang="en-US" sz="1200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177">
                <a:tc>
                  <a:txBody>
                    <a:bodyPr/>
                    <a:lstStyle/>
                    <a:p>
                      <a:r>
                        <a:rPr lang="en-US" sz="1200" dirty="0"/>
                        <a:t>Lookup</a:t>
                      </a:r>
                      <a:endParaRPr lang="en-US" sz="1200" b="1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Lookup</a:t>
                      </a:r>
                      <a:endParaRPr lang="en-US" sz="1200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Array</a:t>
                      </a:r>
                      <a:endParaRPr lang="en-US" sz="1200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177">
                <a:tc>
                  <a:txBody>
                    <a:bodyPr/>
                    <a:lstStyle/>
                    <a:p>
                      <a:r>
                        <a:rPr lang="en-US" sz="1200" dirty="0"/>
                        <a:t>Multiple</a:t>
                      </a:r>
                      <a:r>
                        <a:rPr lang="en-US" sz="1200" baseline="0" dirty="0"/>
                        <a:t> lines of Text</a:t>
                      </a:r>
                      <a:endParaRPr lang="en-US" sz="1200" b="1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Memo</a:t>
                      </a:r>
                      <a:endParaRPr lang="en-US" sz="1200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US" sz="1200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177">
                <a:tc>
                  <a:txBody>
                    <a:bodyPr/>
                    <a:lstStyle/>
                    <a:p>
                      <a:r>
                        <a:rPr lang="en-US" sz="1200" dirty="0"/>
                        <a:t>Money</a:t>
                      </a:r>
                      <a:endParaRPr lang="en-US" sz="1200" b="1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Money</a:t>
                      </a:r>
                      <a:endParaRPr lang="en-US" sz="1200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endParaRPr lang="en-US" sz="1200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177">
                <a:tc>
                  <a:txBody>
                    <a:bodyPr/>
                    <a:lstStyle/>
                    <a:p>
                      <a:r>
                        <a:rPr lang="en-US" sz="1200" dirty="0" err="1"/>
                        <a:t>OptionSet</a:t>
                      </a:r>
                      <a:endParaRPr lang="en-US" sz="1200" b="1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OptionSet</a:t>
                      </a:r>
                      <a:endParaRPr lang="en-US" sz="1200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endParaRPr lang="en-US" sz="1200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177"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US" sz="1200" b="1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US" sz="1200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US" sz="1200" dirty="0"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137160" marR="68580" marT="68580" marB="3429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660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setValue</a:t>
            </a:r>
            <a:r>
              <a:rPr lang="en-US" dirty="0"/>
              <a:t> Method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62608236"/>
              </p:ext>
            </p:extLst>
          </p:nvPr>
        </p:nvGraphicFramePr>
        <p:xfrm>
          <a:off x="390032" y="1085850"/>
          <a:ext cx="8363938" cy="1165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060461" y="2631741"/>
            <a:ext cx="7023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5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en-US" altLang="en-US" sz="15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Xrm.Page.getAttribute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5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"m3_firstname"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altLang="en-US" sz="15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getValue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5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en-US" altLang="en-US" sz="15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Xrm.Page.getAttribute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5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"m3_lastname"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altLang="en-US" sz="15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getValue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sz="15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5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fullName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en-US" altLang="en-US" sz="15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+ </a:t>
            </a:r>
            <a:r>
              <a:rPr lang="en-US" altLang="en-US" sz="15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 "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+ </a:t>
            </a:r>
            <a:r>
              <a:rPr lang="en-US" altLang="en-US" sz="15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sz="15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Xrm.Page.getAttribute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5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"m3_name"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altLang="en-US" sz="15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setValue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5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fullName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5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6311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</a:t>
            </a:r>
            <a:r>
              <a:rPr lang="en-US" dirty="0" err="1"/>
              <a:t>setRequiredLevel</a:t>
            </a:r>
            <a:r>
              <a:rPr lang="en-US" dirty="0"/>
              <a:t> Method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41756650"/>
              </p:ext>
            </p:extLst>
          </p:nvPr>
        </p:nvGraphicFramePr>
        <p:xfrm>
          <a:off x="389437" y="1085851"/>
          <a:ext cx="8363938" cy="116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89437" y="2419350"/>
            <a:ext cx="836393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makeActive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Xrm.Page.getAttribute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800000"/>
                </a:solidFill>
                <a:latin typeface="Consolas" panose="020B0609020204030204" pitchFamily="49" charset="0"/>
              </a:rPr>
              <a:t>new_active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).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getValue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() ===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Xrm.Page.getAttribute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800000"/>
                </a:solidFill>
                <a:latin typeface="Consolas" panose="020B0609020204030204" pitchFamily="49" charset="0"/>
              </a:rPr>
              <a:t>new_firstname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).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setRequiredLevel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"required"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Xrm.Page.getAttribute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800000"/>
                </a:solidFill>
                <a:latin typeface="Consolas" panose="020B0609020204030204" pitchFamily="49" charset="0"/>
              </a:rPr>
              <a:t>new_lastname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).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setRequiredLevel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"required"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Xrm.Page.getAttribute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800000"/>
                </a:solidFill>
                <a:latin typeface="Consolas" panose="020B0609020204030204" pitchFamily="49" charset="0"/>
              </a:rPr>
              <a:t>new_firstname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).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setRequiredLevel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"none"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Xrm.Page.getAttribute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800000"/>
                </a:solidFill>
                <a:latin typeface="Consolas" panose="020B0609020204030204" pitchFamily="49" charset="0"/>
              </a:rPr>
              <a:t>new_lastname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).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setRequiredLevel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</a:rPr>
              <a:t>"none"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4996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Xrm.Page.ui</a:t>
            </a:r>
            <a:r>
              <a:rPr lang="en-US" dirty="0"/>
              <a:t> Control Methods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07365101"/>
              </p:ext>
            </p:extLst>
          </p:nvPr>
        </p:nvGraphicFramePr>
        <p:xfrm>
          <a:off x="390031" y="1600201"/>
          <a:ext cx="8363938" cy="127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04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setVisible</a:t>
            </a:r>
            <a:r>
              <a:rPr lang="en-US" dirty="0"/>
              <a:t> Method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7365572"/>
              </p:ext>
            </p:extLst>
          </p:nvPr>
        </p:nvGraphicFramePr>
        <p:xfrm>
          <a:off x="389437" y="1085850"/>
          <a:ext cx="8363938" cy="1165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1060461" y="2650901"/>
            <a:ext cx="70230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/>
              <a:t>Xrm.Page.getControl</a:t>
            </a:r>
            <a:r>
              <a:rPr lang="en-US" sz="1500" dirty="0"/>
              <a:t> ("m3_firstname").</a:t>
            </a:r>
            <a:r>
              <a:rPr lang="en-US" sz="1500" dirty="0" err="1"/>
              <a:t>setVisible</a:t>
            </a:r>
            <a:r>
              <a:rPr lang="en-US" sz="1500" dirty="0"/>
              <a:t>(); </a:t>
            </a:r>
          </a:p>
          <a:p>
            <a:r>
              <a:rPr lang="en-US" sz="15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5018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setDisabled</a:t>
            </a:r>
            <a:r>
              <a:rPr lang="en-US" dirty="0"/>
              <a:t> Method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18803434"/>
              </p:ext>
            </p:extLst>
          </p:nvPr>
        </p:nvGraphicFramePr>
        <p:xfrm>
          <a:off x="389437" y="1085850"/>
          <a:ext cx="8363938" cy="1165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1060461" y="2650901"/>
            <a:ext cx="70230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/>
              <a:t>Xrm.Page.getControl</a:t>
            </a:r>
            <a:r>
              <a:rPr lang="en-US" sz="1500" dirty="0"/>
              <a:t>("m3_firstname").</a:t>
            </a:r>
            <a:r>
              <a:rPr lang="en-US" sz="1500" dirty="0" err="1"/>
              <a:t>setDisabled</a:t>
            </a:r>
            <a:r>
              <a:rPr lang="en-US" sz="1500" dirty="0"/>
              <a:t>(true); </a:t>
            </a:r>
          </a:p>
          <a:p>
            <a:r>
              <a:rPr lang="en-US" sz="15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809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1176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Xrm.Page.ui</a:t>
            </a:r>
            <a:r>
              <a:rPr lang="en-US" dirty="0"/>
              <a:t> Tab Methods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21536226"/>
              </p:ext>
            </p:extLst>
          </p:nvPr>
        </p:nvGraphicFramePr>
        <p:xfrm>
          <a:off x="389437" y="1524001"/>
          <a:ext cx="8363938" cy="1276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569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setFocus</a:t>
            </a:r>
            <a:r>
              <a:rPr lang="en-US" dirty="0"/>
              <a:t> Method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21319714"/>
              </p:ext>
            </p:extLst>
          </p:nvPr>
        </p:nvGraphicFramePr>
        <p:xfrm>
          <a:off x="389437" y="1085850"/>
          <a:ext cx="8363938" cy="1165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828800" y="2661010"/>
            <a:ext cx="54864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Xrm.Page.ui.tabs.get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5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15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general_tab</a:t>
            </a:r>
            <a:r>
              <a:rPr lang="en-US" altLang="en-US" sz="15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altLang="en-US" sz="15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setFocus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 </a:t>
            </a:r>
            <a:endParaRPr lang="en-US" altLang="en-US" sz="495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97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setVisible</a:t>
            </a:r>
            <a:r>
              <a:rPr lang="en-US" dirty="0"/>
              <a:t> Method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45047055"/>
              </p:ext>
            </p:extLst>
          </p:nvPr>
        </p:nvGraphicFramePr>
        <p:xfrm>
          <a:off x="389437" y="1085850"/>
          <a:ext cx="8363938" cy="1165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157906" y="2750552"/>
            <a:ext cx="48281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en-US" sz="12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2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Xrm.Page.ui.tabs.get</a:t>
            </a:r>
            <a:r>
              <a:rPr lang="en-US" altLang="en-US" sz="12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200" kern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1200" kern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General_tab</a:t>
            </a:r>
            <a:r>
              <a:rPr lang="en-US" altLang="en-US" sz="1200" kern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12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altLang="en-US" sz="12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setVisible</a:t>
            </a:r>
            <a:r>
              <a:rPr lang="en-US" altLang="en-US" sz="12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200" kern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altLang="en-US" sz="12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 </a:t>
            </a:r>
            <a:endParaRPr lang="en-US" sz="105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54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setDisplayState</a:t>
            </a:r>
            <a:r>
              <a:rPr lang="en-US" dirty="0"/>
              <a:t> Method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30669591"/>
              </p:ext>
            </p:extLst>
          </p:nvPr>
        </p:nvGraphicFramePr>
        <p:xfrm>
          <a:off x="389437" y="1085850"/>
          <a:ext cx="8363938" cy="1165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045576" y="2660446"/>
            <a:ext cx="5052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1400" dirty="0" err="1"/>
              <a:t>Xrm.Page.ui.tabs.get</a:t>
            </a:r>
            <a:r>
              <a:rPr lang="en-US" sz="1400" dirty="0"/>
              <a:t>("</a:t>
            </a:r>
            <a:r>
              <a:rPr lang="en-US" sz="1400" dirty="0" err="1"/>
              <a:t>general_tab</a:t>
            </a:r>
            <a:r>
              <a:rPr lang="en-US" sz="1400" dirty="0"/>
              <a:t>").</a:t>
            </a:r>
            <a:r>
              <a:rPr lang="en-US" sz="1400" dirty="0" err="1"/>
              <a:t>setDisplayState</a:t>
            </a:r>
            <a:r>
              <a:rPr lang="en-US" sz="1400" dirty="0"/>
              <a:t>("expanded"); </a:t>
            </a:r>
            <a:endParaRPr lang="en-US" altLang="en-US" sz="135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14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Xrm.Page.ui</a:t>
            </a:r>
            <a:r>
              <a:rPr lang="en-US" dirty="0"/>
              <a:t> Section Methods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70692464"/>
              </p:ext>
            </p:extLst>
          </p:nvPr>
        </p:nvGraphicFramePr>
        <p:xfrm>
          <a:off x="389437" y="1676401"/>
          <a:ext cx="8363938" cy="127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638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setVisible</a:t>
            </a:r>
            <a:r>
              <a:rPr lang="en-US" dirty="0"/>
              <a:t> Method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57247090"/>
              </p:ext>
            </p:extLst>
          </p:nvPr>
        </p:nvGraphicFramePr>
        <p:xfrm>
          <a:off x="389437" y="1085850"/>
          <a:ext cx="8363938" cy="1165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1489841" y="2629749"/>
            <a:ext cx="616431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en-US" sz="105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05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Xrm.Page.ui.tabs.get</a:t>
            </a:r>
            <a:r>
              <a:rPr lang="en-US" altLang="en-US" sz="105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05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105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general_tab</a:t>
            </a:r>
            <a:r>
              <a:rPr lang="en-US" altLang="en-US" sz="105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105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altLang="en-US" sz="105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sections.get</a:t>
            </a:r>
            <a:r>
              <a:rPr lang="en-US" altLang="en-US" sz="105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("addresses").</a:t>
            </a:r>
            <a:r>
              <a:rPr lang="en-US" altLang="en-US" sz="105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setVisible</a:t>
            </a:r>
            <a:r>
              <a:rPr lang="en-US" altLang="en-US" sz="105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05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altLang="en-US" sz="105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 </a:t>
            </a:r>
            <a:endParaRPr lang="en-US" altLang="en-US" sz="27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04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924204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008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803938"/>
              </p:ext>
            </p:extLst>
          </p:nvPr>
        </p:nvGraphicFramePr>
        <p:xfrm>
          <a:off x="457200" y="1200151"/>
          <a:ext cx="8229600" cy="205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364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651093"/>
              </p:ext>
            </p:extLst>
          </p:nvPr>
        </p:nvGraphicFramePr>
        <p:xfrm>
          <a:off x="457200" y="1200151"/>
          <a:ext cx="8229600" cy="1219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434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Training Roadmap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693240"/>
              </p:ext>
            </p:extLst>
          </p:nvPr>
        </p:nvGraphicFramePr>
        <p:xfrm>
          <a:off x="457200" y="895350"/>
          <a:ext cx="3200400" cy="3657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link="rId7"/>
          <a:stretch>
            <a:fillRect/>
          </a:stretch>
        </p:blipFill>
        <p:spPr>
          <a:xfrm>
            <a:off x="5242560" y="3714750"/>
            <a:ext cx="853440" cy="1280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60" y="3714750"/>
            <a:ext cx="853440" cy="1280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3714750"/>
            <a:ext cx="853440" cy="1280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60" y="3714750"/>
            <a:ext cx="85344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0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12268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386122"/>
              </p:ext>
            </p:extLst>
          </p:nvPr>
        </p:nvGraphicFramePr>
        <p:xfrm>
          <a:off x="457200" y="1063229"/>
          <a:ext cx="8229600" cy="3642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79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83948"/>
              </p:ext>
            </p:extLst>
          </p:nvPr>
        </p:nvGraphicFramePr>
        <p:xfrm>
          <a:off x="457200" y="1200151"/>
          <a:ext cx="82296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26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Web Resources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67992"/>
              </p:ext>
            </p:extLst>
          </p:nvPr>
        </p:nvGraphicFramePr>
        <p:xfrm>
          <a:off x="457200" y="1200151"/>
          <a:ext cx="8229600" cy="2468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90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10374</TotalTime>
  <Words>1004</Words>
  <Application>Microsoft Office PowerPoint</Application>
  <PresentationFormat>On-screen Show (16:9)</PresentationFormat>
  <Paragraphs>255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Lucida Console</vt:lpstr>
      <vt:lpstr>Office Theme</vt:lpstr>
      <vt:lpstr>JavaScript Development 101</vt:lpstr>
      <vt:lpstr>Mitch Milam</vt:lpstr>
      <vt:lpstr>Webinar Housekeeping</vt:lpstr>
      <vt:lpstr>Future Events</vt:lpstr>
      <vt:lpstr>2016 Training Roadmap</vt:lpstr>
      <vt:lpstr>Agenda</vt:lpstr>
      <vt:lpstr>Getting Started</vt:lpstr>
      <vt:lpstr>Getting Started</vt:lpstr>
      <vt:lpstr>JavaScript Web Resources</vt:lpstr>
      <vt:lpstr>Web Resource Design</vt:lpstr>
      <vt:lpstr>Web Resource Design</vt:lpstr>
      <vt:lpstr>Web Resource Design</vt:lpstr>
      <vt:lpstr>Form Libraries</vt:lpstr>
      <vt:lpstr>Event Handlers</vt:lpstr>
      <vt:lpstr>Dynamics CRM Object Model</vt:lpstr>
      <vt:lpstr>Getting Started</vt:lpstr>
      <vt:lpstr>Getting Started</vt:lpstr>
      <vt:lpstr>Working with Data</vt:lpstr>
      <vt:lpstr>Working with Data</vt:lpstr>
      <vt:lpstr>Form Field Overview</vt:lpstr>
      <vt:lpstr>Xrm.Page Shortcuts for Fields</vt:lpstr>
      <vt:lpstr>Methods for working with Data</vt:lpstr>
      <vt:lpstr>Using the getValue Method</vt:lpstr>
      <vt:lpstr>Data Types Returned by getValue</vt:lpstr>
      <vt:lpstr>Using the setValue Method</vt:lpstr>
      <vt:lpstr>Using the setRequiredLevel Method</vt:lpstr>
      <vt:lpstr>Xrm.Page.ui Control Methods</vt:lpstr>
      <vt:lpstr>Using the setVisible Method</vt:lpstr>
      <vt:lpstr>Using the setDisabled Method</vt:lpstr>
      <vt:lpstr>Xrm.Page.ui Tab Methods</vt:lpstr>
      <vt:lpstr>Using the setFocus Method</vt:lpstr>
      <vt:lpstr>Using the setVisible Method</vt:lpstr>
      <vt:lpstr>Using the setDisplayState Method</vt:lpstr>
      <vt:lpstr>Xrm.Page.ui Section Methods</vt:lpstr>
      <vt:lpstr>Using the setVisible Method</vt:lpstr>
      <vt:lpstr>Summary</vt:lpstr>
      <vt:lpstr>Next Steps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338</cp:revision>
  <cp:lastPrinted>2014-08-04T20:14:51Z</cp:lastPrinted>
  <dcterms:created xsi:type="dcterms:W3CDTF">2014-08-03T21:50:47Z</dcterms:created>
  <dcterms:modified xsi:type="dcterms:W3CDTF">2017-09-10T15:05:26Z</dcterms:modified>
</cp:coreProperties>
</file>