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09" r:id="rId2"/>
    <p:sldId id="406" r:id="rId3"/>
    <p:sldId id="410" r:id="rId4"/>
    <p:sldId id="407" r:id="rId5"/>
    <p:sldId id="408" r:id="rId6"/>
    <p:sldId id="257" r:id="rId7"/>
    <p:sldId id="335" r:id="rId8"/>
    <p:sldId id="404" r:id="rId9"/>
    <p:sldId id="369" r:id="rId10"/>
    <p:sldId id="370" r:id="rId11"/>
    <p:sldId id="371" r:id="rId12"/>
    <p:sldId id="372" r:id="rId13"/>
    <p:sldId id="373" r:id="rId14"/>
    <p:sldId id="374" r:id="rId15"/>
    <p:sldId id="405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91" r:id="rId31"/>
    <p:sldId id="392" r:id="rId32"/>
    <p:sldId id="393" r:id="rId33"/>
    <p:sldId id="394" r:id="rId34"/>
    <p:sldId id="395" r:id="rId35"/>
    <p:sldId id="397" r:id="rId36"/>
    <p:sldId id="399" r:id="rId37"/>
    <p:sldId id="400" r:id="rId38"/>
    <p:sldId id="401" r:id="rId39"/>
    <p:sldId id="402" r:id="rId40"/>
    <p:sldId id="403" r:id="rId41"/>
    <p:sldId id="398" r:id="rId42"/>
    <p:sldId id="389" r:id="rId43"/>
    <p:sldId id="390" r:id="rId44"/>
    <p:sldId id="323" r:id="rId45"/>
    <p:sldId id="287" r:id="rId46"/>
    <p:sldId id="288" r:id="rId47"/>
    <p:sldId id="333" r:id="rId48"/>
    <p:sldId id="298" r:id="rId49"/>
    <p:sldId id="303" r:id="rId50"/>
    <p:sldId id="302" r:id="rId5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66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file:///C:\Users\Mitch\Dropbox\Books\CRM%20Deep%20Dive%20-%20Security\Cover\DeepDriveSecurityFINAL-SecondEdition.jpg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Dynamics </a:t>
            </a:r>
            <a:r>
              <a:rPr lang="en-US" dirty="0" smtClean="0"/>
              <a:t>CRM Security 101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business units</a:t>
            </a:r>
          </a:p>
          <a:p>
            <a:r>
              <a:rPr lang="en-US" dirty="0"/>
              <a:t>Root business unit</a:t>
            </a:r>
          </a:p>
          <a:p>
            <a:r>
              <a:rPr lang="en-US" dirty="0"/>
              <a:t>All other business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2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Business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1" y="1367790"/>
            <a:ext cx="318417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Business Unit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root business unit is special</a:t>
            </a:r>
          </a:p>
          <a:p>
            <a:r>
              <a:rPr lang="en-US" dirty="0"/>
              <a:t>There is only one root business unit</a:t>
            </a:r>
          </a:p>
          <a:p>
            <a:r>
              <a:rPr lang="en-US" dirty="0"/>
              <a:t>It is created when Dynamics CRM is installed</a:t>
            </a:r>
          </a:p>
          <a:p>
            <a:r>
              <a:rPr lang="en-US" dirty="0"/>
              <a:t>It is the name of the Organization</a:t>
            </a:r>
          </a:p>
          <a:p>
            <a:r>
              <a:rPr lang="en-US" dirty="0"/>
              <a:t>The name can be changed</a:t>
            </a:r>
          </a:p>
          <a:p>
            <a:r>
              <a:rPr lang="en-US" dirty="0"/>
              <a:t>It cannot be deleted or disabled</a:t>
            </a:r>
          </a:p>
          <a:p>
            <a:r>
              <a:rPr lang="en-US" dirty="0"/>
              <a:t>It cannot be </a:t>
            </a:r>
            <a:r>
              <a:rPr lang="en-US" dirty="0" err="1"/>
              <a:t>reparented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Other Business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renamed</a:t>
            </a:r>
          </a:p>
          <a:p>
            <a:r>
              <a:rPr lang="en-US" dirty="0"/>
              <a:t>Can be disabled</a:t>
            </a:r>
          </a:p>
          <a:p>
            <a:r>
              <a:rPr lang="en-US" dirty="0"/>
              <a:t>Can be deleted</a:t>
            </a:r>
          </a:p>
          <a:p>
            <a:r>
              <a:rPr lang="en-US" dirty="0"/>
              <a:t>Must have a parent business unit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5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Business Unit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a business unit is moved, any child business units are moved with it</a:t>
            </a:r>
          </a:p>
          <a:p>
            <a:r>
              <a:rPr lang="en-US" dirty="0"/>
              <a:t>Users assigned to a disabled business unit cannot log into Dynamics CRM</a:t>
            </a:r>
          </a:p>
          <a:p>
            <a:r>
              <a:rPr lang="en-US" dirty="0"/>
              <a:t>You can only delete a business unit if it owns no records or no records are associated with it</a:t>
            </a:r>
          </a:p>
          <a:p>
            <a:r>
              <a:rPr lang="en-US" dirty="0"/>
              <a:t>You can only delete a business unit after it has been disabled.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5546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Defines </a:t>
            </a:r>
            <a:r>
              <a:rPr lang="en-US" dirty="0"/>
              <a:t>security for a type of person or job role</a:t>
            </a:r>
          </a:p>
          <a:p>
            <a:r>
              <a:rPr lang="en-US" dirty="0"/>
              <a:t>Security roles contain privileges</a:t>
            </a:r>
          </a:p>
          <a:p>
            <a:r>
              <a:rPr lang="en-US" dirty="0"/>
              <a:t>Privileges contain access levels</a:t>
            </a:r>
          </a:p>
          <a:p>
            <a:r>
              <a:rPr lang="en-US" dirty="0"/>
              <a:t>Existing security roles can be modified</a:t>
            </a:r>
          </a:p>
          <a:p>
            <a:r>
              <a:rPr lang="en-US" dirty="0"/>
              <a:t>New security roles can be created</a:t>
            </a:r>
          </a:p>
          <a:p>
            <a:r>
              <a:rPr lang="en-US" dirty="0"/>
              <a:t>A user can have multiple security roles</a:t>
            </a:r>
          </a:p>
          <a:p>
            <a:r>
              <a:rPr lang="en-US" dirty="0"/>
              <a:t>Dynamics CRM 2011 contains 15 pre-defined security roles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Security Roles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08" y="1200150"/>
            <a:ext cx="505038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CRM Security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57300"/>
            <a:ext cx="362953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Role </a:t>
            </a:r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security role resides in the business unit in which it was created</a:t>
            </a:r>
          </a:p>
          <a:p>
            <a:r>
              <a:rPr lang="en-US" dirty="0"/>
              <a:t>Security roles are automatically inherited by each of its child business units</a:t>
            </a:r>
          </a:p>
          <a:p>
            <a:r>
              <a:rPr lang="en-US" dirty="0"/>
              <a:t>Inherited security roles cannot be changed</a:t>
            </a:r>
          </a:p>
          <a:p>
            <a:r>
              <a:rPr lang="en-US" dirty="0"/>
              <a:t>Multiple business units may each contain a role that has the same name, but the access levels for each privilege and record type may be completely different.</a:t>
            </a:r>
          </a:p>
          <a:p>
            <a:r>
              <a:rPr lang="en-US" dirty="0"/>
              <a:t>A user/team can only be assigned roles that belong to the same business unit to which the user/team is assigned.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  <a:endParaRPr lang="en-US" sz="2400" dirty="0" smtClean="0"/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Role </a:t>
            </a:r>
            <a:r>
              <a:rPr lang="en-US" dirty="0" smtClean="0"/>
              <a:t>Facts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a role is assigned to a user/team, the user/team has access to all the privileges specified in that role as dictated by its access levels.</a:t>
            </a:r>
          </a:p>
          <a:p>
            <a:r>
              <a:rPr lang="en-US" dirty="0"/>
              <a:t>If a user/team is assigned more than one role and the access level for a specific record type and privilege conflict between the roles, the access level granted for that record type and privilege is the least restrictive</a:t>
            </a:r>
          </a:p>
          <a:p>
            <a:r>
              <a:rPr lang="en-US" dirty="0"/>
              <a:t>Roles cannot be moved between business units.</a:t>
            </a:r>
          </a:p>
          <a:p>
            <a:r>
              <a:rPr lang="en-US" dirty="0"/>
              <a:t>You must create a copy of an existing security role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Security </a:t>
            </a:r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is applied each time the user requests to perform a certain operation or view a specific page</a:t>
            </a:r>
          </a:p>
          <a:p>
            <a:r>
              <a:rPr lang="en-US" dirty="0"/>
              <a:t>Users do not need to “log out” of Dynamics CRM for new security to be applied.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Roles (System </a:t>
            </a:r>
            <a:r>
              <a:rPr lang="en-US" dirty="0" smtClean="0"/>
              <a:t>Administrator)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Has </a:t>
            </a:r>
            <a:r>
              <a:rPr lang="en-US" dirty="0"/>
              <a:t>access to all aspects of the Dynamics CRM system </a:t>
            </a:r>
          </a:p>
          <a:p>
            <a:r>
              <a:rPr lang="en-US" dirty="0"/>
              <a:t>Automatically assigned to the person who installed the Dynamics CRM software</a:t>
            </a:r>
          </a:p>
          <a:p>
            <a:r>
              <a:rPr lang="en-US" dirty="0"/>
              <a:t>Cannot be deleted</a:t>
            </a:r>
          </a:p>
          <a:p>
            <a:r>
              <a:rPr lang="en-US" dirty="0"/>
              <a:t>Cannot be modified</a:t>
            </a:r>
          </a:p>
          <a:p>
            <a:r>
              <a:rPr lang="en-US" dirty="0"/>
              <a:t>The last user assigned to the System Administrator role cannot be disabled</a:t>
            </a:r>
          </a:p>
          <a:p>
            <a:r>
              <a:rPr lang="en-US" dirty="0"/>
              <a:t>( you must always have one Administrator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0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Roles (System Customizer)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Enables </a:t>
            </a:r>
            <a:r>
              <a:rPr lang="en-US" dirty="0"/>
              <a:t>non-system administrators to perform normal customization actions such as modifying: Forms, views, and mappings.</a:t>
            </a:r>
          </a:p>
          <a:p>
            <a:r>
              <a:rPr lang="en-US" dirty="0"/>
              <a:t>Has less administrative privileges than the System Administrator role</a:t>
            </a:r>
          </a:p>
          <a:p>
            <a:r>
              <a:rPr lang="en-US" dirty="0"/>
              <a:t>Cannot create or disable users </a:t>
            </a:r>
          </a:p>
          <a:p>
            <a:r>
              <a:rPr lang="en-US" dirty="0"/>
              <a:t>Cannot create or disable business units</a:t>
            </a:r>
          </a:p>
          <a:p>
            <a:r>
              <a:rPr lang="en-US" dirty="0"/>
              <a:t>Numerous other restrictions</a:t>
            </a:r>
          </a:p>
          <a:p>
            <a:r>
              <a:rPr lang="en-US" dirty="0"/>
              <a:t>Can be modified and privileges modified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2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Role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copy an existing role.</a:t>
            </a:r>
          </a:p>
          <a:p>
            <a:r>
              <a:rPr lang="en-US" dirty="0"/>
              <a:t>DO NOT create a new role from scratch</a:t>
            </a:r>
          </a:p>
          <a:p>
            <a:r>
              <a:rPr lang="en-US" dirty="0"/>
              <a:t>ONLY add privileges that are required by the role</a:t>
            </a:r>
          </a:p>
        </p:txBody>
      </p:sp>
    </p:spTree>
    <p:extLst>
      <p:ext uri="{BB962C8B-B14F-4D97-AF65-F5344CB8AC3E}">
        <p14:creationId xmlns:p14="http://schemas.microsoft.com/office/powerpoint/2010/main" val="131733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Privileges are Granted at the:</a:t>
            </a:r>
          </a:p>
          <a:p>
            <a:pPr lvl="1"/>
            <a:r>
              <a:rPr lang="en-US" dirty="0"/>
              <a:t>Entity or Record level</a:t>
            </a:r>
          </a:p>
          <a:p>
            <a:pPr lvl="2"/>
            <a:r>
              <a:rPr lang="en-US" dirty="0"/>
              <a:t>Create Account</a:t>
            </a:r>
          </a:p>
          <a:p>
            <a:pPr lvl="2"/>
            <a:r>
              <a:rPr lang="en-US" dirty="0"/>
              <a:t>Delete Contact</a:t>
            </a:r>
          </a:p>
          <a:p>
            <a:pPr lvl="2"/>
            <a:r>
              <a:rPr lang="en-US" dirty="0"/>
              <a:t>Read Lead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/>
              <a:t>Task level</a:t>
            </a:r>
          </a:p>
          <a:p>
            <a:pPr lvl="2"/>
            <a:r>
              <a:rPr lang="en-US" dirty="0"/>
              <a:t>Print</a:t>
            </a:r>
          </a:p>
          <a:p>
            <a:pPr lvl="2"/>
            <a:r>
              <a:rPr lang="en-US" dirty="0"/>
              <a:t>Export to </a:t>
            </a:r>
            <a:r>
              <a:rPr lang="en-US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privileges for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ndo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912" y="1589779"/>
            <a:ext cx="5394176" cy="196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74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Task-based Privileges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8" y="1714500"/>
            <a:ext cx="517940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</a:t>
            </a:r>
            <a:r>
              <a:rPr lang="en-US" dirty="0"/>
              <a:t>in conjunction with Privileges.</a:t>
            </a:r>
          </a:p>
          <a:p>
            <a:pPr lvl="1"/>
            <a:r>
              <a:rPr lang="en-US" dirty="0"/>
              <a:t>Privileges indicate the actions a user can perform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records the action can be performed upon </a:t>
            </a:r>
          </a:p>
          <a:p>
            <a:r>
              <a:rPr lang="en-US" dirty="0" smtClean="0"/>
              <a:t>Are </a:t>
            </a:r>
            <a:r>
              <a:rPr lang="en-US" dirty="0"/>
              <a:t>based on a combination of:</a:t>
            </a:r>
          </a:p>
          <a:p>
            <a:pPr lvl="1"/>
            <a:r>
              <a:rPr lang="en-US" dirty="0"/>
              <a:t>Ownership ( user/team )</a:t>
            </a:r>
          </a:p>
          <a:p>
            <a:pPr lvl="1"/>
            <a:r>
              <a:rPr lang="en-US" dirty="0"/>
              <a:t>Business unit of the owner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40" y="1169670"/>
            <a:ext cx="33594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 (None)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access is provided to the entity or task</a:t>
            </a:r>
          </a:p>
          <a:p>
            <a:r>
              <a:rPr lang="en-US" dirty="0"/>
              <a:t>The user interface will be modified to remove items related to the task or entity: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Navigation items</a:t>
            </a:r>
          </a:p>
          <a:p>
            <a:pPr lvl="1"/>
            <a:r>
              <a:rPr lang="en-US" dirty="0"/>
              <a:t>Menus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 (User)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Grants access to:</a:t>
            </a:r>
          </a:p>
          <a:p>
            <a:pPr lvl="1"/>
            <a:r>
              <a:rPr lang="en-US" dirty="0"/>
              <a:t>Records the user owns</a:t>
            </a:r>
          </a:p>
          <a:p>
            <a:pPr lvl="1"/>
            <a:r>
              <a:rPr lang="en-US" dirty="0"/>
              <a:t>Records owned by someone else that have been shared with the user</a:t>
            </a:r>
          </a:p>
          <a:p>
            <a:pPr lvl="1"/>
            <a:r>
              <a:rPr lang="en-US" dirty="0"/>
              <a:t>Records owned by teams of which the user is a member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 (Business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to the privileges given to the user</a:t>
            </a:r>
          </a:p>
          <a:p>
            <a:r>
              <a:rPr lang="en-US" dirty="0"/>
              <a:t>Grants access to records that are owned by or shared with other users assigned to the same business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74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 </a:t>
            </a:r>
            <a:r>
              <a:rPr lang="en-US" sz="3600" dirty="0" smtClean="0"/>
              <a:t>Level (</a:t>
            </a:r>
            <a:r>
              <a:rPr lang="en-US" sz="3600" dirty="0" err="1" smtClean="0"/>
              <a:t>Parent:Child</a:t>
            </a:r>
            <a:r>
              <a:rPr lang="en-US" sz="3600" dirty="0" smtClean="0"/>
              <a:t> </a:t>
            </a:r>
            <a:r>
              <a:rPr lang="en-US" sz="3600" dirty="0"/>
              <a:t>Business </a:t>
            </a:r>
            <a:r>
              <a:rPr lang="en-US" sz="3600" dirty="0" smtClean="0"/>
              <a:t>Unit)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to Business Unit privileges</a:t>
            </a:r>
          </a:p>
          <a:p>
            <a:r>
              <a:rPr lang="en-US" dirty="0"/>
              <a:t>Grants access to records owned by users and shared with users who are assigned to any child business unit of the user’s current business </a:t>
            </a:r>
            <a:r>
              <a:rPr lang="en-US" dirty="0" smtClean="0"/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5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 (Organization)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Grants access to any record owned by any user within the entire organization, regardless of which business unit the owner belongs </a:t>
            </a:r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6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Users and Teams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1652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 CRM users map to a user in your authentication source: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Windows </a:t>
            </a:r>
            <a:r>
              <a:rPr lang="en-US" dirty="0" smtClean="0"/>
              <a:t>Live (??)</a:t>
            </a:r>
            <a:endParaRPr lang="en-US" dirty="0"/>
          </a:p>
          <a:p>
            <a:pPr lvl="1"/>
            <a:r>
              <a:rPr lang="en-US" dirty="0"/>
              <a:t>Other claims-based </a:t>
            </a:r>
            <a:r>
              <a:rPr lang="en-US" dirty="0" smtClean="0"/>
              <a:t>system (Office 365)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2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Licensing Mode</a:t>
            </a:r>
            <a:endParaRPr lang="en-US" dirty="0"/>
          </a:p>
          <a:p>
            <a:pPr lvl="1"/>
            <a:r>
              <a:rPr lang="en-US" dirty="0"/>
              <a:t>Access Mode</a:t>
            </a:r>
          </a:p>
          <a:p>
            <a:pPr lvl="1"/>
            <a:r>
              <a:rPr lang="en-US" dirty="0"/>
              <a:t>Read-Write (the normal license type)</a:t>
            </a:r>
          </a:p>
          <a:p>
            <a:pPr lvl="1"/>
            <a:r>
              <a:rPr lang="en-US" dirty="0"/>
              <a:t>Administrative</a:t>
            </a:r>
          </a:p>
          <a:p>
            <a:pPr lvl="1"/>
            <a:r>
              <a:rPr lang="en-US" dirty="0"/>
              <a:t>Read-Only</a:t>
            </a:r>
          </a:p>
          <a:p>
            <a:r>
              <a:rPr lang="en-US" dirty="0"/>
              <a:t>License Type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Limited</a:t>
            </a:r>
          </a:p>
          <a:p>
            <a:pPr lvl="1"/>
            <a:r>
              <a:rPr lang="en-US" dirty="0"/>
              <a:t>Device Full</a:t>
            </a:r>
          </a:p>
          <a:p>
            <a:pPr lvl="1"/>
            <a:r>
              <a:rPr lang="en-US" dirty="0"/>
              <a:t>Device Limited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Dynamics CRM User </a:t>
            </a:r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Users </a:t>
            </a:r>
            <a:r>
              <a:rPr lang="en-US" dirty="0"/>
              <a:t>cannot be deleted, only disabled</a:t>
            </a:r>
          </a:p>
          <a:p>
            <a:r>
              <a:rPr lang="en-US" dirty="0"/>
              <a:t>You can only map one Dynamics CRM user to one authentication source user</a:t>
            </a:r>
          </a:p>
          <a:p>
            <a:r>
              <a:rPr lang="en-US" dirty="0"/>
              <a:t>Users can be added individually or in batches</a:t>
            </a:r>
          </a:p>
          <a:p>
            <a:r>
              <a:rPr lang="en-US" dirty="0"/>
              <a:t>Users must belong to at least one security role</a:t>
            </a:r>
          </a:p>
          <a:p>
            <a:r>
              <a:rPr lang="en-US" dirty="0"/>
              <a:t>Only active Dynamics CRM users can connect to the CRM web site or access CRM assets</a:t>
            </a:r>
          </a:p>
          <a:p>
            <a:r>
              <a:rPr lang="en-US" dirty="0"/>
              <a:t>Users can be assigned multiple security roles</a:t>
            </a:r>
          </a:p>
          <a:p>
            <a:r>
              <a:rPr lang="en-US" dirty="0"/>
              <a:t>Moving a user to another business unit will remove all security roles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Team is group of Dynamics CRM users</a:t>
            </a:r>
          </a:p>
          <a:p>
            <a:r>
              <a:rPr lang="en-US" dirty="0"/>
              <a:t>Users can belong to more than one team</a:t>
            </a:r>
          </a:p>
          <a:p>
            <a:r>
              <a:rPr lang="en-US" dirty="0"/>
              <a:t>A team can have users from more than one business unit</a:t>
            </a:r>
          </a:p>
          <a:p>
            <a:r>
              <a:rPr lang="en-US" dirty="0"/>
              <a:t>Teams can own records</a:t>
            </a:r>
          </a:p>
          <a:p>
            <a:r>
              <a:rPr lang="en-US" dirty="0"/>
              <a:t>Teams can be assigned security roles</a:t>
            </a:r>
          </a:p>
          <a:p>
            <a:r>
              <a:rPr lang="en-US" dirty="0"/>
              <a:t>When a record is shared with a team it is implicitly shared with each team member</a:t>
            </a:r>
          </a:p>
          <a:p>
            <a:r>
              <a:rPr lang="en-US" dirty="0"/>
              <a:t>Teams cannot belong to other </a:t>
            </a:r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Webinar</a:t>
            </a:r>
            <a:r>
              <a:rPr lang="en-US" b="1" dirty="0"/>
              <a:t>: Dynamics CRM Workflows 101</a:t>
            </a:r>
          </a:p>
          <a:p>
            <a:pPr marL="0" indent="0">
              <a:buNone/>
            </a:pPr>
            <a:r>
              <a:rPr lang="en-US" dirty="0"/>
              <a:t>Friday, February 12th, 10:00am  (Central Time US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Workshop: Dynamics CRM Administration and </a:t>
            </a:r>
            <a:r>
              <a:rPr lang="en-US" b="1" dirty="0" smtClean="0"/>
              <a:t>Maintenance </a:t>
            </a:r>
            <a:r>
              <a:rPr lang="en-US" b="1" dirty="0" smtClean="0"/>
              <a:t>(CRM Online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Wednesday, February 17th at 1:00pm (Central </a:t>
            </a:r>
            <a:r>
              <a:rPr lang="en-US" dirty="0" smtClean="0"/>
              <a:t>Time US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Dynamics CRM Form Design: Art or Science?</a:t>
            </a:r>
          </a:p>
          <a:p>
            <a:pPr marL="0" indent="0">
              <a:buNone/>
            </a:pPr>
            <a:r>
              <a:rPr lang="en-US" dirty="0"/>
              <a:t>Friday, </a:t>
            </a:r>
            <a:r>
              <a:rPr lang="en-US" dirty="0" smtClean="0"/>
              <a:t>February 19th</a:t>
            </a:r>
            <a:r>
              <a:rPr lang="en-US" dirty="0"/>
              <a:t>. 10:00am (Central Time 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Unit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</a:t>
            </a:r>
            <a:r>
              <a:rPr lang="en-US" dirty="0"/>
              <a:t>when the Business Unit is created</a:t>
            </a:r>
          </a:p>
          <a:p>
            <a:r>
              <a:rPr lang="en-US" dirty="0"/>
              <a:t>Cannot:</a:t>
            </a:r>
          </a:p>
          <a:p>
            <a:pPr lvl="1"/>
            <a:r>
              <a:rPr lang="en-US" dirty="0"/>
              <a:t>be deleted </a:t>
            </a:r>
          </a:p>
          <a:p>
            <a:pPr lvl="1"/>
            <a:r>
              <a:rPr lang="en-US" dirty="0"/>
              <a:t>be renamed </a:t>
            </a:r>
          </a:p>
          <a:p>
            <a:pPr lvl="1"/>
            <a:r>
              <a:rPr lang="en-US" dirty="0"/>
              <a:t>be moved to another Business Unit </a:t>
            </a:r>
          </a:p>
          <a:p>
            <a:pPr lvl="1"/>
            <a:r>
              <a:rPr lang="en-US" dirty="0"/>
              <a:t>have their membership edited.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51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34602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Level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secure custom fields</a:t>
            </a:r>
          </a:p>
          <a:p>
            <a:r>
              <a:rPr lang="en-US" dirty="0" smtClean="0"/>
              <a:t>Cannot secure out of the box fields</a:t>
            </a:r>
          </a:p>
          <a:p>
            <a:r>
              <a:rPr lang="en-US" dirty="0" smtClean="0"/>
              <a:t>Security applied to user or team only</a:t>
            </a:r>
          </a:p>
          <a:p>
            <a:pPr lvl="1"/>
            <a:r>
              <a:rPr lang="en-US" dirty="0" smtClean="0"/>
              <a:t>(no security roles)</a:t>
            </a:r>
          </a:p>
          <a:p>
            <a:r>
              <a:rPr lang="en-US" dirty="0" smtClean="0"/>
              <a:t>Data is NOT encrypted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02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specific fields: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37697"/>
              </p:ext>
            </p:extLst>
          </p:nvPr>
        </p:nvGraphicFramePr>
        <p:xfrm>
          <a:off x="1295400" y="2282190"/>
          <a:ext cx="65532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6600"/>
                <a:gridCol w="32766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Entity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Attribute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EmailServerProfile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IncomingPassword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EmailServerProfile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OutgoingPassword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Mailbox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EmailPassword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UserSettings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EmailPassword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5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Entity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Requirement:</a:t>
            </a:r>
          </a:p>
          <a:p>
            <a:pPr marL="0" indent="0">
              <a:buNone/>
            </a:pPr>
            <a:r>
              <a:rPr lang="en-US" dirty="0" smtClean="0"/>
              <a:t>Your company does not want major record types, Account, Contact, etc., owned by users but rather teams should own all records.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Data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Requirement:</a:t>
            </a:r>
          </a:p>
          <a:p>
            <a:pPr marL="0" indent="0">
              <a:buNone/>
            </a:pPr>
            <a:r>
              <a:rPr lang="en-US" dirty="0" smtClean="0"/>
              <a:t>Your company periodically makes a copy of the production database and moves it back to the development and test organizations. All contact data must be redacted to prevent inadvertent access.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Auto–Share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Requirement:</a:t>
            </a:r>
          </a:p>
          <a:p>
            <a:pPr marL="0" indent="0">
              <a:buNone/>
            </a:pPr>
            <a:r>
              <a:rPr lang="en-US" dirty="0" smtClean="0"/>
              <a:t>Your company needs to automatically share an account among a group of sales representatives.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Scenario: Store Credit Card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Requirement:</a:t>
            </a:r>
          </a:p>
          <a:p>
            <a:pPr marL="0" indent="0">
              <a:buNone/>
            </a:pPr>
            <a:r>
              <a:rPr lang="en-US" dirty="0" smtClean="0"/>
              <a:t>Your company offers a subscription service where customers are charged on a monthly basis. You need to store their credit card details so that they may be billed every month.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Availability starting late–January 2016.</a:t>
            </a:r>
          </a:p>
          <a:p>
            <a:r>
              <a:rPr lang="en-US" sz="3000" dirty="0" smtClean="0"/>
              <a:t>More </a:t>
            </a:r>
            <a:r>
              <a:rPr lang="en-US" sz="3000" dirty="0" smtClean="0"/>
              <a:t>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 will cover today:</a:t>
            </a:r>
            <a:endParaRPr lang="en-US" dirty="0" smtClean="0"/>
          </a:p>
          <a:p>
            <a:pPr lvl="1"/>
            <a:r>
              <a:rPr lang="en-US" dirty="0" smtClean="0"/>
              <a:t>Business units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Security Roles</a:t>
            </a:r>
          </a:p>
          <a:p>
            <a:pPr lvl="1"/>
            <a:r>
              <a:rPr lang="en-US" dirty="0" smtClean="0"/>
              <a:t>Encryption</a:t>
            </a:r>
          </a:p>
          <a:p>
            <a:r>
              <a:rPr lang="en-US" dirty="0" smtClean="0"/>
              <a:t>What we will not cover:</a:t>
            </a:r>
          </a:p>
          <a:p>
            <a:pPr lvl="1"/>
            <a:r>
              <a:rPr lang="en-US" dirty="0"/>
              <a:t>Hierarchy security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Units</a:t>
            </a:r>
          </a:p>
          <a:p>
            <a:r>
              <a:rPr lang="en-US" dirty="0"/>
              <a:t>Security Roles</a:t>
            </a:r>
          </a:p>
          <a:p>
            <a:r>
              <a:rPr lang="en-US" dirty="0"/>
              <a:t>Privileges</a:t>
            </a:r>
          </a:p>
          <a:p>
            <a:r>
              <a:rPr lang="en-US" dirty="0"/>
              <a:t>Access Levels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41186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Units define your organizational hierarchy:</a:t>
            </a:r>
          </a:p>
          <a:p>
            <a:pPr lvl="1"/>
            <a:r>
              <a:rPr lang="en-US" dirty="0"/>
              <a:t>User and Teams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6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</TotalTime>
  <Words>1326</Words>
  <Application>Microsoft Office PowerPoint</Application>
  <PresentationFormat>On-screen Show (16:9)</PresentationFormat>
  <Paragraphs>251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Dynamics CRM Security 101</vt:lpstr>
      <vt:lpstr>Mitch Milam</vt:lpstr>
      <vt:lpstr>Webinar Housekeeping</vt:lpstr>
      <vt:lpstr>Future Events</vt:lpstr>
      <vt:lpstr>2016 Training Roadmap</vt:lpstr>
      <vt:lpstr>Agenda</vt:lpstr>
      <vt:lpstr>Organization and Security</vt:lpstr>
      <vt:lpstr>Business Units</vt:lpstr>
      <vt:lpstr>Business Units</vt:lpstr>
      <vt:lpstr>Business Units</vt:lpstr>
      <vt:lpstr>Root Business Unit</vt:lpstr>
      <vt:lpstr>Root Business Unit Facts </vt:lpstr>
      <vt:lpstr>All Other Business Units</vt:lpstr>
      <vt:lpstr>Other Business Unit Facts</vt:lpstr>
      <vt:lpstr>Security Roles</vt:lpstr>
      <vt:lpstr>Role-Based Security</vt:lpstr>
      <vt:lpstr>Default Security Roles</vt:lpstr>
      <vt:lpstr>Dynamics CRM Security Overview </vt:lpstr>
      <vt:lpstr>Security Role Facts</vt:lpstr>
      <vt:lpstr>Security Role Facts (cont.)</vt:lpstr>
      <vt:lpstr>How is Security Applied</vt:lpstr>
      <vt:lpstr>Special Roles (System Administrator)</vt:lpstr>
      <vt:lpstr>Special Roles (System Customizer)</vt:lpstr>
      <vt:lpstr>Security Role Best Practices</vt:lpstr>
      <vt:lpstr>Privileges</vt:lpstr>
      <vt:lpstr>Common privileges for Entities</vt:lpstr>
      <vt:lpstr>Task-based Privileges:</vt:lpstr>
      <vt:lpstr>Access Levels</vt:lpstr>
      <vt:lpstr>Access Levels</vt:lpstr>
      <vt:lpstr>Access Level (None)</vt:lpstr>
      <vt:lpstr>Access Level (User)</vt:lpstr>
      <vt:lpstr>Access Level (Business Unit)</vt:lpstr>
      <vt:lpstr>Access Level (Parent:Child Business Unit)</vt:lpstr>
      <vt:lpstr>Access Level (Organization)</vt:lpstr>
      <vt:lpstr>Working with Users and Teams</vt:lpstr>
      <vt:lpstr>Users</vt:lpstr>
      <vt:lpstr>Licensing</vt:lpstr>
      <vt:lpstr>Dynamics CRM User Facts</vt:lpstr>
      <vt:lpstr>Team Facts</vt:lpstr>
      <vt:lpstr>Business Unit Teams</vt:lpstr>
      <vt:lpstr>Encryption</vt:lpstr>
      <vt:lpstr>Field Level Security</vt:lpstr>
      <vt:lpstr>Data Encryption</vt:lpstr>
      <vt:lpstr>Discussions</vt:lpstr>
      <vt:lpstr>Scenario: Entity Ownership</vt:lpstr>
      <vt:lpstr>Scenario: Data Obfuscation</vt:lpstr>
      <vt:lpstr>Scenario: Auto–Share an Account</vt:lpstr>
      <vt:lpstr>Scenario: Store Credit Card Numbers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248</cp:revision>
  <cp:lastPrinted>2014-08-04T20:14:51Z</cp:lastPrinted>
  <dcterms:created xsi:type="dcterms:W3CDTF">2014-08-03T21:50:47Z</dcterms:created>
  <dcterms:modified xsi:type="dcterms:W3CDTF">2016-01-29T15:52:26Z</dcterms:modified>
</cp:coreProperties>
</file>