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media/image19.jpg" ContentType="image/png"/>
  <Override PartName="/ppt/media/image20.jpg" ContentType="image/png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09" r:id="rId2"/>
    <p:sldId id="521" r:id="rId3"/>
    <p:sldId id="406" r:id="rId4"/>
    <p:sldId id="410" r:id="rId5"/>
    <p:sldId id="407" r:id="rId6"/>
    <p:sldId id="408" r:id="rId7"/>
    <p:sldId id="257" r:id="rId8"/>
    <p:sldId id="484" r:id="rId9"/>
    <p:sldId id="485" r:id="rId10"/>
    <p:sldId id="489" r:id="rId11"/>
    <p:sldId id="490" r:id="rId12"/>
    <p:sldId id="493" r:id="rId13"/>
    <p:sldId id="491" r:id="rId14"/>
    <p:sldId id="494" r:id="rId15"/>
    <p:sldId id="492" r:id="rId16"/>
    <p:sldId id="486" r:id="rId17"/>
    <p:sldId id="495" r:id="rId18"/>
    <p:sldId id="498" r:id="rId19"/>
    <p:sldId id="496" r:id="rId20"/>
    <p:sldId id="497" r:id="rId21"/>
    <p:sldId id="499" r:id="rId22"/>
    <p:sldId id="500" r:id="rId23"/>
    <p:sldId id="501" r:id="rId24"/>
    <p:sldId id="487" r:id="rId25"/>
    <p:sldId id="502" r:id="rId26"/>
    <p:sldId id="488" r:id="rId27"/>
    <p:sldId id="503" r:id="rId28"/>
    <p:sldId id="473" r:id="rId29"/>
    <p:sldId id="504" r:id="rId30"/>
    <p:sldId id="519" r:id="rId31"/>
    <p:sldId id="505" r:id="rId32"/>
    <p:sldId id="506" r:id="rId33"/>
    <p:sldId id="520" r:id="rId34"/>
    <p:sldId id="507" r:id="rId35"/>
    <p:sldId id="508" r:id="rId36"/>
    <p:sldId id="509" r:id="rId37"/>
    <p:sldId id="510" r:id="rId38"/>
    <p:sldId id="512" r:id="rId39"/>
    <p:sldId id="511" r:id="rId40"/>
    <p:sldId id="513" r:id="rId41"/>
    <p:sldId id="514" r:id="rId42"/>
    <p:sldId id="515" r:id="rId43"/>
    <p:sldId id="516" r:id="rId44"/>
    <p:sldId id="517" r:id="rId45"/>
    <p:sldId id="518" r:id="rId46"/>
    <p:sldId id="303" r:id="rId47"/>
    <p:sldId id="302" r:id="rId48"/>
  </p:sldIdLst>
  <p:sldSz cx="9144000" cy="5143500" type="screen16x9"/>
  <p:notesSz cx="9372600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158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C2135-99D2-4EA0-BBE0-84B12E2452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EA0903-F3CD-431D-BC61-D0FC2D6EB03C}">
      <dgm:prSet/>
      <dgm:spPr/>
      <dgm:t>
        <a:bodyPr/>
        <a:lstStyle/>
        <a:p>
          <a:pPr rtl="0"/>
          <a:r>
            <a:rPr lang="en-US" smtClean="0"/>
            <a:t>Now, you can set and connect an existing group to different records</a:t>
          </a:r>
          <a:endParaRPr lang="en-US"/>
        </a:p>
      </dgm:t>
    </dgm:pt>
    <dgm:pt modelId="{9609DF5D-29D1-4A60-A560-A99DC5BA6F39}" type="parTrans" cxnId="{FAE5EB2D-97F5-440C-9F4B-5C649E7B3A24}">
      <dgm:prSet/>
      <dgm:spPr/>
      <dgm:t>
        <a:bodyPr/>
        <a:lstStyle/>
        <a:p>
          <a:endParaRPr lang="en-US"/>
        </a:p>
      </dgm:t>
    </dgm:pt>
    <dgm:pt modelId="{2F255ADF-2F3E-4602-8F8A-79FE82E01674}" type="sibTrans" cxnId="{FAE5EB2D-97F5-440C-9F4B-5C649E7B3A24}">
      <dgm:prSet/>
      <dgm:spPr/>
      <dgm:t>
        <a:bodyPr/>
        <a:lstStyle/>
        <a:p>
          <a:endParaRPr lang="en-US"/>
        </a:p>
      </dgm:t>
    </dgm:pt>
    <dgm:pt modelId="{252A8770-BE82-46FA-AE63-656B54F118EC}">
      <dgm:prSet/>
      <dgm:spPr/>
      <dgm:t>
        <a:bodyPr/>
        <a:lstStyle/>
        <a:p>
          <a:pPr rtl="0"/>
          <a:r>
            <a:rPr lang="en-US" smtClean="0"/>
            <a:t>Project team members added to a project will be automatically added to that project's group</a:t>
          </a:r>
          <a:endParaRPr lang="en-US"/>
        </a:p>
      </dgm:t>
    </dgm:pt>
    <dgm:pt modelId="{227120A4-8EEE-4CBD-9DF7-58F7539DF7E0}" type="parTrans" cxnId="{D4485334-8687-480F-9011-D3AB8EF0535D}">
      <dgm:prSet/>
      <dgm:spPr/>
      <dgm:t>
        <a:bodyPr/>
        <a:lstStyle/>
        <a:p>
          <a:endParaRPr lang="en-US"/>
        </a:p>
      </dgm:t>
    </dgm:pt>
    <dgm:pt modelId="{11066977-DA11-46D7-97DA-0FDE9BEBFDC4}" type="sibTrans" cxnId="{D4485334-8687-480F-9011-D3AB8EF0535D}">
      <dgm:prSet/>
      <dgm:spPr/>
      <dgm:t>
        <a:bodyPr/>
        <a:lstStyle/>
        <a:p>
          <a:endParaRPr lang="en-US"/>
        </a:p>
      </dgm:t>
    </dgm:pt>
    <dgm:pt modelId="{33B30D25-875D-46A7-A98D-09D1B2EF3133}">
      <dgm:prSet/>
      <dgm:spPr/>
      <dgm:t>
        <a:bodyPr/>
        <a:lstStyle/>
        <a:p>
          <a:pPr rtl="0"/>
          <a:r>
            <a:rPr lang="en-US" smtClean="0"/>
            <a:t>When a group is deleted so you can connect the record to another group</a:t>
          </a:r>
          <a:endParaRPr lang="en-US"/>
        </a:p>
      </dgm:t>
    </dgm:pt>
    <dgm:pt modelId="{3C75D3DC-47E7-48ED-91C1-B11E0597FB14}" type="parTrans" cxnId="{620FC748-A474-4D98-97FF-F60923E721E4}">
      <dgm:prSet/>
      <dgm:spPr/>
      <dgm:t>
        <a:bodyPr/>
        <a:lstStyle/>
        <a:p>
          <a:endParaRPr lang="en-US"/>
        </a:p>
      </dgm:t>
    </dgm:pt>
    <dgm:pt modelId="{362E17DA-EB50-4B80-8836-7FCEEBFAC2D4}" type="sibTrans" cxnId="{620FC748-A474-4D98-97FF-F60923E721E4}">
      <dgm:prSet/>
      <dgm:spPr/>
      <dgm:t>
        <a:bodyPr/>
        <a:lstStyle/>
        <a:p>
          <a:endParaRPr lang="en-US"/>
        </a:p>
      </dgm:t>
    </dgm:pt>
    <dgm:pt modelId="{B4F9330D-4514-4938-910C-B5D7C792D908}" type="pres">
      <dgm:prSet presAssocID="{50DC2135-99D2-4EA0-BBE0-84B12E2452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DCA95-28E3-4372-A7D0-56B56F002D7F}" type="pres">
      <dgm:prSet presAssocID="{7EEA0903-F3CD-431D-BC61-D0FC2D6EB03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F315C-11AB-4C3F-A587-7DEED4423609}" type="pres">
      <dgm:prSet presAssocID="{2F255ADF-2F3E-4602-8F8A-79FE82E01674}" presName="spacer" presStyleCnt="0"/>
      <dgm:spPr/>
    </dgm:pt>
    <dgm:pt modelId="{6E6FF47F-F7FB-431E-8A4D-1344D11A84B8}" type="pres">
      <dgm:prSet presAssocID="{252A8770-BE82-46FA-AE63-656B54F118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26D1E-B87A-4D4A-BF7F-BED9762C41E6}" type="pres">
      <dgm:prSet presAssocID="{11066977-DA11-46D7-97DA-0FDE9BEBFDC4}" presName="spacer" presStyleCnt="0"/>
      <dgm:spPr/>
    </dgm:pt>
    <dgm:pt modelId="{2FA3F1CB-A274-468C-ACC6-00CA147EABBE}" type="pres">
      <dgm:prSet presAssocID="{33B30D25-875D-46A7-A98D-09D1B2EF31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0FC748-A474-4D98-97FF-F60923E721E4}" srcId="{50DC2135-99D2-4EA0-BBE0-84B12E24524C}" destId="{33B30D25-875D-46A7-A98D-09D1B2EF3133}" srcOrd="2" destOrd="0" parTransId="{3C75D3DC-47E7-48ED-91C1-B11E0597FB14}" sibTransId="{362E17DA-EB50-4B80-8836-7FCEEBFAC2D4}"/>
    <dgm:cxn modelId="{1D0E66AE-969D-4889-A4A4-5A5046A4133F}" type="presOf" srcId="{7EEA0903-F3CD-431D-BC61-D0FC2D6EB03C}" destId="{031DCA95-28E3-4372-A7D0-56B56F002D7F}" srcOrd="0" destOrd="0" presId="urn:microsoft.com/office/officeart/2005/8/layout/vList2"/>
    <dgm:cxn modelId="{FEF0D7C8-A007-4B28-8863-84C48B3CED9D}" type="presOf" srcId="{33B30D25-875D-46A7-A98D-09D1B2EF3133}" destId="{2FA3F1CB-A274-468C-ACC6-00CA147EABBE}" srcOrd="0" destOrd="0" presId="urn:microsoft.com/office/officeart/2005/8/layout/vList2"/>
    <dgm:cxn modelId="{C691DC08-B6C8-4AA3-A8CF-04BA909FA820}" type="presOf" srcId="{50DC2135-99D2-4EA0-BBE0-84B12E24524C}" destId="{B4F9330D-4514-4938-910C-B5D7C792D908}" srcOrd="0" destOrd="0" presId="urn:microsoft.com/office/officeart/2005/8/layout/vList2"/>
    <dgm:cxn modelId="{D4485334-8687-480F-9011-D3AB8EF0535D}" srcId="{50DC2135-99D2-4EA0-BBE0-84B12E24524C}" destId="{252A8770-BE82-46FA-AE63-656B54F118EC}" srcOrd="1" destOrd="0" parTransId="{227120A4-8EEE-4CBD-9DF7-58F7539DF7E0}" sibTransId="{11066977-DA11-46D7-97DA-0FDE9BEBFDC4}"/>
    <dgm:cxn modelId="{97F5FA33-4B01-41B0-8820-9E49D659F85C}" type="presOf" srcId="{252A8770-BE82-46FA-AE63-656B54F118EC}" destId="{6E6FF47F-F7FB-431E-8A4D-1344D11A84B8}" srcOrd="0" destOrd="0" presId="urn:microsoft.com/office/officeart/2005/8/layout/vList2"/>
    <dgm:cxn modelId="{FAE5EB2D-97F5-440C-9F4B-5C649E7B3A24}" srcId="{50DC2135-99D2-4EA0-BBE0-84B12E24524C}" destId="{7EEA0903-F3CD-431D-BC61-D0FC2D6EB03C}" srcOrd="0" destOrd="0" parTransId="{9609DF5D-29D1-4A60-A560-A99DC5BA6F39}" sibTransId="{2F255ADF-2F3E-4602-8F8A-79FE82E01674}"/>
    <dgm:cxn modelId="{F68F7D9F-2568-4BB8-AFF9-2E3CEE63E7A3}" type="presParOf" srcId="{B4F9330D-4514-4938-910C-B5D7C792D908}" destId="{031DCA95-28E3-4372-A7D0-56B56F002D7F}" srcOrd="0" destOrd="0" presId="urn:microsoft.com/office/officeart/2005/8/layout/vList2"/>
    <dgm:cxn modelId="{FAB7370E-0411-40C9-8607-24D604569148}" type="presParOf" srcId="{B4F9330D-4514-4938-910C-B5D7C792D908}" destId="{B73F315C-11AB-4C3F-A587-7DEED4423609}" srcOrd="1" destOrd="0" presId="urn:microsoft.com/office/officeart/2005/8/layout/vList2"/>
    <dgm:cxn modelId="{12D754E3-4245-40A7-9BC1-0BD0E0184ACC}" type="presParOf" srcId="{B4F9330D-4514-4938-910C-B5D7C792D908}" destId="{6E6FF47F-F7FB-431E-8A4D-1344D11A84B8}" srcOrd="2" destOrd="0" presId="urn:microsoft.com/office/officeart/2005/8/layout/vList2"/>
    <dgm:cxn modelId="{546784B7-139A-4074-915F-FA7FFDA6CF85}" type="presParOf" srcId="{B4F9330D-4514-4938-910C-B5D7C792D908}" destId="{A0726D1E-B87A-4D4A-BF7F-BED9762C41E6}" srcOrd="3" destOrd="0" presId="urn:microsoft.com/office/officeart/2005/8/layout/vList2"/>
    <dgm:cxn modelId="{E010F268-BA06-44E7-AABA-832CCAED5577}" type="presParOf" srcId="{B4F9330D-4514-4938-910C-B5D7C792D908}" destId="{2FA3F1CB-A274-468C-ACC6-00CA147EAB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7C22BD-815D-4C67-BC73-1AF9A87504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3FB8D9-2BE5-414A-AE4A-05E39B92317E}">
      <dgm:prSet/>
      <dgm:spPr/>
      <dgm:t>
        <a:bodyPr/>
        <a:lstStyle/>
        <a:p>
          <a:pPr rtl="0"/>
          <a:r>
            <a:rPr lang="en-US" smtClean="0"/>
            <a:t>Uses Azure Machine Learning</a:t>
          </a:r>
          <a:endParaRPr lang="en-US"/>
        </a:p>
      </dgm:t>
    </dgm:pt>
    <dgm:pt modelId="{79C99DD1-7BE9-408D-B89F-39C6AEDFB332}" type="parTrans" cxnId="{78A356C7-7A10-4020-9463-BCFAA390A64A}">
      <dgm:prSet/>
      <dgm:spPr/>
      <dgm:t>
        <a:bodyPr/>
        <a:lstStyle/>
        <a:p>
          <a:endParaRPr lang="en-US"/>
        </a:p>
      </dgm:t>
    </dgm:pt>
    <dgm:pt modelId="{FFF5F463-7D16-45EA-AA3C-D23F0499E721}" type="sibTrans" cxnId="{78A356C7-7A10-4020-9463-BCFAA390A64A}">
      <dgm:prSet/>
      <dgm:spPr/>
      <dgm:t>
        <a:bodyPr/>
        <a:lstStyle/>
        <a:p>
          <a:endParaRPr lang="en-US"/>
        </a:p>
      </dgm:t>
    </dgm:pt>
    <dgm:pt modelId="{939E92BF-E787-4E57-9186-780BAFC58450}">
      <dgm:prSet/>
      <dgm:spPr/>
      <dgm:t>
        <a:bodyPr/>
        <a:lstStyle/>
        <a:p>
          <a:pPr rtl="0"/>
          <a:r>
            <a:rPr lang="en-US" smtClean="0"/>
            <a:t>You build a machine-learning-based recommendation model</a:t>
          </a:r>
          <a:endParaRPr lang="en-US"/>
        </a:p>
      </dgm:t>
    </dgm:pt>
    <dgm:pt modelId="{E97E3814-F207-47F4-A371-C6E68F247B7E}" type="parTrans" cxnId="{101615A3-CE15-48CD-BA8B-4B9D31F9B286}">
      <dgm:prSet/>
      <dgm:spPr/>
      <dgm:t>
        <a:bodyPr/>
        <a:lstStyle/>
        <a:p>
          <a:endParaRPr lang="en-US"/>
        </a:p>
      </dgm:t>
    </dgm:pt>
    <dgm:pt modelId="{63E39EB1-08B3-481C-B80E-B372147957EE}" type="sibTrans" cxnId="{101615A3-CE15-48CD-BA8B-4B9D31F9B286}">
      <dgm:prSet/>
      <dgm:spPr/>
      <dgm:t>
        <a:bodyPr/>
        <a:lstStyle/>
        <a:p>
          <a:endParaRPr lang="en-US"/>
        </a:p>
      </dgm:t>
    </dgm:pt>
    <dgm:pt modelId="{3B26936B-1B00-4126-B2CE-4691E48F7AEB}">
      <dgm:prSet/>
      <dgm:spPr/>
      <dgm:t>
        <a:bodyPr/>
        <a:lstStyle/>
        <a:p>
          <a:pPr rtl="0"/>
          <a:r>
            <a:rPr lang="en-US" dirty="0" smtClean="0"/>
            <a:t>automatic cross-sell product recommendations based on historical transaction data</a:t>
          </a:r>
          <a:endParaRPr lang="en-US" dirty="0"/>
        </a:p>
      </dgm:t>
    </dgm:pt>
    <dgm:pt modelId="{93814B02-B13E-49D9-948E-207F94DEB67C}" type="parTrans" cxnId="{077AD976-5EC5-49C8-9F2E-0CE4064D9540}">
      <dgm:prSet/>
      <dgm:spPr/>
      <dgm:t>
        <a:bodyPr/>
        <a:lstStyle/>
        <a:p>
          <a:endParaRPr lang="en-US"/>
        </a:p>
      </dgm:t>
    </dgm:pt>
    <dgm:pt modelId="{0754F8A5-9FEB-4401-BD29-B0416AF33FD1}" type="sibTrans" cxnId="{077AD976-5EC5-49C8-9F2E-0CE4064D9540}">
      <dgm:prSet/>
      <dgm:spPr/>
      <dgm:t>
        <a:bodyPr/>
        <a:lstStyle/>
        <a:p>
          <a:endParaRPr lang="en-US"/>
        </a:p>
      </dgm:t>
    </dgm:pt>
    <dgm:pt modelId="{6A316AC8-EC69-4068-A13B-9784A113DE34}" type="pres">
      <dgm:prSet presAssocID="{FA7C22BD-815D-4C67-BC73-1AF9A87504D6}" presName="linear" presStyleCnt="0">
        <dgm:presLayoutVars>
          <dgm:animLvl val="lvl"/>
          <dgm:resizeHandles val="exact"/>
        </dgm:presLayoutVars>
      </dgm:prSet>
      <dgm:spPr/>
    </dgm:pt>
    <dgm:pt modelId="{0513349B-8602-46A6-88D9-748DD5831832}" type="pres">
      <dgm:prSet presAssocID="{213FB8D9-2BE5-414A-AE4A-05E39B9231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35FA3E-4F28-4AAC-8BC8-3D975376F7A1}" type="pres">
      <dgm:prSet presAssocID="{FFF5F463-7D16-45EA-AA3C-D23F0499E721}" presName="spacer" presStyleCnt="0"/>
      <dgm:spPr/>
    </dgm:pt>
    <dgm:pt modelId="{135E6D28-BECC-4831-B5B8-9B409DF92685}" type="pres">
      <dgm:prSet presAssocID="{939E92BF-E787-4E57-9186-780BAFC584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192048-A741-4AC9-8611-62A4C6D3FD1B}" type="pres">
      <dgm:prSet presAssocID="{63E39EB1-08B3-481C-B80E-B372147957EE}" presName="spacer" presStyleCnt="0"/>
      <dgm:spPr/>
    </dgm:pt>
    <dgm:pt modelId="{ED67DFB2-1FFC-436C-B352-5B44D7A8BA4C}" type="pres">
      <dgm:prSet presAssocID="{3B26936B-1B00-4126-B2CE-4691E48F7A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1615A3-CE15-48CD-BA8B-4B9D31F9B286}" srcId="{FA7C22BD-815D-4C67-BC73-1AF9A87504D6}" destId="{939E92BF-E787-4E57-9186-780BAFC58450}" srcOrd="1" destOrd="0" parTransId="{E97E3814-F207-47F4-A371-C6E68F247B7E}" sibTransId="{63E39EB1-08B3-481C-B80E-B372147957EE}"/>
    <dgm:cxn modelId="{D5B6742A-1CAD-43B7-88AF-1EBD7AD3778A}" type="presOf" srcId="{FA7C22BD-815D-4C67-BC73-1AF9A87504D6}" destId="{6A316AC8-EC69-4068-A13B-9784A113DE34}" srcOrd="0" destOrd="0" presId="urn:microsoft.com/office/officeart/2005/8/layout/vList2"/>
    <dgm:cxn modelId="{78A356C7-7A10-4020-9463-BCFAA390A64A}" srcId="{FA7C22BD-815D-4C67-BC73-1AF9A87504D6}" destId="{213FB8D9-2BE5-414A-AE4A-05E39B92317E}" srcOrd="0" destOrd="0" parTransId="{79C99DD1-7BE9-408D-B89F-39C6AEDFB332}" sibTransId="{FFF5F463-7D16-45EA-AA3C-D23F0499E721}"/>
    <dgm:cxn modelId="{44C52A3E-3534-4F84-824E-35A35D6A71EC}" type="presOf" srcId="{939E92BF-E787-4E57-9186-780BAFC58450}" destId="{135E6D28-BECC-4831-B5B8-9B409DF92685}" srcOrd="0" destOrd="0" presId="urn:microsoft.com/office/officeart/2005/8/layout/vList2"/>
    <dgm:cxn modelId="{077AD976-5EC5-49C8-9F2E-0CE4064D9540}" srcId="{FA7C22BD-815D-4C67-BC73-1AF9A87504D6}" destId="{3B26936B-1B00-4126-B2CE-4691E48F7AEB}" srcOrd="2" destOrd="0" parTransId="{93814B02-B13E-49D9-948E-207F94DEB67C}" sibTransId="{0754F8A5-9FEB-4401-BD29-B0416AF33FD1}"/>
    <dgm:cxn modelId="{1FFA9E91-3244-4FE0-99C8-808E496C458F}" type="presOf" srcId="{3B26936B-1B00-4126-B2CE-4691E48F7AEB}" destId="{ED67DFB2-1FFC-436C-B352-5B44D7A8BA4C}" srcOrd="0" destOrd="0" presId="urn:microsoft.com/office/officeart/2005/8/layout/vList2"/>
    <dgm:cxn modelId="{FCED5D19-382B-42F0-9CCE-3EBF805A605C}" type="presOf" srcId="{213FB8D9-2BE5-414A-AE4A-05E39B92317E}" destId="{0513349B-8602-46A6-88D9-748DD5831832}" srcOrd="0" destOrd="0" presId="urn:microsoft.com/office/officeart/2005/8/layout/vList2"/>
    <dgm:cxn modelId="{A2E08567-C5B2-47C1-A4ED-F9F604B9E777}" type="presParOf" srcId="{6A316AC8-EC69-4068-A13B-9784A113DE34}" destId="{0513349B-8602-46A6-88D9-748DD5831832}" srcOrd="0" destOrd="0" presId="urn:microsoft.com/office/officeart/2005/8/layout/vList2"/>
    <dgm:cxn modelId="{883D5256-1A88-479D-90EF-77B7C12B72E4}" type="presParOf" srcId="{6A316AC8-EC69-4068-A13B-9784A113DE34}" destId="{1735FA3E-4F28-4AAC-8BC8-3D975376F7A1}" srcOrd="1" destOrd="0" presId="urn:microsoft.com/office/officeart/2005/8/layout/vList2"/>
    <dgm:cxn modelId="{B7EF3F98-9696-4219-BE30-78DE032FA740}" type="presParOf" srcId="{6A316AC8-EC69-4068-A13B-9784A113DE34}" destId="{135E6D28-BECC-4831-B5B8-9B409DF92685}" srcOrd="2" destOrd="0" presId="urn:microsoft.com/office/officeart/2005/8/layout/vList2"/>
    <dgm:cxn modelId="{82EB12BE-B512-455C-8072-90C0C403D040}" type="presParOf" srcId="{6A316AC8-EC69-4068-A13B-9784A113DE34}" destId="{4B192048-A741-4AC9-8611-62A4C6D3FD1B}" srcOrd="3" destOrd="0" presId="urn:microsoft.com/office/officeart/2005/8/layout/vList2"/>
    <dgm:cxn modelId="{BC11B944-5482-469A-8085-C552A7B307CD}" type="presParOf" srcId="{6A316AC8-EC69-4068-A13B-9784A113DE34}" destId="{ED67DFB2-1FFC-436C-B352-5B44D7A8BA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A8002C-7810-4A13-A750-BDB4C9EF9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0060A4-CAD7-4A3B-8E01-DD7FDFF8F6C3}">
      <dgm:prSet/>
      <dgm:spPr/>
      <dgm:t>
        <a:bodyPr/>
        <a:lstStyle/>
        <a:p>
          <a:pPr rtl="0"/>
          <a:r>
            <a:rPr lang="en-US" smtClean="0"/>
            <a:t>Uses Azure Machine Learning Text Analyitics</a:t>
          </a:r>
          <a:endParaRPr lang="en-US"/>
        </a:p>
      </dgm:t>
    </dgm:pt>
    <dgm:pt modelId="{255D5E60-774A-4FBB-A34E-87CCFDD69C73}" type="parTrans" cxnId="{41A232EC-EB04-4465-B4AB-0C0AA04CD14A}">
      <dgm:prSet/>
      <dgm:spPr/>
      <dgm:t>
        <a:bodyPr/>
        <a:lstStyle/>
        <a:p>
          <a:endParaRPr lang="en-US"/>
        </a:p>
      </dgm:t>
    </dgm:pt>
    <dgm:pt modelId="{35E6816C-1A13-4FB8-AEEA-2283B4D1092F}" type="sibTrans" cxnId="{41A232EC-EB04-4465-B4AB-0C0AA04CD14A}">
      <dgm:prSet/>
      <dgm:spPr/>
      <dgm:t>
        <a:bodyPr/>
        <a:lstStyle/>
        <a:p>
          <a:endParaRPr lang="en-US"/>
        </a:p>
      </dgm:t>
    </dgm:pt>
    <dgm:pt modelId="{7E5DA5D4-521E-4F71-BE3B-54E85B11D09A}">
      <dgm:prSet/>
      <dgm:spPr/>
      <dgm:t>
        <a:bodyPr/>
        <a:lstStyle/>
        <a:p>
          <a:pPr rtl="0"/>
          <a:r>
            <a:rPr lang="en-US" smtClean="0"/>
            <a:t>Automatically provide your more relevant solutions from the knowledge base</a:t>
          </a:r>
          <a:endParaRPr lang="en-US"/>
        </a:p>
      </dgm:t>
    </dgm:pt>
    <dgm:pt modelId="{DC191949-3985-471E-B9D4-F8DEAC33D67C}" type="parTrans" cxnId="{892C492A-61BC-41E7-A68D-AB5D303CA9E6}">
      <dgm:prSet/>
      <dgm:spPr/>
      <dgm:t>
        <a:bodyPr/>
        <a:lstStyle/>
        <a:p>
          <a:endParaRPr lang="en-US"/>
        </a:p>
      </dgm:t>
    </dgm:pt>
    <dgm:pt modelId="{772C58DC-99F7-4E17-AEA8-450E879F61B2}" type="sibTrans" cxnId="{892C492A-61BC-41E7-A68D-AB5D303CA9E6}">
      <dgm:prSet/>
      <dgm:spPr/>
      <dgm:t>
        <a:bodyPr/>
        <a:lstStyle/>
        <a:p>
          <a:endParaRPr lang="en-US"/>
        </a:p>
      </dgm:t>
    </dgm:pt>
    <dgm:pt modelId="{449675A3-655A-44A6-ACF5-7B922C488A48}" type="pres">
      <dgm:prSet presAssocID="{1AA8002C-7810-4A13-A750-BDB4C9EF9A91}" presName="linear" presStyleCnt="0">
        <dgm:presLayoutVars>
          <dgm:animLvl val="lvl"/>
          <dgm:resizeHandles val="exact"/>
        </dgm:presLayoutVars>
      </dgm:prSet>
      <dgm:spPr/>
    </dgm:pt>
    <dgm:pt modelId="{50718F35-DD7A-4356-B58F-B7639EE67441}" type="pres">
      <dgm:prSet presAssocID="{240060A4-CAD7-4A3B-8E01-DD7FDFF8F6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FB0656-4E1B-4F62-8CB8-F7B10CCCE17D}" type="pres">
      <dgm:prSet presAssocID="{35E6816C-1A13-4FB8-AEEA-2283B4D1092F}" presName="spacer" presStyleCnt="0"/>
      <dgm:spPr/>
    </dgm:pt>
    <dgm:pt modelId="{CB8BF906-D57A-4942-A5DD-972B088A0012}" type="pres">
      <dgm:prSet presAssocID="{7E5DA5D4-521E-4F71-BE3B-54E85B11D09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AD7427-92E9-48C7-B9CA-F61F7E28EC39}" type="presOf" srcId="{7E5DA5D4-521E-4F71-BE3B-54E85B11D09A}" destId="{CB8BF906-D57A-4942-A5DD-972B088A0012}" srcOrd="0" destOrd="0" presId="urn:microsoft.com/office/officeart/2005/8/layout/vList2"/>
    <dgm:cxn modelId="{F6A06D7A-3EAC-47F5-9C15-3ACC1971EBA5}" type="presOf" srcId="{240060A4-CAD7-4A3B-8E01-DD7FDFF8F6C3}" destId="{50718F35-DD7A-4356-B58F-B7639EE67441}" srcOrd="0" destOrd="0" presId="urn:microsoft.com/office/officeart/2005/8/layout/vList2"/>
    <dgm:cxn modelId="{90B5DAED-70F8-4B96-9D57-1782A61EF804}" type="presOf" srcId="{1AA8002C-7810-4A13-A750-BDB4C9EF9A91}" destId="{449675A3-655A-44A6-ACF5-7B922C488A48}" srcOrd="0" destOrd="0" presId="urn:microsoft.com/office/officeart/2005/8/layout/vList2"/>
    <dgm:cxn modelId="{41A232EC-EB04-4465-B4AB-0C0AA04CD14A}" srcId="{1AA8002C-7810-4A13-A750-BDB4C9EF9A91}" destId="{240060A4-CAD7-4A3B-8E01-DD7FDFF8F6C3}" srcOrd="0" destOrd="0" parTransId="{255D5E60-774A-4FBB-A34E-87CCFDD69C73}" sibTransId="{35E6816C-1A13-4FB8-AEEA-2283B4D1092F}"/>
    <dgm:cxn modelId="{892C492A-61BC-41E7-A68D-AB5D303CA9E6}" srcId="{1AA8002C-7810-4A13-A750-BDB4C9EF9A91}" destId="{7E5DA5D4-521E-4F71-BE3B-54E85B11D09A}" srcOrd="1" destOrd="0" parTransId="{DC191949-3985-471E-B9D4-F8DEAC33D67C}" sibTransId="{772C58DC-99F7-4E17-AEA8-450E879F61B2}"/>
    <dgm:cxn modelId="{ACFF51DF-5F48-40FF-9590-B32B29CC470A}" type="presParOf" srcId="{449675A3-655A-44A6-ACF5-7B922C488A48}" destId="{50718F35-DD7A-4356-B58F-B7639EE67441}" srcOrd="0" destOrd="0" presId="urn:microsoft.com/office/officeart/2005/8/layout/vList2"/>
    <dgm:cxn modelId="{A52E14D4-9FE8-4594-BE2C-17682FC643A6}" type="presParOf" srcId="{449675A3-655A-44A6-ACF5-7B922C488A48}" destId="{DFFB0656-4E1B-4F62-8CB8-F7B10CCCE17D}" srcOrd="1" destOrd="0" presId="urn:microsoft.com/office/officeart/2005/8/layout/vList2"/>
    <dgm:cxn modelId="{B909BFDB-A140-4A68-BB20-D7B15865AE6E}" type="presParOf" srcId="{449675A3-655A-44A6-ACF5-7B922C488A48}" destId="{CB8BF906-D57A-4942-A5DD-972B088A00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A5D014-AEDD-44E4-B9FC-EFE0716557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4921B2-4405-435A-8354-3B35C9F34270}">
      <dgm:prSet/>
      <dgm:spPr/>
      <dgm:t>
        <a:bodyPr/>
        <a:lstStyle/>
        <a:p>
          <a:pPr rtl="0"/>
          <a:r>
            <a:rPr lang="en-US" smtClean="0"/>
            <a:t>Add iFrames and web resources to the interactive experience forms to support extensibility scenarios</a:t>
          </a:r>
          <a:endParaRPr lang="en-US" dirty="0"/>
        </a:p>
      </dgm:t>
    </dgm:pt>
    <dgm:pt modelId="{A263F1B1-0B73-4C6C-B2E1-FB1A7E189F80}" type="parTrans" cxnId="{257E424D-149A-4457-BFA6-8F4DB480A056}">
      <dgm:prSet/>
      <dgm:spPr/>
      <dgm:t>
        <a:bodyPr/>
        <a:lstStyle/>
        <a:p>
          <a:endParaRPr lang="en-US"/>
        </a:p>
      </dgm:t>
    </dgm:pt>
    <dgm:pt modelId="{5B6B4DAE-863B-4168-A909-F76B514701DC}" type="sibTrans" cxnId="{257E424D-149A-4457-BFA6-8F4DB480A056}">
      <dgm:prSet/>
      <dgm:spPr/>
      <dgm:t>
        <a:bodyPr/>
        <a:lstStyle/>
        <a:p>
          <a:endParaRPr lang="en-US"/>
        </a:p>
      </dgm:t>
    </dgm:pt>
    <dgm:pt modelId="{31361610-23D4-4C0E-BF69-E261A40B8451}">
      <dgm:prSet/>
      <dgm:spPr/>
      <dgm:t>
        <a:bodyPr/>
        <a:lstStyle/>
        <a:p>
          <a:r>
            <a:rPr lang="en-US" smtClean="0"/>
            <a:t>Configure the lookup field properties to show filtered records in the interactive experience forms</a:t>
          </a:r>
          <a:endParaRPr lang="en-US"/>
        </a:p>
      </dgm:t>
    </dgm:pt>
    <dgm:pt modelId="{2D4FF90D-4998-4048-891C-285C118026D1}" type="parTrans" cxnId="{E0480A24-C138-45F4-83FD-A8109886011D}">
      <dgm:prSet/>
      <dgm:spPr/>
      <dgm:t>
        <a:bodyPr/>
        <a:lstStyle/>
        <a:p>
          <a:endParaRPr lang="en-US"/>
        </a:p>
      </dgm:t>
    </dgm:pt>
    <dgm:pt modelId="{7A328E36-6CB2-48BA-AC40-DE113B95421D}" type="sibTrans" cxnId="{E0480A24-C138-45F4-83FD-A8109886011D}">
      <dgm:prSet/>
      <dgm:spPr/>
      <dgm:t>
        <a:bodyPr/>
        <a:lstStyle/>
        <a:p>
          <a:endParaRPr lang="en-US"/>
        </a:p>
      </dgm:t>
    </dgm:pt>
    <dgm:pt modelId="{269D4BCF-61F8-4AFD-B18A-8F59836D37C9}">
      <dgm:prSet/>
      <dgm:spPr/>
      <dgm:t>
        <a:bodyPr/>
        <a:lstStyle/>
        <a:p>
          <a:r>
            <a:rPr lang="en-US" smtClean="0"/>
            <a:t>Configure language filters in the Knowledge Article Search pane so Customer Service Reps can filter knowledge articles based on languages</a:t>
          </a:r>
          <a:endParaRPr lang="en-US"/>
        </a:p>
      </dgm:t>
    </dgm:pt>
    <dgm:pt modelId="{B5CC5DA0-D3C9-4B89-BAA9-DE2C1A44661F}" type="parTrans" cxnId="{E85EFC08-7C52-4E78-979F-8B6D696625D3}">
      <dgm:prSet/>
      <dgm:spPr/>
      <dgm:t>
        <a:bodyPr/>
        <a:lstStyle/>
        <a:p>
          <a:endParaRPr lang="en-US"/>
        </a:p>
      </dgm:t>
    </dgm:pt>
    <dgm:pt modelId="{EA41AA2F-8767-4E4F-B4AE-CB7631A13AC3}" type="sibTrans" cxnId="{E85EFC08-7C52-4E78-979F-8B6D696625D3}">
      <dgm:prSet/>
      <dgm:spPr/>
      <dgm:t>
        <a:bodyPr/>
        <a:lstStyle/>
        <a:p>
          <a:endParaRPr lang="en-US"/>
        </a:p>
      </dgm:t>
    </dgm:pt>
    <dgm:pt modelId="{5FE493D5-45FA-4D53-B69B-6183C4635E59}">
      <dgm:prSet/>
      <dgm:spPr/>
      <dgm:t>
        <a:bodyPr/>
        <a:lstStyle/>
        <a:p>
          <a:r>
            <a:rPr lang="en-US" smtClean="0"/>
            <a:t>Add the SLA timer to the Main interactive experience form</a:t>
          </a:r>
          <a:endParaRPr lang="en-US"/>
        </a:p>
      </dgm:t>
    </dgm:pt>
    <dgm:pt modelId="{75CCBCEB-BA1A-498B-9903-7F0162543CE1}" type="parTrans" cxnId="{CAD430E2-B0B1-48F6-ADC6-7352E27CB5AB}">
      <dgm:prSet/>
      <dgm:spPr/>
      <dgm:t>
        <a:bodyPr/>
        <a:lstStyle/>
        <a:p>
          <a:endParaRPr lang="en-US"/>
        </a:p>
      </dgm:t>
    </dgm:pt>
    <dgm:pt modelId="{427A40BC-3DE0-4FA8-BDF8-92F0E6F6DB86}" type="sibTrans" cxnId="{CAD430E2-B0B1-48F6-ADC6-7352E27CB5AB}">
      <dgm:prSet/>
      <dgm:spPr/>
      <dgm:t>
        <a:bodyPr/>
        <a:lstStyle/>
        <a:p>
          <a:endParaRPr lang="en-US"/>
        </a:p>
      </dgm:t>
    </dgm:pt>
    <dgm:pt modelId="{A6EF12B9-8E19-4B19-9F7E-B28ED82969F5}" type="pres">
      <dgm:prSet presAssocID="{86A5D014-AEDD-44E4-B9FC-EFE0716557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52AC0D-3249-41A9-8DFD-F3ACFD7B6CA3}" type="pres">
      <dgm:prSet presAssocID="{3D4921B2-4405-435A-8354-3B35C9F3427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DB641-42C5-4B8E-ABE8-F112AF90DB7F}" type="pres">
      <dgm:prSet presAssocID="{5B6B4DAE-863B-4168-A909-F76B514701DC}" presName="spacer" presStyleCnt="0"/>
      <dgm:spPr/>
    </dgm:pt>
    <dgm:pt modelId="{E1639F4B-2D1A-41EB-9CA2-64B5B614D398}" type="pres">
      <dgm:prSet presAssocID="{31361610-23D4-4C0E-BF69-E261A40B84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21216D-D6DF-4A24-A9A0-E6DFCF73EB2F}" type="pres">
      <dgm:prSet presAssocID="{7A328E36-6CB2-48BA-AC40-DE113B95421D}" presName="spacer" presStyleCnt="0"/>
      <dgm:spPr/>
    </dgm:pt>
    <dgm:pt modelId="{209D4231-6DC9-4E0E-826B-B8E73C1C6FEE}" type="pres">
      <dgm:prSet presAssocID="{269D4BCF-61F8-4AFD-B18A-8F59836D37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1C7726-9132-45D5-AB49-EC7E775DF6A7}" type="pres">
      <dgm:prSet presAssocID="{EA41AA2F-8767-4E4F-B4AE-CB7631A13AC3}" presName="spacer" presStyleCnt="0"/>
      <dgm:spPr/>
    </dgm:pt>
    <dgm:pt modelId="{9F55E19A-DDCF-4A70-A784-310F4F439983}" type="pres">
      <dgm:prSet presAssocID="{5FE493D5-45FA-4D53-B69B-6183C4635E5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47A78E-7A49-4D8E-9222-9FC9E0A86A5D}" type="presOf" srcId="{269D4BCF-61F8-4AFD-B18A-8F59836D37C9}" destId="{209D4231-6DC9-4E0E-826B-B8E73C1C6FEE}" srcOrd="0" destOrd="0" presId="urn:microsoft.com/office/officeart/2005/8/layout/vList2"/>
    <dgm:cxn modelId="{C0A0D066-C538-46CB-82B3-D88000AD9ED1}" type="presOf" srcId="{31361610-23D4-4C0E-BF69-E261A40B8451}" destId="{E1639F4B-2D1A-41EB-9CA2-64B5B614D398}" srcOrd="0" destOrd="0" presId="urn:microsoft.com/office/officeart/2005/8/layout/vList2"/>
    <dgm:cxn modelId="{E0480A24-C138-45F4-83FD-A8109886011D}" srcId="{86A5D014-AEDD-44E4-B9FC-EFE07165572B}" destId="{31361610-23D4-4C0E-BF69-E261A40B8451}" srcOrd="1" destOrd="0" parTransId="{2D4FF90D-4998-4048-891C-285C118026D1}" sibTransId="{7A328E36-6CB2-48BA-AC40-DE113B95421D}"/>
    <dgm:cxn modelId="{257E424D-149A-4457-BFA6-8F4DB480A056}" srcId="{86A5D014-AEDD-44E4-B9FC-EFE07165572B}" destId="{3D4921B2-4405-435A-8354-3B35C9F34270}" srcOrd="0" destOrd="0" parTransId="{A263F1B1-0B73-4C6C-B2E1-FB1A7E189F80}" sibTransId="{5B6B4DAE-863B-4168-A909-F76B514701DC}"/>
    <dgm:cxn modelId="{CAD430E2-B0B1-48F6-ADC6-7352E27CB5AB}" srcId="{86A5D014-AEDD-44E4-B9FC-EFE07165572B}" destId="{5FE493D5-45FA-4D53-B69B-6183C4635E59}" srcOrd="3" destOrd="0" parTransId="{75CCBCEB-BA1A-498B-9903-7F0162543CE1}" sibTransId="{427A40BC-3DE0-4FA8-BDF8-92F0E6F6DB86}"/>
    <dgm:cxn modelId="{1E2DFFD2-CEB0-424A-AC31-30D8D2C8C76F}" type="presOf" srcId="{5FE493D5-45FA-4D53-B69B-6183C4635E59}" destId="{9F55E19A-DDCF-4A70-A784-310F4F439983}" srcOrd="0" destOrd="0" presId="urn:microsoft.com/office/officeart/2005/8/layout/vList2"/>
    <dgm:cxn modelId="{E85EFC08-7C52-4E78-979F-8B6D696625D3}" srcId="{86A5D014-AEDD-44E4-B9FC-EFE07165572B}" destId="{269D4BCF-61F8-4AFD-B18A-8F59836D37C9}" srcOrd="2" destOrd="0" parTransId="{B5CC5DA0-D3C9-4B89-BAA9-DE2C1A44661F}" sibTransId="{EA41AA2F-8767-4E4F-B4AE-CB7631A13AC3}"/>
    <dgm:cxn modelId="{4987FEAF-FC2D-4E44-A778-D26AA8E270C9}" type="presOf" srcId="{86A5D014-AEDD-44E4-B9FC-EFE07165572B}" destId="{A6EF12B9-8E19-4B19-9F7E-B28ED82969F5}" srcOrd="0" destOrd="0" presId="urn:microsoft.com/office/officeart/2005/8/layout/vList2"/>
    <dgm:cxn modelId="{A6B57F61-C780-4541-BB14-EE1F0AED1B5C}" type="presOf" srcId="{3D4921B2-4405-435A-8354-3B35C9F34270}" destId="{D552AC0D-3249-41A9-8DFD-F3ACFD7B6CA3}" srcOrd="0" destOrd="0" presId="urn:microsoft.com/office/officeart/2005/8/layout/vList2"/>
    <dgm:cxn modelId="{1A72B835-5C53-4320-BE54-5C0E85DA9477}" type="presParOf" srcId="{A6EF12B9-8E19-4B19-9F7E-B28ED82969F5}" destId="{D552AC0D-3249-41A9-8DFD-F3ACFD7B6CA3}" srcOrd="0" destOrd="0" presId="urn:microsoft.com/office/officeart/2005/8/layout/vList2"/>
    <dgm:cxn modelId="{13EBE1D4-3597-4EF8-BD23-1E17A1A9B3EA}" type="presParOf" srcId="{A6EF12B9-8E19-4B19-9F7E-B28ED82969F5}" destId="{8A3DB641-42C5-4B8E-ABE8-F112AF90DB7F}" srcOrd="1" destOrd="0" presId="urn:microsoft.com/office/officeart/2005/8/layout/vList2"/>
    <dgm:cxn modelId="{1047E224-1C35-47CA-8252-67EBB505C69C}" type="presParOf" srcId="{A6EF12B9-8E19-4B19-9F7E-B28ED82969F5}" destId="{E1639F4B-2D1A-41EB-9CA2-64B5B614D398}" srcOrd="2" destOrd="0" presId="urn:microsoft.com/office/officeart/2005/8/layout/vList2"/>
    <dgm:cxn modelId="{7264F176-CF19-4FA7-8597-D12E158AC532}" type="presParOf" srcId="{A6EF12B9-8E19-4B19-9F7E-B28ED82969F5}" destId="{B821216D-D6DF-4A24-A9A0-E6DFCF73EB2F}" srcOrd="3" destOrd="0" presId="urn:microsoft.com/office/officeart/2005/8/layout/vList2"/>
    <dgm:cxn modelId="{5001E241-FD5B-4EB2-B59D-C0889EE6F435}" type="presParOf" srcId="{A6EF12B9-8E19-4B19-9F7E-B28ED82969F5}" destId="{209D4231-6DC9-4E0E-826B-B8E73C1C6FEE}" srcOrd="4" destOrd="0" presId="urn:microsoft.com/office/officeart/2005/8/layout/vList2"/>
    <dgm:cxn modelId="{69FCED18-BDD5-4A96-A4BE-FAB0949FDC07}" type="presParOf" srcId="{A6EF12B9-8E19-4B19-9F7E-B28ED82969F5}" destId="{081C7726-9132-45D5-AB49-EC7E775DF6A7}" srcOrd="5" destOrd="0" presId="urn:microsoft.com/office/officeart/2005/8/layout/vList2"/>
    <dgm:cxn modelId="{A2E04BFE-6721-4F5F-B19E-39E0CB6205E3}" type="presParOf" srcId="{A6EF12B9-8E19-4B19-9F7E-B28ED82969F5}" destId="{9F55E19A-DDCF-4A70-A784-310F4F4399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2D70AA-9513-4575-8DE0-D2E3E4D90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151E58-6F91-45A8-856D-B417D3F347D0}">
      <dgm:prSet/>
      <dgm:spPr/>
      <dgm:t>
        <a:bodyPr/>
        <a:lstStyle/>
        <a:p>
          <a:pPr rtl="0"/>
          <a:r>
            <a:rPr lang="en-US" smtClean="0"/>
            <a:t>Interactive service hub integration</a:t>
          </a:r>
          <a:endParaRPr lang="en-US"/>
        </a:p>
      </dgm:t>
    </dgm:pt>
    <dgm:pt modelId="{1AB77808-CC1A-4421-BB9D-F2D22A2A022B}" type="parTrans" cxnId="{D294528D-16D7-414E-89F8-86F1FEECF13B}">
      <dgm:prSet/>
      <dgm:spPr/>
      <dgm:t>
        <a:bodyPr/>
        <a:lstStyle/>
        <a:p>
          <a:endParaRPr lang="en-US"/>
        </a:p>
      </dgm:t>
    </dgm:pt>
    <dgm:pt modelId="{9EEF548E-6231-4D8B-805D-DB92D8B9986C}" type="sibTrans" cxnId="{D294528D-16D7-414E-89F8-86F1FEECF13B}">
      <dgm:prSet/>
      <dgm:spPr/>
      <dgm:t>
        <a:bodyPr/>
        <a:lstStyle/>
        <a:p>
          <a:endParaRPr lang="en-US"/>
        </a:p>
      </dgm:t>
    </dgm:pt>
    <dgm:pt modelId="{0B02E42A-5183-4878-AB42-6848A1417904}">
      <dgm:prSet/>
      <dgm:spPr/>
      <dgm:t>
        <a:bodyPr/>
        <a:lstStyle/>
        <a:p>
          <a:pPr rtl="0"/>
          <a:r>
            <a:rPr lang="en-US" smtClean="0"/>
            <a:t>Now part of Windows Update</a:t>
          </a:r>
          <a:endParaRPr lang="en-US"/>
        </a:p>
      </dgm:t>
    </dgm:pt>
    <dgm:pt modelId="{F9D1870B-B525-40BF-BB7B-092F2AE8BB8D}" type="parTrans" cxnId="{336B37C4-C503-4A1E-9432-284A4CFC4797}">
      <dgm:prSet/>
      <dgm:spPr/>
      <dgm:t>
        <a:bodyPr/>
        <a:lstStyle/>
        <a:p>
          <a:endParaRPr lang="en-US"/>
        </a:p>
      </dgm:t>
    </dgm:pt>
    <dgm:pt modelId="{84548413-E8ED-4619-A076-4A302B2E1DA2}" type="sibTrans" cxnId="{336B37C4-C503-4A1E-9432-284A4CFC4797}">
      <dgm:prSet/>
      <dgm:spPr/>
      <dgm:t>
        <a:bodyPr/>
        <a:lstStyle/>
        <a:p>
          <a:endParaRPr lang="en-US"/>
        </a:p>
      </dgm:t>
    </dgm:pt>
    <dgm:pt modelId="{E886EC4B-5C81-46FD-85EA-1B227A8D6995}">
      <dgm:prSet/>
      <dgm:spPr/>
      <dgm:t>
        <a:bodyPr/>
        <a:lstStyle/>
        <a:p>
          <a:pPr rtl="0"/>
          <a:r>
            <a:rPr lang="en-US" smtClean="0"/>
            <a:t>Demo packages include new samples</a:t>
          </a:r>
          <a:endParaRPr lang="en-US"/>
        </a:p>
      </dgm:t>
    </dgm:pt>
    <dgm:pt modelId="{3937551C-F988-44D3-A8A6-733E9EFF8468}" type="parTrans" cxnId="{DF7C375F-CECE-4B2D-912C-F36C6DE9FCAB}">
      <dgm:prSet/>
      <dgm:spPr/>
      <dgm:t>
        <a:bodyPr/>
        <a:lstStyle/>
        <a:p>
          <a:endParaRPr lang="en-US"/>
        </a:p>
      </dgm:t>
    </dgm:pt>
    <dgm:pt modelId="{7858EBFD-E490-4419-B43D-3EEE0FC00DC4}" type="sibTrans" cxnId="{DF7C375F-CECE-4B2D-912C-F36C6DE9FCAB}">
      <dgm:prSet/>
      <dgm:spPr/>
      <dgm:t>
        <a:bodyPr/>
        <a:lstStyle/>
        <a:p>
          <a:endParaRPr lang="en-US"/>
        </a:p>
      </dgm:t>
    </dgm:pt>
    <dgm:pt modelId="{26F7CECB-AD15-4425-9BD8-0F957C7879DF}">
      <dgm:prSet/>
      <dgm:spPr/>
      <dgm:t>
        <a:bodyPr/>
        <a:lstStyle/>
        <a:p>
          <a:pPr rtl="0"/>
          <a:r>
            <a:rPr lang="en-US" smtClean="0"/>
            <a:t>Telemetry (send usage data to Microsoft)</a:t>
          </a:r>
          <a:endParaRPr lang="en-US"/>
        </a:p>
      </dgm:t>
    </dgm:pt>
    <dgm:pt modelId="{E6CDF6A3-EF8C-49DD-90B8-D1DC56DDCDDA}" type="parTrans" cxnId="{299330FE-C8DD-4AB8-A2CF-4FADD1A79696}">
      <dgm:prSet/>
      <dgm:spPr/>
      <dgm:t>
        <a:bodyPr/>
        <a:lstStyle/>
        <a:p>
          <a:endParaRPr lang="en-US"/>
        </a:p>
      </dgm:t>
    </dgm:pt>
    <dgm:pt modelId="{FA4E7CB7-265C-488B-B766-53611DDAAE61}" type="sibTrans" cxnId="{299330FE-C8DD-4AB8-A2CF-4FADD1A79696}">
      <dgm:prSet/>
      <dgm:spPr/>
      <dgm:t>
        <a:bodyPr/>
        <a:lstStyle/>
        <a:p>
          <a:endParaRPr lang="en-US"/>
        </a:p>
      </dgm:t>
    </dgm:pt>
    <dgm:pt modelId="{3DA0FEA5-AB76-4301-A34D-4D2C7759DB4A}" type="pres">
      <dgm:prSet presAssocID="{9B2D70AA-9513-4575-8DE0-D2E3E4D901C5}" presName="linear" presStyleCnt="0">
        <dgm:presLayoutVars>
          <dgm:animLvl val="lvl"/>
          <dgm:resizeHandles val="exact"/>
        </dgm:presLayoutVars>
      </dgm:prSet>
      <dgm:spPr/>
    </dgm:pt>
    <dgm:pt modelId="{F0AD3DF6-A3DD-4F2F-A706-51E99A0182D6}" type="pres">
      <dgm:prSet presAssocID="{10151E58-6F91-45A8-856D-B417D3F347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6A1224-8E2E-4795-89F9-6836E96BFCF3}" type="pres">
      <dgm:prSet presAssocID="{9EEF548E-6231-4D8B-805D-DB92D8B9986C}" presName="spacer" presStyleCnt="0"/>
      <dgm:spPr/>
    </dgm:pt>
    <dgm:pt modelId="{F19A8861-86B5-4CD7-BA91-A503730E17F4}" type="pres">
      <dgm:prSet presAssocID="{0B02E42A-5183-4878-AB42-6848A14179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67B209-225D-448F-98C8-163FFD1C694E}" type="pres">
      <dgm:prSet presAssocID="{84548413-E8ED-4619-A076-4A302B2E1DA2}" presName="spacer" presStyleCnt="0"/>
      <dgm:spPr/>
    </dgm:pt>
    <dgm:pt modelId="{0ECC9087-2BB6-40BB-9CE5-7FF9B09FD198}" type="pres">
      <dgm:prSet presAssocID="{E886EC4B-5C81-46FD-85EA-1B227A8D69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47B1E4-20E3-417C-9998-5259F7C00A05}" type="pres">
      <dgm:prSet presAssocID="{7858EBFD-E490-4419-B43D-3EEE0FC00DC4}" presName="spacer" presStyleCnt="0"/>
      <dgm:spPr/>
    </dgm:pt>
    <dgm:pt modelId="{0D40FE3D-4402-418C-8112-DF8006875349}" type="pres">
      <dgm:prSet presAssocID="{26F7CECB-AD15-4425-9BD8-0F957C7879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E6BA17-1766-40B4-A06B-B6B0BB20C08A}" type="presOf" srcId="{E886EC4B-5C81-46FD-85EA-1B227A8D6995}" destId="{0ECC9087-2BB6-40BB-9CE5-7FF9B09FD198}" srcOrd="0" destOrd="0" presId="urn:microsoft.com/office/officeart/2005/8/layout/vList2"/>
    <dgm:cxn modelId="{D294528D-16D7-414E-89F8-86F1FEECF13B}" srcId="{9B2D70AA-9513-4575-8DE0-D2E3E4D901C5}" destId="{10151E58-6F91-45A8-856D-B417D3F347D0}" srcOrd="0" destOrd="0" parTransId="{1AB77808-CC1A-4421-BB9D-F2D22A2A022B}" sibTransId="{9EEF548E-6231-4D8B-805D-DB92D8B9986C}"/>
    <dgm:cxn modelId="{C319D27D-BC3E-4278-BAE0-303719984F4A}" type="presOf" srcId="{0B02E42A-5183-4878-AB42-6848A1417904}" destId="{F19A8861-86B5-4CD7-BA91-A503730E17F4}" srcOrd="0" destOrd="0" presId="urn:microsoft.com/office/officeart/2005/8/layout/vList2"/>
    <dgm:cxn modelId="{DF7C375F-CECE-4B2D-912C-F36C6DE9FCAB}" srcId="{9B2D70AA-9513-4575-8DE0-D2E3E4D901C5}" destId="{E886EC4B-5C81-46FD-85EA-1B227A8D6995}" srcOrd="2" destOrd="0" parTransId="{3937551C-F988-44D3-A8A6-733E9EFF8468}" sibTransId="{7858EBFD-E490-4419-B43D-3EEE0FC00DC4}"/>
    <dgm:cxn modelId="{299330FE-C8DD-4AB8-A2CF-4FADD1A79696}" srcId="{9B2D70AA-9513-4575-8DE0-D2E3E4D901C5}" destId="{26F7CECB-AD15-4425-9BD8-0F957C7879DF}" srcOrd="3" destOrd="0" parTransId="{E6CDF6A3-EF8C-49DD-90B8-D1DC56DDCDDA}" sibTransId="{FA4E7CB7-265C-488B-B766-53611DDAAE61}"/>
    <dgm:cxn modelId="{D0BFE1B5-B991-4A82-9286-F49EB59B2624}" type="presOf" srcId="{26F7CECB-AD15-4425-9BD8-0F957C7879DF}" destId="{0D40FE3D-4402-418C-8112-DF8006875349}" srcOrd="0" destOrd="0" presId="urn:microsoft.com/office/officeart/2005/8/layout/vList2"/>
    <dgm:cxn modelId="{336B37C4-C503-4A1E-9432-284A4CFC4797}" srcId="{9B2D70AA-9513-4575-8DE0-D2E3E4D901C5}" destId="{0B02E42A-5183-4878-AB42-6848A1417904}" srcOrd="1" destOrd="0" parTransId="{F9D1870B-B525-40BF-BB7B-092F2AE8BB8D}" sibTransId="{84548413-E8ED-4619-A076-4A302B2E1DA2}"/>
    <dgm:cxn modelId="{83A6814D-FEDF-48C6-BB9E-C4D17E8C274B}" type="presOf" srcId="{9B2D70AA-9513-4575-8DE0-D2E3E4D901C5}" destId="{3DA0FEA5-AB76-4301-A34D-4D2C7759DB4A}" srcOrd="0" destOrd="0" presId="urn:microsoft.com/office/officeart/2005/8/layout/vList2"/>
    <dgm:cxn modelId="{DC42CB9B-AEFF-4C82-984B-CE97BF4C46B4}" type="presOf" srcId="{10151E58-6F91-45A8-856D-B417D3F347D0}" destId="{F0AD3DF6-A3DD-4F2F-A706-51E99A0182D6}" srcOrd="0" destOrd="0" presId="urn:microsoft.com/office/officeart/2005/8/layout/vList2"/>
    <dgm:cxn modelId="{94E862C6-B9E2-4ACA-A9DA-ED8EBFE3B6E9}" type="presParOf" srcId="{3DA0FEA5-AB76-4301-A34D-4D2C7759DB4A}" destId="{F0AD3DF6-A3DD-4F2F-A706-51E99A0182D6}" srcOrd="0" destOrd="0" presId="urn:microsoft.com/office/officeart/2005/8/layout/vList2"/>
    <dgm:cxn modelId="{9BD67ADB-DE48-4A52-B896-28C6C0AB365F}" type="presParOf" srcId="{3DA0FEA5-AB76-4301-A34D-4D2C7759DB4A}" destId="{F46A1224-8E2E-4795-89F9-6836E96BFCF3}" srcOrd="1" destOrd="0" presId="urn:microsoft.com/office/officeart/2005/8/layout/vList2"/>
    <dgm:cxn modelId="{8ECA1524-9E3B-42F5-94BC-DF0FE34F7BC1}" type="presParOf" srcId="{3DA0FEA5-AB76-4301-A34D-4D2C7759DB4A}" destId="{F19A8861-86B5-4CD7-BA91-A503730E17F4}" srcOrd="2" destOrd="0" presId="urn:microsoft.com/office/officeart/2005/8/layout/vList2"/>
    <dgm:cxn modelId="{379AE77B-09DD-4BE9-B8AE-E5F0E56331C6}" type="presParOf" srcId="{3DA0FEA5-AB76-4301-A34D-4D2C7759DB4A}" destId="{1267B209-225D-448F-98C8-163FFD1C694E}" srcOrd="3" destOrd="0" presId="urn:microsoft.com/office/officeart/2005/8/layout/vList2"/>
    <dgm:cxn modelId="{DEF38332-E7E7-4F72-8691-F90539CCB841}" type="presParOf" srcId="{3DA0FEA5-AB76-4301-A34D-4D2C7759DB4A}" destId="{0ECC9087-2BB6-40BB-9CE5-7FF9B09FD198}" srcOrd="4" destOrd="0" presId="urn:microsoft.com/office/officeart/2005/8/layout/vList2"/>
    <dgm:cxn modelId="{4AC758C6-73A9-4402-98A1-84C3D5267BA9}" type="presParOf" srcId="{3DA0FEA5-AB76-4301-A34D-4D2C7759DB4A}" destId="{0F47B1E4-20E3-417C-9998-5259F7C00A05}" srcOrd="5" destOrd="0" presId="urn:microsoft.com/office/officeart/2005/8/layout/vList2"/>
    <dgm:cxn modelId="{E87A38E2-51DB-4774-90AC-9A747BD31AA6}" type="presParOf" srcId="{3DA0FEA5-AB76-4301-A34D-4D2C7759DB4A}" destId="{0D40FE3D-4402-418C-8112-DF80068753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29AB0F-D008-49E2-9D13-E35A8CF329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5A6ABE-D7CD-4862-8F07-5F3805FBEF12}">
      <dgm:prSet/>
      <dgm:spPr/>
      <dgm:t>
        <a:bodyPr/>
        <a:lstStyle/>
        <a:p>
          <a:pPr rtl="0"/>
          <a:r>
            <a:rPr lang="en-US" smtClean="0"/>
            <a:t>Managed by Intune Mobile Application Management (MAM) without enrolling the device</a:t>
          </a:r>
          <a:endParaRPr lang="en-US"/>
        </a:p>
      </dgm:t>
    </dgm:pt>
    <dgm:pt modelId="{54620977-54F4-40D3-9DFF-ADD69E4DC2A6}" type="parTrans" cxnId="{94762A85-ED54-4628-9AB5-702E752411EB}">
      <dgm:prSet/>
      <dgm:spPr/>
      <dgm:t>
        <a:bodyPr/>
        <a:lstStyle/>
        <a:p>
          <a:endParaRPr lang="en-US"/>
        </a:p>
      </dgm:t>
    </dgm:pt>
    <dgm:pt modelId="{F2357FF4-2CAC-4D6A-9460-7A57BA125E58}" type="sibTrans" cxnId="{94762A85-ED54-4628-9AB5-702E752411EB}">
      <dgm:prSet/>
      <dgm:spPr/>
      <dgm:t>
        <a:bodyPr/>
        <a:lstStyle/>
        <a:p>
          <a:endParaRPr lang="en-US"/>
        </a:p>
      </dgm:t>
    </dgm:pt>
    <dgm:pt modelId="{C46DCD9E-DAD6-4F54-B9F3-F3F27E13DE34}" type="pres">
      <dgm:prSet presAssocID="{9129AB0F-D008-49E2-9D13-E35A8CF3290D}" presName="linear" presStyleCnt="0">
        <dgm:presLayoutVars>
          <dgm:animLvl val="lvl"/>
          <dgm:resizeHandles val="exact"/>
        </dgm:presLayoutVars>
      </dgm:prSet>
      <dgm:spPr/>
    </dgm:pt>
    <dgm:pt modelId="{62402519-8C41-4609-AE51-F7051CE57BAC}" type="pres">
      <dgm:prSet presAssocID="{F45A6ABE-D7CD-4862-8F07-5F3805FBEF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9F91FCE-8438-41C6-B8A4-AE8FA0CC0D1E}" type="presOf" srcId="{9129AB0F-D008-49E2-9D13-E35A8CF3290D}" destId="{C46DCD9E-DAD6-4F54-B9F3-F3F27E13DE34}" srcOrd="0" destOrd="0" presId="urn:microsoft.com/office/officeart/2005/8/layout/vList2"/>
    <dgm:cxn modelId="{94762A85-ED54-4628-9AB5-702E752411EB}" srcId="{9129AB0F-D008-49E2-9D13-E35A8CF3290D}" destId="{F45A6ABE-D7CD-4862-8F07-5F3805FBEF12}" srcOrd="0" destOrd="0" parTransId="{54620977-54F4-40D3-9DFF-ADD69E4DC2A6}" sibTransId="{F2357FF4-2CAC-4D6A-9460-7A57BA125E58}"/>
    <dgm:cxn modelId="{43BD2FFF-51D3-412B-B4D6-72C52F8C415D}" type="presOf" srcId="{F45A6ABE-D7CD-4862-8F07-5F3805FBEF12}" destId="{62402519-8C41-4609-AE51-F7051CE57BAC}" srcOrd="0" destOrd="0" presId="urn:microsoft.com/office/officeart/2005/8/layout/vList2"/>
    <dgm:cxn modelId="{38445A9D-5052-4538-BD8A-325157FD1F59}" type="presParOf" srcId="{C46DCD9E-DAD6-4F54-B9F3-F3F27E13DE34}" destId="{62402519-8C41-4609-AE51-F7051CE57B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E79060C-1DDC-4A99-976E-44A4300E43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D1957F-8C48-4D86-825F-5744BC4BEFAB}">
      <dgm:prSet/>
      <dgm:spPr/>
      <dgm:t>
        <a:bodyPr/>
        <a:lstStyle/>
        <a:p>
          <a:pPr rtl="0"/>
          <a:r>
            <a:rPr lang="en-US" smtClean="0"/>
            <a:t>Use Azure with CRM Online to set up conditional access from mobile devices</a:t>
          </a:r>
          <a:endParaRPr lang="en-US"/>
        </a:p>
      </dgm:t>
    </dgm:pt>
    <dgm:pt modelId="{41F2CF5E-56C8-45ED-8146-BD0582A0CCAA}" type="parTrans" cxnId="{4E652EF4-DE8F-49BE-8677-AB62745D8EBC}">
      <dgm:prSet/>
      <dgm:spPr/>
      <dgm:t>
        <a:bodyPr/>
        <a:lstStyle/>
        <a:p>
          <a:endParaRPr lang="en-US"/>
        </a:p>
      </dgm:t>
    </dgm:pt>
    <dgm:pt modelId="{216A1299-2500-4397-B848-A31A03FDFDE2}" type="sibTrans" cxnId="{4E652EF4-DE8F-49BE-8677-AB62745D8EBC}">
      <dgm:prSet/>
      <dgm:spPr/>
      <dgm:t>
        <a:bodyPr/>
        <a:lstStyle/>
        <a:p>
          <a:endParaRPr lang="en-US"/>
        </a:p>
      </dgm:t>
    </dgm:pt>
    <dgm:pt modelId="{CF4B71C7-E852-4561-B1D3-7964F6B72110}">
      <dgm:prSet/>
      <dgm:spPr/>
      <dgm:t>
        <a:bodyPr/>
        <a:lstStyle/>
        <a:p>
          <a:pPr rtl="0"/>
          <a:r>
            <a:rPr lang="en-US" smtClean="0"/>
            <a:t>Configure conditions for CRM access at the Azure Active Directory group level</a:t>
          </a:r>
          <a:endParaRPr lang="en-US"/>
        </a:p>
      </dgm:t>
    </dgm:pt>
    <dgm:pt modelId="{4EA26753-F874-49A8-98B6-8774532AA743}" type="parTrans" cxnId="{E201782C-FEE4-4AD3-B8F9-89AEEB5F6785}">
      <dgm:prSet/>
      <dgm:spPr/>
      <dgm:t>
        <a:bodyPr/>
        <a:lstStyle/>
        <a:p>
          <a:endParaRPr lang="en-US"/>
        </a:p>
      </dgm:t>
    </dgm:pt>
    <dgm:pt modelId="{324B2FD4-A421-400D-BAC9-06CF105BF1F4}" type="sibTrans" cxnId="{E201782C-FEE4-4AD3-B8F9-89AEEB5F6785}">
      <dgm:prSet/>
      <dgm:spPr/>
      <dgm:t>
        <a:bodyPr/>
        <a:lstStyle/>
        <a:p>
          <a:endParaRPr lang="en-US"/>
        </a:p>
      </dgm:t>
    </dgm:pt>
    <dgm:pt modelId="{F2FE5BD6-A316-48FC-93AF-B311F9EF5CA1}">
      <dgm:prSet/>
      <dgm:spPr/>
      <dgm:t>
        <a:bodyPr/>
        <a:lstStyle/>
        <a:p>
          <a:pPr rtl="0"/>
          <a:r>
            <a:rPr lang="en-US" smtClean="0"/>
            <a:t>The device they use must be:</a:t>
          </a:r>
          <a:endParaRPr lang="en-US"/>
        </a:p>
      </dgm:t>
    </dgm:pt>
    <dgm:pt modelId="{BB1B47C8-8D1C-4081-A30E-6AE55460DE09}" type="parTrans" cxnId="{F4D16EB1-3C54-40A4-840A-2D955C1FD853}">
      <dgm:prSet/>
      <dgm:spPr/>
      <dgm:t>
        <a:bodyPr/>
        <a:lstStyle/>
        <a:p>
          <a:endParaRPr lang="en-US"/>
        </a:p>
      </dgm:t>
    </dgm:pt>
    <dgm:pt modelId="{94C8BA1E-8A2C-4E23-BD66-0DB5BA1F7995}" type="sibTrans" cxnId="{F4D16EB1-3C54-40A4-840A-2D955C1FD853}">
      <dgm:prSet/>
      <dgm:spPr/>
      <dgm:t>
        <a:bodyPr/>
        <a:lstStyle/>
        <a:p>
          <a:endParaRPr lang="en-US"/>
        </a:p>
      </dgm:t>
    </dgm:pt>
    <dgm:pt modelId="{39EF1676-B145-4EF9-BA3F-042F72BF2124}">
      <dgm:prSet/>
      <dgm:spPr/>
      <dgm:t>
        <a:bodyPr/>
        <a:lstStyle/>
        <a:p>
          <a:pPr rtl="0"/>
          <a:r>
            <a:rPr lang="en-US" smtClean="0"/>
            <a:t>Enrolled with Intune or a domain-joined PC</a:t>
          </a:r>
          <a:endParaRPr lang="en-US"/>
        </a:p>
      </dgm:t>
    </dgm:pt>
    <dgm:pt modelId="{C6D66DFF-5370-4B34-AD78-8BF56CA882D9}" type="parTrans" cxnId="{02F95588-943B-467C-AB38-FD0EE5F954E7}">
      <dgm:prSet/>
      <dgm:spPr/>
      <dgm:t>
        <a:bodyPr/>
        <a:lstStyle/>
        <a:p>
          <a:endParaRPr lang="en-US"/>
        </a:p>
      </dgm:t>
    </dgm:pt>
    <dgm:pt modelId="{431F4014-306D-4CC8-B603-B2144BFD996F}" type="sibTrans" cxnId="{02F95588-943B-467C-AB38-FD0EE5F954E7}">
      <dgm:prSet/>
      <dgm:spPr/>
      <dgm:t>
        <a:bodyPr/>
        <a:lstStyle/>
        <a:p>
          <a:endParaRPr lang="en-US"/>
        </a:p>
      </dgm:t>
    </dgm:pt>
    <dgm:pt modelId="{20E56AD5-4D48-4818-B9DD-FD666A6E7D1E}">
      <dgm:prSet/>
      <dgm:spPr/>
      <dgm:t>
        <a:bodyPr/>
        <a:lstStyle/>
        <a:p>
          <a:pPr rtl="0"/>
          <a:r>
            <a:rPr lang="en-US" smtClean="0"/>
            <a:t>Registered in Azure Active Directory (automatic when device is enrolled with Intune)</a:t>
          </a:r>
          <a:endParaRPr lang="en-US"/>
        </a:p>
      </dgm:t>
    </dgm:pt>
    <dgm:pt modelId="{FDD5BCBB-D01C-4998-8CEB-AA6765D8FE4A}" type="parTrans" cxnId="{521073AF-4BE3-4A3E-B6D9-4243587144D1}">
      <dgm:prSet/>
      <dgm:spPr/>
      <dgm:t>
        <a:bodyPr/>
        <a:lstStyle/>
        <a:p>
          <a:endParaRPr lang="en-US"/>
        </a:p>
      </dgm:t>
    </dgm:pt>
    <dgm:pt modelId="{D3018891-B848-4CB8-B719-FF01144F7F74}" type="sibTrans" cxnId="{521073AF-4BE3-4A3E-B6D9-4243587144D1}">
      <dgm:prSet/>
      <dgm:spPr/>
      <dgm:t>
        <a:bodyPr/>
        <a:lstStyle/>
        <a:p>
          <a:endParaRPr lang="en-US"/>
        </a:p>
      </dgm:t>
    </dgm:pt>
    <dgm:pt modelId="{AE50F7CB-38A0-4D8C-B677-B46017C5BF6D}">
      <dgm:prSet/>
      <dgm:spPr/>
      <dgm:t>
        <a:bodyPr/>
        <a:lstStyle/>
        <a:p>
          <a:pPr rtl="0"/>
          <a:r>
            <a:rPr lang="en-US" smtClean="0"/>
            <a:t>Compliant with any System Center Configuration Manager compliance policies deployed to that device</a:t>
          </a:r>
          <a:endParaRPr lang="en-US"/>
        </a:p>
      </dgm:t>
    </dgm:pt>
    <dgm:pt modelId="{A41DC46F-6F9F-4325-8234-3AA4DDC1C773}" type="parTrans" cxnId="{CDBCEBD2-8F68-405D-9B84-54F5D0808E9E}">
      <dgm:prSet/>
      <dgm:spPr/>
      <dgm:t>
        <a:bodyPr/>
        <a:lstStyle/>
        <a:p>
          <a:endParaRPr lang="en-US"/>
        </a:p>
      </dgm:t>
    </dgm:pt>
    <dgm:pt modelId="{3B35F0B4-D15B-4B16-81E6-968324C3291A}" type="sibTrans" cxnId="{CDBCEBD2-8F68-405D-9B84-54F5D0808E9E}">
      <dgm:prSet/>
      <dgm:spPr/>
      <dgm:t>
        <a:bodyPr/>
        <a:lstStyle/>
        <a:p>
          <a:endParaRPr lang="en-US"/>
        </a:p>
      </dgm:t>
    </dgm:pt>
    <dgm:pt modelId="{7C6E3ED4-7251-4EC0-B38D-03473CF42569}">
      <dgm:prSet/>
      <dgm:spPr/>
      <dgm:t>
        <a:bodyPr/>
        <a:lstStyle/>
        <a:p>
          <a:pPr rtl="0"/>
          <a:r>
            <a:rPr lang="en-US" smtClean="0"/>
            <a:t>If a conditional access condition is not met, the user receives one of the following messages:</a:t>
          </a:r>
          <a:endParaRPr lang="en-US"/>
        </a:p>
      </dgm:t>
    </dgm:pt>
    <dgm:pt modelId="{D0ADA2DE-2F04-401C-AF87-62AB4A511192}" type="parTrans" cxnId="{8343977D-D780-4A06-B43B-96BF5ACE1864}">
      <dgm:prSet/>
      <dgm:spPr/>
      <dgm:t>
        <a:bodyPr/>
        <a:lstStyle/>
        <a:p>
          <a:endParaRPr lang="en-US"/>
        </a:p>
      </dgm:t>
    </dgm:pt>
    <dgm:pt modelId="{25EADB6E-31F0-4D48-9617-3A75FE75587A}" type="sibTrans" cxnId="{8343977D-D780-4A06-B43B-96BF5ACE1864}">
      <dgm:prSet/>
      <dgm:spPr/>
      <dgm:t>
        <a:bodyPr/>
        <a:lstStyle/>
        <a:p>
          <a:endParaRPr lang="en-US"/>
        </a:p>
      </dgm:t>
    </dgm:pt>
    <dgm:pt modelId="{8A2BE8F8-1703-41B6-A167-95947A5D7EEA}">
      <dgm:prSet/>
      <dgm:spPr/>
      <dgm:t>
        <a:bodyPr/>
        <a:lstStyle/>
        <a:p>
          <a:pPr rtl="0"/>
          <a:r>
            <a:rPr lang="en-US" smtClean="0"/>
            <a:t>If the device isn’t enrolled with Intune, or isn’t registered in Azure Active Directory, a message provides instructions about how to install and enroll</a:t>
          </a:r>
          <a:endParaRPr lang="en-US"/>
        </a:p>
      </dgm:t>
    </dgm:pt>
    <dgm:pt modelId="{3B57FDDB-706D-4289-981F-58C439B39758}" type="parTrans" cxnId="{D229A795-1A31-448D-A56C-0BAE426A276F}">
      <dgm:prSet/>
      <dgm:spPr/>
      <dgm:t>
        <a:bodyPr/>
        <a:lstStyle/>
        <a:p>
          <a:endParaRPr lang="en-US"/>
        </a:p>
      </dgm:t>
    </dgm:pt>
    <dgm:pt modelId="{8006E653-E1C7-4B49-9610-943871BC785C}" type="sibTrans" cxnId="{D229A795-1A31-448D-A56C-0BAE426A276F}">
      <dgm:prSet/>
      <dgm:spPr/>
      <dgm:t>
        <a:bodyPr/>
        <a:lstStyle/>
        <a:p>
          <a:endParaRPr lang="en-US"/>
        </a:p>
      </dgm:t>
    </dgm:pt>
    <dgm:pt modelId="{C2683665-3EBE-40A0-8D87-2DD4039D79FF}">
      <dgm:prSet/>
      <dgm:spPr/>
      <dgm:t>
        <a:bodyPr/>
        <a:lstStyle/>
        <a:p>
          <a:pPr rtl="0"/>
          <a:r>
            <a:rPr lang="en-US" smtClean="0"/>
            <a:t>Non-compliant devices are redirected to the Intune web portal</a:t>
          </a:r>
          <a:endParaRPr lang="en-US"/>
        </a:p>
      </dgm:t>
    </dgm:pt>
    <dgm:pt modelId="{C47469DF-82B3-4EF9-9963-20CC1151F66E}" type="parTrans" cxnId="{0F546690-FFF8-4499-AF07-0BCE60F53052}">
      <dgm:prSet/>
      <dgm:spPr/>
      <dgm:t>
        <a:bodyPr/>
        <a:lstStyle/>
        <a:p>
          <a:endParaRPr lang="en-US"/>
        </a:p>
      </dgm:t>
    </dgm:pt>
    <dgm:pt modelId="{6EC46C06-0D27-4C31-9056-37399BBFA061}" type="sibTrans" cxnId="{0F546690-FFF8-4499-AF07-0BCE60F53052}">
      <dgm:prSet/>
      <dgm:spPr/>
      <dgm:t>
        <a:bodyPr/>
        <a:lstStyle/>
        <a:p>
          <a:endParaRPr lang="en-US"/>
        </a:p>
      </dgm:t>
    </dgm:pt>
    <dgm:pt modelId="{97CE5D0C-1561-49D1-987C-6777F2273E25}" type="pres">
      <dgm:prSet presAssocID="{DE79060C-1DDC-4A99-976E-44A4300E43FD}" presName="linear" presStyleCnt="0">
        <dgm:presLayoutVars>
          <dgm:animLvl val="lvl"/>
          <dgm:resizeHandles val="exact"/>
        </dgm:presLayoutVars>
      </dgm:prSet>
      <dgm:spPr/>
    </dgm:pt>
    <dgm:pt modelId="{A1D7C920-66E7-4346-A8CB-D73FB01AB497}" type="pres">
      <dgm:prSet presAssocID="{07D1957F-8C48-4D86-825F-5744BC4BEF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3D662E-88CE-4D22-A4C3-1A0EC3D23795}" type="pres">
      <dgm:prSet presAssocID="{216A1299-2500-4397-B848-A31A03FDFDE2}" presName="spacer" presStyleCnt="0"/>
      <dgm:spPr/>
    </dgm:pt>
    <dgm:pt modelId="{8B450C94-E065-43FA-A4F1-9BC146D89E09}" type="pres">
      <dgm:prSet presAssocID="{CF4B71C7-E852-4561-B1D3-7964F6B721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4E5B91-8855-46CE-94F9-65C2649808D9}" type="pres">
      <dgm:prSet presAssocID="{324B2FD4-A421-400D-BAC9-06CF105BF1F4}" presName="spacer" presStyleCnt="0"/>
      <dgm:spPr/>
    </dgm:pt>
    <dgm:pt modelId="{C7D4DDDD-77B8-43DC-AA44-78F0E0692A05}" type="pres">
      <dgm:prSet presAssocID="{F2FE5BD6-A316-48FC-93AF-B311F9EF5C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12E08-B48F-46F9-B5B2-9B2E997E543C}" type="pres">
      <dgm:prSet presAssocID="{F2FE5BD6-A316-48FC-93AF-B311F9EF5CA1}" presName="childText" presStyleLbl="revTx" presStyleIdx="0" presStyleCnt="2">
        <dgm:presLayoutVars>
          <dgm:bulletEnabled val="1"/>
        </dgm:presLayoutVars>
      </dgm:prSet>
      <dgm:spPr/>
    </dgm:pt>
    <dgm:pt modelId="{1B63DC8E-172C-4A13-B73E-C6317D01F469}" type="pres">
      <dgm:prSet presAssocID="{7C6E3ED4-7251-4EC0-B38D-03473CF4256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3D95C95-101C-42A4-8359-24333FC91DA2}" type="pres">
      <dgm:prSet presAssocID="{7C6E3ED4-7251-4EC0-B38D-03473CF425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2F95588-943B-467C-AB38-FD0EE5F954E7}" srcId="{F2FE5BD6-A316-48FC-93AF-B311F9EF5CA1}" destId="{39EF1676-B145-4EF9-BA3F-042F72BF2124}" srcOrd="0" destOrd="0" parTransId="{C6D66DFF-5370-4B34-AD78-8BF56CA882D9}" sibTransId="{431F4014-306D-4CC8-B603-B2144BFD996F}"/>
    <dgm:cxn modelId="{C5371297-830E-45BA-968C-45A61B01A12F}" type="presOf" srcId="{CF4B71C7-E852-4561-B1D3-7964F6B72110}" destId="{8B450C94-E065-43FA-A4F1-9BC146D89E09}" srcOrd="0" destOrd="0" presId="urn:microsoft.com/office/officeart/2005/8/layout/vList2"/>
    <dgm:cxn modelId="{8343977D-D780-4A06-B43B-96BF5ACE1864}" srcId="{DE79060C-1DDC-4A99-976E-44A4300E43FD}" destId="{7C6E3ED4-7251-4EC0-B38D-03473CF42569}" srcOrd="3" destOrd="0" parTransId="{D0ADA2DE-2F04-401C-AF87-62AB4A511192}" sibTransId="{25EADB6E-31F0-4D48-9617-3A75FE75587A}"/>
    <dgm:cxn modelId="{4E652EF4-DE8F-49BE-8677-AB62745D8EBC}" srcId="{DE79060C-1DDC-4A99-976E-44A4300E43FD}" destId="{07D1957F-8C48-4D86-825F-5744BC4BEFAB}" srcOrd="0" destOrd="0" parTransId="{41F2CF5E-56C8-45ED-8146-BD0582A0CCAA}" sibTransId="{216A1299-2500-4397-B848-A31A03FDFDE2}"/>
    <dgm:cxn modelId="{89F35C32-9F76-445E-A66C-9A6D93FCB965}" type="presOf" srcId="{AE50F7CB-38A0-4D8C-B677-B46017C5BF6D}" destId="{6CA12E08-B48F-46F9-B5B2-9B2E997E543C}" srcOrd="0" destOrd="2" presId="urn:microsoft.com/office/officeart/2005/8/layout/vList2"/>
    <dgm:cxn modelId="{521073AF-4BE3-4A3E-B6D9-4243587144D1}" srcId="{F2FE5BD6-A316-48FC-93AF-B311F9EF5CA1}" destId="{20E56AD5-4D48-4818-B9DD-FD666A6E7D1E}" srcOrd="1" destOrd="0" parTransId="{FDD5BCBB-D01C-4998-8CEB-AA6765D8FE4A}" sibTransId="{D3018891-B848-4CB8-B719-FF01144F7F74}"/>
    <dgm:cxn modelId="{50F62E1F-3522-45BA-84B0-11CD29BBD747}" type="presOf" srcId="{20E56AD5-4D48-4818-B9DD-FD666A6E7D1E}" destId="{6CA12E08-B48F-46F9-B5B2-9B2E997E543C}" srcOrd="0" destOrd="1" presId="urn:microsoft.com/office/officeart/2005/8/layout/vList2"/>
    <dgm:cxn modelId="{E201782C-FEE4-4AD3-B8F9-89AEEB5F6785}" srcId="{DE79060C-1DDC-4A99-976E-44A4300E43FD}" destId="{CF4B71C7-E852-4561-B1D3-7964F6B72110}" srcOrd="1" destOrd="0" parTransId="{4EA26753-F874-49A8-98B6-8774532AA743}" sibTransId="{324B2FD4-A421-400D-BAC9-06CF105BF1F4}"/>
    <dgm:cxn modelId="{0F546690-FFF8-4499-AF07-0BCE60F53052}" srcId="{7C6E3ED4-7251-4EC0-B38D-03473CF42569}" destId="{C2683665-3EBE-40A0-8D87-2DD4039D79FF}" srcOrd="1" destOrd="0" parTransId="{C47469DF-82B3-4EF9-9963-20CC1151F66E}" sibTransId="{6EC46C06-0D27-4C31-9056-37399BBFA061}"/>
    <dgm:cxn modelId="{F8F2C0B4-7CC0-445F-BC7B-ADC58B9470DE}" type="presOf" srcId="{F2FE5BD6-A316-48FC-93AF-B311F9EF5CA1}" destId="{C7D4DDDD-77B8-43DC-AA44-78F0E0692A05}" srcOrd="0" destOrd="0" presId="urn:microsoft.com/office/officeart/2005/8/layout/vList2"/>
    <dgm:cxn modelId="{965BFF30-1476-4B52-87FE-5F76B4155155}" type="presOf" srcId="{8A2BE8F8-1703-41B6-A167-95947A5D7EEA}" destId="{E3D95C95-101C-42A4-8359-24333FC91DA2}" srcOrd="0" destOrd="0" presId="urn:microsoft.com/office/officeart/2005/8/layout/vList2"/>
    <dgm:cxn modelId="{FFC2ECF3-6416-4BDE-A839-9D0718436805}" type="presOf" srcId="{39EF1676-B145-4EF9-BA3F-042F72BF2124}" destId="{6CA12E08-B48F-46F9-B5B2-9B2E997E543C}" srcOrd="0" destOrd="0" presId="urn:microsoft.com/office/officeart/2005/8/layout/vList2"/>
    <dgm:cxn modelId="{D229A795-1A31-448D-A56C-0BAE426A276F}" srcId="{7C6E3ED4-7251-4EC0-B38D-03473CF42569}" destId="{8A2BE8F8-1703-41B6-A167-95947A5D7EEA}" srcOrd="0" destOrd="0" parTransId="{3B57FDDB-706D-4289-981F-58C439B39758}" sibTransId="{8006E653-E1C7-4B49-9610-943871BC785C}"/>
    <dgm:cxn modelId="{CDBCEBD2-8F68-405D-9B84-54F5D0808E9E}" srcId="{F2FE5BD6-A316-48FC-93AF-B311F9EF5CA1}" destId="{AE50F7CB-38A0-4D8C-B677-B46017C5BF6D}" srcOrd="2" destOrd="0" parTransId="{A41DC46F-6F9F-4325-8234-3AA4DDC1C773}" sibTransId="{3B35F0B4-D15B-4B16-81E6-968324C3291A}"/>
    <dgm:cxn modelId="{7EE775C3-0CD8-48DE-B299-0A82A9E571CB}" type="presOf" srcId="{07D1957F-8C48-4D86-825F-5744BC4BEFAB}" destId="{A1D7C920-66E7-4346-A8CB-D73FB01AB497}" srcOrd="0" destOrd="0" presId="urn:microsoft.com/office/officeart/2005/8/layout/vList2"/>
    <dgm:cxn modelId="{0EA29A99-4FC6-4203-95DE-3F9FFB3ABCBF}" type="presOf" srcId="{DE79060C-1DDC-4A99-976E-44A4300E43FD}" destId="{97CE5D0C-1561-49D1-987C-6777F2273E25}" srcOrd="0" destOrd="0" presId="urn:microsoft.com/office/officeart/2005/8/layout/vList2"/>
    <dgm:cxn modelId="{7E3586C1-1288-4446-B5ED-E353FEC9D24B}" type="presOf" srcId="{7C6E3ED4-7251-4EC0-B38D-03473CF42569}" destId="{1B63DC8E-172C-4A13-B73E-C6317D01F469}" srcOrd="0" destOrd="0" presId="urn:microsoft.com/office/officeart/2005/8/layout/vList2"/>
    <dgm:cxn modelId="{F4D16EB1-3C54-40A4-840A-2D955C1FD853}" srcId="{DE79060C-1DDC-4A99-976E-44A4300E43FD}" destId="{F2FE5BD6-A316-48FC-93AF-B311F9EF5CA1}" srcOrd="2" destOrd="0" parTransId="{BB1B47C8-8D1C-4081-A30E-6AE55460DE09}" sibTransId="{94C8BA1E-8A2C-4E23-BD66-0DB5BA1F7995}"/>
    <dgm:cxn modelId="{05D7E926-980B-4685-9D48-B6D9A364ADD6}" type="presOf" srcId="{C2683665-3EBE-40A0-8D87-2DD4039D79FF}" destId="{E3D95C95-101C-42A4-8359-24333FC91DA2}" srcOrd="0" destOrd="1" presId="urn:microsoft.com/office/officeart/2005/8/layout/vList2"/>
    <dgm:cxn modelId="{79F7EAF7-3A6A-4F1D-99AA-56A1EF95D3DF}" type="presParOf" srcId="{97CE5D0C-1561-49D1-987C-6777F2273E25}" destId="{A1D7C920-66E7-4346-A8CB-D73FB01AB497}" srcOrd="0" destOrd="0" presId="urn:microsoft.com/office/officeart/2005/8/layout/vList2"/>
    <dgm:cxn modelId="{DC12B0EF-C2F2-44DF-877D-6F0BDE784FD1}" type="presParOf" srcId="{97CE5D0C-1561-49D1-987C-6777F2273E25}" destId="{AE3D662E-88CE-4D22-A4C3-1A0EC3D23795}" srcOrd="1" destOrd="0" presId="urn:microsoft.com/office/officeart/2005/8/layout/vList2"/>
    <dgm:cxn modelId="{32855EB6-AC5F-48E3-BEC2-255B29DFEFBF}" type="presParOf" srcId="{97CE5D0C-1561-49D1-987C-6777F2273E25}" destId="{8B450C94-E065-43FA-A4F1-9BC146D89E09}" srcOrd="2" destOrd="0" presId="urn:microsoft.com/office/officeart/2005/8/layout/vList2"/>
    <dgm:cxn modelId="{3236F64B-89D2-48E7-83DD-F677863162F7}" type="presParOf" srcId="{97CE5D0C-1561-49D1-987C-6777F2273E25}" destId="{3E4E5B91-8855-46CE-94F9-65C2649808D9}" srcOrd="3" destOrd="0" presId="urn:microsoft.com/office/officeart/2005/8/layout/vList2"/>
    <dgm:cxn modelId="{E2F721C0-40C7-4EE2-87AF-6CAB638ECEA6}" type="presParOf" srcId="{97CE5D0C-1561-49D1-987C-6777F2273E25}" destId="{C7D4DDDD-77B8-43DC-AA44-78F0E0692A05}" srcOrd="4" destOrd="0" presId="urn:microsoft.com/office/officeart/2005/8/layout/vList2"/>
    <dgm:cxn modelId="{DD1D8023-890F-470E-8B28-FB2AC25C451D}" type="presParOf" srcId="{97CE5D0C-1561-49D1-987C-6777F2273E25}" destId="{6CA12E08-B48F-46F9-B5B2-9B2E997E543C}" srcOrd="5" destOrd="0" presId="urn:microsoft.com/office/officeart/2005/8/layout/vList2"/>
    <dgm:cxn modelId="{E0326847-BF2C-4015-B125-4F21CC5D5660}" type="presParOf" srcId="{97CE5D0C-1561-49D1-987C-6777F2273E25}" destId="{1B63DC8E-172C-4A13-B73E-C6317D01F469}" srcOrd="6" destOrd="0" presId="urn:microsoft.com/office/officeart/2005/8/layout/vList2"/>
    <dgm:cxn modelId="{964A9F1E-063B-426C-9628-FF7056C62EBB}" type="presParOf" srcId="{97CE5D0C-1561-49D1-987C-6777F2273E25}" destId="{E3D95C95-101C-42A4-8359-24333FC91DA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9BC4ECE-A936-4E3D-806F-6478330306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9F8F87-090D-4F56-8E04-B6644115A716}">
      <dgm:prSet/>
      <dgm:spPr/>
      <dgm:t>
        <a:bodyPr/>
        <a:lstStyle/>
        <a:p>
          <a:pPr rtl="0"/>
          <a:r>
            <a:rPr lang="en-US" smtClean="0"/>
            <a:t>Dynamics CRM Online-only</a:t>
          </a:r>
          <a:endParaRPr lang="en-US"/>
        </a:p>
      </dgm:t>
    </dgm:pt>
    <dgm:pt modelId="{251F33EA-B130-41F7-9508-2D59EDF93950}" type="parTrans" cxnId="{8B6A8A6F-B41C-46ED-A9DC-E731C592282D}">
      <dgm:prSet/>
      <dgm:spPr/>
      <dgm:t>
        <a:bodyPr/>
        <a:lstStyle/>
        <a:p>
          <a:endParaRPr lang="en-US"/>
        </a:p>
      </dgm:t>
    </dgm:pt>
    <dgm:pt modelId="{B85521CF-0F01-4B44-866D-D1ED91A5FB29}" type="sibTrans" cxnId="{8B6A8A6F-B41C-46ED-A9DC-E731C592282D}">
      <dgm:prSet/>
      <dgm:spPr/>
      <dgm:t>
        <a:bodyPr/>
        <a:lstStyle/>
        <a:p>
          <a:endParaRPr lang="en-US"/>
        </a:p>
      </dgm:t>
    </dgm:pt>
    <dgm:pt modelId="{7AD6C0CC-12E1-49AC-9DB4-E31D68280682}">
      <dgm:prSet/>
      <dgm:spPr/>
      <dgm:t>
        <a:bodyPr/>
        <a:lstStyle/>
        <a:p>
          <a:pPr rtl="0"/>
          <a:r>
            <a:rPr lang="en-US" smtClean="0"/>
            <a:t>Identify long-running queries</a:t>
          </a:r>
          <a:endParaRPr lang="en-US"/>
        </a:p>
      </dgm:t>
    </dgm:pt>
    <dgm:pt modelId="{EBE53124-E2EA-47AB-A7D3-2ACBF4A25605}" type="parTrans" cxnId="{865204AF-6735-4B3F-BA2A-03F3EFBCE03F}">
      <dgm:prSet/>
      <dgm:spPr/>
      <dgm:t>
        <a:bodyPr/>
        <a:lstStyle/>
        <a:p>
          <a:endParaRPr lang="en-US"/>
        </a:p>
      </dgm:t>
    </dgm:pt>
    <dgm:pt modelId="{932796A2-3B5C-4278-9034-FFFFD400F6AF}" type="sibTrans" cxnId="{865204AF-6735-4B3F-BA2A-03F3EFBCE03F}">
      <dgm:prSet/>
      <dgm:spPr/>
      <dgm:t>
        <a:bodyPr/>
        <a:lstStyle/>
        <a:p>
          <a:endParaRPr lang="en-US"/>
        </a:p>
      </dgm:t>
    </dgm:pt>
    <dgm:pt modelId="{E8BACCF1-5C16-474B-91CA-5FF2616EE0F0}">
      <dgm:prSet/>
      <dgm:spPr/>
      <dgm:t>
        <a:bodyPr/>
        <a:lstStyle/>
        <a:p>
          <a:pPr rtl="0"/>
          <a:r>
            <a:rPr lang="en-US" smtClean="0"/>
            <a:t>Add query optimizations</a:t>
          </a:r>
          <a:endParaRPr lang="en-US"/>
        </a:p>
      </dgm:t>
    </dgm:pt>
    <dgm:pt modelId="{CC1A33C3-C9D3-4C29-BC97-AE9A9583E9AD}" type="parTrans" cxnId="{4F7B7ED8-50E8-419E-9ED1-5F7E01E94F37}">
      <dgm:prSet/>
      <dgm:spPr/>
      <dgm:t>
        <a:bodyPr/>
        <a:lstStyle/>
        <a:p>
          <a:endParaRPr lang="en-US"/>
        </a:p>
      </dgm:t>
    </dgm:pt>
    <dgm:pt modelId="{980D5EA1-14C6-495B-B683-96801837FFE3}" type="sibTrans" cxnId="{4F7B7ED8-50E8-419E-9ED1-5F7E01E94F37}">
      <dgm:prSet/>
      <dgm:spPr/>
      <dgm:t>
        <a:bodyPr/>
        <a:lstStyle/>
        <a:p>
          <a:endParaRPr lang="en-US"/>
        </a:p>
      </dgm:t>
    </dgm:pt>
    <dgm:pt modelId="{1717AC10-2BD4-49C5-A76D-44673BF003F2}">
      <dgm:prSet/>
      <dgm:spPr/>
      <dgm:t>
        <a:bodyPr/>
        <a:lstStyle/>
        <a:p>
          <a:pPr rtl="0"/>
          <a:r>
            <a:rPr lang="en-US" smtClean="0"/>
            <a:t>Remove query optimizations</a:t>
          </a:r>
          <a:endParaRPr lang="en-US"/>
        </a:p>
      </dgm:t>
    </dgm:pt>
    <dgm:pt modelId="{7F89DB36-00F7-43E1-AB8C-F1AC0B786285}" type="parTrans" cxnId="{3AD48054-B4F9-467E-989C-B63805F32B30}">
      <dgm:prSet/>
      <dgm:spPr/>
      <dgm:t>
        <a:bodyPr/>
        <a:lstStyle/>
        <a:p>
          <a:endParaRPr lang="en-US"/>
        </a:p>
      </dgm:t>
    </dgm:pt>
    <dgm:pt modelId="{7526ECD1-F704-4088-A104-44BB2ACEF322}" type="sibTrans" cxnId="{3AD48054-B4F9-467E-989C-B63805F32B30}">
      <dgm:prSet/>
      <dgm:spPr/>
      <dgm:t>
        <a:bodyPr/>
        <a:lstStyle/>
        <a:p>
          <a:endParaRPr lang="en-US"/>
        </a:p>
      </dgm:t>
    </dgm:pt>
    <dgm:pt modelId="{F9C5AE05-4FC0-4E63-BE15-DCAC9A591525}" type="pres">
      <dgm:prSet presAssocID="{29BC4ECE-A936-4E3D-806F-647833030646}" presName="linear" presStyleCnt="0">
        <dgm:presLayoutVars>
          <dgm:animLvl val="lvl"/>
          <dgm:resizeHandles val="exact"/>
        </dgm:presLayoutVars>
      </dgm:prSet>
      <dgm:spPr/>
    </dgm:pt>
    <dgm:pt modelId="{871E965D-0B5B-4917-A0EF-59B05DD9D9F9}" type="pres">
      <dgm:prSet presAssocID="{079F8F87-090D-4F56-8E04-B6644115A7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00EF2E-BB37-4A70-84AF-25D32BD93FF6}" type="pres">
      <dgm:prSet presAssocID="{B85521CF-0F01-4B44-866D-D1ED91A5FB29}" presName="spacer" presStyleCnt="0"/>
      <dgm:spPr/>
    </dgm:pt>
    <dgm:pt modelId="{4F47EB68-E97F-4802-848F-BA3DE62F0509}" type="pres">
      <dgm:prSet presAssocID="{7AD6C0CC-12E1-49AC-9DB4-E31D682806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A64C78-AC34-4DA6-898A-BE62DBF9FD4A}" type="pres">
      <dgm:prSet presAssocID="{932796A2-3B5C-4278-9034-FFFFD400F6AF}" presName="spacer" presStyleCnt="0"/>
      <dgm:spPr/>
    </dgm:pt>
    <dgm:pt modelId="{52911B2A-0304-41AF-A6E3-FF18B2932EFD}" type="pres">
      <dgm:prSet presAssocID="{E8BACCF1-5C16-474B-91CA-5FF2616EE0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F62719-8CF9-4947-8697-08C78782B3A3}" type="pres">
      <dgm:prSet presAssocID="{980D5EA1-14C6-495B-B683-96801837FFE3}" presName="spacer" presStyleCnt="0"/>
      <dgm:spPr/>
    </dgm:pt>
    <dgm:pt modelId="{C7D4E09B-0346-48A9-9867-BEC6B2E8F039}" type="pres">
      <dgm:prSet presAssocID="{1717AC10-2BD4-49C5-A76D-44673BF003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40C2C0-795A-49D7-B7B7-9A7CEB7F0378}" type="presOf" srcId="{E8BACCF1-5C16-474B-91CA-5FF2616EE0F0}" destId="{52911B2A-0304-41AF-A6E3-FF18B2932EFD}" srcOrd="0" destOrd="0" presId="urn:microsoft.com/office/officeart/2005/8/layout/vList2"/>
    <dgm:cxn modelId="{8B6A8A6F-B41C-46ED-A9DC-E731C592282D}" srcId="{29BC4ECE-A936-4E3D-806F-647833030646}" destId="{079F8F87-090D-4F56-8E04-B6644115A716}" srcOrd="0" destOrd="0" parTransId="{251F33EA-B130-41F7-9508-2D59EDF93950}" sibTransId="{B85521CF-0F01-4B44-866D-D1ED91A5FB29}"/>
    <dgm:cxn modelId="{A2ABB4A9-ACC4-422A-BAE7-88359936D7D0}" type="presOf" srcId="{29BC4ECE-A936-4E3D-806F-647833030646}" destId="{F9C5AE05-4FC0-4E63-BE15-DCAC9A591525}" srcOrd="0" destOrd="0" presId="urn:microsoft.com/office/officeart/2005/8/layout/vList2"/>
    <dgm:cxn modelId="{867A514F-9280-4665-B767-94A8D0B46787}" type="presOf" srcId="{7AD6C0CC-12E1-49AC-9DB4-E31D68280682}" destId="{4F47EB68-E97F-4802-848F-BA3DE62F0509}" srcOrd="0" destOrd="0" presId="urn:microsoft.com/office/officeart/2005/8/layout/vList2"/>
    <dgm:cxn modelId="{865204AF-6735-4B3F-BA2A-03F3EFBCE03F}" srcId="{29BC4ECE-A936-4E3D-806F-647833030646}" destId="{7AD6C0CC-12E1-49AC-9DB4-E31D68280682}" srcOrd="1" destOrd="0" parTransId="{EBE53124-E2EA-47AB-A7D3-2ACBF4A25605}" sibTransId="{932796A2-3B5C-4278-9034-FFFFD400F6AF}"/>
    <dgm:cxn modelId="{8B6BBC42-668B-4B51-BA19-32297A2358C5}" type="presOf" srcId="{079F8F87-090D-4F56-8E04-B6644115A716}" destId="{871E965D-0B5B-4917-A0EF-59B05DD9D9F9}" srcOrd="0" destOrd="0" presId="urn:microsoft.com/office/officeart/2005/8/layout/vList2"/>
    <dgm:cxn modelId="{4F7B7ED8-50E8-419E-9ED1-5F7E01E94F37}" srcId="{29BC4ECE-A936-4E3D-806F-647833030646}" destId="{E8BACCF1-5C16-474B-91CA-5FF2616EE0F0}" srcOrd="2" destOrd="0" parTransId="{CC1A33C3-C9D3-4C29-BC97-AE9A9583E9AD}" sibTransId="{980D5EA1-14C6-495B-B683-96801837FFE3}"/>
    <dgm:cxn modelId="{3AD48054-B4F9-467E-989C-B63805F32B30}" srcId="{29BC4ECE-A936-4E3D-806F-647833030646}" destId="{1717AC10-2BD4-49C5-A76D-44673BF003F2}" srcOrd="3" destOrd="0" parTransId="{7F89DB36-00F7-43E1-AB8C-F1AC0B786285}" sibTransId="{7526ECD1-F704-4088-A104-44BB2ACEF322}"/>
    <dgm:cxn modelId="{6721A3C8-0C58-40E9-86BC-0FD5406ECD97}" type="presOf" srcId="{1717AC10-2BD4-49C5-A76D-44673BF003F2}" destId="{C7D4E09B-0346-48A9-9867-BEC6B2E8F039}" srcOrd="0" destOrd="0" presId="urn:microsoft.com/office/officeart/2005/8/layout/vList2"/>
    <dgm:cxn modelId="{9D7BACED-F463-4596-9845-16C08764073D}" type="presParOf" srcId="{F9C5AE05-4FC0-4E63-BE15-DCAC9A591525}" destId="{871E965D-0B5B-4917-A0EF-59B05DD9D9F9}" srcOrd="0" destOrd="0" presId="urn:microsoft.com/office/officeart/2005/8/layout/vList2"/>
    <dgm:cxn modelId="{62B9C10D-F169-4F5A-909B-0AD794A4E7D7}" type="presParOf" srcId="{F9C5AE05-4FC0-4E63-BE15-DCAC9A591525}" destId="{6C00EF2E-BB37-4A70-84AF-25D32BD93FF6}" srcOrd="1" destOrd="0" presId="urn:microsoft.com/office/officeart/2005/8/layout/vList2"/>
    <dgm:cxn modelId="{A83C8066-A18A-436B-91D7-3615505E28AD}" type="presParOf" srcId="{F9C5AE05-4FC0-4E63-BE15-DCAC9A591525}" destId="{4F47EB68-E97F-4802-848F-BA3DE62F0509}" srcOrd="2" destOrd="0" presId="urn:microsoft.com/office/officeart/2005/8/layout/vList2"/>
    <dgm:cxn modelId="{51ED23EE-2417-4BD9-9E5A-3A2C704CE1CA}" type="presParOf" srcId="{F9C5AE05-4FC0-4E63-BE15-DCAC9A591525}" destId="{92A64C78-AC34-4DA6-898A-BE62DBF9FD4A}" srcOrd="3" destOrd="0" presId="urn:microsoft.com/office/officeart/2005/8/layout/vList2"/>
    <dgm:cxn modelId="{5322685B-C936-4F72-B69A-4753DCD3C23F}" type="presParOf" srcId="{F9C5AE05-4FC0-4E63-BE15-DCAC9A591525}" destId="{52911B2A-0304-41AF-A6E3-FF18B2932EFD}" srcOrd="4" destOrd="0" presId="urn:microsoft.com/office/officeart/2005/8/layout/vList2"/>
    <dgm:cxn modelId="{C9F3414C-9800-40EC-A544-1172FC8DEDB1}" type="presParOf" srcId="{F9C5AE05-4FC0-4E63-BE15-DCAC9A591525}" destId="{0AF62719-8CF9-4947-8697-08C78782B3A3}" srcOrd="5" destOrd="0" presId="urn:microsoft.com/office/officeart/2005/8/layout/vList2"/>
    <dgm:cxn modelId="{674BB95E-22F7-4FCC-8E58-1A2673C1CC0F}" type="presParOf" srcId="{F9C5AE05-4FC0-4E63-BE15-DCAC9A591525}" destId="{C7D4E09B-0346-48A9-9867-BEC6B2E8F0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A5C1B2B-3FBF-4E72-A47B-DB2BA6F681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5DF170-722C-461C-AC2F-1274DC625847}">
      <dgm:prSet/>
      <dgm:spPr/>
      <dgm:t>
        <a:bodyPr/>
        <a:lstStyle/>
        <a:p>
          <a:pPr rtl="0"/>
          <a:r>
            <a:rPr lang="en-US" smtClean="0"/>
            <a:t>Allows you to add a single lookup for:</a:t>
          </a:r>
          <a:endParaRPr lang="en-US"/>
        </a:p>
      </dgm:t>
    </dgm:pt>
    <dgm:pt modelId="{9CA826E8-858C-406F-8A49-27F49081306B}" type="parTrans" cxnId="{0E8E3E51-79BA-4A57-A1CE-B5D0E2746642}">
      <dgm:prSet/>
      <dgm:spPr/>
      <dgm:t>
        <a:bodyPr/>
        <a:lstStyle/>
        <a:p>
          <a:endParaRPr lang="en-US"/>
        </a:p>
      </dgm:t>
    </dgm:pt>
    <dgm:pt modelId="{4EBE6E23-5CC6-42C5-9DBE-34B6D65FCE81}" type="sibTrans" cxnId="{0E8E3E51-79BA-4A57-A1CE-B5D0E2746642}">
      <dgm:prSet/>
      <dgm:spPr/>
      <dgm:t>
        <a:bodyPr/>
        <a:lstStyle/>
        <a:p>
          <a:endParaRPr lang="en-US"/>
        </a:p>
      </dgm:t>
    </dgm:pt>
    <dgm:pt modelId="{B975BD91-9655-48DA-BACA-B9BB6AD63385}">
      <dgm:prSet/>
      <dgm:spPr/>
      <dgm:t>
        <a:bodyPr/>
        <a:lstStyle/>
        <a:p>
          <a:pPr rtl="0"/>
          <a:r>
            <a:rPr lang="en-US" smtClean="0"/>
            <a:t>Account</a:t>
          </a:r>
          <a:endParaRPr lang="en-US"/>
        </a:p>
      </dgm:t>
    </dgm:pt>
    <dgm:pt modelId="{00FD94B9-B0C3-4ADC-903D-6668A2E9333D}" type="parTrans" cxnId="{B08E8484-C8BE-4272-BBC6-A93C74019D06}">
      <dgm:prSet/>
      <dgm:spPr/>
      <dgm:t>
        <a:bodyPr/>
        <a:lstStyle/>
        <a:p>
          <a:endParaRPr lang="en-US"/>
        </a:p>
      </dgm:t>
    </dgm:pt>
    <dgm:pt modelId="{CD9AF113-A35B-4ED1-BFA7-6AFFEAA7AD40}" type="sibTrans" cxnId="{B08E8484-C8BE-4272-BBC6-A93C74019D06}">
      <dgm:prSet/>
      <dgm:spPr/>
      <dgm:t>
        <a:bodyPr/>
        <a:lstStyle/>
        <a:p>
          <a:endParaRPr lang="en-US"/>
        </a:p>
      </dgm:t>
    </dgm:pt>
    <dgm:pt modelId="{08BD87CC-3296-4DEC-9A63-60B8F30F02B3}">
      <dgm:prSet/>
      <dgm:spPr/>
      <dgm:t>
        <a:bodyPr/>
        <a:lstStyle/>
        <a:p>
          <a:pPr rtl="0"/>
          <a:r>
            <a:rPr lang="en-US" smtClean="0"/>
            <a:t>Contact</a:t>
          </a:r>
          <a:endParaRPr lang="en-US"/>
        </a:p>
      </dgm:t>
    </dgm:pt>
    <dgm:pt modelId="{DAB44A1F-EA3B-4BA8-8F57-9D68FEF09A9A}" type="parTrans" cxnId="{B5B63E26-3272-4A6E-8BF1-21CEE8C98482}">
      <dgm:prSet/>
      <dgm:spPr/>
      <dgm:t>
        <a:bodyPr/>
        <a:lstStyle/>
        <a:p>
          <a:endParaRPr lang="en-US"/>
        </a:p>
      </dgm:t>
    </dgm:pt>
    <dgm:pt modelId="{76A05B71-50B0-4E39-A230-44F9650EBA9C}" type="sibTrans" cxnId="{B5B63E26-3272-4A6E-8BF1-21CEE8C98482}">
      <dgm:prSet/>
      <dgm:spPr/>
      <dgm:t>
        <a:bodyPr/>
        <a:lstStyle/>
        <a:p>
          <a:endParaRPr lang="en-US"/>
        </a:p>
      </dgm:t>
    </dgm:pt>
    <dgm:pt modelId="{723E2B06-9DB1-4D24-9086-D8634B642DCF}" type="pres">
      <dgm:prSet presAssocID="{EA5C1B2B-3FBF-4E72-A47B-DB2BA6F681CE}" presName="linear" presStyleCnt="0">
        <dgm:presLayoutVars>
          <dgm:animLvl val="lvl"/>
          <dgm:resizeHandles val="exact"/>
        </dgm:presLayoutVars>
      </dgm:prSet>
      <dgm:spPr/>
    </dgm:pt>
    <dgm:pt modelId="{3D2321D3-B635-4933-AD15-78D1C3253CEA}" type="pres">
      <dgm:prSet presAssocID="{265DF170-722C-461C-AC2F-1274DC6258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811A69E-23D3-4DCB-B4AF-9B62FECC3C29}" type="pres">
      <dgm:prSet presAssocID="{265DF170-722C-461C-AC2F-1274DC62584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08E8484-C8BE-4272-BBC6-A93C74019D06}" srcId="{265DF170-722C-461C-AC2F-1274DC625847}" destId="{B975BD91-9655-48DA-BACA-B9BB6AD63385}" srcOrd="0" destOrd="0" parTransId="{00FD94B9-B0C3-4ADC-903D-6668A2E9333D}" sibTransId="{CD9AF113-A35B-4ED1-BFA7-6AFFEAA7AD40}"/>
    <dgm:cxn modelId="{1B11ECD0-6246-4835-871A-53ABBCE7B6C3}" type="presOf" srcId="{08BD87CC-3296-4DEC-9A63-60B8F30F02B3}" destId="{0811A69E-23D3-4DCB-B4AF-9B62FECC3C29}" srcOrd="0" destOrd="1" presId="urn:microsoft.com/office/officeart/2005/8/layout/vList2"/>
    <dgm:cxn modelId="{46A68F47-8AB8-4758-89DF-78B26AD89B6B}" type="presOf" srcId="{265DF170-722C-461C-AC2F-1274DC625847}" destId="{3D2321D3-B635-4933-AD15-78D1C3253CEA}" srcOrd="0" destOrd="0" presId="urn:microsoft.com/office/officeart/2005/8/layout/vList2"/>
    <dgm:cxn modelId="{B0C57436-14BB-4BB3-9941-BC02E4C2765F}" type="presOf" srcId="{EA5C1B2B-3FBF-4E72-A47B-DB2BA6F681CE}" destId="{723E2B06-9DB1-4D24-9086-D8634B642DCF}" srcOrd="0" destOrd="0" presId="urn:microsoft.com/office/officeart/2005/8/layout/vList2"/>
    <dgm:cxn modelId="{0E8E3E51-79BA-4A57-A1CE-B5D0E2746642}" srcId="{EA5C1B2B-3FBF-4E72-A47B-DB2BA6F681CE}" destId="{265DF170-722C-461C-AC2F-1274DC625847}" srcOrd="0" destOrd="0" parTransId="{9CA826E8-858C-406F-8A49-27F49081306B}" sibTransId="{4EBE6E23-5CC6-42C5-9DBE-34B6D65FCE81}"/>
    <dgm:cxn modelId="{B5B63E26-3272-4A6E-8BF1-21CEE8C98482}" srcId="{265DF170-722C-461C-AC2F-1274DC625847}" destId="{08BD87CC-3296-4DEC-9A63-60B8F30F02B3}" srcOrd="1" destOrd="0" parTransId="{DAB44A1F-EA3B-4BA8-8F57-9D68FEF09A9A}" sibTransId="{76A05B71-50B0-4E39-A230-44F9650EBA9C}"/>
    <dgm:cxn modelId="{5B68D462-D80B-40FD-84B6-E142D315E0A3}" type="presOf" srcId="{B975BD91-9655-48DA-BACA-B9BB6AD63385}" destId="{0811A69E-23D3-4DCB-B4AF-9B62FECC3C29}" srcOrd="0" destOrd="0" presId="urn:microsoft.com/office/officeart/2005/8/layout/vList2"/>
    <dgm:cxn modelId="{9AB22E24-054E-405F-8602-ADD1EAEE16D0}" type="presParOf" srcId="{723E2B06-9DB1-4D24-9086-D8634B642DCF}" destId="{3D2321D3-B635-4933-AD15-78D1C3253CEA}" srcOrd="0" destOrd="0" presId="urn:microsoft.com/office/officeart/2005/8/layout/vList2"/>
    <dgm:cxn modelId="{75B9152E-DB9B-4291-91B2-EB4017FA6759}" type="presParOf" srcId="{723E2B06-9DB1-4D24-9086-D8634B642DCF}" destId="{0811A69E-23D3-4DCB-B4AF-9B62FECC3C2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3AADD56-EC27-425D-AF58-671CEE9079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DEBD87-A0E7-49A3-9EA2-0FFE85B6E939}">
      <dgm:prSet/>
      <dgm:spPr/>
      <dgm:t>
        <a:bodyPr/>
        <a:lstStyle/>
        <a:p>
          <a:pPr rtl="0"/>
          <a:r>
            <a:rPr lang="en-US" smtClean="0"/>
            <a:t>Package Deployer tool now runs from a command prompt</a:t>
          </a:r>
          <a:endParaRPr lang="en-US"/>
        </a:p>
      </dgm:t>
    </dgm:pt>
    <dgm:pt modelId="{D4FDDBEF-DA42-478D-8DEC-31B3F5AEA7EC}" type="parTrans" cxnId="{EBDBB47E-8E70-45A3-BAD8-1C04F2341E14}">
      <dgm:prSet/>
      <dgm:spPr/>
      <dgm:t>
        <a:bodyPr/>
        <a:lstStyle/>
        <a:p>
          <a:endParaRPr lang="en-US"/>
        </a:p>
      </dgm:t>
    </dgm:pt>
    <dgm:pt modelId="{9C2F678D-506F-44A7-8E1C-8D59C69BAA44}" type="sibTrans" cxnId="{EBDBB47E-8E70-45A3-BAD8-1C04F2341E14}">
      <dgm:prSet/>
      <dgm:spPr/>
      <dgm:t>
        <a:bodyPr/>
        <a:lstStyle/>
        <a:p>
          <a:endParaRPr lang="en-US"/>
        </a:p>
      </dgm:t>
    </dgm:pt>
    <dgm:pt modelId="{0CCCD564-6204-4A88-8F8D-A642C5F308CA}" type="pres">
      <dgm:prSet presAssocID="{E3AADD56-EC27-425D-AF58-671CEE9079C1}" presName="linear" presStyleCnt="0">
        <dgm:presLayoutVars>
          <dgm:animLvl val="lvl"/>
          <dgm:resizeHandles val="exact"/>
        </dgm:presLayoutVars>
      </dgm:prSet>
      <dgm:spPr/>
    </dgm:pt>
    <dgm:pt modelId="{B75D32B3-DC9B-49B0-87CA-313ED3382430}" type="pres">
      <dgm:prSet presAssocID="{CFDEBD87-A0E7-49A3-9EA2-0FFE85B6E93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BDBB47E-8E70-45A3-BAD8-1C04F2341E14}" srcId="{E3AADD56-EC27-425D-AF58-671CEE9079C1}" destId="{CFDEBD87-A0E7-49A3-9EA2-0FFE85B6E939}" srcOrd="0" destOrd="0" parTransId="{D4FDDBEF-DA42-478D-8DEC-31B3F5AEA7EC}" sibTransId="{9C2F678D-506F-44A7-8E1C-8D59C69BAA44}"/>
    <dgm:cxn modelId="{F522DE9E-A699-4F5D-82EC-53924D059B22}" type="presOf" srcId="{E3AADD56-EC27-425D-AF58-671CEE9079C1}" destId="{0CCCD564-6204-4A88-8F8D-A642C5F308CA}" srcOrd="0" destOrd="0" presId="urn:microsoft.com/office/officeart/2005/8/layout/vList2"/>
    <dgm:cxn modelId="{86FD3BD6-BF24-4E39-B195-2BD714392081}" type="presOf" srcId="{CFDEBD87-A0E7-49A3-9EA2-0FFE85B6E939}" destId="{B75D32B3-DC9B-49B0-87CA-313ED3382430}" srcOrd="0" destOrd="0" presId="urn:microsoft.com/office/officeart/2005/8/layout/vList2"/>
    <dgm:cxn modelId="{BF1DF948-B898-4109-B7C5-2D32A5C3E148}" type="presParOf" srcId="{0CCCD564-6204-4A88-8F8D-A642C5F308CA}" destId="{B75D32B3-DC9B-49B0-87CA-313ED33824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48AFC-2396-428B-8512-5DCD4E34CC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7AA46B-890B-4C48-9391-44F25924F198}">
      <dgm:prSet/>
      <dgm:spPr/>
      <dgm:t>
        <a:bodyPr/>
        <a:lstStyle/>
        <a:p>
          <a:pPr rtl="0"/>
          <a:r>
            <a:rPr lang="en-US" smtClean="0"/>
            <a:t>Display search results in a single list</a:t>
          </a:r>
          <a:endParaRPr lang="en-US"/>
        </a:p>
      </dgm:t>
    </dgm:pt>
    <dgm:pt modelId="{CDBC3FAD-7947-4A4F-8D78-F4F251067D11}" type="parTrans" cxnId="{A363FAA4-70FA-4941-AF0A-64319945AAE5}">
      <dgm:prSet/>
      <dgm:spPr/>
      <dgm:t>
        <a:bodyPr/>
        <a:lstStyle/>
        <a:p>
          <a:endParaRPr lang="en-US"/>
        </a:p>
      </dgm:t>
    </dgm:pt>
    <dgm:pt modelId="{D91E42F4-C339-461B-8AB6-DE84F77D91F2}" type="sibTrans" cxnId="{A363FAA4-70FA-4941-AF0A-64319945AAE5}">
      <dgm:prSet/>
      <dgm:spPr/>
      <dgm:t>
        <a:bodyPr/>
        <a:lstStyle/>
        <a:p>
          <a:endParaRPr lang="en-US"/>
        </a:p>
      </dgm:t>
    </dgm:pt>
    <dgm:pt modelId="{328245E6-6954-46E5-A3E1-2CB5B0AF802F}">
      <dgm:prSet/>
      <dgm:spPr/>
      <dgm:t>
        <a:bodyPr/>
        <a:lstStyle/>
        <a:p>
          <a:pPr rtl="0"/>
          <a:r>
            <a:rPr lang="en-US" smtClean="0"/>
            <a:t>Multi-Entity Quick Find Search is now called Categorized Search</a:t>
          </a:r>
          <a:endParaRPr lang="en-US"/>
        </a:p>
      </dgm:t>
    </dgm:pt>
    <dgm:pt modelId="{6FA6182C-9F9C-41C3-87A6-195C276A7B07}" type="parTrans" cxnId="{23A6E1CC-6E10-4E60-9AE0-868B7E581824}">
      <dgm:prSet/>
      <dgm:spPr/>
      <dgm:t>
        <a:bodyPr/>
        <a:lstStyle/>
        <a:p>
          <a:endParaRPr lang="en-US"/>
        </a:p>
      </dgm:t>
    </dgm:pt>
    <dgm:pt modelId="{CB251194-D560-4143-9A0E-EAC5711CD647}" type="sibTrans" cxnId="{23A6E1CC-6E10-4E60-9AE0-868B7E581824}">
      <dgm:prSet/>
      <dgm:spPr/>
      <dgm:t>
        <a:bodyPr/>
        <a:lstStyle/>
        <a:p>
          <a:endParaRPr lang="en-US"/>
        </a:p>
      </dgm:t>
    </dgm:pt>
    <dgm:pt modelId="{0FF4D02D-E1B2-4284-8571-D0F5057D7035}" type="pres">
      <dgm:prSet presAssocID="{AD148AFC-2396-428B-8512-5DCD4E34CC13}" presName="linear" presStyleCnt="0">
        <dgm:presLayoutVars>
          <dgm:animLvl val="lvl"/>
          <dgm:resizeHandles val="exact"/>
        </dgm:presLayoutVars>
      </dgm:prSet>
      <dgm:spPr/>
    </dgm:pt>
    <dgm:pt modelId="{D8192014-A972-4A07-8F58-46ABF0BA1225}" type="pres">
      <dgm:prSet presAssocID="{C37AA46B-890B-4C48-9391-44F25924F1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A9A05C-848C-4009-9A2E-C09395A0FD0C}" type="pres">
      <dgm:prSet presAssocID="{D91E42F4-C339-461B-8AB6-DE84F77D91F2}" presName="spacer" presStyleCnt="0"/>
      <dgm:spPr/>
    </dgm:pt>
    <dgm:pt modelId="{4326CFAC-A6D8-4025-AF9A-239514899869}" type="pres">
      <dgm:prSet presAssocID="{328245E6-6954-46E5-A3E1-2CB5B0AF80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A6E1CC-6E10-4E60-9AE0-868B7E581824}" srcId="{AD148AFC-2396-428B-8512-5DCD4E34CC13}" destId="{328245E6-6954-46E5-A3E1-2CB5B0AF802F}" srcOrd="1" destOrd="0" parTransId="{6FA6182C-9F9C-41C3-87A6-195C276A7B07}" sibTransId="{CB251194-D560-4143-9A0E-EAC5711CD647}"/>
    <dgm:cxn modelId="{B4CE3BA8-9B92-4867-B7FC-996B255FBC7E}" type="presOf" srcId="{328245E6-6954-46E5-A3E1-2CB5B0AF802F}" destId="{4326CFAC-A6D8-4025-AF9A-239514899869}" srcOrd="0" destOrd="0" presId="urn:microsoft.com/office/officeart/2005/8/layout/vList2"/>
    <dgm:cxn modelId="{F4CC0D14-104F-4164-9AA2-18915E73B078}" type="presOf" srcId="{AD148AFC-2396-428B-8512-5DCD4E34CC13}" destId="{0FF4D02D-E1B2-4284-8571-D0F5057D7035}" srcOrd="0" destOrd="0" presId="urn:microsoft.com/office/officeart/2005/8/layout/vList2"/>
    <dgm:cxn modelId="{88EE44A3-CFFC-433F-B0A3-D00F97629F07}" type="presOf" srcId="{C37AA46B-890B-4C48-9391-44F25924F198}" destId="{D8192014-A972-4A07-8F58-46ABF0BA1225}" srcOrd="0" destOrd="0" presId="urn:microsoft.com/office/officeart/2005/8/layout/vList2"/>
    <dgm:cxn modelId="{A363FAA4-70FA-4941-AF0A-64319945AAE5}" srcId="{AD148AFC-2396-428B-8512-5DCD4E34CC13}" destId="{C37AA46B-890B-4C48-9391-44F25924F198}" srcOrd="0" destOrd="0" parTransId="{CDBC3FAD-7947-4A4F-8D78-F4F251067D11}" sibTransId="{D91E42F4-C339-461B-8AB6-DE84F77D91F2}"/>
    <dgm:cxn modelId="{66B41504-E1FC-4E58-B5A1-CBD87292557F}" type="presParOf" srcId="{0FF4D02D-E1B2-4284-8571-D0F5057D7035}" destId="{D8192014-A972-4A07-8F58-46ABF0BA1225}" srcOrd="0" destOrd="0" presId="urn:microsoft.com/office/officeart/2005/8/layout/vList2"/>
    <dgm:cxn modelId="{D62FC9BC-819E-4ED8-95F8-B5155D30A42D}" type="presParOf" srcId="{0FF4D02D-E1B2-4284-8571-D0F5057D7035}" destId="{C0A9A05C-848C-4009-9A2E-C09395A0FD0C}" srcOrd="1" destOrd="0" presId="urn:microsoft.com/office/officeart/2005/8/layout/vList2"/>
    <dgm:cxn modelId="{382A8547-0BE8-4AD3-ACCF-2099FDA95080}" type="presParOf" srcId="{0FF4D02D-E1B2-4284-8571-D0F5057D7035}" destId="{4326CFAC-A6D8-4025-AF9A-23951489986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91B4D2-CCCF-4349-AB52-DE66C6F246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7048D9-0095-493C-B4A1-52F13F8B001F}">
      <dgm:prSet/>
      <dgm:spPr/>
      <dgm:t>
        <a:bodyPr/>
        <a:lstStyle/>
        <a:p>
          <a:pPr rtl="0"/>
          <a:r>
            <a:rPr lang="en-US" smtClean="0"/>
            <a:t>Project-based contracts</a:t>
          </a:r>
          <a:endParaRPr lang="en-US"/>
        </a:p>
      </dgm:t>
    </dgm:pt>
    <dgm:pt modelId="{E18234B7-3A40-4417-B4AB-F125A62BE91F}" type="parTrans" cxnId="{3B469BB4-B3F9-47FF-9F59-CE82529F0EA6}">
      <dgm:prSet/>
      <dgm:spPr/>
      <dgm:t>
        <a:bodyPr/>
        <a:lstStyle/>
        <a:p>
          <a:endParaRPr lang="en-US"/>
        </a:p>
      </dgm:t>
    </dgm:pt>
    <dgm:pt modelId="{E0955642-BF3A-4334-919E-75634EB52110}" type="sibTrans" cxnId="{3B469BB4-B3F9-47FF-9F59-CE82529F0EA6}">
      <dgm:prSet/>
      <dgm:spPr/>
      <dgm:t>
        <a:bodyPr/>
        <a:lstStyle/>
        <a:p>
          <a:endParaRPr lang="en-US"/>
        </a:p>
      </dgm:t>
    </dgm:pt>
    <dgm:pt modelId="{0AFAD33F-FEB7-46C7-B6AF-4D23DA7A23FB}">
      <dgm:prSet/>
      <dgm:spPr/>
      <dgm:t>
        <a:bodyPr/>
        <a:lstStyle/>
        <a:p>
          <a:pPr rtl="0"/>
          <a:r>
            <a:rPr lang="en-US" smtClean="0"/>
            <a:t>Project planning</a:t>
          </a:r>
          <a:endParaRPr lang="en-US"/>
        </a:p>
      </dgm:t>
    </dgm:pt>
    <dgm:pt modelId="{F593C274-E21A-4677-81B5-48FF88966C6C}" type="parTrans" cxnId="{55B9F7FA-D1E9-4FFE-A0B9-7E0DDE7D4FCB}">
      <dgm:prSet/>
      <dgm:spPr/>
      <dgm:t>
        <a:bodyPr/>
        <a:lstStyle/>
        <a:p>
          <a:endParaRPr lang="en-US"/>
        </a:p>
      </dgm:t>
    </dgm:pt>
    <dgm:pt modelId="{8AE825F5-EF87-43A8-BA0B-99C8CB71822F}" type="sibTrans" cxnId="{55B9F7FA-D1E9-4FFE-A0B9-7E0DDE7D4FCB}">
      <dgm:prSet/>
      <dgm:spPr/>
      <dgm:t>
        <a:bodyPr/>
        <a:lstStyle/>
        <a:p>
          <a:endParaRPr lang="en-US"/>
        </a:p>
      </dgm:t>
    </dgm:pt>
    <dgm:pt modelId="{3CBD38AC-381B-461B-984D-69E85463601C}">
      <dgm:prSet/>
      <dgm:spPr/>
      <dgm:t>
        <a:bodyPr/>
        <a:lstStyle/>
        <a:p>
          <a:pPr rtl="0"/>
          <a:r>
            <a:rPr lang="en-US" smtClean="0"/>
            <a:t>Resource management</a:t>
          </a:r>
          <a:endParaRPr lang="en-US"/>
        </a:p>
      </dgm:t>
    </dgm:pt>
    <dgm:pt modelId="{EDC925C7-011F-4AEA-8F81-0E7E3FE55360}" type="parTrans" cxnId="{C3EAE3DE-1760-474C-943D-B3457811668C}">
      <dgm:prSet/>
      <dgm:spPr/>
      <dgm:t>
        <a:bodyPr/>
        <a:lstStyle/>
        <a:p>
          <a:endParaRPr lang="en-US"/>
        </a:p>
      </dgm:t>
    </dgm:pt>
    <dgm:pt modelId="{5D000782-EF3B-4B26-A49E-F957C9ABF10F}" type="sibTrans" cxnId="{C3EAE3DE-1760-474C-943D-B3457811668C}">
      <dgm:prSet/>
      <dgm:spPr/>
      <dgm:t>
        <a:bodyPr/>
        <a:lstStyle/>
        <a:p>
          <a:endParaRPr lang="en-US"/>
        </a:p>
      </dgm:t>
    </dgm:pt>
    <dgm:pt modelId="{2BE34749-1FE6-4AB7-AE14-A01035E1C587}">
      <dgm:prSet/>
      <dgm:spPr/>
      <dgm:t>
        <a:bodyPr/>
        <a:lstStyle/>
        <a:p>
          <a:pPr rtl="0"/>
          <a:r>
            <a:rPr lang="en-US" smtClean="0"/>
            <a:t>Time and expenses</a:t>
          </a:r>
          <a:endParaRPr lang="en-US"/>
        </a:p>
      </dgm:t>
    </dgm:pt>
    <dgm:pt modelId="{66A5BBB0-8491-4323-B344-B27A62889FB1}" type="parTrans" cxnId="{BD32D445-71B3-42FB-9961-EBC18BC1A221}">
      <dgm:prSet/>
      <dgm:spPr/>
      <dgm:t>
        <a:bodyPr/>
        <a:lstStyle/>
        <a:p>
          <a:endParaRPr lang="en-US"/>
        </a:p>
      </dgm:t>
    </dgm:pt>
    <dgm:pt modelId="{D0F602EF-8B63-40C0-924F-49AD79E564B2}" type="sibTrans" cxnId="{BD32D445-71B3-42FB-9961-EBC18BC1A221}">
      <dgm:prSet/>
      <dgm:spPr/>
      <dgm:t>
        <a:bodyPr/>
        <a:lstStyle/>
        <a:p>
          <a:endParaRPr lang="en-US"/>
        </a:p>
      </dgm:t>
    </dgm:pt>
    <dgm:pt modelId="{49A4FF2D-39BE-40BD-9035-225FD9865DF9}">
      <dgm:prSet/>
      <dgm:spPr/>
      <dgm:t>
        <a:bodyPr/>
        <a:lstStyle/>
        <a:p>
          <a:pPr rtl="0"/>
          <a:r>
            <a:rPr lang="en-US" smtClean="0"/>
            <a:t>Project billing</a:t>
          </a:r>
          <a:endParaRPr lang="en-US"/>
        </a:p>
      </dgm:t>
    </dgm:pt>
    <dgm:pt modelId="{09D70774-7596-45A1-80CE-ADAED675BF3E}" type="parTrans" cxnId="{0A9CBCB4-21F9-4B0D-A21E-6431EA64EA18}">
      <dgm:prSet/>
      <dgm:spPr/>
      <dgm:t>
        <a:bodyPr/>
        <a:lstStyle/>
        <a:p>
          <a:endParaRPr lang="en-US"/>
        </a:p>
      </dgm:t>
    </dgm:pt>
    <dgm:pt modelId="{86E77769-23ED-49F1-9B58-1A36E6FA5537}" type="sibTrans" cxnId="{0A9CBCB4-21F9-4B0D-A21E-6431EA64EA18}">
      <dgm:prSet/>
      <dgm:spPr/>
      <dgm:t>
        <a:bodyPr/>
        <a:lstStyle/>
        <a:p>
          <a:endParaRPr lang="en-US"/>
        </a:p>
      </dgm:t>
    </dgm:pt>
    <dgm:pt modelId="{272D6AC1-4BC4-4277-B588-8E13CF3DBA16}" type="pres">
      <dgm:prSet presAssocID="{FE91B4D2-CCCF-4349-AB52-DE66C6F246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7F99DF-7867-46C5-95A1-4725104F74C7}" type="pres">
      <dgm:prSet presAssocID="{057048D9-0095-493C-B4A1-52F13F8B001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81262-6F6E-4D2D-A826-EAE047795196}" type="pres">
      <dgm:prSet presAssocID="{E0955642-BF3A-4334-919E-75634EB52110}" presName="spacer" presStyleCnt="0"/>
      <dgm:spPr/>
    </dgm:pt>
    <dgm:pt modelId="{79E77571-1CEB-440B-922D-0BE532D01754}" type="pres">
      <dgm:prSet presAssocID="{0AFAD33F-FEB7-46C7-B6AF-4D23DA7A23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52BC5-F1FF-4EEC-90EB-93C39EDE4BEE}" type="pres">
      <dgm:prSet presAssocID="{8AE825F5-EF87-43A8-BA0B-99C8CB71822F}" presName="spacer" presStyleCnt="0"/>
      <dgm:spPr/>
    </dgm:pt>
    <dgm:pt modelId="{86DA45DD-B413-4F08-9F1E-093146C355CC}" type="pres">
      <dgm:prSet presAssocID="{3CBD38AC-381B-461B-984D-69E85463601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43221-2C19-4593-BF1D-BB4A7009A5EA}" type="pres">
      <dgm:prSet presAssocID="{5D000782-EF3B-4B26-A49E-F957C9ABF10F}" presName="spacer" presStyleCnt="0"/>
      <dgm:spPr/>
    </dgm:pt>
    <dgm:pt modelId="{2342F0A5-2B9A-4602-BEF6-CB7E273D89E2}" type="pres">
      <dgm:prSet presAssocID="{2BE34749-1FE6-4AB7-AE14-A01035E1C58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7D735-12C7-481B-B4E7-23C0C7EFFA1D}" type="pres">
      <dgm:prSet presAssocID="{D0F602EF-8B63-40C0-924F-49AD79E564B2}" presName="spacer" presStyleCnt="0"/>
      <dgm:spPr/>
    </dgm:pt>
    <dgm:pt modelId="{DFAF872A-0B7E-4421-9D4A-8AFA5AA40276}" type="pres">
      <dgm:prSet presAssocID="{49A4FF2D-39BE-40BD-9035-225FD9865DF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9CBCB4-21F9-4B0D-A21E-6431EA64EA18}" srcId="{FE91B4D2-CCCF-4349-AB52-DE66C6F2461D}" destId="{49A4FF2D-39BE-40BD-9035-225FD9865DF9}" srcOrd="4" destOrd="0" parTransId="{09D70774-7596-45A1-80CE-ADAED675BF3E}" sibTransId="{86E77769-23ED-49F1-9B58-1A36E6FA5537}"/>
    <dgm:cxn modelId="{C3EAE3DE-1760-474C-943D-B3457811668C}" srcId="{FE91B4D2-CCCF-4349-AB52-DE66C6F2461D}" destId="{3CBD38AC-381B-461B-984D-69E85463601C}" srcOrd="2" destOrd="0" parTransId="{EDC925C7-011F-4AEA-8F81-0E7E3FE55360}" sibTransId="{5D000782-EF3B-4B26-A49E-F957C9ABF10F}"/>
    <dgm:cxn modelId="{AB1D7720-ED63-4BA9-8E72-F4561847AFFF}" type="presOf" srcId="{FE91B4D2-CCCF-4349-AB52-DE66C6F2461D}" destId="{272D6AC1-4BC4-4277-B588-8E13CF3DBA16}" srcOrd="0" destOrd="0" presId="urn:microsoft.com/office/officeart/2005/8/layout/vList2"/>
    <dgm:cxn modelId="{6A3C9A13-604E-44A4-97BC-93BDAC4430B0}" type="presOf" srcId="{2BE34749-1FE6-4AB7-AE14-A01035E1C587}" destId="{2342F0A5-2B9A-4602-BEF6-CB7E273D89E2}" srcOrd="0" destOrd="0" presId="urn:microsoft.com/office/officeart/2005/8/layout/vList2"/>
    <dgm:cxn modelId="{BD32D445-71B3-42FB-9961-EBC18BC1A221}" srcId="{FE91B4D2-CCCF-4349-AB52-DE66C6F2461D}" destId="{2BE34749-1FE6-4AB7-AE14-A01035E1C587}" srcOrd="3" destOrd="0" parTransId="{66A5BBB0-8491-4323-B344-B27A62889FB1}" sibTransId="{D0F602EF-8B63-40C0-924F-49AD79E564B2}"/>
    <dgm:cxn modelId="{9CE566D0-879C-478F-9B2A-43A14DE867AB}" type="presOf" srcId="{3CBD38AC-381B-461B-984D-69E85463601C}" destId="{86DA45DD-B413-4F08-9F1E-093146C355CC}" srcOrd="0" destOrd="0" presId="urn:microsoft.com/office/officeart/2005/8/layout/vList2"/>
    <dgm:cxn modelId="{E8BE305F-E6E4-4C98-97BC-33966A941203}" type="presOf" srcId="{057048D9-0095-493C-B4A1-52F13F8B001F}" destId="{A17F99DF-7867-46C5-95A1-4725104F74C7}" srcOrd="0" destOrd="0" presId="urn:microsoft.com/office/officeart/2005/8/layout/vList2"/>
    <dgm:cxn modelId="{3B469BB4-B3F9-47FF-9F59-CE82529F0EA6}" srcId="{FE91B4D2-CCCF-4349-AB52-DE66C6F2461D}" destId="{057048D9-0095-493C-B4A1-52F13F8B001F}" srcOrd="0" destOrd="0" parTransId="{E18234B7-3A40-4417-B4AB-F125A62BE91F}" sibTransId="{E0955642-BF3A-4334-919E-75634EB52110}"/>
    <dgm:cxn modelId="{C89FB494-5474-4552-AB9D-98F2B640D24E}" type="presOf" srcId="{0AFAD33F-FEB7-46C7-B6AF-4D23DA7A23FB}" destId="{79E77571-1CEB-440B-922D-0BE532D01754}" srcOrd="0" destOrd="0" presId="urn:microsoft.com/office/officeart/2005/8/layout/vList2"/>
    <dgm:cxn modelId="{C0B64344-CFAD-44E3-9186-A78BA024F0A3}" type="presOf" srcId="{49A4FF2D-39BE-40BD-9035-225FD9865DF9}" destId="{DFAF872A-0B7E-4421-9D4A-8AFA5AA40276}" srcOrd="0" destOrd="0" presId="urn:microsoft.com/office/officeart/2005/8/layout/vList2"/>
    <dgm:cxn modelId="{55B9F7FA-D1E9-4FFE-A0B9-7E0DDE7D4FCB}" srcId="{FE91B4D2-CCCF-4349-AB52-DE66C6F2461D}" destId="{0AFAD33F-FEB7-46C7-B6AF-4D23DA7A23FB}" srcOrd="1" destOrd="0" parTransId="{F593C274-E21A-4677-81B5-48FF88966C6C}" sibTransId="{8AE825F5-EF87-43A8-BA0B-99C8CB71822F}"/>
    <dgm:cxn modelId="{04CA9CE8-E265-46E9-919C-E7DF4A799330}" type="presParOf" srcId="{272D6AC1-4BC4-4277-B588-8E13CF3DBA16}" destId="{A17F99DF-7867-46C5-95A1-4725104F74C7}" srcOrd="0" destOrd="0" presId="urn:microsoft.com/office/officeart/2005/8/layout/vList2"/>
    <dgm:cxn modelId="{43A63A10-9A4B-4066-8AFA-A7C36EE24710}" type="presParOf" srcId="{272D6AC1-4BC4-4277-B588-8E13CF3DBA16}" destId="{29181262-6F6E-4D2D-A826-EAE047795196}" srcOrd="1" destOrd="0" presId="urn:microsoft.com/office/officeart/2005/8/layout/vList2"/>
    <dgm:cxn modelId="{CCA68584-4990-4E7E-84B1-36A82F54E5EA}" type="presParOf" srcId="{272D6AC1-4BC4-4277-B588-8E13CF3DBA16}" destId="{79E77571-1CEB-440B-922D-0BE532D01754}" srcOrd="2" destOrd="0" presId="urn:microsoft.com/office/officeart/2005/8/layout/vList2"/>
    <dgm:cxn modelId="{C08F3709-119A-4AAB-A199-85F329DD6327}" type="presParOf" srcId="{272D6AC1-4BC4-4277-B588-8E13CF3DBA16}" destId="{FB452BC5-F1FF-4EEC-90EB-93C39EDE4BEE}" srcOrd="3" destOrd="0" presId="urn:microsoft.com/office/officeart/2005/8/layout/vList2"/>
    <dgm:cxn modelId="{27756E2D-44CA-4DED-8181-9DDAAA05749E}" type="presParOf" srcId="{272D6AC1-4BC4-4277-B588-8E13CF3DBA16}" destId="{86DA45DD-B413-4F08-9F1E-093146C355CC}" srcOrd="4" destOrd="0" presId="urn:microsoft.com/office/officeart/2005/8/layout/vList2"/>
    <dgm:cxn modelId="{9DF1ADF8-4F35-43FC-B48C-E6D3750BBBC0}" type="presParOf" srcId="{272D6AC1-4BC4-4277-B588-8E13CF3DBA16}" destId="{23443221-2C19-4593-BF1D-BB4A7009A5EA}" srcOrd="5" destOrd="0" presId="urn:microsoft.com/office/officeart/2005/8/layout/vList2"/>
    <dgm:cxn modelId="{447CD004-F8DB-4DA7-B9DC-969E0BE921B1}" type="presParOf" srcId="{272D6AC1-4BC4-4277-B588-8E13CF3DBA16}" destId="{2342F0A5-2B9A-4602-BEF6-CB7E273D89E2}" srcOrd="6" destOrd="0" presId="urn:microsoft.com/office/officeart/2005/8/layout/vList2"/>
    <dgm:cxn modelId="{3F13D156-54E2-4912-AD36-C66668668C73}" type="presParOf" srcId="{272D6AC1-4BC4-4277-B588-8E13CF3DBA16}" destId="{8317D735-12C7-481B-B4E7-23C0C7EFFA1D}" srcOrd="7" destOrd="0" presId="urn:microsoft.com/office/officeart/2005/8/layout/vList2"/>
    <dgm:cxn modelId="{6A0C5F26-2C36-4146-93D9-01BB0CF9EF8B}" type="presParOf" srcId="{272D6AC1-4BC4-4277-B588-8E13CF3DBA16}" destId="{DFAF872A-0B7E-4421-9D4A-8AFA5AA402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15DE1D-1B38-48F7-A876-56C19FE9D8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70A716-D5A2-4979-8278-9BD88AC12533}">
      <dgm:prSet/>
      <dgm:spPr/>
      <dgm:t>
        <a:bodyPr/>
        <a:lstStyle/>
        <a:p>
          <a:pPr rtl="0"/>
          <a:r>
            <a:rPr lang="en-US" smtClean="0"/>
            <a:t>Characteristics and proficiency ratings.</a:t>
          </a:r>
          <a:endParaRPr lang="en-US"/>
        </a:p>
      </dgm:t>
    </dgm:pt>
    <dgm:pt modelId="{60CC811C-DBA3-4D26-80EF-EB075341B2ED}" type="parTrans" cxnId="{F4DAE1E2-66AB-456E-B7A8-1D7F0504781D}">
      <dgm:prSet/>
      <dgm:spPr/>
      <dgm:t>
        <a:bodyPr/>
        <a:lstStyle/>
        <a:p>
          <a:endParaRPr lang="en-US"/>
        </a:p>
      </dgm:t>
    </dgm:pt>
    <dgm:pt modelId="{192AF6F3-F59C-4D6C-8948-D2E924F685D6}" type="sibTrans" cxnId="{F4DAE1E2-66AB-456E-B7A8-1D7F0504781D}">
      <dgm:prSet/>
      <dgm:spPr/>
      <dgm:t>
        <a:bodyPr/>
        <a:lstStyle/>
        <a:p>
          <a:endParaRPr lang="en-US"/>
        </a:p>
      </dgm:t>
    </dgm:pt>
    <dgm:pt modelId="{0473245D-C8B8-4478-8A5D-069E5E515B5A}">
      <dgm:prSet/>
      <dgm:spPr/>
      <dgm:t>
        <a:bodyPr/>
        <a:lstStyle/>
        <a:p>
          <a:pPr rtl="0"/>
          <a:r>
            <a:rPr lang="en-US" smtClean="0"/>
            <a:t>Detached schedule support</a:t>
          </a:r>
          <a:endParaRPr lang="en-US"/>
        </a:p>
      </dgm:t>
    </dgm:pt>
    <dgm:pt modelId="{536E1683-FD01-438C-B22B-01C6DB33F3AA}" type="parTrans" cxnId="{128DB0F4-B998-4AA7-9A99-094C02880DCC}">
      <dgm:prSet/>
      <dgm:spPr/>
      <dgm:t>
        <a:bodyPr/>
        <a:lstStyle/>
        <a:p>
          <a:endParaRPr lang="en-US"/>
        </a:p>
      </dgm:t>
    </dgm:pt>
    <dgm:pt modelId="{24193B26-C63C-45CE-B4F7-468429B6330A}" type="sibTrans" cxnId="{128DB0F4-B998-4AA7-9A99-094C02880DCC}">
      <dgm:prSet/>
      <dgm:spPr/>
      <dgm:t>
        <a:bodyPr/>
        <a:lstStyle/>
        <a:p>
          <a:endParaRPr lang="en-US"/>
        </a:p>
      </dgm:t>
    </dgm:pt>
    <dgm:pt modelId="{B33EE48F-E4CF-456F-9CC4-740A18695C69}">
      <dgm:prSet/>
      <dgm:spPr/>
      <dgm:t>
        <a:bodyPr/>
        <a:lstStyle/>
        <a:p>
          <a:pPr rtl="0"/>
          <a:r>
            <a:rPr lang="en-US" smtClean="0"/>
            <a:t>Out-of-the-box business processes</a:t>
          </a:r>
          <a:endParaRPr lang="en-US"/>
        </a:p>
      </dgm:t>
    </dgm:pt>
    <dgm:pt modelId="{85479374-AD4D-4799-9ACE-0CDA230A1EA1}" type="parTrans" cxnId="{0225D41E-F42A-4F6A-862F-B34C5869268F}">
      <dgm:prSet/>
      <dgm:spPr/>
      <dgm:t>
        <a:bodyPr/>
        <a:lstStyle/>
        <a:p>
          <a:endParaRPr lang="en-US"/>
        </a:p>
      </dgm:t>
    </dgm:pt>
    <dgm:pt modelId="{73AFA118-7D75-458E-9641-3D9B0BDC2D1A}" type="sibTrans" cxnId="{0225D41E-F42A-4F6A-862F-B34C5869268F}">
      <dgm:prSet/>
      <dgm:spPr/>
      <dgm:t>
        <a:bodyPr/>
        <a:lstStyle/>
        <a:p>
          <a:endParaRPr lang="en-US"/>
        </a:p>
      </dgm:t>
    </dgm:pt>
    <dgm:pt modelId="{CBC87E14-3FF0-4B73-8547-FD5DBD5F6FD0}">
      <dgm:prSet/>
      <dgm:spPr/>
      <dgm:t>
        <a:bodyPr/>
        <a:lstStyle/>
        <a:p>
          <a:pPr rtl="0"/>
          <a:r>
            <a:rPr lang="en-US" smtClean="0"/>
            <a:t>Mobile enhancements</a:t>
          </a:r>
          <a:endParaRPr lang="en-US"/>
        </a:p>
      </dgm:t>
    </dgm:pt>
    <dgm:pt modelId="{41685EBB-92D6-43DA-A3D2-2727E3FF2567}" type="parTrans" cxnId="{2081EDCD-AEDF-4DC3-939A-1EE112E4A31A}">
      <dgm:prSet/>
      <dgm:spPr/>
      <dgm:t>
        <a:bodyPr/>
        <a:lstStyle/>
        <a:p>
          <a:endParaRPr lang="en-US"/>
        </a:p>
      </dgm:t>
    </dgm:pt>
    <dgm:pt modelId="{61C89A11-A2C9-40BA-924A-B08A66F17D22}" type="sibTrans" cxnId="{2081EDCD-AEDF-4DC3-939A-1EE112E4A31A}">
      <dgm:prSet/>
      <dgm:spPr/>
      <dgm:t>
        <a:bodyPr/>
        <a:lstStyle/>
        <a:p>
          <a:endParaRPr lang="en-US"/>
        </a:p>
      </dgm:t>
    </dgm:pt>
    <dgm:pt modelId="{B03C8A2C-0984-492A-9E06-331BF08E6E6D}" type="pres">
      <dgm:prSet presAssocID="{9D15DE1D-1B38-48F7-A876-56C19FE9D8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CA5FA0-3495-4071-B4CD-40E10EB7C11B}" type="pres">
      <dgm:prSet presAssocID="{2E70A716-D5A2-4979-8278-9BD88AC1253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C9095-99C6-49A3-BBE7-84498EAC322F}" type="pres">
      <dgm:prSet presAssocID="{192AF6F3-F59C-4D6C-8948-D2E924F685D6}" presName="spacer" presStyleCnt="0"/>
      <dgm:spPr/>
    </dgm:pt>
    <dgm:pt modelId="{187AAABF-AD1C-42A3-A223-6D05B0C62667}" type="pres">
      <dgm:prSet presAssocID="{0473245D-C8B8-4478-8A5D-069E5E515B5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01842-BAD6-4A8B-AE0B-D67A04BB6AA5}" type="pres">
      <dgm:prSet presAssocID="{24193B26-C63C-45CE-B4F7-468429B6330A}" presName="spacer" presStyleCnt="0"/>
      <dgm:spPr/>
    </dgm:pt>
    <dgm:pt modelId="{1688732D-30DD-441F-8A2E-E93A533FA58B}" type="pres">
      <dgm:prSet presAssocID="{B33EE48F-E4CF-456F-9CC4-740A18695C6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1FBED-1D08-46C7-AAC4-95F31F7DD96F}" type="pres">
      <dgm:prSet presAssocID="{73AFA118-7D75-458E-9641-3D9B0BDC2D1A}" presName="spacer" presStyleCnt="0"/>
      <dgm:spPr/>
    </dgm:pt>
    <dgm:pt modelId="{2741B363-03DB-4BEA-B7D4-8E5C1A530FE6}" type="pres">
      <dgm:prSet presAssocID="{CBC87E14-3FF0-4B73-8547-FD5DBD5F6FD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DB0F4-B998-4AA7-9A99-094C02880DCC}" srcId="{9D15DE1D-1B38-48F7-A876-56C19FE9D809}" destId="{0473245D-C8B8-4478-8A5D-069E5E515B5A}" srcOrd="1" destOrd="0" parTransId="{536E1683-FD01-438C-B22B-01C6DB33F3AA}" sibTransId="{24193B26-C63C-45CE-B4F7-468429B6330A}"/>
    <dgm:cxn modelId="{F4DAE1E2-66AB-456E-B7A8-1D7F0504781D}" srcId="{9D15DE1D-1B38-48F7-A876-56C19FE9D809}" destId="{2E70A716-D5A2-4979-8278-9BD88AC12533}" srcOrd="0" destOrd="0" parTransId="{60CC811C-DBA3-4D26-80EF-EB075341B2ED}" sibTransId="{192AF6F3-F59C-4D6C-8948-D2E924F685D6}"/>
    <dgm:cxn modelId="{2081EDCD-AEDF-4DC3-939A-1EE112E4A31A}" srcId="{9D15DE1D-1B38-48F7-A876-56C19FE9D809}" destId="{CBC87E14-3FF0-4B73-8547-FD5DBD5F6FD0}" srcOrd="3" destOrd="0" parTransId="{41685EBB-92D6-43DA-A3D2-2727E3FF2567}" sibTransId="{61C89A11-A2C9-40BA-924A-B08A66F17D22}"/>
    <dgm:cxn modelId="{D9507213-13B0-472B-9842-17766F93529A}" type="presOf" srcId="{CBC87E14-3FF0-4B73-8547-FD5DBD5F6FD0}" destId="{2741B363-03DB-4BEA-B7D4-8E5C1A530FE6}" srcOrd="0" destOrd="0" presId="urn:microsoft.com/office/officeart/2005/8/layout/vList2"/>
    <dgm:cxn modelId="{05E03833-BA79-47EC-80CE-9823506BA9E2}" type="presOf" srcId="{B33EE48F-E4CF-456F-9CC4-740A18695C69}" destId="{1688732D-30DD-441F-8A2E-E93A533FA58B}" srcOrd="0" destOrd="0" presId="urn:microsoft.com/office/officeart/2005/8/layout/vList2"/>
    <dgm:cxn modelId="{45BE40F3-8CF6-41A6-AEBF-042D30D230E3}" type="presOf" srcId="{2E70A716-D5A2-4979-8278-9BD88AC12533}" destId="{24CA5FA0-3495-4071-B4CD-40E10EB7C11B}" srcOrd="0" destOrd="0" presId="urn:microsoft.com/office/officeart/2005/8/layout/vList2"/>
    <dgm:cxn modelId="{0225D41E-F42A-4F6A-862F-B34C5869268F}" srcId="{9D15DE1D-1B38-48F7-A876-56C19FE9D809}" destId="{B33EE48F-E4CF-456F-9CC4-740A18695C69}" srcOrd="2" destOrd="0" parTransId="{85479374-AD4D-4799-9ACE-0CDA230A1EA1}" sibTransId="{73AFA118-7D75-458E-9641-3D9B0BDC2D1A}"/>
    <dgm:cxn modelId="{6ACE848E-4797-41C3-B480-93506C73F991}" type="presOf" srcId="{0473245D-C8B8-4478-8A5D-069E5E515B5A}" destId="{187AAABF-AD1C-42A3-A223-6D05B0C62667}" srcOrd="0" destOrd="0" presId="urn:microsoft.com/office/officeart/2005/8/layout/vList2"/>
    <dgm:cxn modelId="{FB632EBA-0769-4470-9449-EDA8E61F522F}" type="presOf" srcId="{9D15DE1D-1B38-48F7-A876-56C19FE9D809}" destId="{B03C8A2C-0984-492A-9E06-331BF08E6E6D}" srcOrd="0" destOrd="0" presId="urn:microsoft.com/office/officeart/2005/8/layout/vList2"/>
    <dgm:cxn modelId="{64C2CEE3-BB88-493C-894F-F8D93976F91E}" type="presParOf" srcId="{B03C8A2C-0984-492A-9E06-331BF08E6E6D}" destId="{24CA5FA0-3495-4071-B4CD-40E10EB7C11B}" srcOrd="0" destOrd="0" presId="urn:microsoft.com/office/officeart/2005/8/layout/vList2"/>
    <dgm:cxn modelId="{4B344049-04B1-4BBD-B0CA-0464820DD650}" type="presParOf" srcId="{B03C8A2C-0984-492A-9E06-331BF08E6E6D}" destId="{62AC9095-99C6-49A3-BBE7-84498EAC322F}" srcOrd="1" destOrd="0" presId="urn:microsoft.com/office/officeart/2005/8/layout/vList2"/>
    <dgm:cxn modelId="{D359B9F8-7540-4D51-BFB8-C8AA50BF87FB}" type="presParOf" srcId="{B03C8A2C-0984-492A-9E06-331BF08E6E6D}" destId="{187AAABF-AD1C-42A3-A223-6D05B0C62667}" srcOrd="2" destOrd="0" presId="urn:microsoft.com/office/officeart/2005/8/layout/vList2"/>
    <dgm:cxn modelId="{4E645642-5526-4DAA-BE6D-1F485E28AABC}" type="presParOf" srcId="{B03C8A2C-0984-492A-9E06-331BF08E6E6D}" destId="{D8F01842-BAD6-4A8B-AE0B-D67A04BB6AA5}" srcOrd="3" destOrd="0" presId="urn:microsoft.com/office/officeart/2005/8/layout/vList2"/>
    <dgm:cxn modelId="{9A1DD6E0-B0D0-4E13-9AFC-043309BC041F}" type="presParOf" srcId="{B03C8A2C-0984-492A-9E06-331BF08E6E6D}" destId="{1688732D-30DD-441F-8A2E-E93A533FA58B}" srcOrd="4" destOrd="0" presId="urn:microsoft.com/office/officeart/2005/8/layout/vList2"/>
    <dgm:cxn modelId="{4B88CF6E-8CF9-4D1D-BF4F-420ACBA06EC3}" type="presParOf" srcId="{B03C8A2C-0984-492A-9E06-331BF08E6E6D}" destId="{8B41FBED-1D08-46C7-AAC4-95F31F7DD96F}" srcOrd="5" destOrd="0" presId="urn:microsoft.com/office/officeart/2005/8/layout/vList2"/>
    <dgm:cxn modelId="{9E4D2C1B-4BA3-427C-926B-203AE6280E43}" type="presParOf" srcId="{B03C8A2C-0984-492A-9E06-331BF08E6E6D}" destId="{2741B363-03DB-4BEA-B7D4-8E5C1A530F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2269CF-BBF9-45C9-B07B-7370B99380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856026-BA78-4A4A-85CD-7437BE52EC3E}">
      <dgm:prSet/>
      <dgm:spPr/>
      <dgm:t>
        <a:bodyPr/>
        <a:lstStyle/>
        <a:p>
          <a:pPr rtl="0"/>
          <a:r>
            <a:rPr lang="en-US" smtClean="0"/>
            <a:t>Custom portal</a:t>
          </a:r>
          <a:endParaRPr lang="en-US"/>
        </a:p>
      </dgm:t>
    </dgm:pt>
    <dgm:pt modelId="{25D82A8F-6375-44E1-83B9-0615116E4951}" type="parTrans" cxnId="{4920A84F-EC1F-450E-89ED-755109BF1515}">
      <dgm:prSet/>
      <dgm:spPr/>
      <dgm:t>
        <a:bodyPr/>
        <a:lstStyle/>
        <a:p>
          <a:endParaRPr lang="en-US"/>
        </a:p>
      </dgm:t>
    </dgm:pt>
    <dgm:pt modelId="{0F9DBE49-352F-4302-B66A-A97001D9E9D6}" type="sibTrans" cxnId="{4920A84F-EC1F-450E-89ED-755109BF1515}">
      <dgm:prSet/>
      <dgm:spPr/>
      <dgm:t>
        <a:bodyPr/>
        <a:lstStyle/>
        <a:p>
          <a:endParaRPr lang="en-US"/>
        </a:p>
      </dgm:t>
    </dgm:pt>
    <dgm:pt modelId="{6142A767-827C-456B-B404-4ACD55EF309C}">
      <dgm:prSet/>
      <dgm:spPr/>
      <dgm:t>
        <a:bodyPr/>
        <a:lstStyle/>
        <a:p>
          <a:pPr rtl="0"/>
          <a:r>
            <a:rPr lang="en-US" smtClean="0"/>
            <a:t>Customer Self-Service portal</a:t>
          </a:r>
          <a:endParaRPr lang="en-US"/>
        </a:p>
      </dgm:t>
    </dgm:pt>
    <dgm:pt modelId="{14249BD4-2B89-41AE-99A9-800EC9A5F4E1}" type="parTrans" cxnId="{4F9D29AF-8DCC-4390-A411-AA74F3DF8389}">
      <dgm:prSet/>
      <dgm:spPr/>
      <dgm:t>
        <a:bodyPr/>
        <a:lstStyle/>
        <a:p>
          <a:endParaRPr lang="en-US"/>
        </a:p>
      </dgm:t>
    </dgm:pt>
    <dgm:pt modelId="{1B0DB002-FE8C-41E2-9FB7-A7AD4A8BE2E5}" type="sibTrans" cxnId="{4F9D29AF-8DCC-4390-A411-AA74F3DF8389}">
      <dgm:prSet/>
      <dgm:spPr/>
      <dgm:t>
        <a:bodyPr/>
        <a:lstStyle/>
        <a:p>
          <a:endParaRPr lang="en-US"/>
        </a:p>
      </dgm:t>
    </dgm:pt>
    <dgm:pt modelId="{4DDF1664-83AA-4E83-88AE-D5815135E897}">
      <dgm:prSet/>
      <dgm:spPr/>
      <dgm:t>
        <a:bodyPr/>
        <a:lstStyle/>
        <a:p>
          <a:pPr rtl="0"/>
          <a:r>
            <a:rPr lang="en-US" smtClean="0"/>
            <a:t>Employee Self-Service portal</a:t>
          </a:r>
          <a:endParaRPr lang="en-US"/>
        </a:p>
      </dgm:t>
    </dgm:pt>
    <dgm:pt modelId="{595306F0-A892-4ADE-8464-28EC0C4B8BCB}" type="parTrans" cxnId="{C7001B5D-4211-41B6-B6CE-0F1D289D4DF4}">
      <dgm:prSet/>
      <dgm:spPr/>
      <dgm:t>
        <a:bodyPr/>
        <a:lstStyle/>
        <a:p>
          <a:endParaRPr lang="en-US"/>
        </a:p>
      </dgm:t>
    </dgm:pt>
    <dgm:pt modelId="{7FD55A6C-2D53-4481-9B89-862AE2C31FC9}" type="sibTrans" cxnId="{C7001B5D-4211-41B6-B6CE-0F1D289D4DF4}">
      <dgm:prSet/>
      <dgm:spPr/>
      <dgm:t>
        <a:bodyPr/>
        <a:lstStyle/>
        <a:p>
          <a:endParaRPr lang="en-US"/>
        </a:p>
      </dgm:t>
    </dgm:pt>
    <dgm:pt modelId="{541DE6D6-D7C4-49CA-A533-EAAB01F31452}">
      <dgm:prSet/>
      <dgm:spPr/>
      <dgm:t>
        <a:bodyPr/>
        <a:lstStyle/>
        <a:p>
          <a:pPr rtl="0"/>
          <a:r>
            <a:rPr lang="en-US" smtClean="0"/>
            <a:t>Community portal</a:t>
          </a:r>
          <a:endParaRPr lang="en-US"/>
        </a:p>
      </dgm:t>
    </dgm:pt>
    <dgm:pt modelId="{B168CB75-905B-4A5F-BE4A-DB91077E3671}" type="parTrans" cxnId="{820C23AA-7DDD-4F06-B843-7FEBD8C3E9B5}">
      <dgm:prSet/>
      <dgm:spPr/>
      <dgm:t>
        <a:bodyPr/>
        <a:lstStyle/>
        <a:p>
          <a:endParaRPr lang="en-US"/>
        </a:p>
      </dgm:t>
    </dgm:pt>
    <dgm:pt modelId="{6B08BA64-125E-4907-A522-1D0FA0A9D506}" type="sibTrans" cxnId="{820C23AA-7DDD-4F06-B843-7FEBD8C3E9B5}">
      <dgm:prSet/>
      <dgm:spPr/>
      <dgm:t>
        <a:bodyPr/>
        <a:lstStyle/>
        <a:p>
          <a:endParaRPr lang="en-US"/>
        </a:p>
      </dgm:t>
    </dgm:pt>
    <dgm:pt modelId="{B79C4906-4C78-4366-BB8A-9DF0285211BC}">
      <dgm:prSet/>
      <dgm:spPr/>
      <dgm:t>
        <a:bodyPr/>
        <a:lstStyle/>
        <a:p>
          <a:pPr rtl="0"/>
          <a:r>
            <a:rPr lang="en-US" smtClean="0"/>
            <a:t>Partner portal</a:t>
          </a:r>
          <a:endParaRPr lang="en-US"/>
        </a:p>
      </dgm:t>
    </dgm:pt>
    <dgm:pt modelId="{46C89BD9-524C-4CD7-A5B4-9C7EC080FAF5}" type="parTrans" cxnId="{C41A7DD5-BFD0-4B74-A2E4-932ABD0C0CA3}">
      <dgm:prSet/>
      <dgm:spPr/>
      <dgm:t>
        <a:bodyPr/>
        <a:lstStyle/>
        <a:p>
          <a:endParaRPr lang="en-US"/>
        </a:p>
      </dgm:t>
    </dgm:pt>
    <dgm:pt modelId="{22B4C0CF-84E4-4C4A-98C5-B36138FAF220}" type="sibTrans" cxnId="{C41A7DD5-BFD0-4B74-A2E4-932ABD0C0CA3}">
      <dgm:prSet/>
      <dgm:spPr/>
      <dgm:t>
        <a:bodyPr/>
        <a:lstStyle/>
        <a:p>
          <a:endParaRPr lang="en-US"/>
        </a:p>
      </dgm:t>
    </dgm:pt>
    <dgm:pt modelId="{14C34C3A-3338-4170-94C0-A0714F784E5F}" type="pres">
      <dgm:prSet presAssocID="{442269CF-BBF9-45C9-B07B-7370B99380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8BB23C-0E67-405A-A8DC-18A81C427F6F}" type="pres">
      <dgm:prSet presAssocID="{2A856026-BA78-4A4A-85CD-7437BE52EC3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0A136-E595-457C-8E7E-6CB31ED789E9}" type="pres">
      <dgm:prSet presAssocID="{0F9DBE49-352F-4302-B66A-A97001D9E9D6}" presName="spacer" presStyleCnt="0"/>
      <dgm:spPr/>
    </dgm:pt>
    <dgm:pt modelId="{06C3ECB3-BADB-49AE-8D43-55594145A43A}" type="pres">
      <dgm:prSet presAssocID="{6142A767-827C-456B-B404-4ACD55EF309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3446-B245-449E-807D-AF39B7AFE3FB}" type="pres">
      <dgm:prSet presAssocID="{1B0DB002-FE8C-41E2-9FB7-A7AD4A8BE2E5}" presName="spacer" presStyleCnt="0"/>
      <dgm:spPr/>
    </dgm:pt>
    <dgm:pt modelId="{5E7A12C8-67A4-4325-B7B6-FD4D30174F43}" type="pres">
      <dgm:prSet presAssocID="{4DDF1664-83AA-4E83-88AE-D5815135E89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77423-1C0D-44F8-B128-00AB74DE81C1}" type="pres">
      <dgm:prSet presAssocID="{7FD55A6C-2D53-4481-9B89-862AE2C31FC9}" presName="spacer" presStyleCnt="0"/>
      <dgm:spPr/>
    </dgm:pt>
    <dgm:pt modelId="{8102BFF9-0E9B-403C-9826-2D2CFDC4ADE9}" type="pres">
      <dgm:prSet presAssocID="{541DE6D6-D7C4-49CA-A533-EAAB01F3145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7BC35-F19C-4B6D-8FCB-484C1CB42767}" type="pres">
      <dgm:prSet presAssocID="{6B08BA64-125E-4907-A522-1D0FA0A9D506}" presName="spacer" presStyleCnt="0"/>
      <dgm:spPr/>
    </dgm:pt>
    <dgm:pt modelId="{79417EEB-8D08-4C2B-A6BA-8B46301AC1A3}" type="pres">
      <dgm:prSet presAssocID="{B79C4906-4C78-4366-BB8A-9DF0285211B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EF0042-F7B9-4A04-802A-B855E86126DF}" type="presOf" srcId="{541DE6D6-D7C4-49CA-A533-EAAB01F31452}" destId="{8102BFF9-0E9B-403C-9826-2D2CFDC4ADE9}" srcOrd="0" destOrd="0" presId="urn:microsoft.com/office/officeart/2005/8/layout/vList2"/>
    <dgm:cxn modelId="{C41A7DD5-BFD0-4B74-A2E4-932ABD0C0CA3}" srcId="{442269CF-BBF9-45C9-B07B-7370B9938018}" destId="{B79C4906-4C78-4366-BB8A-9DF0285211BC}" srcOrd="4" destOrd="0" parTransId="{46C89BD9-524C-4CD7-A5B4-9C7EC080FAF5}" sibTransId="{22B4C0CF-84E4-4C4A-98C5-B36138FAF220}"/>
    <dgm:cxn modelId="{2FB606CF-75F5-49E4-A411-9C402608D32A}" type="presOf" srcId="{6142A767-827C-456B-B404-4ACD55EF309C}" destId="{06C3ECB3-BADB-49AE-8D43-55594145A43A}" srcOrd="0" destOrd="0" presId="urn:microsoft.com/office/officeart/2005/8/layout/vList2"/>
    <dgm:cxn modelId="{38F82FD6-1B85-442A-89BD-8C4E891DAA6E}" type="presOf" srcId="{2A856026-BA78-4A4A-85CD-7437BE52EC3E}" destId="{8F8BB23C-0E67-405A-A8DC-18A81C427F6F}" srcOrd="0" destOrd="0" presId="urn:microsoft.com/office/officeart/2005/8/layout/vList2"/>
    <dgm:cxn modelId="{4920A84F-EC1F-450E-89ED-755109BF1515}" srcId="{442269CF-BBF9-45C9-B07B-7370B9938018}" destId="{2A856026-BA78-4A4A-85CD-7437BE52EC3E}" srcOrd="0" destOrd="0" parTransId="{25D82A8F-6375-44E1-83B9-0615116E4951}" sibTransId="{0F9DBE49-352F-4302-B66A-A97001D9E9D6}"/>
    <dgm:cxn modelId="{C7001B5D-4211-41B6-B6CE-0F1D289D4DF4}" srcId="{442269CF-BBF9-45C9-B07B-7370B9938018}" destId="{4DDF1664-83AA-4E83-88AE-D5815135E897}" srcOrd="2" destOrd="0" parTransId="{595306F0-A892-4ADE-8464-28EC0C4B8BCB}" sibTransId="{7FD55A6C-2D53-4481-9B89-862AE2C31FC9}"/>
    <dgm:cxn modelId="{4F9D29AF-8DCC-4390-A411-AA74F3DF8389}" srcId="{442269CF-BBF9-45C9-B07B-7370B9938018}" destId="{6142A767-827C-456B-B404-4ACD55EF309C}" srcOrd="1" destOrd="0" parTransId="{14249BD4-2B89-41AE-99A9-800EC9A5F4E1}" sibTransId="{1B0DB002-FE8C-41E2-9FB7-A7AD4A8BE2E5}"/>
    <dgm:cxn modelId="{7D3523E7-9FDB-4A19-91B6-B11D14927003}" type="presOf" srcId="{B79C4906-4C78-4366-BB8A-9DF0285211BC}" destId="{79417EEB-8D08-4C2B-A6BA-8B46301AC1A3}" srcOrd="0" destOrd="0" presId="urn:microsoft.com/office/officeart/2005/8/layout/vList2"/>
    <dgm:cxn modelId="{E624BDFE-E5E3-4C2F-A213-6ED24A452FE8}" type="presOf" srcId="{4DDF1664-83AA-4E83-88AE-D5815135E897}" destId="{5E7A12C8-67A4-4325-B7B6-FD4D30174F43}" srcOrd="0" destOrd="0" presId="urn:microsoft.com/office/officeart/2005/8/layout/vList2"/>
    <dgm:cxn modelId="{820C23AA-7DDD-4F06-B843-7FEBD8C3E9B5}" srcId="{442269CF-BBF9-45C9-B07B-7370B9938018}" destId="{541DE6D6-D7C4-49CA-A533-EAAB01F31452}" srcOrd="3" destOrd="0" parTransId="{B168CB75-905B-4A5F-BE4A-DB91077E3671}" sibTransId="{6B08BA64-125E-4907-A522-1D0FA0A9D506}"/>
    <dgm:cxn modelId="{AE1FBE72-90DD-4DF8-A9DD-4840FE790457}" type="presOf" srcId="{442269CF-BBF9-45C9-B07B-7370B9938018}" destId="{14C34C3A-3338-4170-94C0-A0714F784E5F}" srcOrd="0" destOrd="0" presId="urn:microsoft.com/office/officeart/2005/8/layout/vList2"/>
    <dgm:cxn modelId="{AA685047-4FD0-438C-B30B-46F9DF299D12}" type="presParOf" srcId="{14C34C3A-3338-4170-94C0-A0714F784E5F}" destId="{8F8BB23C-0E67-405A-A8DC-18A81C427F6F}" srcOrd="0" destOrd="0" presId="urn:microsoft.com/office/officeart/2005/8/layout/vList2"/>
    <dgm:cxn modelId="{3C0BD11A-3A98-4CBE-9C9B-5CF089B6F4EA}" type="presParOf" srcId="{14C34C3A-3338-4170-94C0-A0714F784E5F}" destId="{B320A136-E595-457C-8E7E-6CB31ED789E9}" srcOrd="1" destOrd="0" presId="urn:microsoft.com/office/officeart/2005/8/layout/vList2"/>
    <dgm:cxn modelId="{8CFAE801-A071-4893-9D9A-9789D310D121}" type="presParOf" srcId="{14C34C3A-3338-4170-94C0-A0714F784E5F}" destId="{06C3ECB3-BADB-49AE-8D43-55594145A43A}" srcOrd="2" destOrd="0" presId="urn:microsoft.com/office/officeart/2005/8/layout/vList2"/>
    <dgm:cxn modelId="{FB817F70-A91E-41D3-A654-4F4DD1F8E3F5}" type="presParOf" srcId="{14C34C3A-3338-4170-94C0-A0714F784E5F}" destId="{51043446-B245-449E-807D-AF39B7AFE3FB}" srcOrd="3" destOrd="0" presId="urn:microsoft.com/office/officeart/2005/8/layout/vList2"/>
    <dgm:cxn modelId="{7BBA0B0F-03FC-4822-8915-32F0811482DE}" type="presParOf" srcId="{14C34C3A-3338-4170-94C0-A0714F784E5F}" destId="{5E7A12C8-67A4-4325-B7B6-FD4D30174F43}" srcOrd="4" destOrd="0" presId="urn:microsoft.com/office/officeart/2005/8/layout/vList2"/>
    <dgm:cxn modelId="{1AFD1B8A-DE5B-46CF-95DC-14D8D27AC42C}" type="presParOf" srcId="{14C34C3A-3338-4170-94C0-A0714F784E5F}" destId="{1F777423-1C0D-44F8-B128-00AB74DE81C1}" srcOrd="5" destOrd="0" presId="urn:microsoft.com/office/officeart/2005/8/layout/vList2"/>
    <dgm:cxn modelId="{AC52B8DF-359B-41B9-9C45-23512D359339}" type="presParOf" srcId="{14C34C3A-3338-4170-94C0-A0714F784E5F}" destId="{8102BFF9-0E9B-403C-9826-2D2CFDC4ADE9}" srcOrd="6" destOrd="0" presId="urn:microsoft.com/office/officeart/2005/8/layout/vList2"/>
    <dgm:cxn modelId="{38980D9F-C09A-4CC8-9658-6F5B115A14B3}" type="presParOf" srcId="{14C34C3A-3338-4170-94C0-A0714F784E5F}" destId="{AE27BC35-F19C-4B6D-8FCB-484C1CB42767}" srcOrd="7" destOrd="0" presId="urn:microsoft.com/office/officeart/2005/8/layout/vList2"/>
    <dgm:cxn modelId="{7D759B60-E7D0-467F-A9B4-0EA919589238}" type="presParOf" srcId="{14C34C3A-3338-4170-94C0-A0714F784E5F}" destId="{79417EEB-8D08-4C2B-A6BA-8B46301AC1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72470A-AF00-4754-9A3D-C23EAFB7FA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88F1FE-3A2A-4352-932F-1B17EA2B90AD}">
      <dgm:prSet/>
      <dgm:spPr/>
      <dgm:t>
        <a:bodyPr/>
        <a:lstStyle/>
        <a:p>
          <a:pPr rtl="0"/>
          <a:r>
            <a:rPr lang="en-US" smtClean="0"/>
            <a:t>Create SLAs for any custom entity</a:t>
          </a:r>
          <a:endParaRPr lang="en-US"/>
        </a:p>
      </dgm:t>
    </dgm:pt>
    <dgm:pt modelId="{712F844F-6207-4B27-A610-DA6B7E1ECE5C}" type="parTrans" cxnId="{210A9C2D-B1D2-4596-A5A6-460969B38D0C}">
      <dgm:prSet/>
      <dgm:spPr/>
      <dgm:t>
        <a:bodyPr/>
        <a:lstStyle/>
        <a:p>
          <a:endParaRPr lang="en-US"/>
        </a:p>
      </dgm:t>
    </dgm:pt>
    <dgm:pt modelId="{4ADD5874-74BE-4830-8F9D-8A5F849346FD}" type="sibTrans" cxnId="{210A9C2D-B1D2-4596-A5A6-460969B38D0C}">
      <dgm:prSet/>
      <dgm:spPr/>
      <dgm:t>
        <a:bodyPr/>
        <a:lstStyle/>
        <a:p>
          <a:endParaRPr lang="en-US"/>
        </a:p>
      </dgm:t>
    </dgm:pt>
    <dgm:pt modelId="{B1455250-8B95-48E0-8864-B9D9C85F0182}">
      <dgm:prSet/>
      <dgm:spPr/>
      <dgm:t>
        <a:bodyPr/>
        <a:lstStyle/>
        <a:p>
          <a:pPr rtl="0"/>
          <a:r>
            <a:rPr lang="en-US" smtClean="0"/>
            <a:t>And the following system entities:</a:t>
          </a:r>
          <a:endParaRPr lang="en-US"/>
        </a:p>
      </dgm:t>
    </dgm:pt>
    <dgm:pt modelId="{A3B4924E-209E-4694-99EC-C74FDEDD0ED9}" type="parTrans" cxnId="{B3D4FAC8-EFD3-41D9-9DE7-C15867C7CA9E}">
      <dgm:prSet/>
      <dgm:spPr/>
      <dgm:t>
        <a:bodyPr/>
        <a:lstStyle/>
        <a:p>
          <a:endParaRPr lang="en-US"/>
        </a:p>
      </dgm:t>
    </dgm:pt>
    <dgm:pt modelId="{CE955FE4-6870-4928-BF7F-010265CFBD3B}" type="sibTrans" cxnId="{B3D4FAC8-EFD3-41D9-9DE7-C15867C7CA9E}">
      <dgm:prSet/>
      <dgm:spPr/>
      <dgm:t>
        <a:bodyPr/>
        <a:lstStyle/>
        <a:p>
          <a:endParaRPr lang="en-US"/>
        </a:p>
      </dgm:t>
    </dgm:pt>
    <dgm:pt modelId="{F78F595D-2DCE-4EBB-BAF3-62994117454D}">
      <dgm:prSet/>
      <dgm:spPr/>
      <dgm:t>
        <a:bodyPr/>
        <a:lstStyle/>
        <a:p>
          <a:pPr rtl="0"/>
          <a:r>
            <a:rPr lang="en-US" smtClean="0"/>
            <a:t>All activity entities (such as Email, Task, and Appointment) except recurring appointments </a:t>
          </a:r>
          <a:endParaRPr lang="en-US"/>
        </a:p>
      </dgm:t>
    </dgm:pt>
    <dgm:pt modelId="{F98F2C2B-A0C7-4D9C-9F39-035E521D6F72}" type="parTrans" cxnId="{3219184E-C999-4D97-8DE1-D50925361417}">
      <dgm:prSet/>
      <dgm:spPr/>
      <dgm:t>
        <a:bodyPr/>
        <a:lstStyle/>
        <a:p>
          <a:endParaRPr lang="en-US"/>
        </a:p>
      </dgm:t>
    </dgm:pt>
    <dgm:pt modelId="{3218F4E9-3460-46BE-8B16-81A91758AD42}" type="sibTrans" cxnId="{3219184E-C999-4D97-8DE1-D50925361417}">
      <dgm:prSet/>
      <dgm:spPr/>
      <dgm:t>
        <a:bodyPr/>
        <a:lstStyle/>
        <a:p>
          <a:endParaRPr lang="en-US"/>
        </a:p>
      </dgm:t>
    </dgm:pt>
    <dgm:pt modelId="{3FA549AC-7D6E-4689-B29F-677320BA3065}">
      <dgm:prSet/>
      <dgm:spPr/>
      <dgm:t>
        <a:bodyPr/>
        <a:lstStyle/>
        <a:p>
          <a:pPr rtl="0"/>
          <a:r>
            <a:rPr lang="en-US" smtClean="0"/>
            <a:t>Account </a:t>
          </a:r>
          <a:endParaRPr lang="en-US"/>
        </a:p>
      </dgm:t>
    </dgm:pt>
    <dgm:pt modelId="{02A16519-B017-405A-8EA9-D2EA478749C3}" type="parTrans" cxnId="{F59A1FA4-7442-45E1-8F5A-7868F21E9ECD}">
      <dgm:prSet/>
      <dgm:spPr/>
      <dgm:t>
        <a:bodyPr/>
        <a:lstStyle/>
        <a:p>
          <a:endParaRPr lang="en-US"/>
        </a:p>
      </dgm:t>
    </dgm:pt>
    <dgm:pt modelId="{98C9FAE6-193C-4CCA-BAF8-C7E2912010AF}" type="sibTrans" cxnId="{F59A1FA4-7442-45E1-8F5A-7868F21E9ECD}">
      <dgm:prSet/>
      <dgm:spPr/>
      <dgm:t>
        <a:bodyPr/>
        <a:lstStyle/>
        <a:p>
          <a:endParaRPr lang="en-US"/>
        </a:p>
      </dgm:t>
    </dgm:pt>
    <dgm:pt modelId="{44DD9B4C-5C85-43F5-B7B8-56825854E4E4}">
      <dgm:prSet/>
      <dgm:spPr/>
      <dgm:t>
        <a:bodyPr/>
        <a:lstStyle/>
        <a:p>
          <a:pPr rtl="0"/>
          <a:r>
            <a:rPr lang="en-US" smtClean="0"/>
            <a:t>Contact</a:t>
          </a:r>
          <a:endParaRPr lang="en-US"/>
        </a:p>
      </dgm:t>
    </dgm:pt>
    <dgm:pt modelId="{98832D86-0C56-45F7-B417-8247985D1D3E}" type="parTrans" cxnId="{362418E0-FB1F-46BF-8DA2-0730B8937ABC}">
      <dgm:prSet/>
      <dgm:spPr/>
      <dgm:t>
        <a:bodyPr/>
        <a:lstStyle/>
        <a:p>
          <a:endParaRPr lang="en-US"/>
        </a:p>
      </dgm:t>
    </dgm:pt>
    <dgm:pt modelId="{D8412516-072D-429C-9685-D244F4EE4A15}" type="sibTrans" cxnId="{362418E0-FB1F-46BF-8DA2-0730B8937ABC}">
      <dgm:prSet/>
      <dgm:spPr/>
      <dgm:t>
        <a:bodyPr/>
        <a:lstStyle/>
        <a:p>
          <a:endParaRPr lang="en-US"/>
        </a:p>
      </dgm:t>
    </dgm:pt>
    <dgm:pt modelId="{55BF9253-09C6-4C22-B231-1513829BAE96}">
      <dgm:prSet/>
      <dgm:spPr/>
      <dgm:t>
        <a:bodyPr/>
        <a:lstStyle/>
        <a:p>
          <a:pPr rtl="0"/>
          <a:r>
            <a:rPr lang="en-US" smtClean="0"/>
            <a:t>Invoice</a:t>
          </a:r>
          <a:endParaRPr lang="en-US"/>
        </a:p>
      </dgm:t>
    </dgm:pt>
    <dgm:pt modelId="{3B5B3DC9-29BF-4EED-8291-07C392667CBD}" type="parTrans" cxnId="{7AA13F66-314D-4612-9796-03470A450360}">
      <dgm:prSet/>
      <dgm:spPr/>
      <dgm:t>
        <a:bodyPr/>
        <a:lstStyle/>
        <a:p>
          <a:endParaRPr lang="en-US"/>
        </a:p>
      </dgm:t>
    </dgm:pt>
    <dgm:pt modelId="{027136FA-B4D5-4737-A6BB-807A91BBDD8C}" type="sibTrans" cxnId="{7AA13F66-314D-4612-9796-03470A450360}">
      <dgm:prSet/>
      <dgm:spPr/>
      <dgm:t>
        <a:bodyPr/>
        <a:lstStyle/>
        <a:p>
          <a:endParaRPr lang="en-US"/>
        </a:p>
      </dgm:t>
    </dgm:pt>
    <dgm:pt modelId="{94974263-A8C6-4FCD-B1CA-650A53C088B1}">
      <dgm:prSet/>
      <dgm:spPr/>
      <dgm:t>
        <a:bodyPr/>
        <a:lstStyle/>
        <a:p>
          <a:pPr rtl="0"/>
          <a:r>
            <a:rPr lang="en-US" smtClean="0"/>
            <a:t>Opportunity</a:t>
          </a:r>
          <a:endParaRPr lang="en-US"/>
        </a:p>
      </dgm:t>
    </dgm:pt>
    <dgm:pt modelId="{23EA1638-3944-4C18-9A62-A251C4803931}" type="parTrans" cxnId="{7F96B76C-3B16-4092-9912-E5841D93FC82}">
      <dgm:prSet/>
      <dgm:spPr/>
      <dgm:t>
        <a:bodyPr/>
        <a:lstStyle/>
        <a:p>
          <a:endParaRPr lang="en-US"/>
        </a:p>
      </dgm:t>
    </dgm:pt>
    <dgm:pt modelId="{C5D1DD5E-9354-4133-91F2-D3C5D8E71F2A}" type="sibTrans" cxnId="{7F96B76C-3B16-4092-9912-E5841D93FC82}">
      <dgm:prSet/>
      <dgm:spPr/>
      <dgm:t>
        <a:bodyPr/>
        <a:lstStyle/>
        <a:p>
          <a:endParaRPr lang="en-US"/>
        </a:p>
      </dgm:t>
    </dgm:pt>
    <dgm:pt modelId="{099AB8FB-30EF-4007-9731-0D36D9B78CA8}">
      <dgm:prSet/>
      <dgm:spPr/>
      <dgm:t>
        <a:bodyPr/>
        <a:lstStyle/>
        <a:p>
          <a:pPr rtl="0"/>
          <a:r>
            <a:rPr lang="en-US" dirty="0" smtClean="0"/>
            <a:t>Quote</a:t>
          </a:r>
          <a:endParaRPr lang="en-US" dirty="0"/>
        </a:p>
      </dgm:t>
    </dgm:pt>
    <dgm:pt modelId="{EFC642D7-3E47-4D05-9EFA-01E1A3B2D712}" type="parTrans" cxnId="{64DC551C-D526-466C-9D7C-E8EFCF4DE51D}">
      <dgm:prSet/>
      <dgm:spPr/>
      <dgm:t>
        <a:bodyPr/>
        <a:lstStyle/>
        <a:p>
          <a:endParaRPr lang="en-US"/>
        </a:p>
      </dgm:t>
    </dgm:pt>
    <dgm:pt modelId="{1F91FA66-1A2D-4117-A927-DC30FC7BDF23}" type="sibTrans" cxnId="{64DC551C-D526-466C-9D7C-E8EFCF4DE51D}">
      <dgm:prSet/>
      <dgm:spPr/>
      <dgm:t>
        <a:bodyPr/>
        <a:lstStyle/>
        <a:p>
          <a:endParaRPr lang="en-US"/>
        </a:p>
      </dgm:t>
    </dgm:pt>
    <dgm:pt modelId="{7AF79D64-1D51-41AB-AD7C-F96650A34A88}">
      <dgm:prSet/>
      <dgm:spPr/>
      <dgm:t>
        <a:bodyPr/>
        <a:lstStyle/>
        <a:p>
          <a:pPr rtl="0"/>
          <a:r>
            <a:rPr lang="en-US" smtClean="0"/>
            <a:t>Lead</a:t>
          </a:r>
          <a:endParaRPr lang="en-US"/>
        </a:p>
      </dgm:t>
    </dgm:pt>
    <dgm:pt modelId="{69BAA7EB-BBB0-4859-A448-0B7D2F1387D1}" type="parTrans" cxnId="{281FDCCB-00F0-4B51-A5CC-90EE02756E6F}">
      <dgm:prSet/>
      <dgm:spPr/>
      <dgm:t>
        <a:bodyPr/>
        <a:lstStyle/>
        <a:p>
          <a:endParaRPr lang="en-US"/>
        </a:p>
      </dgm:t>
    </dgm:pt>
    <dgm:pt modelId="{9F26BE4E-EFA8-4136-AC07-32D1FBD9C5D1}" type="sibTrans" cxnId="{281FDCCB-00F0-4B51-A5CC-90EE02756E6F}">
      <dgm:prSet/>
      <dgm:spPr/>
      <dgm:t>
        <a:bodyPr/>
        <a:lstStyle/>
        <a:p>
          <a:endParaRPr lang="en-US"/>
        </a:p>
      </dgm:t>
    </dgm:pt>
    <dgm:pt modelId="{FF68B310-3277-4B3A-80E3-CE20A00BE496}">
      <dgm:prSet/>
      <dgm:spPr/>
      <dgm:t>
        <a:bodyPr/>
        <a:lstStyle/>
        <a:p>
          <a:pPr rtl="0"/>
          <a:r>
            <a:rPr lang="en-US" smtClean="0"/>
            <a:t>Order</a:t>
          </a:r>
          <a:endParaRPr lang="en-US"/>
        </a:p>
      </dgm:t>
    </dgm:pt>
    <dgm:pt modelId="{C233104E-A5B0-4982-82BF-A28E88E29F19}" type="parTrans" cxnId="{6E0403CC-B531-4D55-A486-046E4B6B1BDA}">
      <dgm:prSet/>
      <dgm:spPr/>
      <dgm:t>
        <a:bodyPr/>
        <a:lstStyle/>
        <a:p>
          <a:endParaRPr lang="en-US"/>
        </a:p>
      </dgm:t>
    </dgm:pt>
    <dgm:pt modelId="{98F52C22-9266-4079-A357-278FA2BC8D92}" type="sibTrans" cxnId="{6E0403CC-B531-4D55-A486-046E4B6B1BDA}">
      <dgm:prSet/>
      <dgm:spPr/>
      <dgm:t>
        <a:bodyPr/>
        <a:lstStyle/>
        <a:p>
          <a:endParaRPr lang="en-US"/>
        </a:p>
      </dgm:t>
    </dgm:pt>
    <dgm:pt modelId="{B1F76AB0-792A-44D7-91D6-BF34DAE2BAD5}" type="pres">
      <dgm:prSet presAssocID="{9172470A-AF00-4754-9A3D-C23EAFB7FA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53F67D-674E-4967-9198-2581ED5DA7EB}" type="pres">
      <dgm:prSet presAssocID="{E888F1FE-3A2A-4352-932F-1B17EA2B90A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80567-10BB-492A-AE32-B15BD926EC0A}" type="pres">
      <dgm:prSet presAssocID="{4ADD5874-74BE-4830-8F9D-8A5F849346FD}" presName="spacer" presStyleCnt="0"/>
      <dgm:spPr/>
    </dgm:pt>
    <dgm:pt modelId="{E38B0333-7F08-44DA-BE6E-DF97246FE223}" type="pres">
      <dgm:prSet presAssocID="{B1455250-8B95-48E0-8864-B9D9C85F018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F2FAC-40A7-4E71-BC9D-B0D5D77B6DF1}" type="pres">
      <dgm:prSet presAssocID="{B1455250-8B95-48E0-8864-B9D9C85F018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89F3B2-7C16-407E-8A6F-56ECBE7C1BD1}" type="presOf" srcId="{F78F595D-2DCE-4EBB-BAF3-62994117454D}" destId="{147F2FAC-40A7-4E71-BC9D-B0D5D77B6DF1}" srcOrd="0" destOrd="0" presId="urn:microsoft.com/office/officeart/2005/8/layout/vList2"/>
    <dgm:cxn modelId="{A18DEE8C-5020-4333-A7E7-0A84A70138EB}" type="presOf" srcId="{099AB8FB-30EF-4007-9731-0D36D9B78CA8}" destId="{147F2FAC-40A7-4E71-BC9D-B0D5D77B6DF1}" srcOrd="0" destOrd="5" presId="urn:microsoft.com/office/officeart/2005/8/layout/vList2"/>
    <dgm:cxn modelId="{DD320AE3-51E5-4FF5-920E-F43F55984B00}" type="presOf" srcId="{B1455250-8B95-48E0-8864-B9D9C85F0182}" destId="{E38B0333-7F08-44DA-BE6E-DF97246FE223}" srcOrd="0" destOrd="0" presId="urn:microsoft.com/office/officeart/2005/8/layout/vList2"/>
    <dgm:cxn modelId="{7AA13F66-314D-4612-9796-03470A450360}" srcId="{B1455250-8B95-48E0-8864-B9D9C85F0182}" destId="{55BF9253-09C6-4C22-B231-1513829BAE96}" srcOrd="3" destOrd="0" parTransId="{3B5B3DC9-29BF-4EED-8291-07C392667CBD}" sibTransId="{027136FA-B4D5-4737-A6BB-807A91BBDD8C}"/>
    <dgm:cxn modelId="{B3D4FAC8-EFD3-41D9-9DE7-C15867C7CA9E}" srcId="{9172470A-AF00-4754-9A3D-C23EAFB7FA70}" destId="{B1455250-8B95-48E0-8864-B9D9C85F0182}" srcOrd="1" destOrd="0" parTransId="{A3B4924E-209E-4694-99EC-C74FDEDD0ED9}" sibTransId="{CE955FE4-6870-4928-BF7F-010265CFBD3B}"/>
    <dgm:cxn modelId="{FAEB21B4-63BB-4B28-8F50-B2D5547E8110}" type="presOf" srcId="{7AF79D64-1D51-41AB-AD7C-F96650A34A88}" destId="{147F2FAC-40A7-4E71-BC9D-B0D5D77B6DF1}" srcOrd="0" destOrd="6" presId="urn:microsoft.com/office/officeart/2005/8/layout/vList2"/>
    <dgm:cxn modelId="{F59A1FA4-7442-45E1-8F5A-7868F21E9ECD}" srcId="{B1455250-8B95-48E0-8864-B9D9C85F0182}" destId="{3FA549AC-7D6E-4689-B29F-677320BA3065}" srcOrd="1" destOrd="0" parTransId="{02A16519-B017-405A-8EA9-D2EA478749C3}" sibTransId="{98C9FAE6-193C-4CCA-BAF8-C7E2912010AF}"/>
    <dgm:cxn modelId="{5FAA169A-8F09-450B-B3ED-F1E47CAD780A}" type="presOf" srcId="{E888F1FE-3A2A-4352-932F-1B17EA2B90AD}" destId="{EC53F67D-674E-4967-9198-2581ED5DA7EB}" srcOrd="0" destOrd="0" presId="urn:microsoft.com/office/officeart/2005/8/layout/vList2"/>
    <dgm:cxn modelId="{7F96B76C-3B16-4092-9912-E5841D93FC82}" srcId="{B1455250-8B95-48E0-8864-B9D9C85F0182}" destId="{94974263-A8C6-4FCD-B1CA-650A53C088B1}" srcOrd="4" destOrd="0" parTransId="{23EA1638-3944-4C18-9A62-A251C4803931}" sibTransId="{C5D1DD5E-9354-4133-91F2-D3C5D8E71F2A}"/>
    <dgm:cxn modelId="{362418E0-FB1F-46BF-8DA2-0730B8937ABC}" srcId="{B1455250-8B95-48E0-8864-B9D9C85F0182}" destId="{44DD9B4C-5C85-43F5-B7B8-56825854E4E4}" srcOrd="2" destOrd="0" parTransId="{98832D86-0C56-45F7-B417-8247985D1D3E}" sibTransId="{D8412516-072D-429C-9685-D244F4EE4A15}"/>
    <dgm:cxn modelId="{6E0403CC-B531-4D55-A486-046E4B6B1BDA}" srcId="{B1455250-8B95-48E0-8864-B9D9C85F0182}" destId="{FF68B310-3277-4B3A-80E3-CE20A00BE496}" srcOrd="7" destOrd="0" parTransId="{C233104E-A5B0-4982-82BF-A28E88E29F19}" sibTransId="{98F52C22-9266-4079-A357-278FA2BC8D92}"/>
    <dgm:cxn modelId="{8A5B0D27-562B-4FBE-9A3C-65865CD05163}" type="presOf" srcId="{3FA549AC-7D6E-4689-B29F-677320BA3065}" destId="{147F2FAC-40A7-4E71-BC9D-B0D5D77B6DF1}" srcOrd="0" destOrd="1" presId="urn:microsoft.com/office/officeart/2005/8/layout/vList2"/>
    <dgm:cxn modelId="{FA12D6D5-05E7-46EA-9E00-8B0E3DF2B22E}" type="presOf" srcId="{94974263-A8C6-4FCD-B1CA-650A53C088B1}" destId="{147F2FAC-40A7-4E71-BC9D-B0D5D77B6DF1}" srcOrd="0" destOrd="4" presId="urn:microsoft.com/office/officeart/2005/8/layout/vList2"/>
    <dgm:cxn modelId="{A71D3968-D145-48B1-BA81-7F54C4423A6D}" type="presOf" srcId="{55BF9253-09C6-4C22-B231-1513829BAE96}" destId="{147F2FAC-40A7-4E71-BC9D-B0D5D77B6DF1}" srcOrd="0" destOrd="3" presId="urn:microsoft.com/office/officeart/2005/8/layout/vList2"/>
    <dgm:cxn modelId="{281FDCCB-00F0-4B51-A5CC-90EE02756E6F}" srcId="{B1455250-8B95-48E0-8864-B9D9C85F0182}" destId="{7AF79D64-1D51-41AB-AD7C-F96650A34A88}" srcOrd="6" destOrd="0" parTransId="{69BAA7EB-BBB0-4859-A448-0B7D2F1387D1}" sibTransId="{9F26BE4E-EFA8-4136-AC07-32D1FBD9C5D1}"/>
    <dgm:cxn modelId="{210A9C2D-B1D2-4596-A5A6-460969B38D0C}" srcId="{9172470A-AF00-4754-9A3D-C23EAFB7FA70}" destId="{E888F1FE-3A2A-4352-932F-1B17EA2B90AD}" srcOrd="0" destOrd="0" parTransId="{712F844F-6207-4B27-A610-DA6B7E1ECE5C}" sibTransId="{4ADD5874-74BE-4830-8F9D-8A5F849346FD}"/>
    <dgm:cxn modelId="{37D9FE5C-2999-4433-86E1-F2B1AAC7DA5E}" type="presOf" srcId="{44DD9B4C-5C85-43F5-B7B8-56825854E4E4}" destId="{147F2FAC-40A7-4E71-BC9D-B0D5D77B6DF1}" srcOrd="0" destOrd="2" presId="urn:microsoft.com/office/officeart/2005/8/layout/vList2"/>
    <dgm:cxn modelId="{3A0D320D-5847-4D1F-9C81-614E4DB6CB37}" type="presOf" srcId="{9172470A-AF00-4754-9A3D-C23EAFB7FA70}" destId="{B1F76AB0-792A-44D7-91D6-BF34DAE2BAD5}" srcOrd="0" destOrd="0" presId="urn:microsoft.com/office/officeart/2005/8/layout/vList2"/>
    <dgm:cxn modelId="{64DC551C-D526-466C-9D7C-E8EFCF4DE51D}" srcId="{B1455250-8B95-48E0-8864-B9D9C85F0182}" destId="{099AB8FB-30EF-4007-9731-0D36D9B78CA8}" srcOrd="5" destOrd="0" parTransId="{EFC642D7-3E47-4D05-9EFA-01E1A3B2D712}" sibTransId="{1F91FA66-1A2D-4117-A927-DC30FC7BDF23}"/>
    <dgm:cxn modelId="{3219184E-C999-4D97-8DE1-D50925361417}" srcId="{B1455250-8B95-48E0-8864-B9D9C85F0182}" destId="{F78F595D-2DCE-4EBB-BAF3-62994117454D}" srcOrd="0" destOrd="0" parTransId="{F98F2C2B-A0C7-4D9C-9F39-035E521D6F72}" sibTransId="{3218F4E9-3460-46BE-8B16-81A91758AD42}"/>
    <dgm:cxn modelId="{795E6314-DD37-44D2-96AD-05D552F09D08}" type="presOf" srcId="{FF68B310-3277-4B3A-80E3-CE20A00BE496}" destId="{147F2FAC-40A7-4E71-BC9D-B0D5D77B6DF1}" srcOrd="0" destOrd="7" presId="urn:microsoft.com/office/officeart/2005/8/layout/vList2"/>
    <dgm:cxn modelId="{C743C6FC-088B-4E9C-82A5-5AD5DDDA5D4F}" type="presParOf" srcId="{B1F76AB0-792A-44D7-91D6-BF34DAE2BAD5}" destId="{EC53F67D-674E-4967-9198-2581ED5DA7EB}" srcOrd="0" destOrd="0" presId="urn:microsoft.com/office/officeart/2005/8/layout/vList2"/>
    <dgm:cxn modelId="{3BF57D5F-C29E-40FD-9A91-F6A117754B55}" type="presParOf" srcId="{B1F76AB0-792A-44D7-91D6-BF34DAE2BAD5}" destId="{BD880567-10BB-492A-AE32-B15BD926EC0A}" srcOrd="1" destOrd="0" presId="urn:microsoft.com/office/officeart/2005/8/layout/vList2"/>
    <dgm:cxn modelId="{7AE460ED-3613-4136-9EA8-01EB7834B651}" type="presParOf" srcId="{B1F76AB0-792A-44D7-91D6-BF34DAE2BAD5}" destId="{E38B0333-7F08-44DA-BE6E-DF97246FE223}" srcOrd="2" destOrd="0" presId="urn:microsoft.com/office/officeart/2005/8/layout/vList2"/>
    <dgm:cxn modelId="{C7A6F744-59CE-4572-A750-F046D574239D}" type="presParOf" srcId="{B1F76AB0-792A-44D7-91D6-BF34DAE2BAD5}" destId="{147F2FAC-40A7-4E71-BC9D-B0D5D77B6D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A5D014-AEDD-44E4-B9FC-EFE0716557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4921B2-4405-435A-8354-3B35C9F34270}">
      <dgm:prSet/>
      <dgm:spPr/>
      <dgm:t>
        <a:bodyPr/>
        <a:lstStyle/>
        <a:p>
          <a:pPr rtl="0"/>
          <a:r>
            <a:rPr lang="en-US" smtClean="0"/>
            <a:t>Added to main Dynamics CRM Navigation</a:t>
          </a:r>
          <a:endParaRPr lang="en-US"/>
        </a:p>
      </dgm:t>
    </dgm:pt>
    <dgm:pt modelId="{A263F1B1-0B73-4C6C-B2E1-FB1A7E189F80}" type="parTrans" cxnId="{257E424D-149A-4457-BFA6-8F4DB480A056}">
      <dgm:prSet/>
      <dgm:spPr/>
      <dgm:t>
        <a:bodyPr/>
        <a:lstStyle/>
        <a:p>
          <a:endParaRPr lang="en-US"/>
        </a:p>
      </dgm:t>
    </dgm:pt>
    <dgm:pt modelId="{5B6B4DAE-863B-4168-A909-F76B514701DC}" type="sibTrans" cxnId="{257E424D-149A-4457-BFA6-8F4DB480A056}">
      <dgm:prSet/>
      <dgm:spPr/>
      <dgm:t>
        <a:bodyPr/>
        <a:lstStyle/>
        <a:p>
          <a:endParaRPr lang="en-US"/>
        </a:p>
      </dgm:t>
    </dgm:pt>
    <dgm:pt modelId="{CB21B5FD-2B99-45C2-9213-7028FB959E63}">
      <dgm:prSet/>
      <dgm:spPr/>
      <dgm:t>
        <a:bodyPr/>
        <a:lstStyle/>
        <a:p>
          <a:pPr rtl="0"/>
          <a:r>
            <a:rPr lang="en-US" smtClean="0"/>
            <a:t>Apply SLAs for Case and custom entities</a:t>
          </a:r>
          <a:endParaRPr lang="en-US"/>
        </a:p>
      </dgm:t>
    </dgm:pt>
    <dgm:pt modelId="{2DE77F2B-8B8C-4F03-9560-E39B5A88E888}" type="parTrans" cxnId="{BD51828A-44A2-4531-BE40-15CD81D1CB97}">
      <dgm:prSet/>
      <dgm:spPr/>
      <dgm:t>
        <a:bodyPr/>
        <a:lstStyle/>
        <a:p>
          <a:endParaRPr lang="en-US"/>
        </a:p>
      </dgm:t>
    </dgm:pt>
    <dgm:pt modelId="{4CC03A46-AE79-44C9-8215-86502BE69E6A}" type="sibTrans" cxnId="{BD51828A-44A2-4531-BE40-15CD81D1CB97}">
      <dgm:prSet/>
      <dgm:spPr/>
      <dgm:t>
        <a:bodyPr/>
        <a:lstStyle/>
        <a:p>
          <a:endParaRPr lang="en-US"/>
        </a:p>
      </dgm:t>
    </dgm:pt>
    <dgm:pt modelId="{FFE692B0-4ABB-4C63-BD4C-0BC8A4820F03}">
      <dgm:prSet/>
      <dgm:spPr/>
      <dgm:t>
        <a:bodyPr/>
        <a:lstStyle/>
        <a:p>
          <a:pPr rtl="0"/>
          <a:r>
            <a:rPr lang="en-US" smtClean="0"/>
            <a:t>Track progress of SLA KPIs with timer control</a:t>
          </a:r>
          <a:endParaRPr lang="en-US"/>
        </a:p>
      </dgm:t>
    </dgm:pt>
    <dgm:pt modelId="{09DF3A4B-D840-403E-A3E5-E04B7F2D2CA5}" type="parTrans" cxnId="{5A7DDB28-DB98-4D26-8CA4-234C884C456E}">
      <dgm:prSet/>
      <dgm:spPr/>
      <dgm:t>
        <a:bodyPr/>
        <a:lstStyle/>
        <a:p>
          <a:endParaRPr lang="en-US"/>
        </a:p>
      </dgm:t>
    </dgm:pt>
    <dgm:pt modelId="{4939E320-3129-4711-BDB6-CBADF03B0781}" type="sibTrans" cxnId="{5A7DDB28-DB98-4D26-8CA4-234C884C456E}">
      <dgm:prSet/>
      <dgm:spPr/>
      <dgm:t>
        <a:bodyPr/>
        <a:lstStyle/>
        <a:p>
          <a:endParaRPr lang="en-US"/>
        </a:p>
      </dgm:t>
    </dgm:pt>
    <dgm:pt modelId="{5981D07F-E9EB-413A-9F2C-C6D8090F3CFF}">
      <dgm:prSet/>
      <dgm:spPr/>
      <dgm:t>
        <a:bodyPr/>
        <a:lstStyle/>
        <a:p>
          <a:pPr rtl="0"/>
          <a:r>
            <a:rPr lang="en-US" dirty="0" smtClean="0"/>
            <a:t>Remove redundancies between similar cases by merging them into a single </a:t>
          </a:r>
          <a:r>
            <a:rPr lang="en-US" dirty="0" smtClean="0"/>
            <a:t>case</a:t>
          </a:r>
          <a:endParaRPr lang="en-US" dirty="0"/>
        </a:p>
      </dgm:t>
    </dgm:pt>
    <dgm:pt modelId="{896C3017-255D-4E93-981F-2263FEE0EDF8}" type="parTrans" cxnId="{D300E43B-8D87-4053-9523-D46B6CAED800}">
      <dgm:prSet/>
      <dgm:spPr/>
      <dgm:t>
        <a:bodyPr/>
        <a:lstStyle/>
        <a:p>
          <a:endParaRPr lang="en-US"/>
        </a:p>
      </dgm:t>
    </dgm:pt>
    <dgm:pt modelId="{BEDC93BA-3225-419A-A03F-16EC159E2989}" type="sibTrans" cxnId="{D300E43B-8D87-4053-9523-D46B6CAED800}">
      <dgm:prSet/>
      <dgm:spPr/>
      <dgm:t>
        <a:bodyPr/>
        <a:lstStyle/>
        <a:p>
          <a:endParaRPr lang="en-US"/>
        </a:p>
      </dgm:t>
    </dgm:pt>
    <dgm:pt modelId="{83BA3284-7B3C-41CF-9AAF-7EA1D4DED9B8}">
      <dgm:prSet/>
      <dgm:spPr/>
      <dgm:t>
        <a:bodyPr/>
        <a:lstStyle/>
        <a:p>
          <a:pPr rtl="0"/>
          <a:r>
            <a:rPr lang="en-US" dirty="0" smtClean="0"/>
            <a:t>Access forms and dashboards easily using keyboard navigation</a:t>
          </a:r>
          <a:r>
            <a:rPr lang="en-US" dirty="0" smtClean="0"/>
            <a:t>.</a:t>
          </a:r>
          <a:endParaRPr lang="en-US" dirty="0"/>
        </a:p>
      </dgm:t>
    </dgm:pt>
    <dgm:pt modelId="{69F6C33B-62B2-4427-9A1B-FE2CF75026C4}" type="parTrans" cxnId="{9BDE64F1-B7D0-405F-A2CE-23BA975C1164}">
      <dgm:prSet/>
      <dgm:spPr/>
      <dgm:t>
        <a:bodyPr/>
        <a:lstStyle/>
        <a:p>
          <a:endParaRPr lang="en-US"/>
        </a:p>
      </dgm:t>
    </dgm:pt>
    <dgm:pt modelId="{8AC12899-2C39-48BC-9330-CD1C02ADDC7F}" type="sibTrans" cxnId="{9BDE64F1-B7D0-405F-A2CE-23BA975C1164}">
      <dgm:prSet/>
      <dgm:spPr/>
      <dgm:t>
        <a:bodyPr/>
        <a:lstStyle/>
        <a:p>
          <a:endParaRPr lang="en-US"/>
        </a:p>
      </dgm:t>
    </dgm:pt>
    <dgm:pt modelId="{A6EF12B9-8E19-4B19-9F7E-B28ED82969F5}" type="pres">
      <dgm:prSet presAssocID="{86A5D014-AEDD-44E4-B9FC-EFE0716557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52AC0D-3249-41A9-8DFD-F3ACFD7B6CA3}" type="pres">
      <dgm:prSet presAssocID="{3D4921B2-4405-435A-8354-3B35C9F342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DB641-42C5-4B8E-ABE8-F112AF90DB7F}" type="pres">
      <dgm:prSet presAssocID="{5B6B4DAE-863B-4168-A909-F76B514701DC}" presName="spacer" presStyleCnt="0"/>
      <dgm:spPr/>
    </dgm:pt>
    <dgm:pt modelId="{D2C8CF54-818E-49A3-B247-4FB2AE386DEB}" type="pres">
      <dgm:prSet presAssocID="{CB21B5FD-2B99-45C2-9213-7028FB959E6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E4DCE-46F2-4446-B360-3A37AFD895C1}" type="pres">
      <dgm:prSet presAssocID="{4CC03A46-AE79-44C9-8215-86502BE69E6A}" presName="spacer" presStyleCnt="0"/>
      <dgm:spPr/>
    </dgm:pt>
    <dgm:pt modelId="{AB5DEF28-AA29-4F00-8535-F15BADD5EB50}" type="pres">
      <dgm:prSet presAssocID="{FFE692B0-4ABB-4C63-BD4C-0BC8A4820F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D9840-CFF6-414F-9A09-01FD6A2C17CB}" type="pres">
      <dgm:prSet presAssocID="{4939E320-3129-4711-BDB6-CBADF03B0781}" presName="spacer" presStyleCnt="0"/>
      <dgm:spPr/>
    </dgm:pt>
    <dgm:pt modelId="{4E8FA518-7D52-4DE3-8D72-8812A26C78ED}" type="pres">
      <dgm:prSet presAssocID="{5981D07F-E9EB-413A-9F2C-C6D8090F3CF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4ACA6-099E-4A69-AA2A-5A17F01CB645}" type="pres">
      <dgm:prSet presAssocID="{BEDC93BA-3225-419A-A03F-16EC159E2989}" presName="spacer" presStyleCnt="0"/>
      <dgm:spPr/>
    </dgm:pt>
    <dgm:pt modelId="{2CA8C45C-E29A-4402-AD2B-69281C2C4CEA}" type="pres">
      <dgm:prSet presAssocID="{83BA3284-7B3C-41CF-9AAF-7EA1D4DED9B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CD1441-FA0C-48DE-B48F-5492ABF615F1}" type="presOf" srcId="{FFE692B0-4ABB-4C63-BD4C-0BC8A4820F03}" destId="{AB5DEF28-AA29-4F00-8535-F15BADD5EB50}" srcOrd="0" destOrd="0" presId="urn:microsoft.com/office/officeart/2005/8/layout/vList2"/>
    <dgm:cxn modelId="{D300E43B-8D87-4053-9523-D46B6CAED800}" srcId="{86A5D014-AEDD-44E4-B9FC-EFE07165572B}" destId="{5981D07F-E9EB-413A-9F2C-C6D8090F3CFF}" srcOrd="3" destOrd="0" parTransId="{896C3017-255D-4E93-981F-2263FEE0EDF8}" sibTransId="{BEDC93BA-3225-419A-A03F-16EC159E2989}"/>
    <dgm:cxn modelId="{9BDE64F1-B7D0-405F-A2CE-23BA975C1164}" srcId="{86A5D014-AEDD-44E4-B9FC-EFE07165572B}" destId="{83BA3284-7B3C-41CF-9AAF-7EA1D4DED9B8}" srcOrd="4" destOrd="0" parTransId="{69F6C33B-62B2-4427-9A1B-FE2CF75026C4}" sibTransId="{8AC12899-2C39-48BC-9330-CD1C02ADDC7F}"/>
    <dgm:cxn modelId="{F51C283E-948F-47FF-97D2-91A55F4A5EA1}" type="presOf" srcId="{CB21B5FD-2B99-45C2-9213-7028FB959E63}" destId="{D2C8CF54-818E-49A3-B247-4FB2AE386DEB}" srcOrd="0" destOrd="0" presId="urn:microsoft.com/office/officeart/2005/8/layout/vList2"/>
    <dgm:cxn modelId="{47C341F6-6D72-4C5C-822E-E77743BFB774}" type="presOf" srcId="{5981D07F-E9EB-413A-9F2C-C6D8090F3CFF}" destId="{4E8FA518-7D52-4DE3-8D72-8812A26C78ED}" srcOrd="0" destOrd="0" presId="urn:microsoft.com/office/officeart/2005/8/layout/vList2"/>
    <dgm:cxn modelId="{257E424D-149A-4457-BFA6-8F4DB480A056}" srcId="{86A5D014-AEDD-44E4-B9FC-EFE07165572B}" destId="{3D4921B2-4405-435A-8354-3B35C9F34270}" srcOrd="0" destOrd="0" parTransId="{A263F1B1-0B73-4C6C-B2E1-FB1A7E189F80}" sibTransId="{5B6B4DAE-863B-4168-A909-F76B514701DC}"/>
    <dgm:cxn modelId="{5A7DDB28-DB98-4D26-8CA4-234C884C456E}" srcId="{86A5D014-AEDD-44E4-B9FC-EFE07165572B}" destId="{FFE692B0-4ABB-4C63-BD4C-0BC8A4820F03}" srcOrd="2" destOrd="0" parTransId="{09DF3A4B-D840-403E-A3E5-E04B7F2D2CA5}" sibTransId="{4939E320-3129-4711-BDB6-CBADF03B0781}"/>
    <dgm:cxn modelId="{BD51828A-44A2-4531-BE40-15CD81D1CB97}" srcId="{86A5D014-AEDD-44E4-B9FC-EFE07165572B}" destId="{CB21B5FD-2B99-45C2-9213-7028FB959E63}" srcOrd="1" destOrd="0" parTransId="{2DE77F2B-8B8C-4F03-9560-E39B5A88E888}" sibTransId="{4CC03A46-AE79-44C9-8215-86502BE69E6A}"/>
    <dgm:cxn modelId="{421A4A16-456E-4DF9-8BDF-90CDCD86E622}" type="presOf" srcId="{83BA3284-7B3C-41CF-9AAF-7EA1D4DED9B8}" destId="{2CA8C45C-E29A-4402-AD2B-69281C2C4CEA}" srcOrd="0" destOrd="0" presId="urn:microsoft.com/office/officeart/2005/8/layout/vList2"/>
    <dgm:cxn modelId="{4987FEAF-FC2D-4E44-A778-D26AA8E270C9}" type="presOf" srcId="{86A5D014-AEDD-44E4-B9FC-EFE07165572B}" destId="{A6EF12B9-8E19-4B19-9F7E-B28ED82969F5}" srcOrd="0" destOrd="0" presId="urn:microsoft.com/office/officeart/2005/8/layout/vList2"/>
    <dgm:cxn modelId="{A6B57F61-C780-4541-BB14-EE1F0AED1B5C}" type="presOf" srcId="{3D4921B2-4405-435A-8354-3B35C9F34270}" destId="{D552AC0D-3249-41A9-8DFD-F3ACFD7B6CA3}" srcOrd="0" destOrd="0" presId="urn:microsoft.com/office/officeart/2005/8/layout/vList2"/>
    <dgm:cxn modelId="{1A72B835-5C53-4320-BE54-5C0E85DA9477}" type="presParOf" srcId="{A6EF12B9-8E19-4B19-9F7E-B28ED82969F5}" destId="{D552AC0D-3249-41A9-8DFD-F3ACFD7B6CA3}" srcOrd="0" destOrd="0" presId="urn:microsoft.com/office/officeart/2005/8/layout/vList2"/>
    <dgm:cxn modelId="{13EBE1D4-3597-4EF8-BD23-1E17A1A9B3EA}" type="presParOf" srcId="{A6EF12B9-8E19-4B19-9F7E-B28ED82969F5}" destId="{8A3DB641-42C5-4B8E-ABE8-F112AF90DB7F}" srcOrd="1" destOrd="0" presId="urn:microsoft.com/office/officeart/2005/8/layout/vList2"/>
    <dgm:cxn modelId="{6FF19C52-8ADF-4BDB-A70D-FDF86A29FDA6}" type="presParOf" srcId="{A6EF12B9-8E19-4B19-9F7E-B28ED82969F5}" destId="{D2C8CF54-818E-49A3-B247-4FB2AE386DEB}" srcOrd="2" destOrd="0" presId="urn:microsoft.com/office/officeart/2005/8/layout/vList2"/>
    <dgm:cxn modelId="{38F20ECB-3F72-444E-B6B1-3BC56D4AA6C5}" type="presParOf" srcId="{A6EF12B9-8E19-4B19-9F7E-B28ED82969F5}" destId="{342E4DCE-46F2-4446-B360-3A37AFD895C1}" srcOrd="3" destOrd="0" presId="urn:microsoft.com/office/officeart/2005/8/layout/vList2"/>
    <dgm:cxn modelId="{7F5DB43F-F9DE-4D1D-AD28-B1084BD39BFA}" type="presParOf" srcId="{A6EF12B9-8E19-4B19-9F7E-B28ED82969F5}" destId="{AB5DEF28-AA29-4F00-8535-F15BADD5EB50}" srcOrd="4" destOrd="0" presId="urn:microsoft.com/office/officeart/2005/8/layout/vList2"/>
    <dgm:cxn modelId="{904578A3-432A-4FB1-AFE6-9B45232EDE18}" type="presParOf" srcId="{A6EF12B9-8E19-4B19-9F7E-B28ED82969F5}" destId="{014D9840-CFF6-414F-9A09-01FD6A2C17CB}" srcOrd="5" destOrd="0" presId="urn:microsoft.com/office/officeart/2005/8/layout/vList2"/>
    <dgm:cxn modelId="{99268B6D-4615-4293-AC87-0D1DACB52D6F}" type="presParOf" srcId="{A6EF12B9-8E19-4B19-9F7E-B28ED82969F5}" destId="{4E8FA518-7D52-4DE3-8D72-8812A26C78ED}" srcOrd="6" destOrd="0" presId="urn:microsoft.com/office/officeart/2005/8/layout/vList2"/>
    <dgm:cxn modelId="{ACA0D2C2-3A21-493E-9433-A15A9245E99A}" type="presParOf" srcId="{A6EF12B9-8E19-4B19-9F7E-B28ED82969F5}" destId="{C634ACA6-099E-4A69-AA2A-5A17F01CB645}" srcOrd="7" destOrd="0" presId="urn:microsoft.com/office/officeart/2005/8/layout/vList2"/>
    <dgm:cxn modelId="{1D81F035-C5A6-4BA2-9026-E49B7E6C9FFA}" type="presParOf" srcId="{A6EF12B9-8E19-4B19-9F7E-B28ED82969F5}" destId="{2CA8C45C-E29A-4402-AD2B-69281C2C4C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60AFFF-759E-4707-9A53-A2D28E8B44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4F5DC-22DD-4F0D-A6C7-26082638C6BD}">
      <dgm:prSet/>
      <dgm:spPr/>
      <dgm:t>
        <a:bodyPr/>
        <a:lstStyle/>
        <a:p>
          <a:pPr rtl="0"/>
          <a:r>
            <a:rPr lang="en-US" smtClean="0"/>
            <a:t>Improved Offline experience</a:t>
          </a:r>
          <a:endParaRPr lang="en-US"/>
        </a:p>
      </dgm:t>
    </dgm:pt>
    <dgm:pt modelId="{279C246B-EC9F-4874-A38E-A5FB677FD01F}" type="parTrans" cxnId="{668A3F5E-5120-498A-91CC-3E044176CADA}">
      <dgm:prSet/>
      <dgm:spPr/>
      <dgm:t>
        <a:bodyPr/>
        <a:lstStyle/>
        <a:p>
          <a:endParaRPr lang="en-US"/>
        </a:p>
      </dgm:t>
    </dgm:pt>
    <dgm:pt modelId="{7FFAAD91-6148-4B57-B611-06027707DFE5}" type="sibTrans" cxnId="{668A3F5E-5120-498A-91CC-3E044176CADA}">
      <dgm:prSet/>
      <dgm:spPr/>
      <dgm:t>
        <a:bodyPr/>
        <a:lstStyle/>
        <a:p>
          <a:endParaRPr lang="en-US"/>
        </a:p>
      </dgm:t>
    </dgm:pt>
    <dgm:pt modelId="{08BE43CC-F456-4376-9A53-216F68D60BDF}">
      <dgm:prSet/>
      <dgm:spPr/>
      <dgm:t>
        <a:bodyPr/>
        <a:lstStyle/>
        <a:p>
          <a:pPr rtl="0"/>
          <a:r>
            <a:rPr lang="en-US" smtClean="0"/>
            <a:t>View, update, delete</a:t>
          </a:r>
          <a:endParaRPr lang="en-US"/>
        </a:p>
      </dgm:t>
    </dgm:pt>
    <dgm:pt modelId="{961E2BB5-433E-4034-83D0-0CA67A9743A2}" type="parTrans" cxnId="{67E5EDA8-B7EF-4C2B-B41E-289D68D3F730}">
      <dgm:prSet/>
      <dgm:spPr/>
      <dgm:t>
        <a:bodyPr/>
        <a:lstStyle/>
        <a:p>
          <a:endParaRPr lang="en-US"/>
        </a:p>
      </dgm:t>
    </dgm:pt>
    <dgm:pt modelId="{43688E77-1B57-45CF-9EB5-4399DD41E1E6}" type="sibTrans" cxnId="{67E5EDA8-B7EF-4C2B-B41E-289D68D3F730}">
      <dgm:prSet/>
      <dgm:spPr/>
      <dgm:t>
        <a:bodyPr/>
        <a:lstStyle/>
        <a:p>
          <a:endParaRPr lang="en-US"/>
        </a:p>
      </dgm:t>
    </dgm:pt>
    <dgm:pt modelId="{F3DDF938-BD98-45A0-803C-FCFD01C7EEE1}">
      <dgm:prSet/>
      <dgm:spPr/>
      <dgm:t>
        <a:bodyPr/>
        <a:lstStyle/>
        <a:p>
          <a:pPr rtl="0"/>
          <a:r>
            <a:rPr lang="en-US" smtClean="0"/>
            <a:t>Service reps can now:</a:t>
          </a:r>
          <a:endParaRPr lang="en-US"/>
        </a:p>
      </dgm:t>
    </dgm:pt>
    <dgm:pt modelId="{AB04F5D0-1F1F-4D19-94C0-DB0EFB2D5908}" type="parTrans" cxnId="{71DB9170-EF49-4AC5-99D7-73FCBA324DF8}">
      <dgm:prSet/>
      <dgm:spPr/>
      <dgm:t>
        <a:bodyPr/>
        <a:lstStyle/>
        <a:p>
          <a:endParaRPr lang="en-US"/>
        </a:p>
      </dgm:t>
    </dgm:pt>
    <dgm:pt modelId="{BA2C0C61-6A87-4A5B-B000-8BFFE2ABE963}" type="sibTrans" cxnId="{71DB9170-EF49-4AC5-99D7-73FCBA324DF8}">
      <dgm:prSet/>
      <dgm:spPr/>
      <dgm:t>
        <a:bodyPr/>
        <a:lstStyle/>
        <a:p>
          <a:endParaRPr lang="en-US"/>
        </a:p>
      </dgm:t>
    </dgm:pt>
    <dgm:pt modelId="{DCFE7CF3-3FAF-43D3-B596-8CD72B84D2A9}">
      <dgm:prSet/>
      <dgm:spPr/>
      <dgm:t>
        <a:bodyPr/>
        <a:lstStyle/>
        <a:p>
          <a:pPr rtl="0"/>
          <a:r>
            <a:rPr lang="en-US" smtClean="0"/>
            <a:t>Search for, view, create, and edit knowledge articles</a:t>
          </a:r>
          <a:endParaRPr lang="en-US"/>
        </a:p>
      </dgm:t>
    </dgm:pt>
    <dgm:pt modelId="{9622091C-419A-4AB4-8F05-171EBFEA53F0}" type="parTrans" cxnId="{8BD7C27B-0193-4FD7-A1EF-DC43629CB936}">
      <dgm:prSet/>
      <dgm:spPr/>
      <dgm:t>
        <a:bodyPr/>
        <a:lstStyle/>
        <a:p>
          <a:endParaRPr lang="en-US"/>
        </a:p>
      </dgm:t>
    </dgm:pt>
    <dgm:pt modelId="{EA7EB21D-FBD1-4C46-AF01-65D6E073B318}" type="sibTrans" cxnId="{8BD7C27B-0193-4FD7-A1EF-DC43629CB936}">
      <dgm:prSet/>
      <dgm:spPr/>
      <dgm:t>
        <a:bodyPr/>
        <a:lstStyle/>
        <a:p>
          <a:endParaRPr lang="en-US"/>
        </a:p>
      </dgm:t>
    </dgm:pt>
    <dgm:pt modelId="{976D307A-2215-4DBA-9341-5EDD74A40A5B}">
      <dgm:prSet/>
      <dgm:spPr/>
      <dgm:t>
        <a:bodyPr/>
        <a:lstStyle/>
        <a:p>
          <a:pPr rtl="0"/>
          <a:r>
            <a:rPr lang="en-US" dirty="0" smtClean="0"/>
            <a:t>Sales professionals can now:</a:t>
          </a:r>
          <a:endParaRPr lang="en-US" dirty="0"/>
        </a:p>
      </dgm:t>
    </dgm:pt>
    <dgm:pt modelId="{453861FF-D012-4A53-A3DE-9E5FC361924D}" type="parTrans" cxnId="{BD525C12-407A-46A3-9716-8E3144DB4A79}">
      <dgm:prSet/>
      <dgm:spPr/>
      <dgm:t>
        <a:bodyPr/>
        <a:lstStyle/>
        <a:p>
          <a:endParaRPr lang="en-US"/>
        </a:p>
      </dgm:t>
    </dgm:pt>
    <dgm:pt modelId="{B7C42E33-CDAD-4BD6-B7BB-6DACDCB8919E}" type="sibTrans" cxnId="{BD525C12-407A-46A3-9716-8E3144DB4A79}">
      <dgm:prSet/>
      <dgm:spPr/>
      <dgm:t>
        <a:bodyPr/>
        <a:lstStyle/>
        <a:p>
          <a:endParaRPr lang="en-US"/>
        </a:p>
      </dgm:t>
    </dgm:pt>
    <dgm:pt modelId="{905ED2C0-51AB-4F25-8FDA-CD250E7D17B5}">
      <dgm:prSet/>
      <dgm:spPr/>
      <dgm:t>
        <a:bodyPr/>
        <a:lstStyle/>
        <a:p>
          <a:pPr rtl="0"/>
          <a:r>
            <a:rPr lang="en-US" dirty="0" smtClean="0"/>
            <a:t>Manage quotes, orders, and invoices</a:t>
          </a:r>
          <a:endParaRPr lang="en-US" dirty="0"/>
        </a:p>
      </dgm:t>
    </dgm:pt>
    <dgm:pt modelId="{F9434268-20B3-497C-BA9D-9BA0885BF750}" type="parTrans" cxnId="{BDA6D7B3-0415-4E39-99CF-CDDD8354BDEF}">
      <dgm:prSet/>
      <dgm:spPr/>
      <dgm:t>
        <a:bodyPr/>
        <a:lstStyle/>
        <a:p>
          <a:endParaRPr lang="en-US"/>
        </a:p>
      </dgm:t>
    </dgm:pt>
    <dgm:pt modelId="{48F6581E-5097-4B95-A959-4E75C298BB72}" type="sibTrans" cxnId="{BDA6D7B3-0415-4E39-99CF-CDDD8354BDEF}">
      <dgm:prSet/>
      <dgm:spPr/>
      <dgm:t>
        <a:bodyPr/>
        <a:lstStyle/>
        <a:p>
          <a:endParaRPr lang="en-US"/>
        </a:p>
      </dgm:t>
    </dgm:pt>
    <dgm:pt modelId="{906A149A-D4F1-4F2A-BC6B-C35DB43246B4}">
      <dgm:prSet/>
      <dgm:spPr/>
      <dgm:t>
        <a:bodyPr/>
        <a:lstStyle/>
        <a:p>
          <a:pPr rtl="0"/>
          <a:r>
            <a:rPr lang="en-US" dirty="0" smtClean="0"/>
            <a:t>Company News Component added</a:t>
          </a:r>
          <a:endParaRPr lang="en-US" dirty="0"/>
        </a:p>
      </dgm:t>
    </dgm:pt>
    <dgm:pt modelId="{19F4A171-3FD8-4577-9516-037639C64551}" type="parTrans" cxnId="{1FAAC021-D32B-4011-BBC3-1E46203570F0}">
      <dgm:prSet/>
      <dgm:spPr/>
    </dgm:pt>
    <dgm:pt modelId="{19E25820-03F7-4C43-8591-E8F6428471E3}" type="sibTrans" cxnId="{1FAAC021-D32B-4011-BBC3-1E46203570F0}">
      <dgm:prSet/>
      <dgm:spPr/>
    </dgm:pt>
    <dgm:pt modelId="{A9762D6B-CFCF-4C26-8E99-1905B5A4149F}" type="pres">
      <dgm:prSet presAssocID="{1660AFFF-759E-4707-9A53-A2D28E8B44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342FC-F935-4605-AD14-3F25A14BBCE8}" type="pres">
      <dgm:prSet presAssocID="{F484F5DC-22DD-4F0D-A6C7-26082638C6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3F5DE-C064-4300-9B55-0835B3B41E85}" type="pres">
      <dgm:prSet presAssocID="{F484F5DC-22DD-4F0D-A6C7-26082638C6B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46B24-CCA5-4B5E-851F-7782CED1ECEB}" type="pres">
      <dgm:prSet presAssocID="{F3DDF938-BD98-45A0-803C-FCFD01C7EEE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D41E-5F5F-49C8-B0F9-D99C975642A6}" type="pres">
      <dgm:prSet presAssocID="{F3DDF938-BD98-45A0-803C-FCFD01C7EEE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F9874-AB93-4895-9E55-D7FDCDB4264A}" type="pres">
      <dgm:prSet presAssocID="{976D307A-2215-4DBA-9341-5EDD74A40A5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C772-E335-40FC-8736-34B20E643A76}" type="pres">
      <dgm:prSet presAssocID="{976D307A-2215-4DBA-9341-5EDD74A40A5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1DF34-4429-470C-BF01-97FC1816CDFA}" type="pres">
      <dgm:prSet presAssocID="{906A149A-D4F1-4F2A-BC6B-C35DB43246B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64A0C9-178A-451E-A1A3-328FD2B1AD0C}" type="presOf" srcId="{F3DDF938-BD98-45A0-803C-FCFD01C7EEE1}" destId="{7F046B24-CCA5-4B5E-851F-7782CED1ECEB}" srcOrd="0" destOrd="0" presId="urn:microsoft.com/office/officeart/2005/8/layout/vList2"/>
    <dgm:cxn modelId="{2B89C491-5785-46BD-A80A-B05A7F26602B}" type="presOf" srcId="{905ED2C0-51AB-4F25-8FDA-CD250E7D17B5}" destId="{0947C772-E335-40FC-8736-34B20E643A76}" srcOrd="0" destOrd="0" presId="urn:microsoft.com/office/officeart/2005/8/layout/vList2"/>
    <dgm:cxn modelId="{67E5EDA8-B7EF-4C2B-B41E-289D68D3F730}" srcId="{F484F5DC-22DD-4F0D-A6C7-26082638C6BD}" destId="{08BE43CC-F456-4376-9A53-216F68D60BDF}" srcOrd="0" destOrd="0" parTransId="{961E2BB5-433E-4034-83D0-0CA67A9743A2}" sibTransId="{43688E77-1B57-45CF-9EB5-4399DD41E1E6}"/>
    <dgm:cxn modelId="{668A3F5E-5120-498A-91CC-3E044176CADA}" srcId="{1660AFFF-759E-4707-9A53-A2D28E8B4497}" destId="{F484F5DC-22DD-4F0D-A6C7-26082638C6BD}" srcOrd="0" destOrd="0" parTransId="{279C246B-EC9F-4874-A38E-A5FB677FD01F}" sibTransId="{7FFAAD91-6148-4B57-B611-06027707DFE5}"/>
    <dgm:cxn modelId="{743664BC-35A7-4295-9423-4FDE78D37964}" type="presOf" srcId="{08BE43CC-F456-4376-9A53-216F68D60BDF}" destId="{C913F5DE-C064-4300-9B55-0835B3B41E85}" srcOrd="0" destOrd="0" presId="urn:microsoft.com/office/officeart/2005/8/layout/vList2"/>
    <dgm:cxn modelId="{71DB9170-EF49-4AC5-99D7-73FCBA324DF8}" srcId="{1660AFFF-759E-4707-9A53-A2D28E8B4497}" destId="{F3DDF938-BD98-45A0-803C-FCFD01C7EEE1}" srcOrd="1" destOrd="0" parTransId="{AB04F5D0-1F1F-4D19-94C0-DB0EFB2D5908}" sibTransId="{BA2C0C61-6A87-4A5B-B000-8BFFE2ABE963}"/>
    <dgm:cxn modelId="{618C7D09-0067-4198-B4D5-3687F0B5269F}" type="presOf" srcId="{1660AFFF-759E-4707-9A53-A2D28E8B4497}" destId="{A9762D6B-CFCF-4C26-8E99-1905B5A4149F}" srcOrd="0" destOrd="0" presId="urn:microsoft.com/office/officeart/2005/8/layout/vList2"/>
    <dgm:cxn modelId="{BDA6D7B3-0415-4E39-99CF-CDDD8354BDEF}" srcId="{976D307A-2215-4DBA-9341-5EDD74A40A5B}" destId="{905ED2C0-51AB-4F25-8FDA-CD250E7D17B5}" srcOrd="0" destOrd="0" parTransId="{F9434268-20B3-497C-BA9D-9BA0885BF750}" sibTransId="{48F6581E-5097-4B95-A959-4E75C298BB72}"/>
    <dgm:cxn modelId="{A2E51FA6-2336-4155-B79A-230151C50C3D}" type="presOf" srcId="{906A149A-D4F1-4F2A-BC6B-C35DB43246B4}" destId="{3401DF34-4429-470C-BF01-97FC1816CDFA}" srcOrd="0" destOrd="0" presId="urn:microsoft.com/office/officeart/2005/8/layout/vList2"/>
    <dgm:cxn modelId="{BD525C12-407A-46A3-9716-8E3144DB4A79}" srcId="{1660AFFF-759E-4707-9A53-A2D28E8B4497}" destId="{976D307A-2215-4DBA-9341-5EDD74A40A5B}" srcOrd="2" destOrd="0" parTransId="{453861FF-D012-4A53-A3DE-9E5FC361924D}" sibTransId="{B7C42E33-CDAD-4BD6-B7BB-6DACDCB8919E}"/>
    <dgm:cxn modelId="{9F6E4536-2B30-482D-A891-9244EB2261FD}" type="presOf" srcId="{DCFE7CF3-3FAF-43D3-B596-8CD72B84D2A9}" destId="{8690D41E-5F5F-49C8-B0F9-D99C975642A6}" srcOrd="0" destOrd="0" presId="urn:microsoft.com/office/officeart/2005/8/layout/vList2"/>
    <dgm:cxn modelId="{6673BD7C-D001-4999-ABCF-8A8AC5E64C6E}" type="presOf" srcId="{F484F5DC-22DD-4F0D-A6C7-26082638C6BD}" destId="{DB8342FC-F935-4605-AD14-3F25A14BBCE8}" srcOrd="0" destOrd="0" presId="urn:microsoft.com/office/officeart/2005/8/layout/vList2"/>
    <dgm:cxn modelId="{FDE3085F-ED48-4AF7-8229-71C6CC41792A}" type="presOf" srcId="{976D307A-2215-4DBA-9341-5EDD74A40A5B}" destId="{4EEF9874-AB93-4895-9E55-D7FDCDB4264A}" srcOrd="0" destOrd="0" presId="urn:microsoft.com/office/officeart/2005/8/layout/vList2"/>
    <dgm:cxn modelId="{1FAAC021-D32B-4011-BBC3-1E46203570F0}" srcId="{1660AFFF-759E-4707-9A53-A2D28E8B4497}" destId="{906A149A-D4F1-4F2A-BC6B-C35DB43246B4}" srcOrd="3" destOrd="0" parTransId="{19F4A171-3FD8-4577-9516-037639C64551}" sibTransId="{19E25820-03F7-4C43-8591-E8F6428471E3}"/>
    <dgm:cxn modelId="{8BD7C27B-0193-4FD7-A1EF-DC43629CB936}" srcId="{F3DDF938-BD98-45A0-803C-FCFD01C7EEE1}" destId="{DCFE7CF3-3FAF-43D3-B596-8CD72B84D2A9}" srcOrd="0" destOrd="0" parTransId="{9622091C-419A-4AB4-8F05-171EBFEA53F0}" sibTransId="{EA7EB21D-FBD1-4C46-AF01-65D6E073B318}"/>
    <dgm:cxn modelId="{4FD5B4D7-E023-46B6-9990-D819867500B1}" type="presParOf" srcId="{A9762D6B-CFCF-4C26-8E99-1905B5A4149F}" destId="{DB8342FC-F935-4605-AD14-3F25A14BBCE8}" srcOrd="0" destOrd="0" presId="urn:microsoft.com/office/officeart/2005/8/layout/vList2"/>
    <dgm:cxn modelId="{D8C12E6C-6A90-4B81-84C7-1F9C9F7945AA}" type="presParOf" srcId="{A9762D6B-CFCF-4C26-8E99-1905B5A4149F}" destId="{C913F5DE-C064-4300-9B55-0835B3B41E85}" srcOrd="1" destOrd="0" presId="urn:microsoft.com/office/officeart/2005/8/layout/vList2"/>
    <dgm:cxn modelId="{AD469CDD-9A80-4D4E-AD6D-CC6E5510A1EB}" type="presParOf" srcId="{A9762D6B-CFCF-4C26-8E99-1905B5A4149F}" destId="{7F046B24-CCA5-4B5E-851F-7782CED1ECEB}" srcOrd="2" destOrd="0" presId="urn:microsoft.com/office/officeart/2005/8/layout/vList2"/>
    <dgm:cxn modelId="{20E582DC-3A35-4C2B-AE9D-1943F895AB38}" type="presParOf" srcId="{A9762D6B-CFCF-4C26-8E99-1905B5A4149F}" destId="{8690D41E-5F5F-49C8-B0F9-D99C975642A6}" srcOrd="3" destOrd="0" presId="urn:microsoft.com/office/officeart/2005/8/layout/vList2"/>
    <dgm:cxn modelId="{9C06BC31-E7EF-4467-BBCE-9ED44C86CA79}" type="presParOf" srcId="{A9762D6B-CFCF-4C26-8E99-1905B5A4149F}" destId="{4EEF9874-AB93-4895-9E55-D7FDCDB4264A}" srcOrd="4" destOrd="0" presId="urn:microsoft.com/office/officeart/2005/8/layout/vList2"/>
    <dgm:cxn modelId="{8B9E9852-2ED9-44A5-8893-2C03137B3BDF}" type="presParOf" srcId="{A9762D6B-CFCF-4C26-8E99-1905B5A4149F}" destId="{0947C772-E335-40FC-8736-34B20E643A76}" srcOrd="5" destOrd="0" presId="urn:microsoft.com/office/officeart/2005/8/layout/vList2"/>
    <dgm:cxn modelId="{4B5B4F47-9BA9-415C-B314-CFB1C4F61A6F}" type="presParOf" srcId="{A9762D6B-CFCF-4C26-8E99-1905B5A4149F}" destId="{3401DF34-4429-470C-BF01-97FC1816CD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189F36-BAE6-4132-B7DA-D2E43E9696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B34D09-1655-48BD-A505-5E6D6C3FBDE8}">
      <dgm:prSet/>
      <dgm:spPr/>
      <dgm:t>
        <a:bodyPr/>
        <a:lstStyle/>
        <a:p>
          <a:pPr rtl="0"/>
          <a:r>
            <a:rPr lang="en-US" smtClean="0"/>
            <a:t>New Service Content Pack </a:t>
          </a:r>
          <a:endParaRPr lang="en-US"/>
        </a:p>
      </dgm:t>
    </dgm:pt>
    <dgm:pt modelId="{52355BD5-B8C6-4372-B3BC-EB83311F83E6}" type="parTrans" cxnId="{306E3F35-4B5F-4DEF-B581-F6926A9C70C3}">
      <dgm:prSet/>
      <dgm:spPr/>
      <dgm:t>
        <a:bodyPr/>
        <a:lstStyle/>
        <a:p>
          <a:endParaRPr lang="en-US"/>
        </a:p>
      </dgm:t>
    </dgm:pt>
    <dgm:pt modelId="{D95C2184-1154-4229-B78E-98D5048E858D}" type="sibTrans" cxnId="{306E3F35-4B5F-4DEF-B581-F6926A9C70C3}">
      <dgm:prSet/>
      <dgm:spPr/>
      <dgm:t>
        <a:bodyPr/>
        <a:lstStyle/>
        <a:p>
          <a:endParaRPr lang="en-US"/>
        </a:p>
      </dgm:t>
    </dgm:pt>
    <dgm:pt modelId="{8E8D499B-E388-492E-AA33-F0C523AA5872}">
      <dgm:prSet/>
      <dgm:spPr/>
      <dgm:t>
        <a:bodyPr/>
        <a:lstStyle/>
        <a:p>
          <a:pPr rtl="0"/>
          <a:r>
            <a:rPr lang="en-US" smtClean="0"/>
            <a:t>Improved Sales Manager Content Pack </a:t>
          </a:r>
          <a:endParaRPr lang="en-US"/>
        </a:p>
      </dgm:t>
    </dgm:pt>
    <dgm:pt modelId="{F9C8EC0C-A15C-42DA-9181-D8AD56200D07}" type="parTrans" cxnId="{4FB95E60-3804-4C01-AF0C-95BD2EC29807}">
      <dgm:prSet/>
      <dgm:spPr/>
      <dgm:t>
        <a:bodyPr/>
        <a:lstStyle/>
        <a:p>
          <a:endParaRPr lang="en-US"/>
        </a:p>
      </dgm:t>
    </dgm:pt>
    <dgm:pt modelId="{47E32D49-CF7C-4EBD-8BC4-8E71F0A3F8D5}" type="sibTrans" cxnId="{4FB95E60-3804-4C01-AF0C-95BD2EC29807}">
      <dgm:prSet/>
      <dgm:spPr/>
      <dgm:t>
        <a:bodyPr/>
        <a:lstStyle/>
        <a:p>
          <a:endParaRPr lang="en-US"/>
        </a:p>
      </dgm:t>
    </dgm:pt>
    <dgm:pt modelId="{59C2F42D-B619-4C6E-B0D7-AD541BCCFEA5}">
      <dgm:prSet/>
      <dgm:spPr/>
      <dgm:t>
        <a:bodyPr/>
        <a:lstStyle/>
        <a:p>
          <a:pPr rtl="0"/>
          <a:r>
            <a:rPr lang="en-US" smtClean="0"/>
            <a:t>Embed Power BI tiles directly into CRM dashboards</a:t>
          </a:r>
          <a:endParaRPr lang="en-US"/>
        </a:p>
      </dgm:t>
    </dgm:pt>
    <dgm:pt modelId="{3BD1E026-C7D1-4588-A6F0-45839C6E878C}" type="parTrans" cxnId="{896D89D1-EAF2-454D-9DEF-4AB5192B607E}">
      <dgm:prSet/>
      <dgm:spPr/>
      <dgm:t>
        <a:bodyPr/>
        <a:lstStyle/>
        <a:p>
          <a:endParaRPr lang="en-US"/>
        </a:p>
      </dgm:t>
    </dgm:pt>
    <dgm:pt modelId="{CC4EB1CC-76C4-42A1-8923-34074C2648C6}" type="sibTrans" cxnId="{896D89D1-EAF2-454D-9DEF-4AB5192B607E}">
      <dgm:prSet/>
      <dgm:spPr/>
      <dgm:t>
        <a:bodyPr/>
        <a:lstStyle/>
        <a:p>
          <a:endParaRPr lang="en-US"/>
        </a:p>
      </dgm:t>
    </dgm:pt>
    <dgm:pt modelId="{E759AC82-BA2F-479D-BDB0-964A9FDF6A18}" type="pres">
      <dgm:prSet presAssocID="{BA189F36-BAE6-4132-B7DA-D2E43E9696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A4046D-B3E3-4ECD-B558-CFF2BDEAD691}" type="pres">
      <dgm:prSet presAssocID="{27B34D09-1655-48BD-A505-5E6D6C3FBD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F5D89-71C5-497E-87B9-B007C67CC037}" type="pres">
      <dgm:prSet presAssocID="{D95C2184-1154-4229-B78E-98D5048E858D}" presName="spacer" presStyleCnt="0"/>
      <dgm:spPr/>
    </dgm:pt>
    <dgm:pt modelId="{EE4E0880-CE99-4416-9248-00448DDD7D38}" type="pres">
      <dgm:prSet presAssocID="{8E8D499B-E388-492E-AA33-F0C523AA587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DFCC6-7A80-42EA-9FE7-A14070A1C054}" type="pres">
      <dgm:prSet presAssocID="{47E32D49-CF7C-4EBD-8BC4-8E71F0A3F8D5}" presName="spacer" presStyleCnt="0"/>
      <dgm:spPr/>
    </dgm:pt>
    <dgm:pt modelId="{6F862538-AFED-4CCB-BDC8-4E305732EE9F}" type="pres">
      <dgm:prSet presAssocID="{59C2F42D-B619-4C6E-B0D7-AD541BCCFEA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D89D1-EAF2-454D-9DEF-4AB5192B607E}" srcId="{BA189F36-BAE6-4132-B7DA-D2E43E96968D}" destId="{59C2F42D-B619-4C6E-B0D7-AD541BCCFEA5}" srcOrd="2" destOrd="0" parTransId="{3BD1E026-C7D1-4588-A6F0-45839C6E878C}" sibTransId="{CC4EB1CC-76C4-42A1-8923-34074C2648C6}"/>
    <dgm:cxn modelId="{4FB95E60-3804-4C01-AF0C-95BD2EC29807}" srcId="{BA189F36-BAE6-4132-B7DA-D2E43E96968D}" destId="{8E8D499B-E388-492E-AA33-F0C523AA5872}" srcOrd="1" destOrd="0" parTransId="{F9C8EC0C-A15C-42DA-9181-D8AD56200D07}" sibTransId="{47E32D49-CF7C-4EBD-8BC4-8E71F0A3F8D5}"/>
    <dgm:cxn modelId="{B2D2D6F4-88C6-493B-BD06-BA0E60836080}" type="presOf" srcId="{8E8D499B-E388-492E-AA33-F0C523AA5872}" destId="{EE4E0880-CE99-4416-9248-00448DDD7D38}" srcOrd="0" destOrd="0" presId="urn:microsoft.com/office/officeart/2005/8/layout/vList2"/>
    <dgm:cxn modelId="{6F488FC2-8DAE-46FB-982C-A49D10CBC757}" type="presOf" srcId="{27B34D09-1655-48BD-A505-5E6D6C3FBDE8}" destId="{6EA4046D-B3E3-4ECD-B558-CFF2BDEAD691}" srcOrd="0" destOrd="0" presId="urn:microsoft.com/office/officeart/2005/8/layout/vList2"/>
    <dgm:cxn modelId="{54AFF629-29C7-4562-84A5-791E3A6EACB8}" type="presOf" srcId="{59C2F42D-B619-4C6E-B0D7-AD541BCCFEA5}" destId="{6F862538-AFED-4CCB-BDC8-4E305732EE9F}" srcOrd="0" destOrd="0" presId="urn:microsoft.com/office/officeart/2005/8/layout/vList2"/>
    <dgm:cxn modelId="{306E3F35-4B5F-4DEF-B581-F6926A9C70C3}" srcId="{BA189F36-BAE6-4132-B7DA-D2E43E96968D}" destId="{27B34D09-1655-48BD-A505-5E6D6C3FBDE8}" srcOrd="0" destOrd="0" parTransId="{52355BD5-B8C6-4372-B3BC-EB83311F83E6}" sibTransId="{D95C2184-1154-4229-B78E-98D5048E858D}"/>
    <dgm:cxn modelId="{72FC6C32-7073-4578-A769-8A875ABE7443}" type="presOf" srcId="{BA189F36-BAE6-4132-B7DA-D2E43E96968D}" destId="{E759AC82-BA2F-479D-BDB0-964A9FDF6A18}" srcOrd="0" destOrd="0" presId="urn:microsoft.com/office/officeart/2005/8/layout/vList2"/>
    <dgm:cxn modelId="{0514025A-C764-4798-88D1-3A98AFF15F06}" type="presParOf" srcId="{E759AC82-BA2F-479D-BDB0-964A9FDF6A18}" destId="{6EA4046D-B3E3-4ECD-B558-CFF2BDEAD691}" srcOrd="0" destOrd="0" presId="urn:microsoft.com/office/officeart/2005/8/layout/vList2"/>
    <dgm:cxn modelId="{73AEBBA3-1391-47CA-9B82-B146E01227FA}" type="presParOf" srcId="{E759AC82-BA2F-479D-BDB0-964A9FDF6A18}" destId="{C15F5D89-71C5-497E-87B9-B007C67CC037}" srcOrd="1" destOrd="0" presId="urn:microsoft.com/office/officeart/2005/8/layout/vList2"/>
    <dgm:cxn modelId="{F05AB81C-DC7C-4B87-AFD5-99DF844A11F8}" type="presParOf" srcId="{E759AC82-BA2F-479D-BDB0-964A9FDF6A18}" destId="{EE4E0880-CE99-4416-9248-00448DDD7D38}" srcOrd="2" destOrd="0" presId="urn:microsoft.com/office/officeart/2005/8/layout/vList2"/>
    <dgm:cxn modelId="{40DBBD98-8D2A-4F7D-970B-C0F2D3136B20}" type="presParOf" srcId="{E759AC82-BA2F-479D-BDB0-964A9FDF6A18}" destId="{584DFCC6-7A80-42EA-9FE7-A14070A1C054}" srcOrd="3" destOrd="0" presId="urn:microsoft.com/office/officeart/2005/8/layout/vList2"/>
    <dgm:cxn modelId="{6766AFE6-7F93-43F4-9137-FEBDB3FE9633}" type="presParOf" srcId="{E759AC82-BA2F-479D-BDB0-964A9FDF6A18}" destId="{6F862538-AFED-4CCB-BDC8-4E305732EE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CA95-28E3-4372-A7D0-56B56F002D7F}">
      <dsp:nvSpPr>
        <dsp:cNvPr id="0" name=""/>
        <dsp:cNvSpPr/>
      </dsp:nvSpPr>
      <dsp:spPr>
        <a:xfrm>
          <a:off x="0" y="8385"/>
          <a:ext cx="8229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Now, you can set and connect an existing group to different records</a:t>
          </a:r>
          <a:endParaRPr lang="en-US" sz="2700" kern="1200"/>
        </a:p>
      </dsp:txBody>
      <dsp:txXfrm>
        <a:off x="52431" y="60816"/>
        <a:ext cx="8124738" cy="969198"/>
      </dsp:txXfrm>
    </dsp:sp>
    <dsp:sp modelId="{6E6FF47F-F7FB-431E-8A4D-1344D11A84B8}">
      <dsp:nvSpPr>
        <dsp:cNvPr id="0" name=""/>
        <dsp:cNvSpPr/>
      </dsp:nvSpPr>
      <dsp:spPr>
        <a:xfrm>
          <a:off x="0" y="1160206"/>
          <a:ext cx="8229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Project team members added to a project will be automatically added to that project's group</a:t>
          </a:r>
          <a:endParaRPr lang="en-US" sz="2700" kern="1200"/>
        </a:p>
      </dsp:txBody>
      <dsp:txXfrm>
        <a:off x="52431" y="1212637"/>
        <a:ext cx="8124738" cy="969198"/>
      </dsp:txXfrm>
    </dsp:sp>
    <dsp:sp modelId="{2FA3F1CB-A274-468C-ACC6-00CA147EABBE}">
      <dsp:nvSpPr>
        <dsp:cNvPr id="0" name=""/>
        <dsp:cNvSpPr/>
      </dsp:nvSpPr>
      <dsp:spPr>
        <a:xfrm>
          <a:off x="0" y="2312025"/>
          <a:ext cx="8229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When a group is deleted so you can connect the record to another group</a:t>
          </a:r>
          <a:endParaRPr lang="en-US" sz="2700" kern="1200"/>
        </a:p>
      </dsp:txBody>
      <dsp:txXfrm>
        <a:off x="52431" y="2364456"/>
        <a:ext cx="8124738" cy="9691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349B-8602-46A6-88D9-748DD5831832}">
      <dsp:nvSpPr>
        <dsp:cNvPr id="0" name=""/>
        <dsp:cNvSpPr/>
      </dsp:nvSpPr>
      <dsp:spPr>
        <a:xfrm>
          <a:off x="0" y="473925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Uses Azure Machine Learning</a:t>
          </a:r>
          <a:endParaRPr lang="en-US" sz="1800" kern="1200"/>
        </a:p>
      </dsp:txBody>
      <dsp:txXfrm>
        <a:off x="21075" y="495000"/>
        <a:ext cx="8187450" cy="389580"/>
      </dsp:txXfrm>
    </dsp:sp>
    <dsp:sp modelId="{135E6D28-BECC-4831-B5B8-9B409DF92685}">
      <dsp:nvSpPr>
        <dsp:cNvPr id="0" name=""/>
        <dsp:cNvSpPr/>
      </dsp:nvSpPr>
      <dsp:spPr>
        <a:xfrm>
          <a:off x="0" y="957495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You build a machine-learning-based recommendation model</a:t>
          </a:r>
          <a:endParaRPr lang="en-US" sz="1800" kern="1200"/>
        </a:p>
      </dsp:txBody>
      <dsp:txXfrm>
        <a:off x="21075" y="978570"/>
        <a:ext cx="8187450" cy="389580"/>
      </dsp:txXfrm>
    </dsp:sp>
    <dsp:sp modelId="{ED67DFB2-1FFC-436C-B352-5B44D7A8BA4C}">
      <dsp:nvSpPr>
        <dsp:cNvPr id="0" name=""/>
        <dsp:cNvSpPr/>
      </dsp:nvSpPr>
      <dsp:spPr>
        <a:xfrm>
          <a:off x="0" y="1441065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automatic cross-sell product recommendations based on historical transaction data</a:t>
          </a:r>
          <a:endParaRPr lang="en-US" sz="1800" kern="1200" dirty="0"/>
        </a:p>
      </dsp:txBody>
      <dsp:txXfrm>
        <a:off x="21075" y="1462140"/>
        <a:ext cx="8187450" cy="3895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18F35-DD7A-4356-B58F-B7639EE67441}">
      <dsp:nvSpPr>
        <dsp:cNvPr id="0" name=""/>
        <dsp:cNvSpPr/>
      </dsp:nvSpPr>
      <dsp:spPr>
        <a:xfrm>
          <a:off x="0" y="291599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Uses Azure Machine Learning Text Analyitics</a:t>
          </a:r>
          <a:endParaRPr lang="en-US" sz="2000" kern="1200"/>
        </a:p>
      </dsp:txBody>
      <dsp:txXfrm>
        <a:off x="23417" y="315016"/>
        <a:ext cx="8182766" cy="432866"/>
      </dsp:txXfrm>
    </dsp:sp>
    <dsp:sp modelId="{CB8BF906-D57A-4942-A5DD-972B088A0012}">
      <dsp:nvSpPr>
        <dsp:cNvPr id="0" name=""/>
        <dsp:cNvSpPr/>
      </dsp:nvSpPr>
      <dsp:spPr>
        <a:xfrm>
          <a:off x="0" y="828899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Automatically provide your more relevant solutions from the knowledge base</a:t>
          </a:r>
          <a:endParaRPr lang="en-US" sz="2000" kern="1200"/>
        </a:p>
      </dsp:txBody>
      <dsp:txXfrm>
        <a:off x="23417" y="852316"/>
        <a:ext cx="8182766" cy="4328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2AC0D-3249-41A9-8DFD-F3ACFD7B6CA3}">
      <dsp:nvSpPr>
        <dsp:cNvPr id="0" name=""/>
        <dsp:cNvSpPr/>
      </dsp:nvSpPr>
      <dsp:spPr>
        <a:xfrm>
          <a:off x="0" y="196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Add iFrames and web resources to the interactive experience forms to support extensibility scenarios</a:t>
          </a:r>
          <a:endParaRPr lang="en-US" sz="2000" kern="1200" dirty="0"/>
        </a:p>
      </dsp:txBody>
      <dsp:txXfrm>
        <a:off x="38838" y="58474"/>
        <a:ext cx="8151924" cy="717924"/>
      </dsp:txXfrm>
    </dsp:sp>
    <dsp:sp modelId="{E1639F4B-2D1A-41EB-9CA2-64B5B614D398}">
      <dsp:nvSpPr>
        <dsp:cNvPr id="0" name=""/>
        <dsp:cNvSpPr/>
      </dsp:nvSpPr>
      <dsp:spPr>
        <a:xfrm>
          <a:off x="0" y="8728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Configure the lookup field properties to show filtered records in the interactive experience forms</a:t>
          </a:r>
          <a:endParaRPr lang="en-US" sz="2000" kern="1200"/>
        </a:p>
      </dsp:txBody>
      <dsp:txXfrm>
        <a:off x="38838" y="911674"/>
        <a:ext cx="8151924" cy="717924"/>
      </dsp:txXfrm>
    </dsp:sp>
    <dsp:sp modelId="{209D4231-6DC9-4E0E-826B-B8E73C1C6FEE}">
      <dsp:nvSpPr>
        <dsp:cNvPr id="0" name=""/>
        <dsp:cNvSpPr/>
      </dsp:nvSpPr>
      <dsp:spPr>
        <a:xfrm>
          <a:off x="0" y="17260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Configure language filters in the Knowledge Article Search pane so Customer Service Reps can filter knowledge articles based on languages</a:t>
          </a:r>
          <a:endParaRPr lang="en-US" sz="2000" kern="1200"/>
        </a:p>
      </dsp:txBody>
      <dsp:txXfrm>
        <a:off x="38838" y="1764874"/>
        <a:ext cx="8151924" cy="717924"/>
      </dsp:txXfrm>
    </dsp:sp>
    <dsp:sp modelId="{9F55E19A-DDCF-4A70-A784-310F4F439983}">
      <dsp:nvSpPr>
        <dsp:cNvPr id="0" name=""/>
        <dsp:cNvSpPr/>
      </dsp:nvSpPr>
      <dsp:spPr>
        <a:xfrm>
          <a:off x="0" y="25792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Add the SLA timer to the Main interactive experience form</a:t>
          </a:r>
          <a:endParaRPr lang="en-US" sz="2000" kern="1200"/>
        </a:p>
      </dsp:txBody>
      <dsp:txXfrm>
        <a:off x="38838" y="2618074"/>
        <a:ext cx="8151924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D3DF6-A3DD-4F2F-A706-51E99A0182D6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Interactive service hub integration</a:t>
          </a:r>
          <a:endParaRPr lang="en-US" sz="3200" kern="1200"/>
        </a:p>
      </dsp:txBody>
      <dsp:txXfrm>
        <a:off x="37467" y="61422"/>
        <a:ext cx="8154666" cy="692586"/>
      </dsp:txXfrm>
    </dsp:sp>
    <dsp:sp modelId="{F19A8861-86B5-4CD7-BA91-A503730E17F4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Now part of Windows Update</a:t>
          </a:r>
          <a:endParaRPr lang="en-US" sz="3200" kern="1200"/>
        </a:p>
      </dsp:txBody>
      <dsp:txXfrm>
        <a:off x="37467" y="921102"/>
        <a:ext cx="8154666" cy="692586"/>
      </dsp:txXfrm>
    </dsp:sp>
    <dsp:sp modelId="{0ECC9087-2BB6-40BB-9CE5-7FF9B09FD198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Demo packages include new samples</a:t>
          </a:r>
          <a:endParaRPr lang="en-US" sz="3200" kern="1200"/>
        </a:p>
      </dsp:txBody>
      <dsp:txXfrm>
        <a:off x="37467" y="1780782"/>
        <a:ext cx="8154666" cy="692586"/>
      </dsp:txXfrm>
    </dsp:sp>
    <dsp:sp modelId="{0D40FE3D-4402-418C-8112-DF8006875349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Telemetry (send usage data to Microsoft)</a:t>
          </a:r>
          <a:endParaRPr lang="en-US" sz="3200" kern="1200"/>
        </a:p>
      </dsp:txBody>
      <dsp:txXfrm>
        <a:off x="37467" y="2640463"/>
        <a:ext cx="8154666" cy="692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02519-8C41-4609-AE51-F7051CE57BAC}">
      <dsp:nvSpPr>
        <dsp:cNvPr id="0" name=""/>
        <dsp:cNvSpPr/>
      </dsp:nvSpPr>
      <dsp:spPr>
        <a:xfrm>
          <a:off x="0" y="165299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Managed by Intune Mobile Application Management (MAM) without enrolling the device</a:t>
          </a:r>
          <a:endParaRPr lang="en-US" sz="3000" kern="1200"/>
        </a:p>
      </dsp:txBody>
      <dsp:txXfrm>
        <a:off x="58257" y="223556"/>
        <a:ext cx="8113086" cy="10768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7C920-66E7-4346-A8CB-D73FB01AB497}">
      <dsp:nvSpPr>
        <dsp:cNvPr id="0" name=""/>
        <dsp:cNvSpPr/>
      </dsp:nvSpPr>
      <dsp:spPr>
        <a:xfrm>
          <a:off x="0" y="47867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Use Azure with CRM Online to set up conditional access from mobile devices</a:t>
          </a:r>
          <a:endParaRPr lang="en-US" sz="1600" kern="1200"/>
        </a:p>
      </dsp:txBody>
      <dsp:txXfrm>
        <a:off x="18734" y="497413"/>
        <a:ext cx="8192132" cy="346292"/>
      </dsp:txXfrm>
    </dsp:sp>
    <dsp:sp modelId="{8B450C94-E065-43FA-A4F1-9BC146D89E09}">
      <dsp:nvSpPr>
        <dsp:cNvPr id="0" name=""/>
        <dsp:cNvSpPr/>
      </dsp:nvSpPr>
      <dsp:spPr>
        <a:xfrm>
          <a:off x="0" y="90851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Configure conditions for CRM access at the Azure Active Directory group level</a:t>
          </a:r>
          <a:endParaRPr lang="en-US" sz="1600" kern="1200"/>
        </a:p>
      </dsp:txBody>
      <dsp:txXfrm>
        <a:off x="18734" y="927253"/>
        <a:ext cx="8192132" cy="346292"/>
      </dsp:txXfrm>
    </dsp:sp>
    <dsp:sp modelId="{C7D4DDDD-77B8-43DC-AA44-78F0E0692A05}">
      <dsp:nvSpPr>
        <dsp:cNvPr id="0" name=""/>
        <dsp:cNvSpPr/>
      </dsp:nvSpPr>
      <dsp:spPr>
        <a:xfrm>
          <a:off x="0" y="133835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The device they use must be:</a:t>
          </a:r>
          <a:endParaRPr lang="en-US" sz="1600" kern="1200"/>
        </a:p>
      </dsp:txBody>
      <dsp:txXfrm>
        <a:off x="18734" y="1357093"/>
        <a:ext cx="8192132" cy="346292"/>
      </dsp:txXfrm>
    </dsp:sp>
    <dsp:sp modelId="{6CA12E08-B48F-46F9-B5B2-9B2E997E543C}">
      <dsp:nvSpPr>
        <dsp:cNvPr id="0" name=""/>
        <dsp:cNvSpPr/>
      </dsp:nvSpPr>
      <dsp:spPr>
        <a:xfrm>
          <a:off x="0" y="1722119"/>
          <a:ext cx="82296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Enrolled with Intune or a domain-joined PC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Registered in Azure Active Directory (automatic when device is enrolled with Intune)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Compliant with any System Center Configuration Manager compliance policies deployed to that device</a:t>
          </a:r>
          <a:endParaRPr lang="en-US" sz="1200" kern="1200"/>
        </a:p>
      </dsp:txBody>
      <dsp:txXfrm>
        <a:off x="0" y="1722119"/>
        <a:ext cx="8229600" cy="629280"/>
      </dsp:txXfrm>
    </dsp:sp>
    <dsp:sp modelId="{1B63DC8E-172C-4A13-B73E-C6317D01F469}">
      <dsp:nvSpPr>
        <dsp:cNvPr id="0" name=""/>
        <dsp:cNvSpPr/>
      </dsp:nvSpPr>
      <dsp:spPr>
        <a:xfrm>
          <a:off x="0" y="235139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If a conditional access condition is not met, the user receives one of the following messages:</a:t>
          </a:r>
          <a:endParaRPr lang="en-US" sz="1600" kern="1200"/>
        </a:p>
      </dsp:txBody>
      <dsp:txXfrm>
        <a:off x="18734" y="2370133"/>
        <a:ext cx="8192132" cy="346292"/>
      </dsp:txXfrm>
    </dsp:sp>
    <dsp:sp modelId="{E3D95C95-101C-42A4-8359-24333FC91DA2}">
      <dsp:nvSpPr>
        <dsp:cNvPr id="0" name=""/>
        <dsp:cNvSpPr/>
      </dsp:nvSpPr>
      <dsp:spPr>
        <a:xfrm>
          <a:off x="0" y="2735159"/>
          <a:ext cx="8229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If the device isn’t enrolled with Intune, or isn’t registered in Azure Active Directory, a message provides instructions about how to install and enroll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Non-compliant devices are redirected to the Intune web portal</a:t>
          </a:r>
          <a:endParaRPr lang="en-US" sz="1200" kern="1200"/>
        </a:p>
      </dsp:txBody>
      <dsp:txXfrm>
        <a:off x="0" y="2735159"/>
        <a:ext cx="8229600" cy="5961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E965D-0B5B-4917-A0EF-59B05DD9D9F9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Dynamics CRM Online-only</a:t>
          </a:r>
          <a:endParaRPr lang="en-US" sz="3200" kern="1200"/>
        </a:p>
      </dsp:txBody>
      <dsp:txXfrm>
        <a:off x="37467" y="61422"/>
        <a:ext cx="8154666" cy="692586"/>
      </dsp:txXfrm>
    </dsp:sp>
    <dsp:sp modelId="{4F47EB68-E97F-4802-848F-BA3DE62F0509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Identify long-running queries</a:t>
          </a:r>
          <a:endParaRPr lang="en-US" sz="3200" kern="1200"/>
        </a:p>
      </dsp:txBody>
      <dsp:txXfrm>
        <a:off x="37467" y="921102"/>
        <a:ext cx="8154666" cy="692586"/>
      </dsp:txXfrm>
    </dsp:sp>
    <dsp:sp modelId="{52911B2A-0304-41AF-A6E3-FF18B2932EFD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Add query optimizations</a:t>
          </a:r>
          <a:endParaRPr lang="en-US" sz="3200" kern="1200"/>
        </a:p>
      </dsp:txBody>
      <dsp:txXfrm>
        <a:off x="37467" y="1780782"/>
        <a:ext cx="8154666" cy="692586"/>
      </dsp:txXfrm>
    </dsp:sp>
    <dsp:sp modelId="{C7D4E09B-0346-48A9-9867-BEC6B2E8F039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Remove query optimizations</a:t>
          </a:r>
          <a:endParaRPr lang="en-US" sz="3200" kern="1200"/>
        </a:p>
      </dsp:txBody>
      <dsp:txXfrm>
        <a:off x="37467" y="2640463"/>
        <a:ext cx="8154666" cy="6925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321D3-B635-4933-AD15-78D1C3253CEA}">
      <dsp:nvSpPr>
        <dsp:cNvPr id="0" name=""/>
        <dsp:cNvSpPr/>
      </dsp:nvSpPr>
      <dsp:spPr>
        <a:xfrm>
          <a:off x="0" y="504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Allows you to add a single lookup for:</a:t>
          </a:r>
          <a:endParaRPr lang="en-US" sz="2500" kern="1200"/>
        </a:p>
      </dsp:txBody>
      <dsp:txXfrm>
        <a:off x="29271" y="34314"/>
        <a:ext cx="8171058" cy="541083"/>
      </dsp:txXfrm>
    </dsp:sp>
    <dsp:sp modelId="{0811A69E-23D3-4DCB-B4AF-9B62FECC3C29}">
      <dsp:nvSpPr>
        <dsp:cNvPr id="0" name=""/>
        <dsp:cNvSpPr/>
      </dsp:nvSpPr>
      <dsp:spPr>
        <a:xfrm>
          <a:off x="0" y="604668"/>
          <a:ext cx="8229600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Account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Contact</a:t>
          </a:r>
          <a:endParaRPr lang="en-US" sz="2000" kern="1200"/>
        </a:p>
      </dsp:txBody>
      <dsp:txXfrm>
        <a:off x="0" y="604668"/>
        <a:ext cx="8229600" cy="68568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D32B3-DC9B-49B0-87CA-313ED3382430}">
      <dsp:nvSpPr>
        <dsp:cNvPr id="0" name=""/>
        <dsp:cNvSpPr/>
      </dsp:nvSpPr>
      <dsp:spPr>
        <a:xfrm>
          <a:off x="0" y="22159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Package Deployer tool now runs from a command prompt</a:t>
          </a:r>
          <a:endParaRPr lang="en-US" sz="2600" kern="1200"/>
        </a:p>
      </dsp:txBody>
      <dsp:txXfrm>
        <a:off x="30442" y="252036"/>
        <a:ext cx="816871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92014-A972-4A07-8F58-46ABF0BA1225}">
      <dsp:nvSpPr>
        <dsp:cNvPr id="0" name=""/>
        <dsp:cNvSpPr/>
      </dsp:nvSpPr>
      <dsp:spPr>
        <a:xfrm>
          <a:off x="0" y="19279"/>
          <a:ext cx="82296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Display search results in a single list</a:t>
          </a:r>
          <a:endParaRPr lang="en-US" sz="3100" kern="1200"/>
        </a:p>
      </dsp:txBody>
      <dsp:txXfrm>
        <a:off x="60116" y="79395"/>
        <a:ext cx="8109368" cy="1111247"/>
      </dsp:txXfrm>
    </dsp:sp>
    <dsp:sp modelId="{4326CFAC-A6D8-4025-AF9A-239514899869}">
      <dsp:nvSpPr>
        <dsp:cNvPr id="0" name=""/>
        <dsp:cNvSpPr/>
      </dsp:nvSpPr>
      <dsp:spPr>
        <a:xfrm>
          <a:off x="0" y="1340039"/>
          <a:ext cx="82296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Multi-Entity Quick Find Search is now called Categorized Search</a:t>
          </a:r>
          <a:endParaRPr lang="en-US" sz="3100" kern="1200"/>
        </a:p>
      </dsp:txBody>
      <dsp:txXfrm>
        <a:off x="60116" y="1400155"/>
        <a:ext cx="8109368" cy="1111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F99DF-7867-46C5-95A1-4725104F74C7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Project-based contracts</a:t>
          </a:r>
          <a:endParaRPr lang="en-US" sz="2500" kern="1200"/>
        </a:p>
      </dsp:txBody>
      <dsp:txXfrm>
        <a:off x="29271" y="83444"/>
        <a:ext cx="8171058" cy="541083"/>
      </dsp:txXfrm>
    </dsp:sp>
    <dsp:sp modelId="{79E77571-1CEB-440B-922D-0BE532D01754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Project planning</a:t>
          </a:r>
          <a:endParaRPr lang="en-US" sz="2500" kern="1200"/>
        </a:p>
      </dsp:txBody>
      <dsp:txXfrm>
        <a:off x="29271" y="755069"/>
        <a:ext cx="8171058" cy="541083"/>
      </dsp:txXfrm>
    </dsp:sp>
    <dsp:sp modelId="{86DA45DD-B413-4F08-9F1E-093146C355CC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Resource management</a:t>
          </a:r>
          <a:endParaRPr lang="en-US" sz="2500" kern="1200"/>
        </a:p>
      </dsp:txBody>
      <dsp:txXfrm>
        <a:off x="29271" y="1426694"/>
        <a:ext cx="8171058" cy="541083"/>
      </dsp:txXfrm>
    </dsp:sp>
    <dsp:sp modelId="{2342F0A5-2B9A-4602-BEF6-CB7E273D89E2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Time and expenses</a:t>
          </a:r>
          <a:endParaRPr lang="en-US" sz="2500" kern="1200"/>
        </a:p>
      </dsp:txBody>
      <dsp:txXfrm>
        <a:off x="29271" y="2098319"/>
        <a:ext cx="8171058" cy="541083"/>
      </dsp:txXfrm>
    </dsp:sp>
    <dsp:sp modelId="{DFAF872A-0B7E-4421-9D4A-8AFA5AA40276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Project billing</a:t>
          </a:r>
          <a:endParaRPr lang="en-US" sz="2500" kern="1200"/>
        </a:p>
      </dsp:txBody>
      <dsp:txXfrm>
        <a:off x="29271" y="2769944"/>
        <a:ext cx="8171058" cy="541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5FA0-3495-4071-B4CD-40E10EB7C11B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Characteristics and proficiency ratings.</a:t>
          </a:r>
          <a:endParaRPr lang="en-US" sz="3200" kern="1200"/>
        </a:p>
      </dsp:txBody>
      <dsp:txXfrm>
        <a:off x="37467" y="61422"/>
        <a:ext cx="8154666" cy="692586"/>
      </dsp:txXfrm>
    </dsp:sp>
    <dsp:sp modelId="{187AAABF-AD1C-42A3-A223-6D05B0C62667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Detached schedule support</a:t>
          </a:r>
          <a:endParaRPr lang="en-US" sz="3200" kern="1200"/>
        </a:p>
      </dsp:txBody>
      <dsp:txXfrm>
        <a:off x="37467" y="921102"/>
        <a:ext cx="8154666" cy="692586"/>
      </dsp:txXfrm>
    </dsp:sp>
    <dsp:sp modelId="{1688732D-30DD-441F-8A2E-E93A533FA58B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Out-of-the-box business processes</a:t>
          </a:r>
          <a:endParaRPr lang="en-US" sz="3200" kern="1200"/>
        </a:p>
      </dsp:txBody>
      <dsp:txXfrm>
        <a:off x="37467" y="1780782"/>
        <a:ext cx="8154666" cy="692586"/>
      </dsp:txXfrm>
    </dsp:sp>
    <dsp:sp modelId="{2741B363-03DB-4BEA-B7D4-8E5C1A530FE6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Mobile enhancements</a:t>
          </a:r>
          <a:endParaRPr lang="en-US" sz="3200" kern="1200"/>
        </a:p>
      </dsp:txBody>
      <dsp:txXfrm>
        <a:off x="37467" y="2640463"/>
        <a:ext cx="815466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B23C-0E67-405A-A8DC-18A81C427F6F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Custom portal</a:t>
          </a:r>
          <a:endParaRPr lang="en-US" sz="2500" kern="1200"/>
        </a:p>
      </dsp:txBody>
      <dsp:txXfrm>
        <a:off x="29271" y="83444"/>
        <a:ext cx="8171058" cy="541083"/>
      </dsp:txXfrm>
    </dsp:sp>
    <dsp:sp modelId="{06C3ECB3-BADB-49AE-8D43-55594145A43A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Customer Self-Service portal</a:t>
          </a:r>
          <a:endParaRPr lang="en-US" sz="2500" kern="1200"/>
        </a:p>
      </dsp:txBody>
      <dsp:txXfrm>
        <a:off x="29271" y="755069"/>
        <a:ext cx="8171058" cy="541083"/>
      </dsp:txXfrm>
    </dsp:sp>
    <dsp:sp modelId="{5E7A12C8-67A4-4325-B7B6-FD4D30174F43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Employee Self-Service portal</a:t>
          </a:r>
          <a:endParaRPr lang="en-US" sz="2500" kern="1200"/>
        </a:p>
      </dsp:txBody>
      <dsp:txXfrm>
        <a:off x="29271" y="1426694"/>
        <a:ext cx="8171058" cy="541083"/>
      </dsp:txXfrm>
    </dsp:sp>
    <dsp:sp modelId="{8102BFF9-0E9B-403C-9826-2D2CFDC4ADE9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Community portal</a:t>
          </a:r>
          <a:endParaRPr lang="en-US" sz="2500" kern="1200"/>
        </a:p>
      </dsp:txBody>
      <dsp:txXfrm>
        <a:off x="29271" y="2098319"/>
        <a:ext cx="8171058" cy="541083"/>
      </dsp:txXfrm>
    </dsp:sp>
    <dsp:sp modelId="{79417EEB-8D08-4C2B-A6BA-8B46301AC1A3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Partner portal</a:t>
          </a:r>
          <a:endParaRPr lang="en-US" sz="2500" kern="1200"/>
        </a:p>
      </dsp:txBody>
      <dsp:txXfrm>
        <a:off x="29271" y="2769944"/>
        <a:ext cx="8171058" cy="5410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3F67D-674E-4967-9198-2581ED5DA7EB}">
      <dsp:nvSpPr>
        <dsp:cNvPr id="0" name=""/>
        <dsp:cNvSpPr/>
      </dsp:nvSpPr>
      <dsp:spPr>
        <a:xfrm>
          <a:off x="0" y="54825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Create SLAs for any custom entity</a:t>
          </a:r>
          <a:endParaRPr lang="en-US" sz="2100" kern="1200"/>
        </a:p>
      </dsp:txBody>
      <dsp:txXfrm>
        <a:off x="24588" y="79413"/>
        <a:ext cx="8180424" cy="454509"/>
      </dsp:txXfrm>
    </dsp:sp>
    <dsp:sp modelId="{E38B0333-7F08-44DA-BE6E-DF97246FE223}">
      <dsp:nvSpPr>
        <dsp:cNvPr id="0" name=""/>
        <dsp:cNvSpPr/>
      </dsp:nvSpPr>
      <dsp:spPr>
        <a:xfrm>
          <a:off x="0" y="618990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And the following system entities:</a:t>
          </a:r>
          <a:endParaRPr lang="en-US" sz="2100" kern="1200"/>
        </a:p>
      </dsp:txBody>
      <dsp:txXfrm>
        <a:off x="24588" y="643578"/>
        <a:ext cx="8180424" cy="454509"/>
      </dsp:txXfrm>
    </dsp:sp>
    <dsp:sp modelId="{147F2FAC-40A7-4E71-BC9D-B0D5D77B6DF1}">
      <dsp:nvSpPr>
        <dsp:cNvPr id="0" name=""/>
        <dsp:cNvSpPr/>
      </dsp:nvSpPr>
      <dsp:spPr>
        <a:xfrm>
          <a:off x="0" y="1122675"/>
          <a:ext cx="8229600" cy="221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All activity entities (such as Email, Task, and Appointment) except recurring appointments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Account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Contact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Invoice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Opportunity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Quote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Lead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Order</a:t>
          </a:r>
          <a:endParaRPr lang="en-US" sz="1600" kern="1200"/>
        </a:p>
      </dsp:txBody>
      <dsp:txXfrm>
        <a:off x="0" y="1122675"/>
        <a:ext cx="8229600" cy="22169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2AC0D-3249-41A9-8DFD-F3ACFD7B6CA3}">
      <dsp:nvSpPr>
        <dsp:cNvPr id="0" name=""/>
        <dsp:cNvSpPr/>
      </dsp:nvSpPr>
      <dsp:spPr>
        <a:xfrm>
          <a:off x="0" y="448508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Added to main Dynamics CRM Navigation</a:t>
          </a:r>
          <a:endParaRPr lang="en-US" sz="1900" kern="1200"/>
        </a:p>
      </dsp:txBody>
      <dsp:txXfrm>
        <a:off x="22246" y="470754"/>
        <a:ext cx="8185108" cy="411223"/>
      </dsp:txXfrm>
    </dsp:sp>
    <dsp:sp modelId="{D2C8CF54-818E-49A3-B247-4FB2AE386DEB}">
      <dsp:nvSpPr>
        <dsp:cNvPr id="0" name=""/>
        <dsp:cNvSpPr/>
      </dsp:nvSpPr>
      <dsp:spPr>
        <a:xfrm>
          <a:off x="0" y="958943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Apply SLAs for Case and custom entities</a:t>
          </a:r>
          <a:endParaRPr lang="en-US" sz="1900" kern="1200"/>
        </a:p>
      </dsp:txBody>
      <dsp:txXfrm>
        <a:off x="22246" y="981189"/>
        <a:ext cx="8185108" cy="411223"/>
      </dsp:txXfrm>
    </dsp:sp>
    <dsp:sp modelId="{AB5DEF28-AA29-4F00-8535-F15BADD5EB50}">
      <dsp:nvSpPr>
        <dsp:cNvPr id="0" name=""/>
        <dsp:cNvSpPr/>
      </dsp:nvSpPr>
      <dsp:spPr>
        <a:xfrm>
          <a:off x="0" y="1469378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Track progress of SLA KPIs with timer control</a:t>
          </a:r>
          <a:endParaRPr lang="en-US" sz="1900" kern="1200"/>
        </a:p>
      </dsp:txBody>
      <dsp:txXfrm>
        <a:off x="22246" y="1491624"/>
        <a:ext cx="8185108" cy="411223"/>
      </dsp:txXfrm>
    </dsp:sp>
    <dsp:sp modelId="{4E8FA518-7D52-4DE3-8D72-8812A26C78ED}">
      <dsp:nvSpPr>
        <dsp:cNvPr id="0" name=""/>
        <dsp:cNvSpPr/>
      </dsp:nvSpPr>
      <dsp:spPr>
        <a:xfrm>
          <a:off x="0" y="1979813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 redundancies between similar cases by merging them into a single </a:t>
          </a:r>
          <a:r>
            <a:rPr lang="en-US" sz="1900" kern="1200" dirty="0" smtClean="0"/>
            <a:t>case</a:t>
          </a:r>
          <a:endParaRPr lang="en-US" sz="1900" kern="1200" dirty="0"/>
        </a:p>
      </dsp:txBody>
      <dsp:txXfrm>
        <a:off x="22246" y="2002059"/>
        <a:ext cx="8185108" cy="411223"/>
      </dsp:txXfrm>
    </dsp:sp>
    <dsp:sp modelId="{2CA8C45C-E29A-4402-AD2B-69281C2C4CEA}">
      <dsp:nvSpPr>
        <dsp:cNvPr id="0" name=""/>
        <dsp:cNvSpPr/>
      </dsp:nvSpPr>
      <dsp:spPr>
        <a:xfrm>
          <a:off x="0" y="2490248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Access forms and dashboards easily using keyboard navigation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22246" y="2512494"/>
        <a:ext cx="8185108" cy="411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342FC-F935-4605-AD14-3F25A14BBCE8}">
      <dsp:nvSpPr>
        <dsp:cNvPr id="0" name=""/>
        <dsp:cNvSpPr/>
      </dsp:nvSpPr>
      <dsp:spPr>
        <a:xfrm>
          <a:off x="0" y="22605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Improved Offline experience</a:t>
          </a:r>
          <a:endParaRPr lang="en-US" sz="2300" kern="1200"/>
        </a:p>
      </dsp:txBody>
      <dsp:txXfrm>
        <a:off x="26930" y="49535"/>
        <a:ext cx="8175740" cy="497795"/>
      </dsp:txXfrm>
    </dsp:sp>
    <dsp:sp modelId="{C913F5DE-C064-4300-9B55-0835B3B41E85}">
      <dsp:nvSpPr>
        <dsp:cNvPr id="0" name=""/>
        <dsp:cNvSpPr/>
      </dsp:nvSpPr>
      <dsp:spPr>
        <a:xfrm>
          <a:off x="0" y="574260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View, update, delete</a:t>
          </a:r>
          <a:endParaRPr lang="en-US" sz="1800" kern="1200"/>
        </a:p>
      </dsp:txBody>
      <dsp:txXfrm>
        <a:off x="0" y="574260"/>
        <a:ext cx="8229600" cy="380880"/>
      </dsp:txXfrm>
    </dsp:sp>
    <dsp:sp modelId="{7F046B24-CCA5-4B5E-851F-7782CED1ECEB}">
      <dsp:nvSpPr>
        <dsp:cNvPr id="0" name=""/>
        <dsp:cNvSpPr/>
      </dsp:nvSpPr>
      <dsp:spPr>
        <a:xfrm>
          <a:off x="0" y="95514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Service reps can now:</a:t>
          </a:r>
          <a:endParaRPr lang="en-US" sz="2300" kern="1200"/>
        </a:p>
      </dsp:txBody>
      <dsp:txXfrm>
        <a:off x="26930" y="982070"/>
        <a:ext cx="8175740" cy="497795"/>
      </dsp:txXfrm>
    </dsp:sp>
    <dsp:sp modelId="{8690D41E-5F5F-49C8-B0F9-D99C975642A6}">
      <dsp:nvSpPr>
        <dsp:cNvPr id="0" name=""/>
        <dsp:cNvSpPr/>
      </dsp:nvSpPr>
      <dsp:spPr>
        <a:xfrm>
          <a:off x="0" y="1506796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Search for, view, create, and edit knowledge articles</a:t>
          </a:r>
          <a:endParaRPr lang="en-US" sz="1800" kern="1200"/>
        </a:p>
      </dsp:txBody>
      <dsp:txXfrm>
        <a:off x="0" y="1506796"/>
        <a:ext cx="8229600" cy="380880"/>
      </dsp:txXfrm>
    </dsp:sp>
    <dsp:sp modelId="{4EEF9874-AB93-4895-9E55-D7FDCDB4264A}">
      <dsp:nvSpPr>
        <dsp:cNvPr id="0" name=""/>
        <dsp:cNvSpPr/>
      </dsp:nvSpPr>
      <dsp:spPr>
        <a:xfrm>
          <a:off x="0" y="188767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Sales professionals can now:</a:t>
          </a:r>
          <a:endParaRPr lang="en-US" sz="2300" kern="1200" dirty="0"/>
        </a:p>
      </dsp:txBody>
      <dsp:txXfrm>
        <a:off x="26930" y="1914606"/>
        <a:ext cx="8175740" cy="497795"/>
      </dsp:txXfrm>
    </dsp:sp>
    <dsp:sp modelId="{0947C772-E335-40FC-8736-34B20E643A76}">
      <dsp:nvSpPr>
        <dsp:cNvPr id="0" name=""/>
        <dsp:cNvSpPr/>
      </dsp:nvSpPr>
      <dsp:spPr>
        <a:xfrm>
          <a:off x="0" y="2439331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Manage quotes, orders, and invoices</a:t>
          </a:r>
          <a:endParaRPr lang="en-US" sz="1800" kern="1200" dirty="0"/>
        </a:p>
      </dsp:txBody>
      <dsp:txXfrm>
        <a:off x="0" y="2439331"/>
        <a:ext cx="8229600" cy="380880"/>
      </dsp:txXfrm>
    </dsp:sp>
    <dsp:sp modelId="{3401DF34-4429-470C-BF01-97FC1816CDFA}">
      <dsp:nvSpPr>
        <dsp:cNvPr id="0" name=""/>
        <dsp:cNvSpPr/>
      </dsp:nvSpPr>
      <dsp:spPr>
        <a:xfrm>
          <a:off x="0" y="282021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Company News Component added</a:t>
          </a:r>
          <a:endParaRPr lang="en-US" sz="2300" kern="1200" dirty="0"/>
        </a:p>
      </dsp:txBody>
      <dsp:txXfrm>
        <a:off x="26930" y="2847141"/>
        <a:ext cx="8175740" cy="4977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4046D-B3E3-4ECD-B558-CFF2BDEAD691}">
      <dsp:nvSpPr>
        <dsp:cNvPr id="0" name=""/>
        <dsp:cNvSpPr/>
      </dsp:nvSpPr>
      <dsp:spPr>
        <a:xfrm>
          <a:off x="0" y="53151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New Service Content Pack </a:t>
          </a:r>
          <a:endParaRPr lang="en-US" sz="3000" kern="1200"/>
        </a:p>
      </dsp:txBody>
      <dsp:txXfrm>
        <a:off x="35125" y="566636"/>
        <a:ext cx="8159350" cy="649299"/>
      </dsp:txXfrm>
    </dsp:sp>
    <dsp:sp modelId="{EE4E0880-CE99-4416-9248-00448DDD7D38}">
      <dsp:nvSpPr>
        <dsp:cNvPr id="0" name=""/>
        <dsp:cNvSpPr/>
      </dsp:nvSpPr>
      <dsp:spPr>
        <a:xfrm>
          <a:off x="0" y="133746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Improved Sales Manager Content Pack </a:t>
          </a:r>
          <a:endParaRPr lang="en-US" sz="3000" kern="1200"/>
        </a:p>
      </dsp:txBody>
      <dsp:txXfrm>
        <a:off x="35125" y="1372586"/>
        <a:ext cx="8159350" cy="649299"/>
      </dsp:txXfrm>
    </dsp:sp>
    <dsp:sp modelId="{6F862538-AFED-4CCB-BDC8-4E305732EE9F}">
      <dsp:nvSpPr>
        <dsp:cNvPr id="0" name=""/>
        <dsp:cNvSpPr/>
      </dsp:nvSpPr>
      <dsp:spPr>
        <a:xfrm>
          <a:off x="0" y="214341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Embed Power BI tiles directly into CRM dashboards</a:t>
          </a:r>
          <a:endParaRPr lang="en-US" sz="3000" kern="1200"/>
        </a:p>
      </dsp:txBody>
      <dsp:txXfrm>
        <a:off x="35125" y="2178536"/>
        <a:ext cx="815935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1460" cy="35556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1"/>
            <a:ext cx="4061460" cy="35556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556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556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1460" cy="35597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9513" y="1"/>
            <a:ext cx="4061460" cy="35597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885825"/>
            <a:ext cx="4254500" cy="2392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410427"/>
            <a:ext cx="7498080" cy="2790348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0631"/>
            <a:ext cx="4061460" cy="3559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9513" y="6730631"/>
            <a:ext cx="4061460" cy="3559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r>
              <a:rPr lang="en-US" baseline="0" dirty="0" smtClean="0"/>
              <a:t> change: From Project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1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JuneCrmProces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file:///C:\Users\Mitch\Dropbox\Books\CRM%20Deep%20Dive%20-%20Security\Cover\DeepDriveSecurityFINAL-SecondEdition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2797"/>
            <a:ext cx="7772400" cy="75790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Dynamics CRM </a:t>
            </a:r>
            <a:br>
              <a:rPr lang="en-US" sz="6700" dirty="0" smtClean="0"/>
            </a:br>
            <a:r>
              <a:rPr lang="en-US" sz="6700" dirty="0" smtClean="0"/>
              <a:t>Spring Wave</a:t>
            </a:r>
            <a:br>
              <a:rPr lang="en-US" sz="6700" dirty="0" smtClean="0"/>
            </a:br>
            <a:r>
              <a:rPr lang="en-US" sz="6700" dirty="0" smtClean="0"/>
              <a:t>New Features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5" y="1200149"/>
            <a:ext cx="770021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82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Groups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96049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2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Groups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471" y="1017270"/>
            <a:ext cx="5631058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5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your own signatures</a:t>
            </a:r>
          </a:p>
          <a:p>
            <a:r>
              <a:rPr lang="en-US" dirty="0"/>
              <a:t>You can also assign a default signature to a queue</a:t>
            </a:r>
          </a:p>
        </p:txBody>
      </p:sp>
    </p:spTree>
    <p:extLst>
      <p:ext uri="{BB962C8B-B14F-4D97-AF65-F5344CB8AC3E}">
        <p14:creationId xmlns:p14="http://schemas.microsoft.com/office/powerpoint/2010/main" val="3737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Signatures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197" y="1200150"/>
            <a:ext cx="7599606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Multi-Entity Search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61924"/>
              </p:ext>
            </p:extLst>
          </p:nvPr>
        </p:nvGraphicFramePr>
        <p:xfrm>
          <a:off x="457200" y="1200151"/>
          <a:ext cx="8229600" cy="259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629258" y="4324350"/>
            <a:ext cx="38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** Preview Feature **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Service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019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Service Automation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36" y="1200150"/>
            <a:ext cx="5018727" cy="33940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3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Service Automation Capabilities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7031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8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9" y="1372975"/>
            <a:ext cx="5963482" cy="3048425"/>
          </a:xfrm>
        </p:spPr>
      </p:pic>
    </p:spTree>
    <p:extLst>
      <p:ext uri="{BB962C8B-B14F-4D97-AF65-F5344CB8AC3E}">
        <p14:creationId xmlns:p14="http://schemas.microsoft.com/office/powerpoint/2010/main" val="2636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757907"/>
          </a:xfrm>
        </p:spPr>
        <p:txBody>
          <a:bodyPr>
            <a:noAutofit/>
          </a:bodyPr>
          <a:lstStyle/>
          <a:p>
            <a:r>
              <a:rPr lang="en-US" sz="8800" dirty="0" smtClean="0"/>
              <a:t>Spring </a:t>
            </a:r>
            <a:r>
              <a:rPr lang="en-US" sz="8800" dirty="0"/>
              <a:t>Wave</a:t>
            </a:r>
            <a:br>
              <a:rPr lang="en-US" sz="8800" dirty="0"/>
            </a:br>
            <a:r>
              <a:rPr lang="en-US" sz="8800" dirty="0"/>
              <a:t>New Features</a:t>
            </a:r>
            <a:endParaRPr lang="en-US" sz="88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DYNAMICS CRM 2016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Service Capabilities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23695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9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Self-Service Portals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10426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3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2174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4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Service Hub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14463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2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Mobile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751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Enhancements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59777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7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163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13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7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What is new for </a:t>
            </a:r>
            <a:br>
              <a:rPr lang="en-US" sz="4800" dirty="0" smtClean="0"/>
            </a:br>
            <a:r>
              <a:rPr lang="en-US" sz="4800" dirty="0" smtClean="0"/>
              <a:t>Administrators and Customizers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1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and 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764" y="1047750"/>
            <a:ext cx="5038472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/>
              <a:t>Independent consultant and trainer</a:t>
            </a:r>
          </a:p>
          <a:p>
            <a:pPr lvl="1"/>
            <a:r>
              <a:rPr lang="en-US" sz="2400" dirty="0" smtClean="0"/>
              <a:t>Ten-Time Dynamics CRM MVP</a:t>
            </a:r>
            <a:endParaRPr lang="en-US" sz="2400" dirty="0"/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and Ratings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068587"/>
            <a:ext cx="610819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Recommendations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820397"/>
              </p:ext>
            </p:extLst>
          </p:nvPr>
        </p:nvGraphicFramePr>
        <p:xfrm>
          <a:off x="457200" y="1063229"/>
          <a:ext cx="8229600" cy="234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629258" y="4324350"/>
            <a:ext cx="38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** Preview Feature **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</a:t>
            </a:r>
            <a:r>
              <a:rPr lang="en-US" dirty="0" err="1" smtClean="0"/>
              <a:t>KnowledgeBase</a:t>
            </a:r>
            <a:r>
              <a:rPr lang="en-US" dirty="0" smtClean="0"/>
              <a:t> Articles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50304"/>
              </p:ext>
            </p:extLst>
          </p:nvPr>
        </p:nvGraphicFramePr>
        <p:xfrm>
          <a:off x="457200" y="1200151"/>
          <a:ext cx="8229600" cy="16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629258" y="4324350"/>
            <a:ext cx="38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** Preview Feature **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Service Hub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4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Service Desk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8670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09621"/>
              </p:ext>
            </p:extLst>
          </p:nvPr>
        </p:nvGraphicFramePr>
        <p:xfrm>
          <a:off x="457200" y="1200151"/>
          <a:ext cx="82296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Conditional Access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90577"/>
              </p:ext>
            </p:extLst>
          </p:nvPr>
        </p:nvGraphicFramePr>
        <p:xfrm>
          <a:off x="457200" y="971550"/>
          <a:ext cx="82296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4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Mobile App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380" y="1200150"/>
            <a:ext cx="5781240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02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Organization Insights </a:t>
            </a:r>
            <a:r>
              <a:rPr lang="en-US" b="1" dirty="0" smtClean="0"/>
              <a:t>Dashboard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583" y="1017270"/>
            <a:ext cx="4836835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629258" y="4324350"/>
            <a:ext cx="38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** Preview Feature **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Performance: Optimize </a:t>
            </a:r>
            <a:r>
              <a:rPr lang="en-US" sz="3600" b="1" dirty="0"/>
              <a:t>query load time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50255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Webinar Housekeeping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Webinar is recorded</a:t>
            </a:r>
          </a:p>
          <a:p>
            <a:r>
              <a:rPr lang="en-US" dirty="0" smtClean="0"/>
              <a:t>Uploaded to YouTube</a:t>
            </a:r>
          </a:p>
          <a:p>
            <a:r>
              <a:rPr lang="en-US" dirty="0" smtClean="0"/>
              <a:t>Follow-up email 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61" y="10172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11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Hybrid server-side </a:t>
            </a:r>
            <a:r>
              <a:rPr lang="en-US" sz="3600" b="1" dirty="0" smtClean="0"/>
              <a:t>sync</a:t>
            </a:r>
            <a:br>
              <a:rPr lang="en-US" sz="3600" b="1" dirty="0" smtClean="0"/>
            </a:br>
            <a:r>
              <a:rPr lang="en-US" sz="3600" b="1" dirty="0" smtClean="0"/>
              <a:t>(</a:t>
            </a:r>
            <a:r>
              <a:rPr lang="en-US" sz="3600" b="1" dirty="0"/>
              <a:t>CRM on-premises to Exchange Online)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87" y="1657350"/>
            <a:ext cx="4660827" cy="1828800"/>
          </a:xfrm>
        </p:spPr>
      </p:pic>
    </p:spTree>
    <p:extLst>
      <p:ext uri="{BB962C8B-B14F-4D97-AF65-F5344CB8AC3E}">
        <p14:creationId xmlns:p14="http://schemas.microsoft.com/office/powerpoint/2010/main" val="837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CRM App for Outlook available </a:t>
            </a:r>
            <a:r>
              <a:rPr lang="en-US" sz="3600" b="1" dirty="0" smtClean="0"/>
              <a:t>for</a:t>
            </a:r>
            <a:br>
              <a:rPr lang="en-US" sz="3600" b="1" dirty="0" smtClean="0"/>
            </a:br>
            <a:r>
              <a:rPr lang="en-US" sz="3600" b="1" dirty="0" smtClean="0"/>
              <a:t>CRM </a:t>
            </a:r>
            <a:r>
              <a:rPr lang="en-US" sz="3600" b="1" dirty="0"/>
              <a:t>on-premises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1657350"/>
            <a:ext cx="4630366" cy="1828800"/>
          </a:xfrm>
        </p:spPr>
      </p:pic>
    </p:spTree>
    <p:extLst>
      <p:ext uri="{BB962C8B-B14F-4D97-AF65-F5344CB8AC3E}">
        <p14:creationId xmlns:p14="http://schemas.microsoft.com/office/powerpoint/2010/main" val="42204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CRM App for Outlook available for</a:t>
            </a:r>
            <a:br>
              <a:rPr lang="en-US" sz="3600" b="1" dirty="0"/>
            </a:br>
            <a:r>
              <a:rPr lang="en-US" sz="3600" b="1" dirty="0"/>
              <a:t>CRM on-premises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180414"/>
              </p:ext>
            </p:extLst>
          </p:nvPr>
        </p:nvGraphicFramePr>
        <p:xfrm>
          <a:off x="457200" y="1708467"/>
          <a:ext cx="8229600" cy="21031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59001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595468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29729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 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Compose 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49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Outlook on the web (OWA)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on </a:t>
                      </a:r>
                      <a:r>
                        <a:rPr lang="en-US" dirty="0"/>
                        <a:t>all major desktop browsers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38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Outlook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53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Outlook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96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Outlook for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27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field for any entity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653452"/>
              </p:ext>
            </p:extLst>
          </p:nvPr>
        </p:nvGraphicFramePr>
        <p:xfrm>
          <a:off x="457200" y="1200151"/>
          <a:ext cx="82296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564" y="2038350"/>
            <a:ext cx="4917236" cy="2834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68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Deployer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15214"/>
              </p:ext>
            </p:extLst>
          </p:nvPr>
        </p:nvGraphicFramePr>
        <p:xfrm>
          <a:off x="457200" y="1200151"/>
          <a:ext cx="82296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4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Demonstrations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767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 smtClean="0"/>
              <a:t>Webinar: Using </a:t>
            </a:r>
            <a:r>
              <a:rPr lang="en-US" sz="2300" b="1" dirty="0" err="1"/>
              <a:t>PowerBI</a:t>
            </a:r>
            <a:r>
              <a:rPr lang="en-US" sz="2300" b="1" dirty="0"/>
              <a:t> with Dynamics CRM Online</a:t>
            </a:r>
          </a:p>
          <a:p>
            <a:pPr marL="0" indent="0">
              <a:buNone/>
            </a:pPr>
            <a:r>
              <a:rPr lang="en-US" sz="2300" dirty="0"/>
              <a:t>Friday, June 24th, 10:00am Central Time (U.S.) (GMT-5:00) </a:t>
            </a:r>
            <a:endParaRPr lang="en-US" sz="2300" dirty="0" smtClean="0"/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r>
              <a:rPr lang="en-US" sz="2300" b="1" dirty="0" smtClean="0"/>
              <a:t>Workshop</a:t>
            </a:r>
            <a:r>
              <a:rPr lang="en-US" sz="2300" b="1" dirty="0"/>
              <a:t>: Understanding Dynamics CRM Processes</a:t>
            </a:r>
          </a:p>
          <a:p>
            <a:r>
              <a:rPr lang="en-US" sz="1900" dirty="0" smtClean="0"/>
              <a:t>Starts Tuesday, June 21</a:t>
            </a:r>
            <a:r>
              <a:rPr lang="en-US" sz="1900" baseline="30000" dirty="0" smtClean="0"/>
              <a:t>st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Morning (10:00am CDT) and Evening (6:00pm) sessions</a:t>
            </a:r>
          </a:p>
          <a:p>
            <a:r>
              <a:rPr lang="en-US" sz="1900" dirty="0" smtClean="0"/>
              <a:t>Meet once per week (2-hours) for 5 </a:t>
            </a:r>
            <a:r>
              <a:rPr lang="en-US" sz="1900" dirty="0" smtClean="0"/>
              <a:t>weeks</a:t>
            </a:r>
          </a:p>
          <a:p>
            <a:r>
              <a:rPr lang="en-US" sz="1900" dirty="0" smtClean="0">
                <a:solidFill>
                  <a:srgbClr val="FF0000"/>
                </a:solidFill>
              </a:rPr>
              <a:t>Registration ends tonight at midnight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For </a:t>
            </a:r>
            <a:r>
              <a:rPr lang="en-US" sz="1900" dirty="0" smtClean="0"/>
              <a:t>more info and to sign up:</a:t>
            </a:r>
          </a:p>
          <a:p>
            <a:pPr marL="457200" lvl="1" indent="0">
              <a:buNone/>
            </a:pPr>
            <a:r>
              <a:rPr lang="en-US" sz="1500" dirty="0">
                <a:hlinkClick r:id="rId2"/>
              </a:rPr>
              <a:t>http://</a:t>
            </a:r>
            <a:r>
              <a:rPr lang="en-US" sz="1500" dirty="0" smtClean="0">
                <a:hlinkClick r:id="rId2"/>
              </a:rPr>
              <a:t>tinyurl.com/JuneCrmProcesses</a:t>
            </a: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 smtClean="0"/>
          </a:p>
          <a:p>
            <a:pPr marL="57150" indent="0">
              <a:buNone/>
            </a:pPr>
            <a:r>
              <a:rPr lang="en-US" sz="1900" dirty="0" smtClean="0"/>
              <a:t>** July webinars will be announced </a:t>
            </a:r>
            <a:r>
              <a:rPr lang="en-US" sz="1900" dirty="0" smtClean="0"/>
              <a:t>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Training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2"/>
              </a:rPr>
              <a:t>http://www.xrmcoaches.com/webinars</a:t>
            </a:r>
            <a:endParaRPr lang="en-US" sz="2400" dirty="0" smtClean="0"/>
          </a:p>
          <a:p>
            <a:r>
              <a:rPr lang="en-US" dirty="0" err="1" smtClean="0"/>
              <a:t>KnowledgeBits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www.xrmcoaches.com/knowledgebits</a:t>
            </a:r>
            <a:endParaRPr lang="en-US" sz="2400" dirty="0" smtClean="0"/>
          </a:p>
          <a:p>
            <a:r>
              <a:rPr lang="en-US" dirty="0" smtClean="0"/>
              <a:t>Learning Plans</a:t>
            </a:r>
          </a:p>
          <a:p>
            <a:pPr marL="457200" lvl="1" indent="0">
              <a:buNone/>
            </a:pPr>
            <a:r>
              <a:rPr lang="en-US" sz="2400" dirty="0" smtClean="0"/>
              <a:t>	Availability –Coming soon</a:t>
            </a:r>
          </a:p>
          <a:p>
            <a:r>
              <a:rPr lang="en-US" sz="3000" dirty="0" smtClean="0"/>
              <a:t>More Goodies</a:t>
            </a:r>
          </a:p>
          <a:p>
            <a:pPr lvl="1"/>
            <a:r>
              <a:rPr lang="en-US" sz="2600" dirty="0" smtClean="0"/>
              <a:t>Practice </a:t>
            </a:r>
            <a:r>
              <a:rPr lang="en-US" sz="2600" dirty="0"/>
              <a:t>tests</a:t>
            </a:r>
          </a:p>
          <a:p>
            <a:pPr lvl="1"/>
            <a:r>
              <a:rPr lang="en-US" sz="2600" dirty="0"/>
              <a:t>On–Demand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video </a:t>
            </a: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Instructor–led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training</a:t>
            </a:r>
          </a:p>
          <a:p>
            <a:pPr lvl="1"/>
            <a:r>
              <a:rPr lang="en-US" sz="2600" dirty="0" smtClean="0"/>
              <a:t>Books</a:t>
            </a:r>
            <a:endParaRPr lang="en-US" sz="3000" dirty="0" smtClean="0"/>
          </a:p>
          <a:p>
            <a:endParaRPr lang="en-US" sz="3000" dirty="0" smtClean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new for End-Users</a:t>
            </a:r>
          </a:p>
          <a:p>
            <a:r>
              <a:rPr lang="en-US" dirty="0" smtClean="0"/>
              <a:t>What’s new for Administrators and Customizers</a:t>
            </a:r>
          </a:p>
          <a:p>
            <a:r>
              <a:rPr lang="en-US" dirty="0" smtClean="0"/>
              <a:t>Demonstrations</a:t>
            </a:r>
          </a:p>
          <a:p>
            <a:r>
              <a:rPr lang="en-US" dirty="0" smtClean="0"/>
              <a:t>Q&amp;Q</a:t>
            </a:r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What is new for End-Users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21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Productivity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74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12683</TotalTime>
  <Words>811</Words>
  <Application>Microsoft Office PowerPoint</Application>
  <PresentationFormat>On-screen Show (16:9)</PresentationFormat>
  <Paragraphs>192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Dynamics CRM  Spring Wave New Features</vt:lpstr>
      <vt:lpstr>Spring Wave New Features</vt:lpstr>
      <vt:lpstr>Mitch Milam</vt:lpstr>
      <vt:lpstr>Webinar Housekeeping</vt:lpstr>
      <vt:lpstr>Future Events</vt:lpstr>
      <vt:lpstr>2016 Training Roadmap</vt:lpstr>
      <vt:lpstr>Agenda</vt:lpstr>
      <vt:lpstr>PowerPoint Presentation</vt:lpstr>
      <vt:lpstr>PowerPoint Presentation</vt:lpstr>
      <vt:lpstr>Learning Path</vt:lpstr>
      <vt:lpstr>Office 365 Groups</vt:lpstr>
      <vt:lpstr>Office 365 Groups</vt:lpstr>
      <vt:lpstr>Email Signatures</vt:lpstr>
      <vt:lpstr>Email Signatures</vt:lpstr>
      <vt:lpstr>Multi-Entity Search</vt:lpstr>
      <vt:lpstr>PowerPoint Presentation</vt:lpstr>
      <vt:lpstr>Project Service Automation</vt:lpstr>
      <vt:lpstr>Project Service Automation Capabilities</vt:lpstr>
      <vt:lpstr>Field Service</vt:lpstr>
      <vt:lpstr>Field Service Capabilities</vt:lpstr>
      <vt:lpstr>Self-Service Portals</vt:lpstr>
      <vt:lpstr>SLAs</vt:lpstr>
      <vt:lpstr>Interactive Service Hub</vt:lpstr>
      <vt:lpstr>PowerPoint Presentation</vt:lpstr>
      <vt:lpstr>Mobile Enhancements</vt:lpstr>
      <vt:lpstr>PowerPoint Presentation</vt:lpstr>
      <vt:lpstr>Power BI</vt:lpstr>
      <vt:lpstr>PowerPoint Presentation</vt:lpstr>
      <vt:lpstr>Feedback and Ratings</vt:lpstr>
      <vt:lpstr>Feedback and Ratings</vt:lpstr>
      <vt:lpstr>Product Recommendations</vt:lpstr>
      <vt:lpstr>Suggested KnowledgeBase Articles</vt:lpstr>
      <vt:lpstr>Interactive Service Hub</vt:lpstr>
      <vt:lpstr>Unified Service Desk</vt:lpstr>
      <vt:lpstr>Mobile Management</vt:lpstr>
      <vt:lpstr>Mobile Device Conditional Access</vt:lpstr>
      <vt:lpstr>Faster Mobile App Preparation</vt:lpstr>
      <vt:lpstr>Organization Insights Dashboard</vt:lpstr>
      <vt:lpstr>Performance: Optimize query load time</vt:lpstr>
      <vt:lpstr>Hybrid server-side sync (CRM on-premises to Exchange Online)</vt:lpstr>
      <vt:lpstr>CRM App for Outlook available for CRM on-premises</vt:lpstr>
      <vt:lpstr>CRM App for Outlook available for CRM on-premises</vt:lpstr>
      <vt:lpstr>Customer field for any entity</vt:lpstr>
      <vt:lpstr>Package Deployer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469</cp:revision>
  <cp:lastPrinted>2016-05-21T20:35:47Z</cp:lastPrinted>
  <dcterms:created xsi:type="dcterms:W3CDTF">2014-08-03T21:50:47Z</dcterms:created>
  <dcterms:modified xsi:type="dcterms:W3CDTF">2016-06-17T16:20:14Z</dcterms:modified>
</cp:coreProperties>
</file>