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56" r:id="rId2"/>
    <p:sldId id="260" r:id="rId3"/>
    <p:sldId id="332" r:id="rId4"/>
    <p:sldId id="257" r:id="rId5"/>
    <p:sldId id="345" r:id="rId6"/>
    <p:sldId id="344" r:id="rId7"/>
    <p:sldId id="346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293" r:id="rId18"/>
    <p:sldId id="302" r:id="rId19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46" autoAdjust="0"/>
    <p:restoredTop sz="94676" autoAdjust="0"/>
  </p:normalViewPr>
  <p:slideViewPr>
    <p:cSldViewPr>
      <p:cViewPr varScale="1">
        <p:scale>
          <a:sx n="141" d="100"/>
          <a:sy n="141" d="100"/>
        </p:scale>
        <p:origin x="366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4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5ACD2-E17C-43B7-8D87-7E1082C8B164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B84BE-AB68-4F36-978D-33AC5A9E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5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4695"/>
            <a:ext cx="7772400" cy="7579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266578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rgbClr val="6C635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3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7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5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 err="1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6/22/2015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0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C6352"/>
                </a:solidFill>
              </a:defRPr>
            </a:lvl1pPr>
          </a:lstStyle>
          <a:p>
            <a:fld id="{7CFB140E-27DC-47B4-879E-4EC491F89627}" type="datetimeFigureOut">
              <a:rPr lang="en-US" smtClean="0"/>
              <a:pPr/>
              <a:t>6/22/2015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C635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C6352"/>
                </a:solidFill>
              </a:defRPr>
            </a:lvl1pPr>
          </a:lstStyle>
          <a:p>
            <a:fld id="{437A9957-6C64-44D4-B360-CF457B51F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6C63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6C63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6C63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C63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C63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6C63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mailto:mitch@xrmcoaches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rmcoaches.com/webinars" TargetMode="External"/><Relationship Id="rId2" Type="http://schemas.openxmlformats.org/officeDocument/2006/relationships/hyperlink" Target="http://tinyurl.com/TeachingTuesday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Dynamics CRM Team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Development Best Practices </a:t>
            </a:r>
            <a:endParaRPr lang="en-US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095750"/>
            <a:ext cx="132618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simply </a:t>
            </a:r>
            <a:r>
              <a:rPr lang="en-US" i="1" dirty="0" smtClean="0"/>
              <a:t>must</a:t>
            </a:r>
            <a:r>
              <a:rPr lang="en-US" dirty="0" smtClean="0"/>
              <a:t> implement some type of source control system</a:t>
            </a:r>
          </a:p>
          <a:p>
            <a:pPr lvl="1"/>
            <a:r>
              <a:rPr lang="en-US" dirty="0" smtClean="0"/>
              <a:t>TFS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Integrated issue–tracking is a must–have</a:t>
            </a:r>
          </a:p>
          <a:p>
            <a:r>
              <a:rPr lang="en-US" dirty="0" smtClean="0"/>
              <a:t>Create processes to guide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1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the solution build process be automated?</a:t>
            </a:r>
          </a:p>
          <a:p>
            <a:pPr lvl="1"/>
            <a:r>
              <a:rPr lang="en-US" dirty="0" smtClean="0"/>
              <a:t>Partially</a:t>
            </a:r>
          </a:p>
          <a:p>
            <a:pPr lvl="1"/>
            <a:r>
              <a:rPr lang="en-US" dirty="0" smtClean="0"/>
              <a:t>Fully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70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needs to be designed for testing</a:t>
            </a:r>
          </a:p>
          <a:p>
            <a:r>
              <a:rPr lang="en-US" dirty="0" smtClean="0"/>
              <a:t>Educate your developers as to the value</a:t>
            </a:r>
          </a:p>
          <a:p>
            <a:pPr marL="457200" lvl="1" indent="0">
              <a:buNone/>
            </a:pPr>
            <a:r>
              <a:rPr lang="en-US" dirty="0" smtClean="0"/>
              <a:t>(not just more work)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043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you implement continuous integration?</a:t>
            </a:r>
          </a:p>
          <a:p>
            <a:pPr lvl="1"/>
            <a:r>
              <a:rPr lang="en-US" dirty="0" smtClean="0"/>
              <a:t>All or part of your development efforts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4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have actual QA resources?</a:t>
            </a:r>
          </a:p>
          <a:p>
            <a:r>
              <a:rPr lang="en-US" dirty="0" smtClean="0"/>
              <a:t>Can you build real users into your testing process?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52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Who?</a:t>
            </a:r>
          </a:p>
          <a:p>
            <a:r>
              <a:rPr lang="en-US" dirty="0" smtClean="0"/>
              <a:t>When?</a:t>
            </a:r>
          </a:p>
          <a:p>
            <a:r>
              <a:rPr lang="en-US" dirty="0" smtClean="0"/>
              <a:t>What?</a:t>
            </a:r>
          </a:p>
          <a:p>
            <a:r>
              <a:rPr lang="en-US" dirty="0" smtClean="0"/>
              <a:t>How often?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6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Did I Miss?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87" y="1998662"/>
            <a:ext cx="1520825" cy="1797050"/>
          </a:xfrm>
        </p:spPr>
      </p:pic>
    </p:spTree>
    <p:extLst>
      <p:ext uri="{BB962C8B-B14F-4D97-AF65-F5344CB8AC3E}">
        <p14:creationId xmlns:p14="http://schemas.microsoft.com/office/powerpoint/2010/main" val="102076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37" y="2173287"/>
            <a:ext cx="1787525" cy="1447800"/>
          </a:xfrm>
        </p:spPr>
      </p:pic>
    </p:spTree>
    <p:extLst>
      <p:ext uri="{BB962C8B-B14F-4D97-AF65-F5344CB8AC3E}">
        <p14:creationId xmlns:p14="http://schemas.microsoft.com/office/powerpoint/2010/main" val="188167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Mitch Milam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Dynamics CRM </a:t>
            </a:r>
            <a:r>
              <a:rPr lang="en-US" dirty="0" smtClean="0"/>
              <a:t>Architect</a:t>
            </a:r>
          </a:p>
          <a:p>
            <a:pPr lvl="1"/>
            <a:r>
              <a:rPr lang="en-US" sz="2400" dirty="0" smtClean="0">
                <a:hlinkClick r:id="rId2"/>
              </a:rPr>
              <a:t>mitch@xrmcoaches.com</a:t>
            </a:r>
            <a:endParaRPr lang="en-US" sz="2400" dirty="0" smtClean="0"/>
          </a:p>
          <a:p>
            <a:pPr lvl="1"/>
            <a:r>
              <a:rPr lang="en-US" sz="2400" dirty="0" smtClean="0"/>
              <a:t>Infinite–x.net</a:t>
            </a:r>
            <a:endParaRPr lang="en-US" sz="2400" dirty="0" smtClean="0"/>
          </a:p>
          <a:p>
            <a:pPr lvl="1"/>
            <a:r>
              <a:rPr lang="en-US" sz="2400" dirty="0" smtClean="0"/>
              <a:t>@</a:t>
            </a:r>
            <a:r>
              <a:rPr lang="en-US" sz="2400" dirty="0" err="1" smtClean="0"/>
              <a:t>mitchmilam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600200"/>
            <a:ext cx="156210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4657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Tuesdays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Cast your vote now</a:t>
            </a:r>
          </a:p>
          <a:p>
            <a:pPr marL="400050" lvl="1" indent="0">
              <a:buNone/>
            </a:pPr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tinyurl.com/TeachingTuesdays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Webinar schedule and recorded webinars</a:t>
            </a:r>
          </a:p>
          <a:p>
            <a:pPr marL="400050" lvl="1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www.xrmcoaches.com/webinars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6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1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Development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Properly–defined processes</a:t>
            </a:r>
          </a:p>
          <a:p>
            <a:r>
              <a:rPr lang="en-US" dirty="0" smtClean="0"/>
              <a:t>Execution of those processes</a:t>
            </a:r>
          </a:p>
          <a:p>
            <a:r>
              <a:rPr lang="en-US" dirty="0" smtClean="0"/>
              <a:t>Constant follow–up and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5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Mitch’s Rule </a:t>
            </a:r>
            <a:r>
              <a:rPr lang="en-US" dirty="0" smtClean="0"/>
              <a:t>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Technology does not fix process issues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37" y="2581275"/>
            <a:ext cx="17875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 the tools your team will use</a:t>
            </a:r>
          </a:p>
          <a:p>
            <a:r>
              <a:rPr lang="en-US" dirty="0" smtClean="0"/>
              <a:t>Get proper training</a:t>
            </a:r>
          </a:p>
          <a:p>
            <a:r>
              <a:rPr lang="en-US" dirty="0" smtClean="0"/>
              <a:t>Ensure proper implementation</a:t>
            </a:r>
          </a:p>
          <a:p>
            <a:r>
              <a:rPr lang="en-US" dirty="0" smtClean="0"/>
              <a:t>Track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6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to:</a:t>
            </a:r>
          </a:p>
          <a:p>
            <a:pPr lvl="1"/>
            <a:r>
              <a:rPr lang="en-US" dirty="0" smtClean="0"/>
              <a:t>Design your dev/test/production cycle</a:t>
            </a:r>
          </a:p>
          <a:p>
            <a:pPr lvl="1"/>
            <a:r>
              <a:rPr lang="en-US" dirty="0" smtClean="0"/>
              <a:t>Determine individual developer configuration</a:t>
            </a:r>
          </a:p>
          <a:p>
            <a:pPr lvl="1"/>
            <a:r>
              <a:rPr lang="en-US" dirty="0" smtClean="0"/>
              <a:t>Create tools and processes for moving code and customizations from one environment to the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02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you split–up development tasks based on category:</a:t>
            </a:r>
          </a:p>
          <a:p>
            <a:pPr lvl="1"/>
            <a:r>
              <a:rPr lang="en-US" dirty="0" smtClean="0"/>
              <a:t>Plugins</a:t>
            </a:r>
          </a:p>
          <a:p>
            <a:pPr lvl="1"/>
            <a:r>
              <a:rPr lang="en-US" dirty="0" smtClean="0"/>
              <a:t>JavaScript</a:t>
            </a:r>
          </a:p>
          <a:p>
            <a:pPr lvl="1"/>
            <a:r>
              <a:rPr lang="en-US" dirty="0" smtClean="0"/>
              <a:t>Customizations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2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11553</TotalTime>
  <Words>225</Words>
  <Application>Microsoft Office PowerPoint</Application>
  <PresentationFormat>On-screen Show (16:9)</PresentationFormat>
  <Paragraphs>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Dynamics CRM Team  Development Best Practices </vt:lpstr>
      <vt:lpstr>Mitch Milam</vt:lpstr>
      <vt:lpstr>Teaching Tuesdays</vt:lpstr>
      <vt:lpstr>Agenda</vt:lpstr>
      <vt:lpstr>Team Development Basics</vt:lpstr>
      <vt:lpstr>Mitch’s Rule #3</vt:lpstr>
      <vt:lpstr>Tooling</vt:lpstr>
      <vt:lpstr>Development Environment</vt:lpstr>
      <vt:lpstr>Job Functions</vt:lpstr>
      <vt:lpstr>Source Control</vt:lpstr>
      <vt:lpstr>Build Process</vt:lpstr>
      <vt:lpstr>Unit Testing</vt:lpstr>
      <vt:lpstr>Continuous Integration</vt:lpstr>
      <vt:lpstr>Usability Testing</vt:lpstr>
      <vt:lpstr>Production Deployment</vt:lpstr>
      <vt:lpstr>What Did I Miss?</vt:lpstr>
      <vt:lpstr>Questions?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Dynamics CRM Architect</dc:title>
  <dc:creator>Mitch Milam</dc:creator>
  <cp:lastModifiedBy>Mitch Milam</cp:lastModifiedBy>
  <cp:revision>383</cp:revision>
  <cp:lastPrinted>2014-08-04T20:14:51Z</cp:lastPrinted>
  <dcterms:created xsi:type="dcterms:W3CDTF">2014-08-03T21:50:47Z</dcterms:created>
  <dcterms:modified xsi:type="dcterms:W3CDTF">2015-06-23T21:41:54Z</dcterms:modified>
</cp:coreProperties>
</file>