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09" r:id="rId2"/>
    <p:sldId id="406" r:id="rId3"/>
    <p:sldId id="410" r:id="rId4"/>
    <p:sldId id="407" r:id="rId5"/>
    <p:sldId id="408" r:id="rId6"/>
    <p:sldId id="257" r:id="rId7"/>
    <p:sldId id="459" r:id="rId8"/>
    <p:sldId id="420" r:id="rId9"/>
    <p:sldId id="470" r:id="rId10"/>
    <p:sldId id="423" r:id="rId11"/>
    <p:sldId id="424" r:id="rId12"/>
    <p:sldId id="425" r:id="rId13"/>
    <p:sldId id="426" r:id="rId14"/>
    <p:sldId id="447" r:id="rId15"/>
    <p:sldId id="427" r:id="rId16"/>
    <p:sldId id="428" r:id="rId17"/>
    <p:sldId id="429" r:id="rId18"/>
    <p:sldId id="430" r:id="rId19"/>
    <p:sldId id="460" r:id="rId20"/>
    <p:sldId id="431" r:id="rId21"/>
    <p:sldId id="446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61" r:id="rId37"/>
    <p:sldId id="454" r:id="rId38"/>
    <p:sldId id="421" r:id="rId39"/>
    <p:sldId id="455" r:id="rId40"/>
    <p:sldId id="456" r:id="rId41"/>
    <p:sldId id="457" r:id="rId42"/>
    <p:sldId id="458" r:id="rId43"/>
    <p:sldId id="464" r:id="rId44"/>
    <p:sldId id="413" r:id="rId45"/>
    <p:sldId id="471" r:id="rId46"/>
    <p:sldId id="468" r:id="rId47"/>
    <p:sldId id="469" r:id="rId48"/>
    <p:sldId id="472" r:id="rId49"/>
    <p:sldId id="462" r:id="rId50"/>
    <p:sldId id="411" r:id="rId51"/>
    <p:sldId id="465" r:id="rId52"/>
    <p:sldId id="415" r:id="rId53"/>
    <p:sldId id="416" r:id="rId54"/>
    <p:sldId id="474" r:id="rId55"/>
    <p:sldId id="466" r:id="rId56"/>
    <p:sldId id="417" r:id="rId57"/>
    <p:sldId id="475" r:id="rId58"/>
    <p:sldId id="476" r:id="rId59"/>
    <p:sldId id="467" r:id="rId60"/>
    <p:sldId id="449" r:id="rId61"/>
    <p:sldId id="418" r:id="rId62"/>
    <p:sldId id="419" r:id="rId63"/>
    <p:sldId id="450" r:id="rId64"/>
    <p:sldId id="451" r:id="rId65"/>
    <p:sldId id="452" r:id="rId66"/>
    <p:sldId id="453" r:id="rId67"/>
    <p:sldId id="473" r:id="rId68"/>
    <p:sldId id="323" r:id="rId69"/>
    <p:sldId id="303" r:id="rId70"/>
    <p:sldId id="302" r:id="rId7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 varScale="1">
        <p:scale>
          <a:sx n="135" d="100"/>
          <a:sy n="135" d="100"/>
        </p:scale>
        <p:origin x="120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5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file:///C:\Users\Mitch\Dropbox\Books\CRM%20Deep%20Dive%20-%20Security\Cover\DeepDriveSecurityFINAL-SecondEdition.jp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Dynamics CRM Workflows 101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59" y="1200150"/>
            <a:ext cx="4516082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Business Process Flow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Workflow</a:t>
            </a:r>
          </a:p>
          <a:p>
            <a:r>
              <a:rPr lang="en-US" dirty="0" smtClean="0"/>
              <a:t>Entity</a:t>
            </a:r>
          </a:p>
          <a:p>
            <a:r>
              <a:rPr lang="en-US" dirty="0" smtClean="0"/>
              <a:t>From Blank or from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define a process that will be used as the basis for another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0" y="2114550"/>
            <a:ext cx="81475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creation, only the Name may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 Run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7" y="1657350"/>
            <a:ext cx="55215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Job Retention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3" y="1885950"/>
            <a:ext cx="76477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Business Unit</a:t>
            </a:r>
          </a:p>
          <a:p>
            <a:r>
              <a:rPr lang="en-US" dirty="0" smtClean="0"/>
              <a:t>Parent: Child Business Units</a:t>
            </a:r>
          </a:p>
          <a:p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When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578" y="1657350"/>
            <a:ext cx="43568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Steps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10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09" y="1211473"/>
            <a:ext cx="27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</a:p>
          <a:p>
            <a:r>
              <a:rPr lang="en-US" dirty="0" smtClean="0"/>
              <a:t>Can be deleted</a:t>
            </a:r>
          </a:p>
          <a:p>
            <a:r>
              <a:rPr lang="en-US" dirty="0" smtClean="0"/>
              <a:t>Can be inserted before or after selected stage</a:t>
            </a:r>
          </a:p>
          <a:p>
            <a:r>
              <a:rPr lang="en-US" dirty="0" smtClean="0"/>
              <a:t>Cannot be moved</a:t>
            </a:r>
          </a:p>
          <a:p>
            <a:r>
              <a:rPr lang="en-US" dirty="0" smtClean="0"/>
              <a:t>Cannot be 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group a series of workflow steps</a:t>
            </a:r>
          </a:p>
          <a:p>
            <a:r>
              <a:rPr lang="en-US" dirty="0" smtClean="0"/>
              <a:t>If a workflow has stages, then all steps must belong in a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Check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IF statement</a:t>
            </a:r>
          </a:p>
          <a:p>
            <a:r>
              <a:rPr lang="en-US" dirty="0" smtClean="0"/>
              <a:t>Checks for a condition before executing child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Conditional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ELSE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Default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an OTHERWISE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Wait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Waits for a specific condition to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Parallel Wait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secondary wait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Create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Dynamics CRM record</a:t>
            </a:r>
          </a:p>
          <a:p>
            <a:r>
              <a:rPr lang="en-US" dirty="0" smtClean="0"/>
              <a:t>Properties may be static or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Update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a Dynamics CRM record</a:t>
            </a:r>
          </a:p>
          <a:p>
            <a:r>
              <a:rPr lang="en-US" dirty="0" smtClean="0"/>
              <a:t>Properties may be static or 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Assign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Dynamics CRM record to another user or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Send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Start Child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another child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Perform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previously–defined custom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Change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the status of a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</a:t>
            </a:r>
            <a:r>
              <a:rPr lang="en-US" dirty="0" smtClean="0"/>
              <a:t>Stop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 workflow execution</a:t>
            </a:r>
          </a:p>
          <a:p>
            <a:r>
              <a:rPr lang="en-US" dirty="0" smtClean="0"/>
              <a:t>Status of:</a:t>
            </a:r>
          </a:p>
          <a:p>
            <a:pPr lvl="1"/>
            <a:r>
              <a:rPr lang="en-US" dirty="0" smtClean="0"/>
              <a:t>Successful</a:t>
            </a:r>
          </a:p>
          <a:p>
            <a:pPr lvl="1"/>
            <a:r>
              <a:rPr lang="en-US" dirty="0" smtClean="0"/>
              <a:t>Canceled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Background vs Real–Time Workflows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46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vs. Real–Time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a synchronous plug–in</a:t>
            </a:r>
          </a:p>
          <a:p>
            <a:r>
              <a:rPr lang="en-US" dirty="0" smtClean="0"/>
              <a:t>Runs immediately once the run criteria is met</a:t>
            </a:r>
          </a:p>
          <a:p>
            <a:r>
              <a:rPr lang="en-US" dirty="0" smtClean="0"/>
              <a:t>Can’t contain wait or delay steps</a:t>
            </a:r>
          </a:p>
          <a:p>
            <a:r>
              <a:rPr lang="en-US" dirty="0" smtClean="0"/>
              <a:t>Executes in the current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Background to </a:t>
            </a:r>
            <a:r>
              <a:rPr lang="en-US" dirty="0" smtClean="0"/>
              <a:t>Real–Time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53" y="2297430"/>
            <a:ext cx="378889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Real–Time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6" y="1337310"/>
            <a:ext cx="5863589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Workshop</a:t>
            </a:r>
            <a:r>
              <a:rPr lang="en-US" b="1" dirty="0"/>
              <a:t>: Dynamics CRM </a:t>
            </a:r>
            <a:r>
              <a:rPr lang="en-US" b="1" dirty="0" smtClean="0"/>
              <a:t>Online Administration </a:t>
            </a:r>
            <a:r>
              <a:rPr lang="en-US" b="1" dirty="0"/>
              <a:t>and </a:t>
            </a:r>
            <a:r>
              <a:rPr lang="en-US" b="1" dirty="0" smtClean="0"/>
              <a:t>Maintenance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Wednesday, February 17th at </a:t>
            </a:r>
            <a:r>
              <a:rPr lang="en-US" dirty="0" smtClean="0"/>
              <a:t>10:00pm </a:t>
            </a:r>
            <a:r>
              <a:rPr lang="en-US" dirty="0"/>
              <a:t>(Central </a:t>
            </a:r>
            <a:r>
              <a:rPr lang="en-US" dirty="0" smtClean="0"/>
              <a:t>Time US)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Webinar: Dynamics </a:t>
            </a:r>
            <a:r>
              <a:rPr lang="en-US" b="1" dirty="0"/>
              <a:t>CRM Form Design: Art or Science?</a:t>
            </a:r>
          </a:p>
          <a:p>
            <a:pPr marL="0" indent="0">
              <a:buNone/>
            </a:pPr>
            <a:r>
              <a:rPr lang="en-US" dirty="0"/>
              <a:t>Friday, </a:t>
            </a:r>
            <a:r>
              <a:rPr lang="en-US" dirty="0" smtClean="0"/>
              <a:t>February 19th</a:t>
            </a:r>
            <a:r>
              <a:rPr lang="en-US" dirty="0"/>
              <a:t>. 10:00am (Central Time 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Real–Time </a:t>
            </a:r>
            <a:r>
              <a:rPr lang="en-US" dirty="0" smtClean="0"/>
              <a:t>Configuration: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background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Real–Time </a:t>
            </a:r>
            <a:r>
              <a:rPr lang="en-US" dirty="0" smtClean="0"/>
              <a:t>Configuration: Start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is created (after)</a:t>
            </a:r>
          </a:p>
          <a:p>
            <a:r>
              <a:rPr lang="en-US" dirty="0" smtClean="0"/>
              <a:t>Record status changes (before or after)</a:t>
            </a:r>
          </a:p>
          <a:p>
            <a:r>
              <a:rPr lang="en-US" dirty="0" smtClean="0"/>
              <a:t>Record is assigned</a:t>
            </a:r>
          </a:p>
          <a:p>
            <a:r>
              <a:rPr lang="en-US" dirty="0" smtClean="0"/>
              <a:t>Record field changed</a:t>
            </a:r>
          </a:p>
          <a:p>
            <a:r>
              <a:rPr lang="en-US" dirty="0" smtClean="0"/>
              <a:t>Record is deleted (before)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Real–Time </a:t>
            </a:r>
            <a:r>
              <a:rPr lang="en-US" dirty="0" smtClean="0"/>
              <a:t>Configuration: Execute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owner of the workflow</a:t>
            </a:r>
          </a:p>
          <a:p>
            <a:r>
              <a:rPr lang="en-US" dirty="0" smtClean="0"/>
              <a:t>The user who made the changes to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Troubleshooting</a:t>
            </a:r>
            <a:r>
              <a:rPr lang="en-US" sz="4800" dirty="0"/>
              <a:t> </a:t>
            </a:r>
            <a:r>
              <a:rPr lang="en-US" sz="4800" dirty="0" smtClean="0"/>
              <a:t>and Management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143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failures</a:t>
            </a:r>
          </a:p>
          <a:p>
            <a:pPr lvl="1"/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4" y="1659182"/>
            <a:ext cx="8408953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1" y="2586990"/>
            <a:ext cx="719123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System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Personal Views</a:t>
            </a:r>
          </a:p>
          <a:p>
            <a:r>
              <a:rPr lang="en-US" dirty="0"/>
              <a:t>Monitor system jobs on a regular basis</a:t>
            </a:r>
          </a:p>
          <a:p>
            <a:r>
              <a:rPr lang="en-US" dirty="0"/>
              <a:t>Take action to correct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Jobs with Messages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4" y="266700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Bulk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successful workflows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5714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Availability –Coming soon</a:t>
            </a:r>
          </a:p>
          <a:p>
            <a:r>
              <a:rPr lang="en-US" sz="3000" dirty="0" smtClean="0"/>
              <a:t>More 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Working with Solutions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575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599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/>
              <a:t>Performance (On Premises)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70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(On Premises)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configure multiple </a:t>
            </a:r>
            <a:r>
              <a:rPr lang="en-US" dirty="0" err="1" smtClean="0"/>
              <a:t>Async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Maximum number is 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smaller workflows run as child processes instead of one large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examine your workflows and remove those that are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Extending Workflows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9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creating a workflow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Steps</a:t>
            </a:r>
          </a:p>
          <a:p>
            <a:r>
              <a:rPr lang="en-US" dirty="0" smtClean="0"/>
              <a:t>Management and troubleshooting</a:t>
            </a:r>
          </a:p>
          <a:p>
            <a:r>
              <a:rPr lang="en-US" dirty="0" smtClean="0"/>
              <a:t>Additional 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Workflow Activities</a:t>
            </a:r>
          </a:p>
          <a:p>
            <a:pPr lvl="1"/>
            <a:r>
              <a:rPr lang="en-US" dirty="0" smtClean="0"/>
              <a:t>.NET DLL</a:t>
            </a:r>
          </a:p>
          <a:p>
            <a:pPr lvl="1"/>
            <a:r>
              <a:rPr lang="en-US" dirty="0" smtClean="0"/>
              <a:t>Added using Plug–in Registration Tool</a:t>
            </a:r>
          </a:p>
          <a:p>
            <a:pPr lvl="1"/>
            <a:r>
              <a:rPr lang="en-US" dirty="0" smtClean="0"/>
              <a:t>Add additional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MSCRM Workflow </a:t>
            </a:r>
            <a:r>
              <a:rPr lang="en-US" dirty="0" smtClean="0"/>
              <a:t>Utilities</a:t>
            </a:r>
          </a:p>
          <a:p>
            <a:pPr lvl="1"/>
            <a:r>
              <a:rPr lang="en-US" dirty="0"/>
              <a:t>Delete record </a:t>
            </a:r>
          </a:p>
          <a:p>
            <a:pPr lvl="1"/>
            <a:r>
              <a:rPr lang="en-US" dirty="0"/>
              <a:t>Share or “</a:t>
            </a:r>
            <a:r>
              <a:rPr lang="en-US" dirty="0" err="1"/>
              <a:t>unshare</a:t>
            </a:r>
            <a:r>
              <a:rPr lang="en-US" dirty="0"/>
              <a:t>” a record </a:t>
            </a:r>
          </a:p>
          <a:p>
            <a:pPr lvl="1"/>
            <a:r>
              <a:rPr lang="en-US" dirty="0"/>
              <a:t>Insert hyperlink to a CRM record </a:t>
            </a:r>
          </a:p>
          <a:p>
            <a:pPr lvl="1"/>
            <a:r>
              <a:rPr lang="en-US" dirty="0"/>
              <a:t>Qualify lead (convert to account/contact/opportunity) </a:t>
            </a:r>
          </a:p>
          <a:p>
            <a:pPr lvl="1"/>
            <a:r>
              <a:rPr lang="en-US" dirty="0"/>
              <a:t>Bulk activate / deactivate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Cascade activate / deactivate operations to child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09599"/>
          </a:xfrm>
        </p:spPr>
        <p:txBody>
          <a:bodyPr/>
          <a:lstStyle/>
          <a:p>
            <a:r>
              <a:rPr lang="en-US" dirty="0"/>
              <a:t>CRM </a:t>
            </a:r>
            <a:r>
              <a:rPr lang="en-US" dirty="0" err="1"/>
              <a:t>DateTime</a:t>
            </a:r>
            <a:r>
              <a:rPr lang="en-US" dirty="0"/>
              <a:t> Workflow Utilities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2296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Business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</a:t>
            </a:r>
            <a:r>
              <a:rPr lang="en-US" sz="1600" dirty="0" smtClean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Month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Year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Business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Same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 Time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ToDateTime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UTC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09599"/>
          </a:xfrm>
        </p:spPr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Email Workflow </a:t>
            </a:r>
            <a:r>
              <a:rPr lang="en-US" dirty="0"/>
              <a:t>Utilities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229600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CC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Send Draft Email</a:t>
            </a:r>
          </a:p>
        </p:txBody>
      </p:sp>
    </p:spTree>
    <p:extLst>
      <p:ext uri="{BB962C8B-B14F-4D97-AF65-F5344CB8AC3E}">
        <p14:creationId xmlns:p14="http://schemas.microsoft.com/office/powerpoint/2010/main" val="1752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09599"/>
          </a:xfrm>
        </p:spPr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String Workflow </a:t>
            </a:r>
            <a:r>
              <a:rPr lang="en-US" dirty="0"/>
              <a:t>Utilities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2296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Empty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Regex </a:t>
            </a:r>
            <a:r>
              <a:rPr lang="en-US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Regex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StartsWith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Substring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ToLower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ToTitleCase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ToUpper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Word Count</a:t>
            </a:r>
          </a:p>
        </p:txBody>
      </p:sp>
    </p:spTree>
    <p:extLst>
      <p:ext uri="{BB962C8B-B14F-4D97-AF65-F5344CB8AC3E}">
        <p14:creationId xmlns:p14="http://schemas.microsoft.com/office/powerpoint/2010/main" val="18359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09599"/>
          </a:xfrm>
        </p:spPr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Numeric Workflow </a:t>
            </a:r>
            <a:r>
              <a:rPr lang="en-US" dirty="0"/>
              <a:t>Utilities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2296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Multiply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Random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Subtract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ToDecimal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ToInteger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Truncates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Dynamics CRM 2011 Bulk Workflow Execution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ZeroToTen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1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Overview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99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automation of repetitive tasks</a:t>
            </a:r>
          </a:p>
          <a:p>
            <a:r>
              <a:rPr lang="en-US" dirty="0" smtClean="0"/>
              <a:t>Can be executed automatically or manually</a:t>
            </a:r>
          </a:p>
          <a:p>
            <a:r>
              <a:rPr lang="en-US" dirty="0"/>
              <a:t>Allows non–developers to create business processes</a:t>
            </a:r>
          </a:p>
          <a:p>
            <a:r>
              <a:rPr lang="en-US" dirty="0" smtClean="0"/>
              <a:t>Can be extended with Custom Workflow Activities</a:t>
            </a:r>
          </a:p>
        </p:txBody>
      </p:sp>
    </p:spTree>
    <p:extLst>
      <p:ext uri="{BB962C8B-B14F-4D97-AF65-F5344CB8AC3E}">
        <p14:creationId xmlns:p14="http://schemas.microsoft.com/office/powerpoint/2010/main" val="2889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created by anyone with security access</a:t>
            </a:r>
          </a:p>
          <a:p>
            <a:r>
              <a:rPr lang="en-US" dirty="0" smtClean="0"/>
              <a:t>Must be Activated before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7729</TotalTime>
  <Words>796</Words>
  <Application>Microsoft Office PowerPoint</Application>
  <PresentationFormat>On-screen Show (16:9)</PresentationFormat>
  <Paragraphs>264</Paragraphs>
  <Slides>70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Calibri</vt:lpstr>
      <vt:lpstr>Office Theme</vt:lpstr>
      <vt:lpstr>Dynamics CRM Workflows 101</vt:lpstr>
      <vt:lpstr>Mitch Milam</vt:lpstr>
      <vt:lpstr>Webinar Housekeeping</vt:lpstr>
      <vt:lpstr>Future Events</vt:lpstr>
      <vt:lpstr>2016 Training Roadmap</vt:lpstr>
      <vt:lpstr>Agenda</vt:lpstr>
      <vt:lpstr>PowerPoint Presentation</vt:lpstr>
      <vt:lpstr>Workflows Overview</vt:lpstr>
      <vt:lpstr>Workflows Overview</vt:lpstr>
      <vt:lpstr>Create Process</vt:lpstr>
      <vt:lpstr>Create Process</vt:lpstr>
      <vt:lpstr>Process Templates</vt:lpstr>
      <vt:lpstr>Main Properties</vt:lpstr>
      <vt:lpstr>Main Properties</vt:lpstr>
      <vt:lpstr>Available to Run</vt:lpstr>
      <vt:lpstr>Workflow Job Retention</vt:lpstr>
      <vt:lpstr>Scope</vt:lpstr>
      <vt:lpstr>Start When</vt:lpstr>
      <vt:lpstr>PowerPoint Presentation</vt:lpstr>
      <vt:lpstr>Steps</vt:lpstr>
      <vt:lpstr>Working with Steps</vt:lpstr>
      <vt:lpstr>Step: Stage</vt:lpstr>
      <vt:lpstr>Step: Check Condition</vt:lpstr>
      <vt:lpstr>Step: Conditional Branch</vt:lpstr>
      <vt:lpstr>Step: Default Action</vt:lpstr>
      <vt:lpstr>Step: Wait Condition</vt:lpstr>
      <vt:lpstr>Step: Parallel Wait Branch</vt:lpstr>
      <vt:lpstr>Step: Create Record</vt:lpstr>
      <vt:lpstr>Step: Update Record</vt:lpstr>
      <vt:lpstr>Step: Assign Record</vt:lpstr>
      <vt:lpstr>Step: Send Email</vt:lpstr>
      <vt:lpstr>Step: Start Child Workflow</vt:lpstr>
      <vt:lpstr>Step: Perform Action</vt:lpstr>
      <vt:lpstr>Step: Change Status</vt:lpstr>
      <vt:lpstr>Step: Stop Workflow</vt:lpstr>
      <vt:lpstr>PowerPoint Presentation</vt:lpstr>
      <vt:lpstr>Background vs. Real–Time</vt:lpstr>
      <vt:lpstr>Converting Background to Real–Time</vt:lpstr>
      <vt:lpstr>Real–Time Configuration</vt:lpstr>
      <vt:lpstr>Real–Time Configuration: Scope</vt:lpstr>
      <vt:lpstr>Real–Time Configuration: Start When</vt:lpstr>
      <vt:lpstr>Real–Time Configuration: Execute As</vt:lpstr>
      <vt:lpstr>PowerPoint Presentation</vt:lpstr>
      <vt:lpstr>Workflow Failures</vt:lpstr>
      <vt:lpstr>Error Example</vt:lpstr>
      <vt:lpstr>Reviewing System Jobs</vt:lpstr>
      <vt:lpstr>Personal View #1</vt:lpstr>
      <vt:lpstr>System Job Management: Bulk Delete</vt:lpstr>
      <vt:lpstr>PowerPoint Presentation</vt:lpstr>
      <vt:lpstr>Security</vt:lpstr>
      <vt:lpstr>PowerPoint Presentation</vt:lpstr>
      <vt:lpstr>Solutions</vt:lpstr>
      <vt:lpstr>PowerPoint Presentation</vt:lpstr>
      <vt:lpstr>PowerPoint Presentation</vt:lpstr>
      <vt:lpstr>PowerPoint Presentation</vt:lpstr>
      <vt:lpstr>Performance (On Premises)</vt:lpstr>
      <vt:lpstr>Best Practices</vt:lpstr>
      <vt:lpstr>Best Practices</vt:lpstr>
      <vt:lpstr>PowerPoint Presentation</vt:lpstr>
      <vt:lpstr>Extending Workflows</vt:lpstr>
      <vt:lpstr>Additional Resources</vt:lpstr>
      <vt:lpstr>Additional Resources</vt:lpstr>
      <vt:lpstr>Additional Resources</vt:lpstr>
      <vt:lpstr>Additional Resources</vt:lpstr>
      <vt:lpstr>Additional Resources</vt:lpstr>
      <vt:lpstr>Additional Resources</vt:lpstr>
      <vt:lpstr>PowerPoint Presentation</vt:lpstr>
      <vt:lpstr>Discussions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334</cp:revision>
  <cp:lastPrinted>2014-08-04T20:14:51Z</cp:lastPrinted>
  <dcterms:created xsi:type="dcterms:W3CDTF">2014-08-03T21:50:47Z</dcterms:created>
  <dcterms:modified xsi:type="dcterms:W3CDTF">2016-02-12T17:16:58Z</dcterms:modified>
</cp:coreProperties>
</file>