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6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7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8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9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notesSlides/notesSlide10.xml" ContentType="application/vnd.openxmlformats-officedocument.presentationml.notesSlide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notesSlides/notesSlide11.xml" ContentType="application/vnd.openxmlformats-officedocument.presentationml.notesSlide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notesSlides/notesSlide12.xml" ContentType="application/vnd.openxmlformats-officedocument.presentationml.notesSlide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497" r:id="rId2"/>
    <p:sldId id="412" r:id="rId3"/>
    <p:sldId id="496" r:id="rId4"/>
    <p:sldId id="413" r:id="rId5"/>
    <p:sldId id="495" r:id="rId6"/>
    <p:sldId id="264" r:id="rId7"/>
    <p:sldId id="260" r:id="rId8"/>
    <p:sldId id="271" r:id="rId9"/>
    <p:sldId id="502" r:id="rId10"/>
    <p:sldId id="498" r:id="rId11"/>
    <p:sldId id="510" r:id="rId12"/>
    <p:sldId id="539" r:id="rId13"/>
    <p:sldId id="540" r:id="rId14"/>
    <p:sldId id="541" r:id="rId15"/>
    <p:sldId id="519" r:id="rId16"/>
    <p:sldId id="530" r:id="rId17"/>
    <p:sldId id="509" r:id="rId18"/>
    <p:sldId id="499" r:id="rId19"/>
    <p:sldId id="537" r:id="rId20"/>
    <p:sldId id="538" r:id="rId21"/>
    <p:sldId id="501" r:id="rId22"/>
    <p:sldId id="500" r:id="rId23"/>
    <p:sldId id="505" r:id="rId24"/>
    <p:sldId id="503" r:id="rId25"/>
    <p:sldId id="504" r:id="rId26"/>
    <p:sldId id="508" r:id="rId27"/>
    <p:sldId id="521" r:id="rId28"/>
    <p:sldId id="520" r:id="rId29"/>
    <p:sldId id="515" r:id="rId30"/>
    <p:sldId id="506" r:id="rId31"/>
    <p:sldId id="536" r:id="rId32"/>
    <p:sldId id="523" r:id="rId33"/>
    <p:sldId id="518" r:id="rId34"/>
    <p:sldId id="524" r:id="rId35"/>
    <p:sldId id="527" r:id="rId36"/>
    <p:sldId id="511" r:id="rId37"/>
    <p:sldId id="517" r:id="rId38"/>
    <p:sldId id="513" r:id="rId39"/>
    <p:sldId id="535" r:id="rId40"/>
    <p:sldId id="526" r:id="rId41"/>
    <p:sldId id="516" r:id="rId42"/>
    <p:sldId id="529" r:id="rId43"/>
    <p:sldId id="525" r:id="rId44"/>
    <p:sldId id="514" r:id="rId45"/>
    <p:sldId id="522" r:id="rId46"/>
    <p:sldId id="528" r:id="rId47"/>
    <p:sldId id="531" r:id="rId48"/>
    <p:sldId id="532" r:id="rId49"/>
    <p:sldId id="533" r:id="rId50"/>
    <p:sldId id="534" r:id="rId51"/>
    <p:sldId id="303" r:id="rId52"/>
    <p:sldId id="302" r:id="rId53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76" autoAdjust="0"/>
  </p:normalViewPr>
  <p:slideViewPr>
    <p:cSldViewPr>
      <p:cViewPr varScale="1">
        <p:scale>
          <a:sx n="134" d="100"/>
          <a:sy n="134" d="100"/>
        </p:scale>
        <p:origin x="144" y="1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24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76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_rels/data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4" Type="http://schemas.openxmlformats.org/officeDocument/2006/relationships/image" Target="../media/image43.svg"/></Relationships>
</file>

<file path=ppt/diagrams/_rels/data34.xml.rels><?xml version="1.0" encoding="UTF-8" standalone="yes"?>
<Relationships xmlns="http://schemas.openxmlformats.org/package/2006/relationships"><Relationship Id="rId1" Type="http://schemas.openxmlformats.org/officeDocument/2006/relationships/hyperlink" Target="https://pcf.gallery/" TargetMode="External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4" Type="http://schemas.openxmlformats.org/officeDocument/2006/relationships/image" Target="../media/image43.svg"/></Relationships>
</file>

<file path=ppt/diagrams/_rels/drawing34.xml.rels><?xml version="1.0" encoding="UTF-8" standalone="yes"?>
<Relationships xmlns="http://schemas.openxmlformats.org/package/2006/relationships"><Relationship Id="rId1" Type="http://schemas.openxmlformats.org/officeDocument/2006/relationships/hyperlink" Target="https://pcf.gallery/" TargetMode="External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0C7BDF-ED53-4C65-9555-338A529EE5CD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1B5935-80BC-40B1-9679-4E9520F18104}">
      <dgm:prSet/>
      <dgm:spPr/>
      <dgm:t>
        <a:bodyPr/>
        <a:lstStyle/>
        <a:p>
          <a:r>
            <a:rPr lang="en-US" b="1" dirty="0"/>
            <a:t>mitch@xrmcoaches.com</a:t>
          </a:r>
        </a:p>
      </dgm:t>
    </dgm:pt>
    <dgm:pt modelId="{6BC9E0B7-D2A6-41D3-AAC1-BEDD7F9E8F9C}" type="parTrans" cxnId="{978BD9B3-B55F-45F7-9B35-135E460C9354}">
      <dgm:prSet/>
      <dgm:spPr/>
      <dgm:t>
        <a:bodyPr/>
        <a:lstStyle/>
        <a:p>
          <a:endParaRPr lang="en-US"/>
        </a:p>
      </dgm:t>
    </dgm:pt>
    <dgm:pt modelId="{8784CF03-DB96-4881-B7ED-BAA9C992CAD6}" type="sibTrans" cxnId="{978BD9B3-B55F-45F7-9B35-135E460C9354}">
      <dgm:prSet/>
      <dgm:spPr/>
      <dgm:t>
        <a:bodyPr/>
        <a:lstStyle/>
        <a:p>
          <a:endParaRPr lang="en-US"/>
        </a:p>
      </dgm:t>
    </dgm:pt>
    <dgm:pt modelId="{A9950817-A5DA-4948-BD7D-97F6933D8F6D}">
      <dgm:prSet/>
      <dgm:spPr/>
      <dgm:t>
        <a:bodyPr/>
        <a:lstStyle/>
        <a:p>
          <a:r>
            <a:rPr lang="en-US" b="1" dirty="0"/>
            <a:t>@</a:t>
          </a:r>
          <a:r>
            <a:rPr lang="en-US" b="1" dirty="0" err="1"/>
            <a:t>mitchmilam</a:t>
          </a:r>
          <a:endParaRPr lang="en-US" b="1" dirty="0"/>
        </a:p>
      </dgm:t>
    </dgm:pt>
    <dgm:pt modelId="{348965A4-DB68-429E-8F54-85DC3DA6F1EC}" type="parTrans" cxnId="{F7F58F48-754B-4D26-AA4C-C489948F7A6F}">
      <dgm:prSet/>
      <dgm:spPr/>
      <dgm:t>
        <a:bodyPr/>
        <a:lstStyle/>
        <a:p>
          <a:endParaRPr lang="en-US"/>
        </a:p>
      </dgm:t>
    </dgm:pt>
    <dgm:pt modelId="{F63FE117-1DF1-4851-A1B0-98386887525A}" type="sibTrans" cxnId="{F7F58F48-754B-4D26-AA4C-C489948F7A6F}">
      <dgm:prSet/>
      <dgm:spPr/>
      <dgm:t>
        <a:bodyPr/>
        <a:lstStyle/>
        <a:p>
          <a:endParaRPr lang="en-US"/>
        </a:p>
      </dgm:t>
    </dgm:pt>
    <dgm:pt modelId="{82B41A2D-DB88-432E-9D1E-09FDE47F972E}">
      <dgm:prSet/>
      <dgm:spPr/>
      <dgm:t>
        <a:bodyPr/>
        <a:lstStyle/>
        <a:p>
          <a:r>
            <a:rPr lang="en-US" b="1" dirty="0"/>
            <a:t>linkedin.com/in/mitchmilam</a:t>
          </a:r>
        </a:p>
      </dgm:t>
    </dgm:pt>
    <dgm:pt modelId="{2DCA53D0-C620-4F13-8093-126BE2282CCA}" type="parTrans" cxnId="{F7939D33-F7A3-4821-967F-7BD309C89C7B}">
      <dgm:prSet/>
      <dgm:spPr/>
      <dgm:t>
        <a:bodyPr/>
        <a:lstStyle/>
        <a:p>
          <a:endParaRPr lang="en-US"/>
        </a:p>
      </dgm:t>
    </dgm:pt>
    <dgm:pt modelId="{FDB8E1AB-6C53-483D-AD37-79469CF4F4DE}" type="sibTrans" cxnId="{F7939D33-F7A3-4821-967F-7BD309C89C7B}">
      <dgm:prSet/>
      <dgm:spPr/>
      <dgm:t>
        <a:bodyPr/>
        <a:lstStyle/>
        <a:p>
          <a:endParaRPr lang="en-US"/>
        </a:p>
      </dgm:t>
    </dgm:pt>
    <dgm:pt modelId="{28BB30D4-224A-4D31-8F1C-1DA14F49155B}">
      <dgm:prSet/>
      <dgm:spPr/>
      <dgm:t>
        <a:bodyPr/>
        <a:lstStyle/>
        <a:p>
          <a:r>
            <a:rPr lang="en-US" b="1" dirty="0"/>
            <a:t>youtube.com/xRMCoaches</a:t>
          </a:r>
        </a:p>
      </dgm:t>
    </dgm:pt>
    <dgm:pt modelId="{DFE3A48C-EFAC-4065-AC02-D14961539EE5}" type="parTrans" cxnId="{901A5873-B44D-48B9-8121-46D61643D26D}">
      <dgm:prSet/>
      <dgm:spPr/>
      <dgm:t>
        <a:bodyPr/>
        <a:lstStyle/>
        <a:p>
          <a:endParaRPr lang="en-US"/>
        </a:p>
      </dgm:t>
    </dgm:pt>
    <dgm:pt modelId="{34AD2AAB-8203-49DD-8A86-6DF02049C3C2}" type="sibTrans" cxnId="{901A5873-B44D-48B9-8121-46D61643D26D}">
      <dgm:prSet/>
      <dgm:spPr/>
      <dgm:t>
        <a:bodyPr/>
        <a:lstStyle/>
        <a:p>
          <a:endParaRPr lang="en-US"/>
        </a:p>
      </dgm:t>
    </dgm:pt>
    <dgm:pt modelId="{6C101204-BCEE-4627-A43C-3FB50EB9672E}" type="pres">
      <dgm:prSet presAssocID="{2D0C7BDF-ED53-4C65-9555-338A529EE5CD}" presName="diagram" presStyleCnt="0">
        <dgm:presLayoutVars>
          <dgm:dir/>
          <dgm:resizeHandles val="exact"/>
        </dgm:presLayoutVars>
      </dgm:prSet>
      <dgm:spPr/>
    </dgm:pt>
    <dgm:pt modelId="{32728E6B-88E4-434B-8FFD-E197112A7822}" type="pres">
      <dgm:prSet presAssocID="{8F1B5935-80BC-40B1-9679-4E9520F18104}" presName="node" presStyleLbl="node1" presStyleIdx="0" presStyleCnt="4">
        <dgm:presLayoutVars>
          <dgm:bulletEnabled val="1"/>
        </dgm:presLayoutVars>
      </dgm:prSet>
      <dgm:spPr/>
    </dgm:pt>
    <dgm:pt modelId="{9181418A-D3EB-4651-8711-5D353E8BA222}" type="pres">
      <dgm:prSet presAssocID="{8784CF03-DB96-4881-B7ED-BAA9C992CAD6}" presName="sibTrans" presStyleCnt="0"/>
      <dgm:spPr/>
    </dgm:pt>
    <dgm:pt modelId="{98CA834C-EA1B-4EDD-A975-C3553746A0BB}" type="pres">
      <dgm:prSet presAssocID="{A9950817-A5DA-4948-BD7D-97F6933D8F6D}" presName="node" presStyleLbl="node1" presStyleIdx="1" presStyleCnt="4">
        <dgm:presLayoutVars>
          <dgm:bulletEnabled val="1"/>
        </dgm:presLayoutVars>
      </dgm:prSet>
      <dgm:spPr/>
    </dgm:pt>
    <dgm:pt modelId="{FED0219B-FB82-4EAE-815C-767F67C75402}" type="pres">
      <dgm:prSet presAssocID="{F63FE117-1DF1-4851-A1B0-98386887525A}" presName="sibTrans" presStyleCnt="0"/>
      <dgm:spPr/>
    </dgm:pt>
    <dgm:pt modelId="{044371A1-A917-4243-8E08-67FDE3AD59BB}" type="pres">
      <dgm:prSet presAssocID="{82B41A2D-DB88-432E-9D1E-09FDE47F972E}" presName="node" presStyleLbl="node1" presStyleIdx="2" presStyleCnt="4">
        <dgm:presLayoutVars>
          <dgm:bulletEnabled val="1"/>
        </dgm:presLayoutVars>
      </dgm:prSet>
      <dgm:spPr/>
    </dgm:pt>
    <dgm:pt modelId="{4F4B8F08-1BC0-443B-81BB-8A88FB7432B9}" type="pres">
      <dgm:prSet presAssocID="{FDB8E1AB-6C53-483D-AD37-79469CF4F4DE}" presName="sibTrans" presStyleCnt="0"/>
      <dgm:spPr/>
    </dgm:pt>
    <dgm:pt modelId="{10CD7BE3-4F34-455A-9576-1B2E7AECE308}" type="pres">
      <dgm:prSet presAssocID="{28BB30D4-224A-4D31-8F1C-1DA14F49155B}" presName="node" presStyleLbl="node1" presStyleIdx="3" presStyleCnt="4">
        <dgm:presLayoutVars>
          <dgm:bulletEnabled val="1"/>
        </dgm:presLayoutVars>
      </dgm:prSet>
      <dgm:spPr/>
    </dgm:pt>
  </dgm:ptLst>
  <dgm:cxnLst>
    <dgm:cxn modelId="{F7939D33-F7A3-4821-967F-7BD309C89C7B}" srcId="{2D0C7BDF-ED53-4C65-9555-338A529EE5CD}" destId="{82B41A2D-DB88-432E-9D1E-09FDE47F972E}" srcOrd="2" destOrd="0" parTransId="{2DCA53D0-C620-4F13-8093-126BE2282CCA}" sibTransId="{FDB8E1AB-6C53-483D-AD37-79469CF4F4DE}"/>
    <dgm:cxn modelId="{38C58139-9B81-48D1-9287-CAE9E3362CA8}" type="presOf" srcId="{A9950817-A5DA-4948-BD7D-97F6933D8F6D}" destId="{98CA834C-EA1B-4EDD-A975-C3553746A0BB}" srcOrd="0" destOrd="0" presId="urn:microsoft.com/office/officeart/2005/8/layout/default"/>
    <dgm:cxn modelId="{9092D43F-FDA1-42E3-9BEA-33052A466446}" type="presOf" srcId="{82B41A2D-DB88-432E-9D1E-09FDE47F972E}" destId="{044371A1-A917-4243-8E08-67FDE3AD59BB}" srcOrd="0" destOrd="0" presId="urn:microsoft.com/office/officeart/2005/8/layout/default"/>
    <dgm:cxn modelId="{F7F58F48-754B-4D26-AA4C-C489948F7A6F}" srcId="{2D0C7BDF-ED53-4C65-9555-338A529EE5CD}" destId="{A9950817-A5DA-4948-BD7D-97F6933D8F6D}" srcOrd="1" destOrd="0" parTransId="{348965A4-DB68-429E-8F54-85DC3DA6F1EC}" sibTransId="{F63FE117-1DF1-4851-A1B0-98386887525A}"/>
    <dgm:cxn modelId="{901A5873-B44D-48B9-8121-46D61643D26D}" srcId="{2D0C7BDF-ED53-4C65-9555-338A529EE5CD}" destId="{28BB30D4-224A-4D31-8F1C-1DA14F49155B}" srcOrd="3" destOrd="0" parTransId="{DFE3A48C-EFAC-4065-AC02-D14961539EE5}" sibTransId="{34AD2AAB-8203-49DD-8A86-6DF02049C3C2}"/>
    <dgm:cxn modelId="{757ABC7C-A26B-439F-BC49-9D91A2816535}" type="presOf" srcId="{8F1B5935-80BC-40B1-9679-4E9520F18104}" destId="{32728E6B-88E4-434B-8FFD-E197112A7822}" srcOrd="0" destOrd="0" presId="urn:microsoft.com/office/officeart/2005/8/layout/default"/>
    <dgm:cxn modelId="{978BD9B3-B55F-45F7-9B35-135E460C9354}" srcId="{2D0C7BDF-ED53-4C65-9555-338A529EE5CD}" destId="{8F1B5935-80BC-40B1-9679-4E9520F18104}" srcOrd="0" destOrd="0" parTransId="{6BC9E0B7-D2A6-41D3-AAC1-BEDD7F9E8F9C}" sibTransId="{8784CF03-DB96-4881-B7ED-BAA9C992CAD6}"/>
    <dgm:cxn modelId="{6DF3B2BA-D9EC-4255-A151-62782BA87DBF}" type="presOf" srcId="{2D0C7BDF-ED53-4C65-9555-338A529EE5CD}" destId="{6C101204-BCEE-4627-A43C-3FB50EB9672E}" srcOrd="0" destOrd="0" presId="urn:microsoft.com/office/officeart/2005/8/layout/default"/>
    <dgm:cxn modelId="{50A894E9-2278-466D-A6A1-5ECFFC133E1A}" type="presOf" srcId="{28BB30D4-224A-4D31-8F1C-1DA14F49155B}" destId="{10CD7BE3-4F34-455A-9576-1B2E7AECE308}" srcOrd="0" destOrd="0" presId="urn:microsoft.com/office/officeart/2005/8/layout/default"/>
    <dgm:cxn modelId="{31F1A0C2-D22C-4BEC-8A0B-43129FE38B6D}" type="presParOf" srcId="{6C101204-BCEE-4627-A43C-3FB50EB9672E}" destId="{32728E6B-88E4-434B-8FFD-E197112A7822}" srcOrd="0" destOrd="0" presId="urn:microsoft.com/office/officeart/2005/8/layout/default"/>
    <dgm:cxn modelId="{AF3BF939-1643-4D1C-968E-10BF1D83DF97}" type="presParOf" srcId="{6C101204-BCEE-4627-A43C-3FB50EB9672E}" destId="{9181418A-D3EB-4651-8711-5D353E8BA222}" srcOrd="1" destOrd="0" presId="urn:microsoft.com/office/officeart/2005/8/layout/default"/>
    <dgm:cxn modelId="{1A1C49C8-4193-439B-A16E-3574B5F6D8B6}" type="presParOf" srcId="{6C101204-BCEE-4627-A43C-3FB50EB9672E}" destId="{98CA834C-EA1B-4EDD-A975-C3553746A0BB}" srcOrd="2" destOrd="0" presId="urn:microsoft.com/office/officeart/2005/8/layout/default"/>
    <dgm:cxn modelId="{5901BCFF-665B-4853-865D-4AAE67936F3E}" type="presParOf" srcId="{6C101204-BCEE-4627-A43C-3FB50EB9672E}" destId="{FED0219B-FB82-4EAE-815C-767F67C75402}" srcOrd="3" destOrd="0" presId="urn:microsoft.com/office/officeart/2005/8/layout/default"/>
    <dgm:cxn modelId="{581228E2-B206-4BE8-8FB9-1A815E78843D}" type="presParOf" srcId="{6C101204-BCEE-4627-A43C-3FB50EB9672E}" destId="{044371A1-A917-4243-8E08-67FDE3AD59BB}" srcOrd="4" destOrd="0" presId="urn:microsoft.com/office/officeart/2005/8/layout/default"/>
    <dgm:cxn modelId="{9E8E17D9-DD3C-4612-9E9A-14783250D110}" type="presParOf" srcId="{6C101204-BCEE-4627-A43C-3FB50EB9672E}" destId="{4F4B8F08-1BC0-443B-81BB-8A88FB7432B9}" srcOrd="5" destOrd="0" presId="urn:microsoft.com/office/officeart/2005/8/layout/default"/>
    <dgm:cxn modelId="{E71D50AF-E53D-437A-BE22-65D364BB13C3}" type="presParOf" srcId="{6C101204-BCEE-4627-A43C-3FB50EB9672E}" destId="{10CD7BE3-4F34-455A-9576-1B2E7AECE30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8D9B78A-1E08-46D0-ABCC-2337AA852B8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FE5B7FC-D1CD-451E-9ED1-0D68CED12E3E}">
      <dgm:prSet/>
      <dgm:spPr/>
      <dgm:t>
        <a:bodyPr/>
        <a:lstStyle/>
        <a:p>
          <a:r>
            <a:rPr lang="en-US"/>
            <a:t>This will probably be a painful process</a:t>
          </a:r>
        </a:p>
      </dgm:t>
    </dgm:pt>
    <dgm:pt modelId="{8CFF65FE-A5E5-493E-B488-09195EA16A36}" type="parTrans" cxnId="{EF3AE0C0-36A3-4152-A6BC-8C520E7A35EB}">
      <dgm:prSet/>
      <dgm:spPr/>
      <dgm:t>
        <a:bodyPr/>
        <a:lstStyle/>
        <a:p>
          <a:endParaRPr lang="en-US"/>
        </a:p>
      </dgm:t>
    </dgm:pt>
    <dgm:pt modelId="{16FFD4DE-1D62-449F-A70A-D1441C13097E}" type="sibTrans" cxnId="{EF3AE0C0-36A3-4152-A6BC-8C520E7A35EB}">
      <dgm:prSet/>
      <dgm:spPr/>
      <dgm:t>
        <a:bodyPr/>
        <a:lstStyle/>
        <a:p>
          <a:endParaRPr lang="en-US"/>
        </a:p>
      </dgm:t>
    </dgm:pt>
    <dgm:pt modelId="{0822CCA8-6747-4EA9-9BA3-51005B83DD34}">
      <dgm:prSet/>
      <dgm:spPr/>
      <dgm:t>
        <a:bodyPr/>
        <a:lstStyle/>
        <a:p>
          <a:r>
            <a:rPr lang="en-US"/>
            <a:t>There is just a LOT of manual labor</a:t>
          </a:r>
        </a:p>
      </dgm:t>
    </dgm:pt>
    <dgm:pt modelId="{38108431-A231-4AA6-BAC0-F812025EEC45}" type="parTrans" cxnId="{8C1978C8-235F-4635-BB7D-053A02FAE43E}">
      <dgm:prSet/>
      <dgm:spPr/>
      <dgm:t>
        <a:bodyPr/>
        <a:lstStyle/>
        <a:p>
          <a:endParaRPr lang="en-US"/>
        </a:p>
      </dgm:t>
    </dgm:pt>
    <dgm:pt modelId="{31D73C3A-5366-4F40-AA3A-4D79330A0390}" type="sibTrans" cxnId="{8C1978C8-235F-4635-BB7D-053A02FAE43E}">
      <dgm:prSet/>
      <dgm:spPr/>
      <dgm:t>
        <a:bodyPr/>
        <a:lstStyle/>
        <a:p>
          <a:endParaRPr lang="en-US"/>
        </a:p>
      </dgm:t>
    </dgm:pt>
    <dgm:pt modelId="{D2B2BB2B-9291-4FB8-8D00-0450FAA338C8}">
      <dgm:prSet/>
      <dgm:spPr/>
      <dgm:t>
        <a:bodyPr/>
        <a:lstStyle/>
        <a:p>
          <a:r>
            <a:rPr lang="en-US"/>
            <a:t>Every situation is different</a:t>
          </a:r>
        </a:p>
      </dgm:t>
    </dgm:pt>
    <dgm:pt modelId="{00BCDD48-36D2-4C8A-B6CC-A7D81B23E3B7}" type="parTrans" cxnId="{EDE72C35-2F3A-4CF4-A612-8D314F231033}">
      <dgm:prSet/>
      <dgm:spPr/>
      <dgm:t>
        <a:bodyPr/>
        <a:lstStyle/>
        <a:p>
          <a:endParaRPr lang="en-US"/>
        </a:p>
      </dgm:t>
    </dgm:pt>
    <dgm:pt modelId="{053855AA-3A76-4071-A233-F0BAA8ED3123}" type="sibTrans" cxnId="{EDE72C35-2F3A-4CF4-A612-8D314F231033}">
      <dgm:prSet/>
      <dgm:spPr/>
      <dgm:t>
        <a:bodyPr/>
        <a:lstStyle/>
        <a:p>
          <a:endParaRPr lang="en-US"/>
        </a:p>
      </dgm:t>
    </dgm:pt>
    <dgm:pt modelId="{77B50E4C-9E0A-4A79-9559-9D36AC810F28}">
      <dgm:prSet/>
      <dgm:spPr/>
      <dgm:t>
        <a:bodyPr/>
        <a:lstStyle/>
        <a:p>
          <a:r>
            <a:rPr lang="en-US"/>
            <a:t>There is no boiler plate solution</a:t>
          </a:r>
        </a:p>
      </dgm:t>
    </dgm:pt>
    <dgm:pt modelId="{4F7BFF68-254B-4CAC-BBA8-2CE43CA56872}" type="parTrans" cxnId="{9F7F6C0F-9156-476B-A469-AD3987E40FE3}">
      <dgm:prSet/>
      <dgm:spPr/>
      <dgm:t>
        <a:bodyPr/>
        <a:lstStyle/>
        <a:p>
          <a:endParaRPr lang="en-US"/>
        </a:p>
      </dgm:t>
    </dgm:pt>
    <dgm:pt modelId="{F0F8345F-B909-49E9-AAC3-045E46C8F302}" type="sibTrans" cxnId="{9F7F6C0F-9156-476B-A469-AD3987E40FE3}">
      <dgm:prSet/>
      <dgm:spPr/>
      <dgm:t>
        <a:bodyPr/>
        <a:lstStyle/>
        <a:p>
          <a:endParaRPr lang="en-US"/>
        </a:p>
      </dgm:t>
    </dgm:pt>
    <dgm:pt modelId="{71F82A2A-3612-4FB3-B811-EC862A5B8C7A}" type="pres">
      <dgm:prSet presAssocID="{A8D9B78A-1E08-46D0-ABCC-2337AA852B87}" presName="linear" presStyleCnt="0">
        <dgm:presLayoutVars>
          <dgm:animLvl val="lvl"/>
          <dgm:resizeHandles val="exact"/>
        </dgm:presLayoutVars>
      </dgm:prSet>
      <dgm:spPr/>
    </dgm:pt>
    <dgm:pt modelId="{5B26E788-02A4-45E7-92C7-E2F9432C50B3}" type="pres">
      <dgm:prSet presAssocID="{7FE5B7FC-D1CD-451E-9ED1-0D68CED12E3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D50876C-4E43-4302-B291-C90393AA8C3D}" type="pres">
      <dgm:prSet presAssocID="{16FFD4DE-1D62-449F-A70A-D1441C13097E}" presName="spacer" presStyleCnt="0"/>
      <dgm:spPr/>
    </dgm:pt>
    <dgm:pt modelId="{1E4D79FC-AF7D-4936-B12A-64AA11605166}" type="pres">
      <dgm:prSet presAssocID="{0822CCA8-6747-4EA9-9BA3-51005B83DD3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9B9EA3A-2EF1-4157-9BA2-783641AA421F}" type="pres">
      <dgm:prSet presAssocID="{31D73C3A-5366-4F40-AA3A-4D79330A0390}" presName="spacer" presStyleCnt="0"/>
      <dgm:spPr/>
    </dgm:pt>
    <dgm:pt modelId="{A97C5EC3-8285-4985-A51E-9B4D684BCBCF}" type="pres">
      <dgm:prSet presAssocID="{D2B2BB2B-9291-4FB8-8D00-0450FAA338C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B01B0AC-CD79-4BD7-A70B-233E5AED0F85}" type="pres">
      <dgm:prSet presAssocID="{D2B2BB2B-9291-4FB8-8D00-0450FAA338C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F7F6C0F-9156-476B-A469-AD3987E40FE3}" srcId="{D2B2BB2B-9291-4FB8-8D00-0450FAA338C8}" destId="{77B50E4C-9E0A-4A79-9559-9D36AC810F28}" srcOrd="0" destOrd="0" parTransId="{4F7BFF68-254B-4CAC-BBA8-2CE43CA56872}" sibTransId="{F0F8345F-B909-49E9-AAC3-045E46C8F302}"/>
    <dgm:cxn modelId="{59807333-1597-4439-B813-9E4F14D6CAF4}" type="presOf" srcId="{77B50E4C-9E0A-4A79-9559-9D36AC810F28}" destId="{AB01B0AC-CD79-4BD7-A70B-233E5AED0F85}" srcOrd="0" destOrd="0" presId="urn:microsoft.com/office/officeart/2005/8/layout/vList2"/>
    <dgm:cxn modelId="{EDE72C35-2F3A-4CF4-A612-8D314F231033}" srcId="{A8D9B78A-1E08-46D0-ABCC-2337AA852B87}" destId="{D2B2BB2B-9291-4FB8-8D00-0450FAA338C8}" srcOrd="2" destOrd="0" parTransId="{00BCDD48-36D2-4C8A-B6CC-A7D81B23E3B7}" sibTransId="{053855AA-3A76-4071-A233-F0BAA8ED3123}"/>
    <dgm:cxn modelId="{264CB661-9B50-4B1E-BCFB-123180F3F345}" type="presOf" srcId="{0822CCA8-6747-4EA9-9BA3-51005B83DD34}" destId="{1E4D79FC-AF7D-4936-B12A-64AA11605166}" srcOrd="0" destOrd="0" presId="urn:microsoft.com/office/officeart/2005/8/layout/vList2"/>
    <dgm:cxn modelId="{C7904768-BC05-4602-B608-9A47038EC0A7}" type="presOf" srcId="{D2B2BB2B-9291-4FB8-8D00-0450FAA338C8}" destId="{A97C5EC3-8285-4985-A51E-9B4D684BCBCF}" srcOrd="0" destOrd="0" presId="urn:microsoft.com/office/officeart/2005/8/layout/vList2"/>
    <dgm:cxn modelId="{9D99FCAD-09D4-44C0-9D96-71C94B9A5F64}" type="presOf" srcId="{7FE5B7FC-D1CD-451E-9ED1-0D68CED12E3E}" destId="{5B26E788-02A4-45E7-92C7-E2F9432C50B3}" srcOrd="0" destOrd="0" presId="urn:microsoft.com/office/officeart/2005/8/layout/vList2"/>
    <dgm:cxn modelId="{EF3AE0C0-36A3-4152-A6BC-8C520E7A35EB}" srcId="{A8D9B78A-1E08-46D0-ABCC-2337AA852B87}" destId="{7FE5B7FC-D1CD-451E-9ED1-0D68CED12E3E}" srcOrd="0" destOrd="0" parTransId="{8CFF65FE-A5E5-493E-B488-09195EA16A36}" sibTransId="{16FFD4DE-1D62-449F-A70A-D1441C13097E}"/>
    <dgm:cxn modelId="{8C1978C8-235F-4635-BB7D-053A02FAE43E}" srcId="{A8D9B78A-1E08-46D0-ABCC-2337AA852B87}" destId="{0822CCA8-6747-4EA9-9BA3-51005B83DD34}" srcOrd="1" destOrd="0" parTransId="{38108431-A231-4AA6-BAC0-F812025EEC45}" sibTransId="{31D73C3A-5366-4F40-AA3A-4D79330A0390}"/>
    <dgm:cxn modelId="{1A2FEEF1-1E8D-40BC-98C8-3CB2309AD1B9}" type="presOf" srcId="{A8D9B78A-1E08-46D0-ABCC-2337AA852B87}" destId="{71F82A2A-3612-4FB3-B811-EC862A5B8C7A}" srcOrd="0" destOrd="0" presId="urn:microsoft.com/office/officeart/2005/8/layout/vList2"/>
    <dgm:cxn modelId="{0D5B0EC6-A06B-4184-B309-39C72DC1E5EE}" type="presParOf" srcId="{71F82A2A-3612-4FB3-B811-EC862A5B8C7A}" destId="{5B26E788-02A4-45E7-92C7-E2F9432C50B3}" srcOrd="0" destOrd="0" presId="urn:microsoft.com/office/officeart/2005/8/layout/vList2"/>
    <dgm:cxn modelId="{1072CDAC-614A-4A7D-97E0-66F74BBCEE2B}" type="presParOf" srcId="{71F82A2A-3612-4FB3-B811-EC862A5B8C7A}" destId="{BD50876C-4E43-4302-B291-C90393AA8C3D}" srcOrd="1" destOrd="0" presId="urn:microsoft.com/office/officeart/2005/8/layout/vList2"/>
    <dgm:cxn modelId="{EE59CE36-AE97-4CEA-A380-003D07F6469D}" type="presParOf" srcId="{71F82A2A-3612-4FB3-B811-EC862A5B8C7A}" destId="{1E4D79FC-AF7D-4936-B12A-64AA11605166}" srcOrd="2" destOrd="0" presId="urn:microsoft.com/office/officeart/2005/8/layout/vList2"/>
    <dgm:cxn modelId="{B33848FC-9D48-4950-A5E2-3E1A76A697B8}" type="presParOf" srcId="{71F82A2A-3612-4FB3-B811-EC862A5B8C7A}" destId="{09B9EA3A-2EF1-4157-9BA2-783641AA421F}" srcOrd="3" destOrd="0" presId="urn:microsoft.com/office/officeart/2005/8/layout/vList2"/>
    <dgm:cxn modelId="{13F9F2E3-D608-40C7-8807-EE10CB50C8CE}" type="presParOf" srcId="{71F82A2A-3612-4FB3-B811-EC862A5B8C7A}" destId="{A97C5EC3-8285-4985-A51E-9B4D684BCBCF}" srcOrd="4" destOrd="0" presId="urn:microsoft.com/office/officeart/2005/8/layout/vList2"/>
    <dgm:cxn modelId="{AA28B8B0-59C2-4DC7-A109-E45136527407}" type="presParOf" srcId="{71F82A2A-3612-4FB3-B811-EC862A5B8C7A}" destId="{AB01B0AC-CD79-4BD7-A70B-233E5AED0F8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4292117-4F5C-48FB-9A10-B9DDC55BC55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5735289-60CF-4E06-9CBE-4AEBC4AAF586}">
      <dgm:prSet/>
      <dgm:spPr/>
      <dgm:t>
        <a:bodyPr/>
        <a:lstStyle/>
        <a:p>
          <a:r>
            <a:rPr lang="en-US"/>
            <a:t>The original version of Dynamics </a:t>
          </a:r>
          <a:r>
            <a:rPr lang="en-US" i="1"/>
            <a:t>may</a:t>
          </a:r>
          <a:r>
            <a:rPr lang="en-US"/>
            <a:t> play a role in your decision</a:t>
          </a:r>
        </a:p>
      </dgm:t>
    </dgm:pt>
    <dgm:pt modelId="{7500D4F5-3295-4D6F-AB89-A11154C71B3B}" type="parTrans" cxnId="{C3DF3D9F-0916-4797-8362-A78CB91C9698}">
      <dgm:prSet/>
      <dgm:spPr/>
      <dgm:t>
        <a:bodyPr/>
        <a:lstStyle/>
        <a:p>
          <a:endParaRPr lang="en-US"/>
        </a:p>
      </dgm:t>
    </dgm:pt>
    <dgm:pt modelId="{98A963D7-0243-4E25-A9A2-A674044D4A17}" type="sibTrans" cxnId="{C3DF3D9F-0916-4797-8362-A78CB91C9698}">
      <dgm:prSet/>
      <dgm:spPr/>
      <dgm:t>
        <a:bodyPr/>
        <a:lstStyle/>
        <a:p>
          <a:endParaRPr lang="en-US"/>
        </a:p>
      </dgm:t>
    </dgm:pt>
    <dgm:pt modelId="{A99AB9D6-339D-447A-A1A8-4F5B580BCE80}">
      <dgm:prSet/>
      <dgm:spPr/>
      <dgm:t>
        <a:bodyPr/>
        <a:lstStyle/>
        <a:p>
          <a:r>
            <a:rPr lang="en-US"/>
            <a:t>Age of the system </a:t>
          </a:r>
          <a:r>
            <a:rPr lang="en-US" i="1"/>
            <a:t>may</a:t>
          </a:r>
          <a:r>
            <a:rPr lang="en-US"/>
            <a:t> or </a:t>
          </a:r>
          <a:r>
            <a:rPr lang="en-US" i="1"/>
            <a:t>may not </a:t>
          </a:r>
          <a:r>
            <a:rPr lang="en-US"/>
            <a:t>play a role</a:t>
          </a:r>
        </a:p>
      </dgm:t>
    </dgm:pt>
    <dgm:pt modelId="{A792B07F-E70B-4B8D-B660-486253033A23}" type="parTrans" cxnId="{30642DC8-A250-46EC-A66A-CD3D4AF5FAF4}">
      <dgm:prSet/>
      <dgm:spPr/>
      <dgm:t>
        <a:bodyPr/>
        <a:lstStyle/>
        <a:p>
          <a:endParaRPr lang="en-US"/>
        </a:p>
      </dgm:t>
    </dgm:pt>
    <dgm:pt modelId="{6CB0D042-5CB5-4461-81C3-4277343685DD}" type="sibTrans" cxnId="{30642DC8-A250-46EC-A66A-CD3D4AF5FAF4}">
      <dgm:prSet/>
      <dgm:spPr/>
      <dgm:t>
        <a:bodyPr/>
        <a:lstStyle/>
        <a:p>
          <a:endParaRPr lang="en-US"/>
        </a:p>
      </dgm:t>
    </dgm:pt>
    <dgm:pt modelId="{0ADF0A20-8FE3-4176-AE13-E697EF5F8D97}" type="pres">
      <dgm:prSet presAssocID="{34292117-4F5C-48FB-9A10-B9DDC55BC55D}" presName="linear" presStyleCnt="0">
        <dgm:presLayoutVars>
          <dgm:animLvl val="lvl"/>
          <dgm:resizeHandles val="exact"/>
        </dgm:presLayoutVars>
      </dgm:prSet>
      <dgm:spPr/>
    </dgm:pt>
    <dgm:pt modelId="{86770A6D-2CC9-4E22-A5EE-4C2D894B95A3}" type="pres">
      <dgm:prSet presAssocID="{75735289-60CF-4E06-9CBE-4AEBC4AAF58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B73BB64-A731-4BF6-9585-86682F3F3099}" type="pres">
      <dgm:prSet presAssocID="{98A963D7-0243-4E25-A9A2-A674044D4A17}" presName="spacer" presStyleCnt="0"/>
      <dgm:spPr/>
    </dgm:pt>
    <dgm:pt modelId="{971817C8-3C5B-40A7-826A-9C0DF9944AB9}" type="pres">
      <dgm:prSet presAssocID="{A99AB9D6-339D-447A-A1A8-4F5B580BCE8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D87BA03-2F58-4909-9D01-E5CC8A11CCF5}" type="presOf" srcId="{75735289-60CF-4E06-9CBE-4AEBC4AAF586}" destId="{86770A6D-2CC9-4E22-A5EE-4C2D894B95A3}" srcOrd="0" destOrd="0" presId="urn:microsoft.com/office/officeart/2005/8/layout/vList2"/>
    <dgm:cxn modelId="{EE74EC74-2B84-43E3-942F-D78AE9A45D28}" type="presOf" srcId="{34292117-4F5C-48FB-9A10-B9DDC55BC55D}" destId="{0ADF0A20-8FE3-4176-AE13-E697EF5F8D97}" srcOrd="0" destOrd="0" presId="urn:microsoft.com/office/officeart/2005/8/layout/vList2"/>
    <dgm:cxn modelId="{A8715C8C-63B2-4686-B803-47440718C3C0}" type="presOf" srcId="{A99AB9D6-339D-447A-A1A8-4F5B580BCE80}" destId="{971817C8-3C5B-40A7-826A-9C0DF9944AB9}" srcOrd="0" destOrd="0" presId="urn:microsoft.com/office/officeart/2005/8/layout/vList2"/>
    <dgm:cxn modelId="{C3DF3D9F-0916-4797-8362-A78CB91C9698}" srcId="{34292117-4F5C-48FB-9A10-B9DDC55BC55D}" destId="{75735289-60CF-4E06-9CBE-4AEBC4AAF586}" srcOrd="0" destOrd="0" parTransId="{7500D4F5-3295-4D6F-AB89-A11154C71B3B}" sibTransId="{98A963D7-0243-4E25-A9A2-A674044D4A17}"/>
    <dgm:cxn modelId="{30642DC8-A250-46EC-A66A-CD3D4AF5FAF4}" srcId="{34292117-4F5C-48FB-9A10-B9DDC55BC55D}" destId="{A99AB9D6-339D-447A-A1A8-4F5B580BCE80}" srcOrd="1" destOrd="0" parTransId="{A792B07F-E70B-4B8D-B660-486253033A23}" sibTransId="{6CB0D042-5CB5-4461-81C3-4277343685DD}"/>
    <dgm:cxn modelId="{4F78DA90-2DC0-4883-BFFE-EBE3EC3813FB}" type="presParOf" srcId="{0ADF0A20-8FE3-4176-AE13-E697EF5F8D97}" destId="{86770A6D-2CC9-4E22-A5EE-4C2D894B95A3}" srcOrd="0" destOrd="0" presId="urn:microsoft.com/office/officeart/2005/8/layout/vList2"/>
    <dgm:cxn modelId="{11024F85-6093-43C0-9D1E-783665AAFD81}" type="presParOf" srcId="{0ADF0A20-8FE3-4176-AE13-E697EF5F8D97}" destId="{4B73BB64-A731-4BF6-9585-86682F3F3099}" srcOrd="1" destOrd="0" presId="urn:microsoft.com/office/officeart/2005/8/layout/vList2"/>
    <dgm:cxn modelId="{2E89FEE6-2282-44E4-B873-1FB761F1031D}" type="presParOf" srcId="{0ADF0A20-8FE3-4176-AE13-E697EF5F8D97}" destId="{971817C8-3C5B-40A7-826A-9C0DF9944AB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4985B10-D330-498D-8AB1-8A98C4DBF2E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AE80216-1C30-495E-8B98-AB0E3D0931BA}">
      <dgm:prSet/>
      <dgm:spPr/>
      <dgm:t>
        <a:bodyPr/>
        <a:lstStyle/>
        <a:p>
          <a:r>
            <a:rPr lang="en-US"/>
            <a:t>XrmToolbox</a:t>
          </a:r>
        </a:p>
      </dgm:t>
    </dgm:pt>
    <dgm:pt modelId="{2BDF75F3-64CD-43DB-9845-7A9B38CCE6AB}" type="parTrans" cxnId="{3F94601F-90BE-4C68-81AD-4AB581414FA5}">
      <dgm:prSet/>
      <dgm:spPr/>
      <dgm:t>
        <a:bodyPr/>
        <a:lstStyle/>
        <a:p>
          <a:endParaRPr lang="en-US"/>
        </a:p>
      </dgm:t>
    </dgm:pt>
    <dgm:pt modelId="{9AB0B2E2-6EC9-4833-AEAD-77DE711341AE}" type="sibTrans" cxnId="{3F94601F-90BE-4C68-81AD-4AB581414FA5}">
      <dgm:prSet/>
      <dgm:spPr/>
      <dgm:t>
        <a:bodyPr/>
        <a:lstStyle/>
        <a:p>
          <a:endParaRPr lang="en-US"/>
        </a:p>
      </dgm:t>
    </dgm:pt>
    <dgm:pt modelId="{6570124D-05A3-4F57-9C75-16F660FAB2F4}">
      <dgm:prSet/>
      <dgm:spPr/>
      <dgm:t>
        <a:bodyPr/>
        <a:lstStyle/>
        <a:p>
          <a:r>
            <a:rPr lang="en-US"/>
            <a:t>SnapShot!</a:t>
          </a:r>
        </a:p>
      </dgm:t>
    </dgm:pt>
    <dgm:pt modelId="{E088C923-8D3B-4BE4-A56A-0A3A0AFD78C4}" type="parTrans" cxnId="{69752F3E-B10F-44E1-BD06-DBE48891F000}">
      <dgm:prSet/>
      <dgm:spPr/>
      <dgm:t>
        <a:bodyPr/>
        <a:lstStyle/>
        <a:p>
          <a:endParaRPr lang="en-US"/>
        </a:p>
      </dgm:t>
    </dgm:pt>
    <dgm:pt modelId="{DAA79DBC-3FF6-463C-BBBE-83E2187016C0}" type="sibTrans" cxnId="{69752F3E-B10F-44E1-BD06-DBE48891F000}">
      <dgm:prSet/>
      <dgm:spPr/>
      <dgm:t>
        <a:bodyPr/>
        <a:lstStyle/>
        <a:p>
          <a:endParaRPr lang="en-US"/>
        </a:p>
      </dgm:t>
    </dgm:pt>
    <dgm:pt modelId="{20CF3301-34B1-4645-98C3-A0989E1321D4}">
      <dgm:prSet/>
      <dgm:spPr/>
      <dgm:t>
        <a:bodyPr/>
        <a:lstStyle/>
        <a:p>
          <a:r>
            <a:rPr lang="en-US"/>
            <a:t>Just Decompile</a:t>
          </a:r>
        </a:p>
      </dgm:t>
    </dgm:pt>
    <dgm:pt modelId="{E061ED40-EC29-47EF-8C33-37B3C3E14A7F}" type="parTrans" cxnId="{9B79A3D9-60D6-4CF6-9241-6EA4773A9186}">
      <dgm:prSet/>
      <dgm:spPr/>
      <dgm:t>
        <a:bodyPr/>
        <a:lstStyle/>
        <a:p>
          <a:endParaRPr lang="en-US"/>
        </a:p>
      </dgm:t>
    </dgm:pt>
    <dgm:pt modelId="{91C63EAF-AFC7-4AF4-8AAB-0D87B5FF96D3}" type="sibTrans" cxnId="{9B79A3D9-60D6-4CF6-9241-6EA4773A9186}">
      <dgm:prSet/>
      <dgm:spPr/>
      <dgm:t>
        <a:bodyPr/>
        <a:lstStyle/>
        <a:p>
          <a:endParaRPr lang="en-US"/>
        </a:p>
      </dgm:t>
    </dgm:pt>
    <dgm:pt modelId="{C762009E-9233-42CA-926C-2516D5CDE8A6}" type="pres">
      <dgm:prSet presAssocID="{74985B10-D330-498D-8AB1-8A98C4DBF2EA}" presName="linear" presStyleCnt="0">
        <dgm:presLayoutVars>
          <dgm:animLvl val="lvl"/>
          <dgm:resizeHandles val="exact"/>
        </dgm:presLayoutVars>
      </dgm:prSet>
      <dgm:spPr/>
    </dgm:pt>
    <dgm:pt modelId="{0AA0462C-7400-4EC4-BCAF-919B0D890AFE}" type="pres">
      <dgm:prSet presAssocID="{5AE80216-1C30-495E-8B98-AB0E3D0931B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3DCB548-821B-4A0E-9002-FA4E90A06543}" type="pres">
      <dgm:prSet presAssocID="{9AB0B2E2-6EC9-4833-AEAD-77DE711341AE}" presName="spacer" presStyleCnt="0"/>
      <dgm:spPr/>
    </dgm:pt>
    <dgm:pt modelId="{555EEEEC-7F30-46A3-A0EB-F5C7649E3020}" type="pres">
      <dgm:prSet presAssocID="{6570124D-05A3-4F57-9C75-16F660FAB2F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210338D-6C4A-4EBF-B776-ED73937AA8CA}" type="pres">
      <dgm:prSet presAssocID="{DAA79DBC-3FF6-463C-BBBE-83E2187016C0}" presName="spacer" presStyleCnt="0"/>
      <dgm:spPr/>
    </dgm:pt>
    <dgm:pt modelId="{42758156-21FF-4FAC-94A7-2ACE138B78B1}" type="pres">
      <dgm:prSet presAssocID="{20CF3301-34B1-4645-98C3-A0989E1321D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653211C-5856-44A6-AEE2-E7C4B6BE7016}" type="presOf" srcId="{5AE80216-1C30-495E-8B98-AB0E3D0931BA}" destId="{0AA0462C-7400-4EC4-BCAF-919B0D890AFE}" srcOrd="0" destOrd="0" presId="urn:microsoft.com/office/officeart/2005/8/layout/vList2"/>
    <dgm:cxn modelId="{3F94601F-90BE-4C68-81AD-4AB581414FA5}" srcId="{74985B10-D330-498D-8AB1-8A98C4DBF2EA}" destId="{5AE80216-1C30-495E-8B98-AB0E3D0931BA}" srcOrd="0" destOrd="0" parTransId="{2BDF75F3-64CD-43DB-9845-7A9B38CCE6AB}" sibTransId="{9AB0B2E2-6EC9-4833-AEAD-77DE711341AE}"/>
    <dgm:cxn modelId="{884F2D22-95E6-47FD-9F7A-9D59D0F2FAC3}" type="presOf" srcId="{20CF3301-34B1-4645-98C3-A0989E1321D4}" destId="{42758156-21FF-4FAC-94A7-2ACE138B78B1}" srcOrd="0" destOrd="0" presId="urn:microsoft.com/office/officeart/2005/8/layout/vList2"/>
    <dgm:cxn modelId="{69752F3E-B10F-44E1-BD06-DBE48891F000}" srcId="{74985B10-D330-498D-8AB1-8A98C4DBF2EA}" destId="{6570124D-05A3-4F57-9C75-16F660FAB2F4}" srcOrd="1" destOrd="0" parTransId="{E088C923-8D3B-4BE4-A56A-0A3A0AFD78C4}" sibTransId="{DAA79DBC-3FF6-463C-BBBE-83E2187016C0}"/>
    <dgm:cxn modelId="{41F74084-1474-4F1D-9BFE-38C6CF2ED767}" type="presOf" srcId="{6570124D-05A3-4F57-9C75-16F660FAB2F4}" destId="{555EEEEC-7F30-46A3-A0EB-F5C7649E3020}" srcOrd="0" destOrd="0" presId="urn:microsoft.com/office/officeart/2005/8/layout/vList2"/>
    <dgm:cxn modelId="{F783B99E-8FD7-4537-BBC8-681DE74FA956}" type="presOf" srcId="{74985B10-D330-498D-8AB1-8A98C4DBF2EA}" destId="{C762009E-9233-42CA-926C-2516D5CDE8A6}" srcOrd="0" destOrd="0" presId="urn:microsoft.com/office/officeart/2005/8/layout/vList2"/>
    <dgm:cxn modelId="{9B79A3D9-60D6-4CF6-9241-6EA4773A9186}" srcId="{74985B10-D330-498D-8AB1-8A98C4DBF2EA}" destId="{20CF3301-34B1-4645-98C3-A0989E1321D4}" srcOrd="2" destOrd="0" parTransId="{E061ED40-EC29-47EF-8C33-37B3C3E14A7F}" sibTransId="{91C63EAF-AFC7-4AF4-8AAB-0D87B5FF96D3}"/>
    <dgm:cxn modelId="{48391D51-DA83-4915-A77B-E7652DF814A3}" type="presParOf" srcId="{C762009E-9233-42CA-926C-2516D5CDE8A6}" destId="{0AA0462C-7400-4EC4-BCAF-919B0D890AFE}" srcOrd="0" destOrd="0" presId="urn:microsoft.com/office/officeart/2005/8/layout/vList2"/>
    <dgm:cxn modelId="{7DE4705C-A72E-4D56-9EB4-53684BD3C3CB}" type="presParOf" srcId="{C762009E-9233-42CA-926C-2516D5CDE8A6}" destId="{73DCB548-821B-4A0E-9002-FA4E90A06543}" srcOrd="1" destOrd="0" presId="urn:microsoft.com/office/officeart/2005/8/layout/vList2"/>
    <dgm:cxn modelId="{AA9B1072-A5BC-4A17-826A-1C3AE9A4FF35}" type="presParOf" srcId="{C762009E-9233-42CA-926C-2516D5CDE8A6}" destId="{555EEEEC-7F30-46A3-A0EB-F5C7649E3020}" srcOrd="2" destOrd="0" presId="urn:microsoft.com/office/officeart/2005/8/layout/vList2"/>
    <dgm:cxn modelId="{93121410-FD7A-4FCB-A25B-9A7AEAFE53B3}" type="presParOf" srcId="{C762009E-9233-42CA-926C-2516D5CDE8A6}" destId="{A210338D-6C4A-4EBF-B776-ED73937AA8CA}" srcOrd="3" destOrd="0" presId="urn:microsoft.com/office/officeart/2005/8/layout/vList2"/>
    <dgm:cxn modelId="{AF8E398C-112F-4B32-ADEC-8053F811DC25}" type="presParOf" srcId="{C762009E-9233-42CA-926C-2516D5CDE8A6}" destId="{42758156-21FF-4FAC-94A7-2ACE138B78B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07CC7FE-2255-46F3-B54B-EF643778C12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EB67B93-433A-4053-A3CB-058F57160720}">
      <dgm:prSet/>
      <dgm:spPr/>
      <dgm:t>
        <a:bodyPr/>
        <a:lstStyle/>
        <a:p>
          <a:r>
            <a:rPr lang="en-US"/>
            <a:t>Entities</a:t>
          </a:r>
        </a:p>
      </dgm:t>
    </dgm:pt>
    <dgm:pt modelId="{92D8CF86-7993-40AC-9677-BA408B83F612}" type="parTrans" cxnId="{A303E3AB-44AC-4A47-A353-643D88B3DB3D}">
      <dgm:prSet/>
      <dgm:spPr/>
      <dgm:t>
        <a:bodyPr/>
        <a:lstStyle/>
        <a:p>
          <a:endParaRPr lang="en-US"/>
        </a:p>
      </dgm:t>
    </dgm:pt>
    <dgm:pt modelId="{13B0CC95-23E7-4ED6-BC8B-A43C7ECE0656}" type="sibTrans" cxnId="{A303E3AB-44AC-4A47-A353-643D88B3DB3D}">
      <dgm:prSet/>
      <dgm:spPr/>
      <dgm:t>
        <a:bodyPr/>
        <a:lstStyle/>
        <a:p>
          <a:endParaRPr lang="en-US"/>
        </a:p>
      </dgm:t>
    </dgm:pt>
    <dgm:pt modelId="{A6598CA0-CEE5-4D46-A583-019A6B745972}">
      <dgm:prSet/>
      <dgm:spPr/>
      <dgm:t>
        <a:bodyPr/>
        <a:lstStyle/>
        <a:p>
          <a:r>
            <a:rPr lang="en-US"/>
            <a:t>Fields</a:t>
          </a:r>
        </a:p>
      </dgm:t>
    </dgm:pt>
    <dgm:pt modelId="{A6E13438-6D3D-4AAC-9F26-4C3004D631CA}" type="parTrans" cxnId="{1E7AD41E-AC6C-475B-843C-335F717F3E88}">
      <dgm:prSet/>
      <dgm:spPr/>
      <dgm:t>
        <a:bodyPr/>
        <a:lstStyle/>
        <a:p>
          <a:endParaRPr lang="en-US"/>
        </a:p>
      </dgm:t>
    </dgm:pt>
    <dgm:pt modelId="{472AF5A3-9FC5-4A30-A3A0-52F232525BE5}" type="sibTrans" cxnId="{1E7AD41E-AC6C-475B-843C-335F717F3E88}">
      <dgm:prSet/>
      <dgm:spPr/>
      <dgm:t>
        <a:bodyPr/>
        <a:lstStyle/>
        <a:p>
          <a:endParaRPr lang="en-US"/>
        </a:p>
      </dgm:t>
    </dgm:pt>
    <dgm:pt modelId="{93BA89F8-8736-4798-AD12-2DF4DD279AF4}">
      <dgm:prSet/>
      <dgm:spPr/>
      <dgm:t>
        <a:bodyPr/>
        <a:lstStyle/>
        <a:p>
          <a:r>
            <a:rPr lang="en-US"/>
            <a:t>Solutions</a:t>
          </a:r>
        </a:p>
      </dgm:t>
    </dgm:pt>
    <dgm:pt modelId="{C2A05436-8C1D-471D-9B6F-BCEDC3CE179D}" type="parTrans" cxnId="{6C55BBB5-6488-4403-B74A-EFEAC84F1139}">
      <dgm:prSet/>
      <dgm:spPr/>
      <dgm:t>
        <a:bodyPr/>
        <a:lstStyle/>
        <a:p>
          <a:endParaRPr lang="en-US"/>
        </a:p>
      </dgm:t>
    </dgm:pt>
    <dgm:pt modelId="{F6E94BFB-039B-4FDE-A56A-FE37B9A8720F}" type="sibTrans" cxnId="{6C55BBB5-6488-4403-B74A-EFEAC84F1139}">
      <dgm:prSet/>
      <dgm:spPr/>
      <dgm:t>
        <a:bodyPr/>
        <a:lstStyle/>
        <a:p>
          <a:endParaRPr lang="en-US"/>
        </a:p>
      </dgm:t>
    </dgm:pt>
    <dgm:pt modelId="{763235E6-98A8-491A-91DB-DB9DD09F48CB}">
      <dgm:prSet/>
      <dgm:spPr/>
      <dgm:t>
        <a:bodyPr/>
        <a:lstStyle/>
        <a:p>
          <a:r>
            <a:rPr lang="en-US"/>
            <a:t>Processes</a:t>
          </a:r>
        </a:p>
      </dgm:t>
    </dgm:pt>
    <dgm:pt modelId="{EA6AEB15-B67F-4C43-8DBF-67E578926567}" type="parTrans" cxnId="{6BBF1269-ACB4-498B-B634-2DFD177720EE}">
      <dgm:prSet/>
      <dgm:spPr/>
      <dgm:t>
        <a:bodyPr/>
        <a:lstStyle/>
        <a:p>
          <a:endParaRPr lang="en-US"/>
        </a:p>
      </dgm:t>
    </dgm:pt>
    <dgm:pt modelId="{647FF969-DCED-4818-8A88-41F218004A89}" type="sibTrans" cxnId="{6BBF1269-ACB4-498B-B634-2DFD177720EE}">
      <dgm:prSet/>
      <dgm:spPr/>
      <dgm:t>
        <a:bodyPr/>
        <a:lstStyle/>
        <a:p>
          <a:endParaRPr lang="en-US"/>
        </a:p>
      </dgm:t>
    </dgm:pt>
    <dgm:pt modelId="{F4F2D445-116E-4B51-A4B2-83BECE043B0A}">
      <dgm:prSet/>
      <dgm:spPr/>
      <dgm:t>
        <a:bodyPr/>
        <a:lstStyle/>
        <a:p>
          <a:r>
            <a:rPr lang="en-US"/>
            <a:t>Plugins/Plugin Steps</a:t>
          </a:r>
        </a:p>
      </dgm:t>
    </dgm:pt>
    <dgm:pt modelId="{0B3FA8AE-EBB0-44BD-B980-EC8A1F8AF6AE}" type="parTrans" cxnId="{71A13B5F-BEE5-41DF-8E7E-2E6C13470AE6}">
      <dgm:prSet/>
      <dgm:spPr/>
      <dgm:t>
        <a:bodyPr/>
        <a:lstStyle/>
        <a:p>
          <a:endParaRPr lang="en-US"/>
        </a:p>
      </dgm:t>
    </dgm:pt>
    <dgm:pt modelId="{DD109163-199B-4EE7-9B1D-97FDD421C39A}" type="sibTrans" cxnId="{71A13B5F-BEE5-41DF-8E7E-2E6C13470AE6}">
      <dgm:prSet/>
      <dgm:spPr/>
      <dgm:t>
        <a:bodyPr/>
        <a:lstStyle/>
        <a:p>
          <a:endParaRPr lang="en-US"/>
        </a:p>
      </dgm:t>
    </dgm:pt>
    <dgm:pt modelId="{A6F9EA11-CF11-4EA2-86E5-F4EAD21E8D21}" type="pres">
      <dgm:prSet presAssocID="{607CC7FE-2255-46F3-B54B-EF643778C12C}" presName="linear" presStyleCnt="0">
        <dgm:presLayoutVars>
          <dgm:animLvl val="lvl"/>
          <dgm:resizeHandles val="exact"/>
        </dgm:presLayoutVars>
      </dgm:prSet>
      <dgm:spPr/>
    </dgm:pt>
    <dgm:pt modelId="{51774043-DE8D-4D25-9F3E-00A4ECD678C1}" type="pres">
      <dgm:prSet presAssocID="{6EB67B93-433A-4053-A3CB-058F5716072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8CE5E1C-730C-4BEC-BCF3-1821546B29D9}" type="pres">
      <dgm:prSet presAssocID="{13B0CC95-23E7-4ED6-BC8B-A43C7ECE0656}" presName="spacer" presStyleCnt="0"/>
      <dgm:spPr/>
    </dgm:pt>
    <dgm:pt modelId="{496604E4-7D35-4107-91A7-3C8E93B9E929}" type="pres">
      <dgm:prSet presAssocID="{A6598CA0-CEE5-4D46-A583-019A6B74597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954A9FC-158C-407F-B5FB-F4CC34C1457E}" type="pres">
      <dgm:prSet presAssocID="{472AF5A3-9FC5-4A30-A3A0-52F232525BE5}" presName="spacer" presStyleCnt="0"/>
      <dgm:spPr/>
    </dgm:pt>
    <dgm:pt modelId="{C09508FA-FCED-48E9-AF3A-A8D983EB7AB0}" type="pres">
      <dgm:prSet presAssocID="{93BA89F8-8736-4798-AD12-2DF4DD279AF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FA65884-F0DD-45E5-8942-7BCCEED77FB7}" type="pres">
      <dgm:prSet presAssocID="{F6E94BFB-039B-4FDE-A56A-FE37B9A8720F}" presName="spacer" presStyleCnt="0"/>
      <dgm:spPr/>
    </dgm:pt>
    <dgm:pt modelId="{0DA53ED6-D1A8-4E1A-8B54-9E37FBE62DF2}" type="pres">
      <dgm:prSet presAssocID="{763235E6-98A8-491A-91DB-DB9DD09F48C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391ADAE-A09D-4FCC-BFBC-6C51E4C66A6D}" type="pres">
      <dgm:prSet presAssocID="{647FF969-DCED-4818-8A88-41F218004A89}" presName="spacer" presStyleCnt="0"/>
      <dgm:spPr/>
    </dgm:pt>
    <dgm:pt modelId="{78C00B94-DAED-49B7-A0E8-0642F6F7604D}" type="pres">
      <dgm:prSet presAssocID="{F4F2D445-116E-4B51-A4B2-83BECE043B0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1DA0E04-6D11-40A5-A2AB-A61F35563EA8}" type="presOf" srcId="{A6598CA0-CEE5-4D46-A583-019A6B745972}" destId="{496604E4-7D35-4107-91A7-3C8E93B9E929}" srcOrd="0" destOrd="0" presId="urn:microsoft.com/office/officeart/2005/8/layout/vList2"/>
    <dgm:cxn modelId="{1E7AD41E-AC6C-475B-843C-335F717F3E88}" srcId="{607CC7FE-2255-46F3-B54B-EF643778C12C}" destId="{A6598CA0-CEE5-4D46-A583-019A6B745972}" srcOrd="1" destOrd="0" parTransId="{A6E13438-6D3D-4AAC-9F26-4C3004D631CA}" sibTransId="{472AF5A3-9FC5-4A30-A3A0-52F232525BE5}"/>
    <dgm:cxn modelId="{C4D56E3D-AAF2-43B0-BD00-63348A775ABB}" type="presOf" srcId="{F4F2D445-116E-4B51-A4B2-83BECE043B0A}" destId="{78C00B94-DAED-49B7-A0E8-0642F6F7604D}" srcOrd="0" destOrd="0" presId="urn:microsoft.com/office/officeart/2005/8/layout/vList2"/>
    <dgm:cxn modelId="{71A13B5F-BEE5-41DF-8E7E-2E6C13470AE6}" srcId="{607CC7FE-2255-46F3-B54B-EF643778C12C}" destId="{F4F2D445-116E-4B51-A4B2-83BECE043B0A}" srcOrd="4" destOrd="0" parTransId="{0B3FA8AE-EBB0-44BD-B980-EC8A1F8AF6AE}" sibTransId="{DD109163-199B-4EE7-9B1D-97FDD421C39A}"/>
    <dgm:cxn modelId="{080E4F60-FE5A-4CF7-87E6-2FF2055B1FC8}" type="presOf" srcId="{6EB67B93-433A-4053-A3CB-058F57160720}" destId="{51774043-DE8D-4D25-9F3E-00A4ECD678C1}" srcOrd="0" destOrd="0" presId="urn:microsoft.com/office/officeart/2005/8/layout/vList2"/>
    <dgm:cxn modelId="{6BBF1269-ACB4-498B-B634-2DFD177720EE}" srcId="{607CC7FE-2255-46F3-B54B-EF643778C12C}" destId="{763235E6-98A8-491A-91DB-DB9DD09F48CB}" srcOrd="3" destOrd="0" parTransId="{EA6AEB15-B67F-4C43-8DBF-67E578926567}" sibTransId="{647FF969-DCED-4818-8A88-41F218004A89}"/>
    <dgm:cxn modelId="{7DC8257F-F496-4748-808B-1D816990CF92}" type="presOf" srcId="{93BA89F8-8736-4798-AD12-2DF4DD279AF4}" destId="{C09508FA-FCED-48E9-AF3A-A8D983EB7AB0}" srcOrd="0" destOrd="0" presId="urn:microsoft.com/office/officeart/2005/8/layout/vList2"/>
    <dgm:cxn modelId="{A303E3AB-44AC-4A47-A353-643D88B3DB3D}" srcId="{607CC7FE-2255-46F3-B54B-EF643778C12C}" destId="{6EB67B93-433A-4053-A3CB-058F57160720}" srcOrd="0" destOrd="0" parTransId="{92D8CF86-7993-40AC-9677-BA408B83F612}" sibTransId="{13B0CC95-23E7-4ED6-BC8B-A43C7ECE0656}"/>
    <dgm:cxn modelId="{6C55BBB5-6488-4403-B74A-EFEAC84F1139}" srcId="{607CC7FE-2255-46F3-B54B-EF643778C12C}" destId="{93BA89F8-8736-4798-AD12-2DF4DD279AF4}" srcOrd="2" destOrd="0" parTransId="{C2A05436-8C1D-471D-9B6F-BCEDC3CE179D}" sibTransId="{F6E94BFB-039B-4FDE-A56A-FE37B9A8720F}"/>
    <dgm:cxn modelId="{9A1EC4C9-B30C-4ECF-96D8-3693758FDEB5}" type="presOf" srcId="{763235E6-98A8-491A-91DB-DB9DD09F48CB}" destId="{0DA53ED6-D1A8-4E1A-8B54-9E37FBE62DF2}" srcOrd="0" destOrd="0" presId="urn:microsoft.com/office/officeart/2005/8/layout/vList2"/>
    <dgm:cxn modelId="{EF8974F0-FAF2-4CDE-BCFC-67ED6D4A4378}" type="presOf" srcId="{607CC7FE-2255-46F3-B54B-EF643778C12C}" destId="{A6F9EA11-CF11-4EA2-86E5-F4EAD21E8D21}" srcOrd="0" destOrd="0" presId="urn:microsoft.com/office/officeart/2005/8/layout/vList2"/>
    <dgm:cxn modelId="{E18C489E-89FA-4C97-A195-BEBB25F3F447}" type="presParOf" srcId="{A6F9EA11-CF11-4EA2-86E5-F4EAD21E8D21}" destId="{51774043-DE8D-4D25-9F3E-00A4ECD678C1}" srcOrd="0" destOrd="0" presId="urn:microsoft.com/office/officeart/2005/8/layout/vList2"/>
    <dgm:cxn modelId="{EAB4FA86-DB53-4663-AB3E-4439FB7C3FC2}" type="presParOf" srcId="{A6F9EA11-CF11-4EA2-86E5-F4EAD21E8D21}" destId="{F8CE5E1C-730C-4BEC-BCF3-1821546B29D9}" srcOrd="1" destOrd="0" presId="urn:microsoft.com/office/officeart/2005/8/layout/vList2"/>
    <dgm:cxn modelId="{9D3CB94C-E45C-476B-B5F7-7D7BC0771646}" type="presParOf" srcId="{A6F9EA11-CF11-4EA2-86E5-F4EAD21E8D21}" destId="{496604E4-7D35-4107-91A7-3C8E93B9E929}" srcOrd="2" destOrd="0" presId="urn:microsoft.com/office/officeart/2005/8/layout/vList2"/>
    <dgm:cxn modelId="{2F0FDD9B-6585-4387-9DEB-5DEA2746281D}" type="presParOf" srcId="{A6F9EA11-CF11-4EA2-86E5-F4EAD21E8D21}" destId="{F954A9FC-158C-407F-B5FB-F4CC34C1457E}" srcOrd="3" destOrd="0" presId="urn:microsoft.com/office/officeart/2005/8/layout/vList2"/>
    <dgm:cxn modelId="{461D38FD-5E7D-4D3F-9796-C2F040F8F5F7}" type="presParOf" srcId="{A6F9EA11-CF11-4EA2-86E5-F4EAD21E8D21}" destId="{C09508FA-FCED-48E9-AF3A-A8D983EB7AB0}" srcOrd="4" destOrd="0" presId="urn:microsoft.com/office/officeart/2005/8/layout/vList2"/>
    <dgm:cxn modelId="{A2102A23-E3B3-46F6-9B00-12B29D0357F5}" type="presParOf" srcId="{A6F9EA11-CF11-4EA2-86E5-F4EAD21E8D21}" destId="{3FA65884-F0DD-45E5-8942-7BCCEED77FB7}" srcOrd="5" destOrd="0" presId="urn:microsoft.com/office/officeart/2005/8/layout/vList2"/>
    <dgm:cxn modelId="{1C0AA771-6330-4442-9694-DE9EF099069A}" type="presParOf" srcId="{A6F9EA11-CF11-4EA2-86E5-F4EAD21E8D21}" destId="{0DA53ED6-D1A8-4E1A-8B54-9E37FBE62DF2}" srcOrd="6" destOrd="0" presId="urn:microsoft.com/office/officeart/2005/8/layout/vList2"/>
    <dgm:cxn modelId="{1CFAC4A5-BBB0-4067-BA15-97687E6C9EBB}" type="presParOf" srcId="{A6F9EA11-CF11-4EA2-86E5-F4EAD21E8D21}" destId="{A391ADAE-A09D-4FCC-BFBC-6C51E4C66A6D}" srcOrd="7" destOrd="0" presId="urn:microsoft.com/office/officeart/2005/8/layout/vList2"/>
    <dgm:cxn modelId="{A2AFDA67-BCD4-4547-899B-EE6719153368}" type="presParOf" srcId="{A6F9EA11-CF11-4EA2-86E5-F4EAD21E8D21}" destId="{78C00B94-DAED-49B7-A0E8-0642F6F7604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FBFEDBD-1F6A-4A31-B6BF-14F51C846CF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39932C9-26D9-4903-A0E6-7C5F1AC6813B}">
      <dgm:prSet/>
      <dgm:spPr/>
      <dgm:t>
        <a:bodyPr/>
        <a:lstStyle/>
        <a:p>
          <a:r>
            <a:rPr lang="en-US"/>
            <a:t>Security Roles</a:t>
          </a:r>
        </a:p>
      </dgm:t>
    </dgm:pt>
    <dgm:pt modelId="{FBA5F60B-4D4F-4B5D-B287-B9F69E0F5425}" type="parTrans" cxnId="{52AB3DD6-5E7A-473B-8D18-462EA01667D9}">
      <dgm:prSet/>
      <dgm:spPr/>
      <dgm:t>
        <a:bodyPr/>
        <a:lstStyle/>
        <a:p>
          <a:endParaRPr lang="en-US"/>
        </a:p>
      </dgm:t>
    </dgm:pt>
    <dgm:pt modelId="{A1F0AF2A-E714-485D-BAFA-C157331CDF69}" type="sibTrans" cxnId="{52AB3DD6-5E7A-473B-8D18-462EA01667D9}">
      <dgm:prSet/>
      <dgm:spPr/>
      <dgm:t>
        <a:bodyPr/>
        <a:lstStyle/>
        <a:p>
          <a:endParaRPr lang="en-US"/>
        </a:p>
      </dgm:t>
    </dgm:pt>
    <dgm:pt modelId="{CFB2A63D-E96B-474B-9222-3238769CD3D3}">
      <dgm:prSet/>
      <dgm:spPr/>
      <dgm:t>
        <a:bodyPr/>
        <a:lstStyle/>
        <a:p>
          <a:r>
            <a:rPr lang="en-US"/>
            <a:t>Security Role usage</a:t>
          </a:r>
        </a:p>
      </dgm:t>
    </dgm:pt>
    <dgm:pt modelId="{D596275F-EF8A-4F45-A91F-2AC18CD8F646}" type="parTrans" cxnId="{71C097B1-76AD-4DA1-AB60-0BF97EB9DBA3}">
      <dgm:prSet/>
      <dgm:spPr/>
      <dgm:t>
        <a:bodyPr/>
        <a:lstStyle/>
        <a:p>
          <a:endParaRPr lang="en-US"/>
        </a:p>
      </dgm:t>
    </dgm:pt>
    <dgm:pt modelId="{24193356-EEFD-4A5E-A31D-DCFF48629AB3}" type="sibTrans" cxnId="{71C097B1-76AD-4DA1-AB60-0BF97EB9DBA3}">
      <dgm:prSet/>
      <dgm:spPr/>
      <dgm:t>
        <a:bodyPr/>
        <a:lstStyle/>
        <a:p>
          <a:endParaRPr lang="en-US"/>
        </a:p>
      </dgm:t>
    </dgm:pt>
    <dgm:pt modelId="{8A4DF4D6-4650-4E0B-8099-E3238A846F6B}">
      <dgm:prSet/>
      <dgm:spPr/>
      <dgm:t>
        <a:bodyPr/>
        <a:lstStyle/>
        <a:p>
          <a:r>
            <a:rPr lang="en-US"/>
            <a:t>Office 365 Administration access</a:t>
          </a:r>
        </a:p>
      </dgm:t>
    </dgm:pt>
    <dgm:pt modelId="{26BAE75E-BA52-4CCD-943A-8CC882117678}" type="parTrans" cxnId="{F5B33801-CD37-474D-9297-832DBB8B53BC}">
      <dgm:prSet/>
      <dgm:spPr/>
      <dgm:t>
        <a:bodyPr/>
        <a:lstStyle/>
        <a:p>
          <a:endParaRPr lang="en-US"/>
        </a:p>
      </dgm:t>
    </dgm:pt>
    <dgm:pt modelId="{FBCBFC24-EF37-4632-A710-D8C175BA79C1}" type="sibTrans" cxnId="{F5B33801-CD37-474D-9297-832DBB8B53BC}">
      <dgm:prSet/>
      <dgm:spPr/>
      <dgm:t>
        <a:bodyPr/>
        <a:lstStyle/>
        <a:p>
          <a:endParaRPr lang="en-US"/>
        </a:p>
      </dgm:t>
    </dgm:pt>
    <dgm:pt modelId="{16654AF1-41D7-4BA7-9CEE-11FADB6742B5}" type="pres">
      <dgm:prSet presAssocID="{1FBFEDBD-1F6A-4A31-B6BF-14F51C846CFA}" presName="linear" presStyleCnt="0">
        <dgm:presLayoutVars>
          <dgm:animLvl val="lvl"/>
          <dgm:resizeHandles val="exact"/>
        </dgm:presLayoutVars>
      </dgm:prSet>
      <dgm:spPr/>
    </dgm:pt>
    <dgm:pt modelId="{01D0B021-EED9-48E5-B938-8B89DE948960}" type="pres">
      <dgm:prSet presAssocID="{639932C9-26D9-4903-A0E6-7C5F1AC6813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9E8BF6C-0C7B-4E7F-B0B6-66CE29213243}" type="pres">
      <dgm:prSet presAssocID="{A1F0AF2A-E714-485D-BAFA-C157331CDF69}" presName="spacer" presStyleCnt="0"/>
      <dgm:spPr/>
    </dgm:pt>
    <dgm:pt modelId="{3A7CF7DF-63E8-4BF0-A5F4-59B92FF890D3}" type="pres">
      <dgm:prSet presAssocID="{CFB2A63D-E96B-474B-9222-3238769CD3D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60D8DF5-0BD6-4B9B-A567-2CC33AEF3DB4}" type="pres">
      <dgm:prSet presAssocID="{24193356-EEFD-4A5E-A31D-DCFF48629AB3}" presName="spacer" presStyleCnt="0"/>
      <dgm:spPr/>
    </dgm:pt>
    <dgm:pt modelId="{AD338E94-6C25-4665-A0FB-5F0E4F8922EB}" type="pres">
      <dgm:prSet presAssocID="{8A4DF4D6-4650-4E0B-8099-E3238A846F6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5B33801-CD37-474D-9297-832DBB8B53BC}" srcId="{1FBFEDBD-1F6A-4A31-B6BF-14F51C846CFA}" destId="{8A4DF4D6-4650-4E0B-8099-E3238A846F6B}" srcOrd="2" destOrd="0" parTransId="{26BAE75E-BA52-4CCD-943A-8CC882117678}" sibTransId="{FBCBFC24-EF37-4632-A710-D8C175BA79C1}"/>
    <dgm:cxn modelId="{4379B5AD-20CA-4778-BC11-1C34FB15D7A8}" type="presOf" srcId="{1FBFEDBD-1F6A-4A31-B6BF-14F51C846CFA}" destId="{16654AF1-41D7-4BA7-9CEE-11FADB6742B5}" srcOrd="0" destOrd="0" presId="urn:microsoft.com/office/officeart/2005/8/layout/vList2"/>
    <dgm:cxn modelId="{7DE808B1-9B96-4CCF-8912-C70F98F2FEC2}" type="presOf" srcId="{8A4DF4D6-4650-4E0B-8099-E3238A846F6B}" destId="{AD338E94-6C25-4665-A0FB-5F0E4F8922EB}" srcOrd="0" destOrd="0" presId="urn:microsoft.com/office/officeart/2005/8/layout/vList2"/>
    <dgm:cxn modelId="{71C097B1-76AD-4DA1-AB60-0BF97EB9DBA3}" srcId="{1FBFEDBD-1F6A-4A31-B6BF-14F51C846CFA}" destId="{CFB2A63D-E96B-474B-9222-3238769CD3D3}" srcOrd="1" destOrd="0" parTransId="{D596275F-EF8A-4F45-A91F-2AC18CD8F646}" sibTransId="{24193356-EEFD-4A5E-A31D-DCFF48629AB3}"/>
    <dgm:cxn modelId="{52AB3DD6-5E7A-473B-8D18-462EA01667D9}" srcId="{1FBFEDBD-1F6A-4A31-B6BF-14F51C846CFA}" destId="{639932C9-26D9-4903-A0E6-7C5F1AC6813B}" srcOrd="0" destOrd="0" parTransId="{FBA5F60B-4D4F-4B5D-B287-B9F69E0F5425}" sibTransId="{A1F0AF2A-E714-485D-BAFA-C157331CDF69}"/>
    <dgm:cxn modelId="{5CE6DCE7-D2E6-4F29-BA1C-29F571139758}" type="presOf" srcId="{CFB2A63D-E96B-474B-9222-3238769CD3D3}" destId="{3A7CF7DF-63E8-4BF0-A5F4-59B92FF890D3}" srcOrd="0" destOrd="0" presId="urn:microsoft.com/office/officeart/2005/8/layout/vList2"/>
    <dgm:cxn modelId="{B7D2B1FE-2CE2-4ED6-ACED-6879DADD78F1}" type="presOf" srcId="{639932C9-26D9-4903-A0E6-7C5F1AC6813B}" destId="{01D0B021-EED9-48E5-B938-8B89DE948960}" srcOrd="0" destOrd="0" presId="urn:microsoft.com/office/officeart/2005/8/layout/vList2"/>
    <dgm:cxn modelId="{D6F8D3C6-DBE3-4795-822D-C4E4D855250D}" type="presParOf" srcId="{16654AF1-41D7-4BA7-9CEE-11FADB6742B5}" destId="{01D0B021-EED9-48E5-B938-8B89DE948960}" srcOrd="0" destOrd="0" presId="urn:microsoft.com/office/officeart/2005/8/layout/vList2"/>
    <dgm:cxn modelId="{2F103F5A-410E-496F-8F6F-9D8DE87DC6B8}" type="presParOf" srcId="{16654AF1-41D7-4BA7-9CEE-11FADB6742B5}" destId="{99E8BF6C-0C7B-4E7F-B0B6-66CE29213243}" srcOrd="1" destOrd="0" presId="urn:microsoft.com/office/officeart/2005/8/layout/vList2"/>
    <dgm:cxn modelId="{C79A03C4-4BE8-47CC-B174-91D2B417C7D7}" type="presParOf" srcId="{16654AF1-41D7-4BA7-9CEE-11FADB6742B5}" destId="{3A7CF7DF-63E8-4BF0-A5F4-59B92FF890D3}" srcOrd="2" destOrd="0" presId="urn:microsoft.com/office/officeart/2005/8/layout/vList2"/>
    <dgm:cxn modelId="{E9019983-9D49-4692-B3EC-789BD2AB3728}" type="presParOf" srcId="{16654AF1-41D7-4BA7-9CEE-11FADB6742B5}" destId="{F60D8DF5-0BD6-4B9B-A567-2CC33AEF3DB4}" srcOrd="3" destOrd="0" presId="urn:microsoft.com/office/officeart/2005/8/layout/vList2"/>
    <dgm:cxn modelId="{B4933410-5C5D-477F-826E-183AD49FDDFA}" type="presParOf" srcId="{16654AF1-41D7-4BA7-9CEE-11FADB6742B5}" destId="{AD338E94-6C25-4665-A0FB-5F0E4F8922E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1A891A5-C393-4082-8158-95C0BEC2CC8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F2E2A2C-91F8-4743-B913-093AD43BDF05}">
      <dgm:prSet/>
      <dgm:spPr/>
      <dgm:t>
        <a:bodyPr/>
        <a:lstStyle/>
        <a:p>
          <a:r>
            <a:rPr lang="en-US"/>
            <a:t>Forms</a:t>
          </a:r>
        </a:p>
      </dgm:t>
    </dgm:pt>
    <dgm:pt modelId="{01E4BFD5-1934-4F85-8491-60437300A596}" type="parTrans" cxnId="{18CE70E7-52A3-49A2-82A9-FCB469F2C659}">
      <dgm:prSet/>
      <dgm:spPr/>
      <dgm:t>
        <a:bodyPr/>
        <a:lstStyle/>
        <a:p>
          <a:endParaRPr lang="en-US"/>
        </a:p>
      </dgm:t>
    </dgm:pt>
    <dgm:pt modelId="{D270E325-B9E2-4273-AEAA-5F90F4D0C78E}" type="sibTrans" cxnId="{18CE70E7-52A3-49A2-82A9-FCB469F2C659}">
      <dgm:prSet/>
      <dgm:spPr/>
      <dgm:t>
        <a:bodyPr/>
        <a:lstStyle/>
        <a:p>
          <a:endParaRPr lang="en-US"/>
        </a:p>
      </dgm:t>
    </dgm:pt>
    <dgm:pt modelId="{142CEB28-1C72-492E-8E0F-6FCAC8A1B3FE}">
      <dgm:prSet/>
      <dgm:spPr/>
      <dgm:t>
        <a:bodyPr/>
        <a:lstStyle/>
        <a:p>
          <a:r>
            <a:rPr lang="en-US"/>
            <a:t>Views</a:t>
          </a:r>
        </a:p>
      </dgm:t>
    </dgm:pt>
    <dgm:pt modelId="{2BE174AC-037D-47FF-AD95-418BAD74D379}" type="parTrans" cxnId="{ED46CB3C-EB18-4A3C-8837-B2F6CCF2C7A5}">
      <dgm:prSet/>
      <dgm:spPr/>
      <dgm:t>
        <a:bodyPr/>
        <a:lstStyle/>
        <a:p>
          <a:endParaRPr lang="en-US"/>
        </a:p>
      </dgm:t>
    </dgm:pt>
    <dgm:pt modelId="{D684B7E6-D05A-4754-AED4-74C7FA7D30CB}" type="sibTrans" cxnId="{ED46CB3C-EB18-4A3C-8837-B2F6CCF2C7A5}">
      <dgm:prSet/>
      <dgm:spPr/>
      <dgm:t>
        <a:bodyPr/>
        <a:lstStyle/>
        <a:p>
          <a:endParaRPr lang="en-US"/>
        </a:p>
      </dgm:t>
    </dgm:pt>
    <dgm:pt modelId="{111A0C53-7CD0-4BCC-96D5-017E9EBD087D}">
      <dgm:prSet/>
      <dgm:spPr/>
      <dgm:t>
        <a:bodyPr/>
        <a:lstStyle/>
        <a:p>
          <a:r>
            <a:rPr lang="en-US"/>
            <a:t>System</a:t>
          </a:r>
        </a:p>
      </dgm:t>
    </dgm:pt>
    <dgm:pt modelId="{4AC8AE04-33D0-4E8F-89B0-302514DB9F91}" type="parTrans" cxnId="{B1B415A3-F72B-4D4E-95F5-150A12BC0D5F}">
      <dgm:prSet/>
      <dgm:spPr/>
      <dgm:t>
        <a:bodyPr/>
        <a:lstStyle/>
        <a:p>
          <a:endParaRPr lang="en-US"/>
        </a:p>
      </dgm:t>
    </dgm:pt>
    <dgm:pt modelId="{311C09AC-439F-4B60-A869-C70A42F61ED5}" type="sibTrans" cxnId="{B1B415A3-F72B-4D4E-95F5-150A12BC0D5F}">
      <dgm:prSet/>
      <dgm:spPr/>
      <dgm:t>
        <a:bodyPr/>
        <a:lstStyle/>
        <a:p>
          <a:endParaRPr lang="en-US"/>
        </a:p>
      </dgm:t>
    </dgm:pt>
    <dgm:pt modelId="{4E6B7499-B6E7-4E42-8C75-B1CAA68181F0}">
      <dgm:prSet/>
      <dgm:spPr/>
      <dgm:t>
        <a:bodyPr/>
        <a:lstStyle/>
        <a:p>
          <a:r>
            <a:rPr lang="en-US"/>
            <a:t>User-Defined</a:t>
          </a:r>
        </a:p>
      </dgm:t>
    </dgm:pt>
    <dgm:pt modelId="{08A6E52C-69A3-4764-9812-6C8023D37061}" type="parTrans" cxnId="{575740E5-36E1-4B82-928F-D59B9DF6B3F8}">
      <dgm:prSet/>
      <dgm:spPr/>
      <dgm:t>
        <a:bodyPr/>
        <a:lstStyle/>
        <a:p>
          <a:endParaRPr lang="en-US"/>
        </a:p>
      </dgm:t>
    </dgm:pt>
    <dgm:pt modelId="{29157F3C-0ED3-4D87-8C75-D16919DBF46C}" type="sibTrans" cxnId="{575740E5-36E1-4B82-928F-D59B9DF6B3F8}">
      <dgm:prSet/>
      <dgm:spPr/>
      <dgm:t>
        <a:bodyPr/>
        <a:lstStyle/>
        <a:p>
          <a:endParaRPr lang="en-US"/>
        </a:p>
      </dgm:t>
    </dgm:pt>
    <dgm:pt modelId="{857EBF90-D307-43FA-821D-0ABBB4C8AAC5}">
      <dgm:prSet/>
      <dgm:spPr/>
      <dgm:t>
        <a:bodyPr/>
        <a:lstStyle/>
        <a:p>
          <a:r>
            <a:rPr lang="en-US"/>
            <a:t>Charts</a:t>
          </a:r>
        </a:p>
      </dgm:t>
    </dgm:pt>
    <dgm:pt modelId="{DAE70C55-2820-4CA6-932A-18588B382216}" type="parTrans" cxnId="{72434D40-6015-4370-BE2B-B26397A8CFDA}">
      <dgm:prSet/>
      <dgm:spPr/>
      <dgm:t>
        <a:bodyPr/>
        <a:lstStyle/>
        <a:p>
          <a:endParaRPr lang="en-US"/>
        </a:p>
      </dgm:t>
    </dgm:pt>
    <dgm:pt modelId="{9E434DDC-F5AB-4BAA-9222-DCDA740F209D}" type="sibTrans" cxnId="{72434D40-6015-4370-BE2B-B26397A8CFDA}">
      <dgm:prSet/>
      <dgm:spPr/>
      <dgm:t>
        <a:bodyPr/>
        <a:lstStyle/>
        <a:p>
          <a:endParaRPr lang="en-US"/>
        </a:p>
      </dgm:t>
    </dgm:pt>
    <dgm:pt modelId="{43C7B42E-D7ED-412C-B046-2997056328BE}">
      <dgm:prSet/>
      <dgm:spPr/>
      <dgm:t>
        <a:bodyPr/>
        <a:lstStyle/>
        <a:p>
          <a:r>
            <a:rPr lang="en-US"/>
            <a:t>Apps</a:t>
          </a:r>
        </a:p>
      </dgm:t>
    </dgm:pt>
    <dgm:pt modelId="{6A1F4B52-5934-4861-A8BE-1470DEF58235}" type="parTrans" cxnId="{803BA35D-C3EE-498D-98FE-A81F77E7E6D5}">
      <dgm:prSet/>
      <dgm:spPr/>
      <dgm:t>
        <a:bodyPr/>
        <a:lstStyle/>
        <a:p>
          <a:endParaRPr lang="en-US"/>
        </a:p>
      </dgm:t>
    </dgm:pt>
    <dgm:pt modelId="{EF27A360-97AA-4183-B5E4-AD65DDFF4A0F}" type="sibTrans" cxnId="{803BA35D-C3EE-498D-98FE-A81F77E7E6D5}">
      <dgm:prSet/>
      <dgm:spPr/>
      <dgm:t>
        <a:bodyPr/>
        <a:lstStyle/>
        <a:p>
          <a:endParaRPr lang="en-US"/>
        </a:p>
      </dgm:t>
    </dgm:pt>
    <dgm:pt modelId="{08478896-AC53-4AA9-B16C-E361D3ADF44A}" type="pres">
      <dgm:prSet presAssocID="{D1A891A5-C393-4082-8158-95C0BEC2CC8A}" presName="linear" presStyleCnt="0">
        <dgm:presLayoutVars>
          <dgm:animLvl val="lvl"/>
          <dgm:resizeHandles val="exact"/>
        </dgm:presLayoutVars>
      </dgm:prSet>
      <dgm:spPr/>
    </dgm:pt>
    <dgm:pt modelId="{4AD8A855-1D7D-4001-A047-92E39CBEDBB2}" type="pres">
      <dgm:prSet presAssocID="{4F2E2A2C-91F8-4743-B913-093AD43BDF0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7DA029E-B137-4F2F-8F36-A45E6487AB36}" type="pres">
      <dgm:prSet presAssocID="{D270E325-B9E2-4273-AEAA-5F90F4D0C78E}" presName="spacer" presStyleCnt="0"/>
      <dgm:spPr/>
    </dgm:pt>
    <dgm:pt modelId="{1E461872-F34C-4ADE-BDB0-A98528F66374}" type="pres">
      <dgm:prSet presAssocID="{142CEB28-1C72-492E-8E0F-6FCAC8A1B3F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B138373-4942-4767-BD80-C01D9E29F786}" type="pres">
      <dgm:prSet presAssocID="{142CEB28-1C72-492E-8E0F-6FCAC8A1B3FE}" presName="childText" presStyleLbl="revTx" presStyleIdx="0" presStyleCnt="1">
        <dgm:presLayoutVars>
          <dgm:bulletEnabled val="1"/>
        </dgm:presLayoutVars>
      </dgm:prSet>
      <dgm:spPr/>
    </dgm:pt>
    <dgm:pt modelId="{DA4CF72F-8CAD-4A34-80CB-025C184613AB}" type="pres">
      <dgm:prSet presAssocID="{857EBF90-D307-43FA-821D-0ABBB4C8AAC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B80CA84-71D4-4699-AE8B-1D455EE2F3F2}" type="pres">
      <dgm:prSet presAssocID="{9E434DDC-F5AB-4BAA-9222-DCDA740F209D}" presName="spacer" presStyleCnt="0"/>
      <dgm:spPr/>
    </dgm:pt>
    <dgm:pt modelId="{CA4D3352-1658-477B-A6AA-FEB301D772DB}" type="pres">
      <dgm:prSet presAssocID="{43C7B42E-D7ED-412C-B046-2997056328B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574EF3B-9E2D-4FAF-B8C7-33231F5304B0}" type="presOf" srcId="{4E6B7499-B6E7-4E42-8C75-B1CAA68181F0}" destId="{0B138373-4942-4767-BD80-C01D9E29F786}" srcOrd="0" destOrd="1" presId="urn:microsoft.com/office/officeart/2005/8/layout/vList2"/>
    <dgm:cxn modelId="{ED46CB3C-EB18-4A3C-8837-B2F6CCF2C7A5}" srcId="{D1A891A5-C393-4082-8158-95C0BEC2CC8A}" destId="{142CEB28-1C72-492E-8E0F-6FCAC8A1B3FE}" srcOrd="1" destOrd="0" parTransId="{2BE174AC-037D-47FF-AD95-418BAD74D379}" sibTransId="{D684B7E6-D05A-4754-AED4-74C7FA7D30CB}"/>
    <dgm:cxn modelId="{72434D40-6015-4370-BE2B-B26397A8CFDA}" srcId="{D1A891A5-C393-4082-8158-95C0BEC2CC8A}" destId="{857EBF90-D307-43FA-821D-0ABBB4C8AAC5}" srcOrd="2" destOrd="0" parTransId="{DAE70C55-2820-4CA6-932A-18588B382216}" sibTransId="{9E434DDC-F5AB-4BAA-9222-DCDA740F209D}"/>
    <dgm:cxn modelId="{803BA35D-C3EE-498D-98FE-A81F77E7E6D5}" srcId="{D1A891A5-C393-4082-8158-95C0BEC2CC8A}" destId="{43C7B42E-D7ED-412C-B046-2997056328BE}" srcOrd="3" destOrd="0" parTransId="{6A1F4B52-5934-4861-A8BE-1470DEF58235}" sibTransId="{EF27A360-97AA-4183-B5E4-AD65DDFF4A0F}"/>
    <dgm:cxn modelId="{5CCC4552-E3D7-45F2-BAD4-5BC1AB8EDEA1}" type="presOf" srcId="{D1A891A5-C393-4082-8158-95C0BEC2CC8A}" destId="{08478896-AC53-4AA9-B16C-E361D3ADF44A}" srcOrd="0" destOrd="0" presId="urn:microsoft.com/office/officeart/2005/8/layout/vList2"/>
    <dgm:cxn modelId="{D6164D58-A899-40D1-A29D-04B2A49CE6D6}" type="presOf" srcId="{857EBF90-D307-43FA-821D-0ABBB4C8AAC5}" destId="{DA4CF72F-8CAD-4A34-80CB-025C184613AB}" srcOrd="0" destOrd="0" presId="urn:microsoft.com/office/officeart/2005/8/layout/vList2"/>
    <dgm:cxn modelId="{50597358-B72E-4CF5-A720-8B9B605B314B}" type="presOf" srcId="{111A0C53-7CD0-4BCC-96D5-017E9EBD087D}" destId="{0B138373-4942-4767-BD80-C01D9E29F786}" srcOrd="0" destOrd="0" presId="urn:microsoft.com/office/officeart/2005/8/layout/vList2"/>
    <dgm:cxn modelId="{B1B415A3-F72B-4D4E-95F5-150A12BC0D5F}" srcId="{142CEB28-1C72-492E-8E0F-6FCAC8A1B3FE}" destId="{111A0C53-7CD0-4BCC-96D5-017E9EBD087D}" srcOrd="0" destOrd="0" parTransId="{4AC8AE04-33D0-4E8F-89B0-302514DB9F91}" sibTransId="{311C09AC-439F-4B60-A869-C70A42F61ED5}"/>
    <dgm:cxn modelId="{B56B40AA-025D-477D-B4BB-407FDAFA047C}" type="presOf" srcId="{142CEB28-1C72-492E-8E0F-6FCAC8A1B3FE}" destId="{1E461872-F34C-4ADE-BDB0-A98528F66374}" srcOrd="0" destOrd="0" presId="urn:microsoft.com/office/officeart/2005/8/layout/vList2"/>
    <dgm:cxn modelId="{C9A217E1-D3CB-46B0-B66B-8CF6FE0BCDB1}" type="presOf" srcId="{43C7B42E-D7ED-412C-B046-2997056328BE}" destId="{CA4D3352-1658-477B-A6AA-FEB301D772DB}" srcOrd="0" destOrd="0" presId="urn:microsoft.com/office/officeart/2005/8/layout/vList2"/>
    <dgm:cxn modelId="{575740E5-36E1-4B82-928F-D59B9DF6B3F8}" srcId="{142CEB28-1C72-492E-8E0F-6FCAC8A1B3FE}" destId="{4E6B7499-B6E7-4E42-8C75-B1CAA68181F0}" srcOrd="1" destOrd="0" parTransId="{08A6E52C-69A3-4764-9812-6C8023D37061}" sibTransId="{29157F3C-0ED3-4D87-8C75-D16919DBF46C}"/>
    <dgm:cxn modelId="{18CE70E7-52A3-49A2-82A9-FCB469F2C659}" srcId="{D1A891A5-C393-4082-8158-95C0BEC2CC8A}" destId="{4F2E2A2C-91F8-4743-B913-093AD43BDF05}" srcOrd="0" destOrd="0" parTransId="{01E4BFD5-1934-4F85-8491-60437300A596}" sibTransId="{D270E325-B9E2-4273-AEAA-5F90F4D0C78E}"/>
    <dgm:cxn modelId="{4239EAFF-9362-46AB-98C3-05A8DD320162}" type="presOf" srcId="{4F2E2A2C-91F8-4743-B913-093AD43BDF05}" destId="{4AD8A855-1D7D-4001-A047-92E39CBEDBB2}" srcOrd="0" destOrd="0" presId="urn:microsoft.com/office/officeart/2005/8/layout/vList2"/>
    <dgm:cxn modelId="{7ADF5AC4-CC72-4CA3-AF8B-090933BB2A60}" type="presParOf" srcId="{08478896-AC53-4AA9-B16C-E361D3ADF44A}" destId="{4AD8A855-1D7D-4001-A047-92E39CBEDBB2}" srcOrd="0" destOrd="0" presId="urn:microsoft.com/office/officeart/2005/8/layout/vList2"/>
    <dgm:cxn modelId="{78A0B764-D008-4732-8E17-FCA696A8CBA1}" type="presParOf" srcId="{08478896-AC53-4AA9-B16C-E361D3ADF44A}" destId="{E7DA029E-B137-4F2F-8F36-A45E6487AB36}" srcOrd="1" destOrd="0" presId="urn:microsoft.com/office/officeart/2005/8/layout/vList2"/>
    <dgm:cxn modelId="{B77ED654-7910-4185-B1D7-EDE5F7032ED3}" type="presParOf" srcId="{08478896-AC53-4AA9-B16C-E361D3ADF44A}" destId="{1E461872-F34C-4ADE-BDB0-A98528F66374}" srcOrd="2" destOrd="0" presId="urn:microsoft.com/office/officeart/2005/8/layout/vList2"/>
    <dgm:cxn modelId="{A0D23C91-3601-445B-9CCB-9C019878AC09}" type="presParOf" srcId="{08478896-AC53-4AA9-B16C-E361D3ADF44A}" destId="{0B138373-4942-4767-BD80-C01D9E29F786}" srcOrd="3" destOrd="0" presId="urn:microsoft.com/office/officeart/2005/8/layout/vList2"/>
    <dgm:cxn modelId="{0D2DE06F-6C8F-415B-8501-CBF58A00573C}" type="presParOf" srcId="{08478896-AC53-4AA9-B16C-E361D3ADF44A}" destId="{DA4CF72F-8CAD-4A34-80CB-025C184613AB}" srcOrd="4" destOrd="0" presId="urn:microsoft.com/office/officeart/2005/8/layout/vList2"/>
    <dgm:cxn modelId="{4E8A2CEE-8C15-4E46-BA2C-C1D8A34B4422}" type="presParOf" srcId="{08478896-AC53-4AA9-B16C-E361D3ADF44A}" destId="{EB80CA84-71D4-4699-AE8B-1D455EE2F3F2}" srcOrd="5" destOrd="0" presId="urn:microsoft.com/office/officeart/2005/8/layout/vList2"/>
    <dgm:cxn modelId="{A68A60D6-DC41-472A-887A-08CB3ADF3B20}" type="presParOf" srcId="{08478896-AC53-4AA9-B16C-E361D3ADF44A}" destId="{CA4D3352-1658-477B-A6AA-FEB301D772D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6DA5C3F-E3FE-4B02-B6A3-466BB2F989E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09149D-D423-45DE-9D77-5AE65DD517DA}">
      <dgm:prSet/>
      <dgm:spPr/>
      <dgm:t>
        <a:bodyPr/>
        <a:lstStyle/>
        <a:p>
          <a:r>
            <a:rPr lang="en-US"/>
            <a:t>JavaScript</a:t>
          </a:r>
        </a:p>
      </dgm:t>
    </dgm:pt>
    <dgm:pt modelId="{C3A7104A-59E3-4FEE-8989-701717CEEF0C}" type="parTrans" cxnId="{38843864-D24B-4E95-B0E3-4B5BF6E6620C}">
      <dgm:prSet/>
      <dgm:spPr/>
      <dgm:t>
        <a:bodyPr/>
        <a:lstStyle/>
        <a:p>
          <a:endParaRPr lang="en-US"/>
        </a:p>
      </dgm:t>
    </dgm:pt>
    <dgm:pt modelId="{C39332C4-F4DA-4BEE-B350-2B3644FD7B99}" type="sibTrans" cxnId="{38843864-D24B-4E95-B0E3-4B5BF6E6620C}">
      <dgm:prSet/>
      <dgm:spPr/>
      <dgm:t>
        <a:bodyPr/>
        <a:lstStyle/>
        <a:p>
          <a:endParaRPr lang="en-US"/>
        </a:p>
      </dgm:t>
    </dgm:pt>
    <dgm:pt modelId="{390C2199-25B7-47AF-8C57-11CA45D4EC74}">
      <dgm:prSet/>
      <dgm:spPr/>
      <dgm:t>
        <a:bodyPr/>
        <a:lstStyle/>
        <a:p>
          <a:r>
            <a:rPr lang="en-US" dirty="0"/>
            <a:t>Other Web Resources</a:t>
          </a:r>
        </a:p>
      </dgm:t>
    </dgm:pt>
    <dgm:pt modelId="{4404D208-DC0E-4E00-B7B8-32EB95740D99}" type="parTrans" cxnId="{16B98496-27B4-4D0C-80E5-23986DB9A49D}">
      <dgm:prSet/>
      <dgm:spPr/>
      <dgm:t>
        <a:bodyPr/>
        <a:lstStyle/>
        <a:p>
          <a:endParaRPr lang="en-US"/>
        </a:p>
      </dgm:t>
    </dgm:pt>
    <dgm:pt modelId="{90B0F6C6-2F89-48AA-8A9F-093C50E9AB3E}" type="sibTrans" cxnId="{16B98496-27B4-4D0C-80E5-23986DB9A49D}">
      <dgm:prSet/>
      <dgm:spPr/>
      <dgm:t>
        <a:bodyPr/>
        <a:lstStyle/>
        <a:p>
          <a:endParaRPr lang="en-US"/>
        </a:p>
      </dgm:t>
    </dgm:pt>
    <dgm:pt modelId="{DBF3C6E8-3FF4-4BA4-8F16-20003BF80783}">
      <dgm:prSet/>
      <dgm:spPr/>
      <dgm:t>
        <a:bodyPr/>
        <a:lstStyle/>
        <a:p>
          <a:r>
            <a:rPr lang="en-US"/>
            <a:t>HTML</a:t>
          </a:r>
        </a:p>
      </dgm:t>
    </dgm:pt>
    <dgm:pt modelId="{3CCC63AA-69C4-4077-A477-EFBF4DCB7293}" type="parTrans" cxnId="{C933835A-E2C7-4C02-913E-EC3E88317228}">
      <dgm:prSet/>
      <dgm:spPr/>
      <dgm:t>
        <a:bodyPr/>
        <a:lstStyle/>
        <a:p>
          <a:endParaRPr lang="en-US"/>
        </a:p>
      </dgm:t>
    </dgm:pt>
    <dgm:pt modelId="{06E73E35-9D87-4F81-BED7-C35C36EA422A}" type="sibTrans" cxnId="{C933835A-E2C7-4C02-913E-EC3E88317228}">
      <dgm:prSet/>
      <dgm:spPr/>
      <dgm:t>
        <a:bodyPr/>
        <a:lstStyle/>
        <a:p>
          <a:endParaRPr lang="en-US"/>
        </a:p>
      </dgm:t>
    </dgm:pt>
    <dgm:pt modelId="{2B7DB2D7-2F98-4739-B81D-7A19D8B02B09}">
      <dgm:prSet/>
      <dgm:spPr/>
      <dgm:t>
        <a:bodyPr/>
        <a:lstStyle/>
        <a:p>
          <a:r>
            <a:rPr lang="en-US" dirty="0"/>
            <a:t>Images</a:t>
          </a:r>
        </a:p>
      </dgm:t>
    </dgm:pt>
    <dgm:pt modelId="{278B2B1F-607B-4A59-A1BD-1F6EBCB2AB8B}" type="parTrans" cxnId="{29211FFB-8531-45E3-992C-5E6FA1CD2501}">
      <dgm:prSet/>
      <dgm:spPr/>
      <dgm:t>
        <a:bodyPr/>
        <a:lstStyle/>
        <a:p>
          <a:endParaRPr lang="en-US"/>
        </a:p>
      </dgm:t>
    </dgm:pt>
    <dgm:pt modelId="{D957E987-725B-4CC3-BC60-C536220A0D0A}" type="sibTrans" cxnId="{29211FFB-8531-45E3-992C-5E6FA1CD2501}">
      <dgm:prSet/>
      <dgm:spPr/>
      <dgm:t>
        <a:bodyPr/>
        <a:lstStyle/>
        <a:p>
          <a:endParaRPr lang="en-US"/>
        </a:p>
      </dgm:t>
    </dgm:pt>
    <dgm:pt modelId="{87ABED7E-2A89-440C-B03C-49BC65183649}">
      <dgm:prSet phldrT="[Text]"/>
      <dgm:spPr/>
      <dgm:t>
        <a:bodyPr/>
        <a:lstStyle/>
        <a:p>
          <a:r>
            <a:rPr lang="en-US" dirty="0"/>
            <a:t>Templates</a:t>
          </a:r>
        </a:p>
      </dgm:t>
    </dgm:pt>
    <dgm:pt modelId="{2C682B3E-BA5F-4FBF-B75C-23E393B017DC}" type="parTrans" cxnId="{AB8F7DA0-DF5D-435C-9280-183BFB23DC6E}">
      <dgm:prSet/>
      <dgm:spPr/>
      <dgm:t>
        <a:bodyPr/>
        <a:lstStyle/>
        <a:p>
          <a:endParaRPr lang="en-US"/>
        </a:p>
      </dgm:t>
    </dgm:pt>
    <dgm:pt modelId="{027D1691-BD22-46DD-A923-C3C6B8F63E3F}" type="sibTrans" cxnId="{AB8F7DA0-DF5D-435C-9280-183BFB23DC6E}">
      <dgm:prSet/>
      <dgm:spPr/>
      <dgm:t>
        <a:bodyPr/>
        <a:lstStyle/>
        <a:p>
          <a:endParaRPr lang="en-US"/>
        </a:p>
      </dgm:t>
    </dgm:pt>
    <dgm:pt modelId="{96CD78A0-D48D-4ADF-AF4D-D0781151096D}">
      <dgm:prSet phldrT="[Text]"/>
      <dgm:spPr/>
      <dgm:t>
        <a:bodyPr/>
        <a:lstStyle/>
        <a:p>
          <a:r>
            <a:rPr lang="en-US" dirty="0"/>
            <a:t>Email</a:t>
          </a:r>
        </a:p>
      </dgm:t>
    </dgm:pt>
    <dgm:pt modelId="{1C811300-E49C-419A-815C-413E05B81D5F}" type="parTrans" cxnId="{716613F9-3032-42B4-9C5C-1C38DEE33EA4}">
      <dgm:prSet/>
      <dgm:spPr/>
      <dgm:t>
        <a:bodyPr/>
        <a:lstStyle/>
        <a:p>
          <a:endParaRPr lang="en-US"/>
        </a:p>
      </dgm:t>
    </dgm:pt>
    <dgm:pt modelId="{6DFB5B90-ED9E-44D7-B4E9-193BA847E62B}" type="sibTrans" cxnId="{716613F9-3032-42B4-9C5C-1C38DEE33EA4}">
      <dgm:prSet/>
      <dgm:spPr/>
      <dgm:t>
        <a:bodyPr/>
        <a:lstStyle/>
        <a:p>
          <a:endParaRPr lang="en-US"/>
        </a:p>
      </dgm:t>
    </dgm:pt>
    <dgm:pt modelId="{FEB39D4F-4D49-47A7-8438-45B04866F500}">
      <dgm:prSet phldrT="[Text]"/>
      <dgm:spPr/>
      <dgm:t>
        <a:bodyPr/>
        <a:lstStyle/>
        <a:p>
          <a:r>
            <a:rPr lang="en-US" dirty="0"/>
            <a:t>Word</a:t>
          </a:r>
        </a:p>
      </dgm:t>
    </dgm:pt>
    <dgm:pt modelId="{B65417CA-1954-4CD3-B511-23C3FABF7F80}" type="parTrans" cxnId="{7F50EBA7-7D36-4FD4-91A0-2208FFB43B21}">
      <dgm:prSet/>
      <dgm:spPr/>
      <dgm:t>
        <a:bodyPr/>
        <a:lstStyle/>
        <a:p>
          <a:endParaRPr lang="en-US"/>
        </a:p>
      </dgm:t>
    </dgm:pt>
    <dgm:pt modelId="{63A916FF-4637-4921-BBC5-F37D062846AF}" type="sibTrans" cxnId="{7F50EBA7-7D36-4FD4-91A0-2208FFB43B21}">
      <dgm:prSet/>
      <dgm:spPr/>
      <dgm:t>
        <a:bodyPr/>
        <a:lstStyle/>
        <a:p>
          <a:endParaRPr lang="en-US"/>
        </a:p>
      </dgm:t>
    </dgm:pt>
    <dgm:pt modelId="{CCE9621D-3EA6-439D-9A69-31F65B40AED6}" type="pres">
      <dgm:prSet presAssocID="{16DA5C3F-E3FE-4B02-B6A3-466BB2F989E9}" presName="linear" presStyleCnt="0">
        <dgm:presLayoutVars>
          <dgm:animLvl val="lvl"/>
          <dgm:resizeHandles val="exact"/>
        </dgm:presLayoutVars>
      </dgm:prSet>
      <dgm:spPr/>
    </dgm:pt>
    <dgm:pt modelId="{5A274274-5BA8-447D-8A60-494D0FE3C9E0}" type="pres">
      <dgm:prSet presAssocID="{4209149D-D423-45DE-9D77-5AE65DD517D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641CD75-3289-45C4-B7FE-02B5B35BB313}" type="pres">
      <dgm:prSet presAssocID="{C39332C4-F4DA-4BEE-B350-2B3644FD7B99}" presName="spacer" presStyleCnt="0"/>
      <dgm:spPr/>
    </dgm:pt>
    <dgm:pt modelId="{388FE223-C96B-4653-9D68-290B3D163AFB}" type="pres">
      <dgm:prSet presAssocID="{390C2199-25B7-47AF-8C57-11CA45D4EC7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13742E6-0617-4BC8-9907-16C18934DEE9}" type="pres">
      <dgm:prSet presAssocID="{390C2199-25B7-47AF-8C57-11CA45D4EC74}" presName="childText" presStyleLbl="revTx" presStyleIdx="0" presStyleCnt="2">
        <dgm:presLayoutVars>
          <dgm:bulletEnabled val="1"/>
        </dgm:presLayoutVars>
      </dgm:prSet>
      <dgm:spPr/>
    </dgm:pt>
    <dgm:pt modelId="{7F323416-D9D1-44E5-8C5B-41BC8239E9B1}" type="pres">
      <dgm:prSet presAssocID="{87ABED7E-2A89-440C-B03C-49BC6518364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F231E2C-A166-4721-A05B-216891263365}" type="pres">
      <dgm:prSet presAssocID="{87ABED7E-2A89-440C-B03C-49BC6518364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777B602-17A3-41C1-A261-7E4F1D5FE998}" type="presOf" srcId="{390C2199-25B7-47AF-8C57-11CA45D4EC74}" destId="{388FE223-C96B-4653-9D68-290B3D163AFB}" srcOrd="0" destOrd="0" presId="urn:microsoft.com/office/officeart/2005/8/layout/vList2"/>
    <dgm:cxn modelId="{4BAAA528-9466-438E-BB24-72C384970033}" type="presOf" srcId="{DBF3C6E8-3FF4-4BA4-8F16-20003BF80783}" destId="{B13742E6-0617-4BC8-9907-16C18934DEE9}" srcOrd="0" destOrd="0" presId="urn:microsoft.com/office/officeart/2005/8/layout/vList2"/>
    <dgm:cxn modelId="{41DE0636-0B9A-4CEC-9F09-372D2C4BF418}" type="presOf" srcId="{87ABED7E-2A89-440C-B03C-49BC65183649}" destId="{7F323416-D9D1-44E5-8C5B-41BC8239E9B1}" srcOrd="0" destOrd="0" presId="urn:microsoft.com/office/officeart/2005/8/layout/vList2"/>
    <dgm:cxn modelId="{38843864-D24B-4E95-B0E3-4B5BF6E6620C}" srcId="{16DA5C3F-E3FE-4B02-B6A3-466BB2F989E9}" destId="{4209149D-D423-45DE-9D77-5AE65DD517DA}" srcOrd="0" destOrd="0" parTransId="{C3A7104A-59E3-4FEE-8989-701717CEEF0C}" sibTransId="{C39332C4-F4DA-4BEE-B350-2B3644FD7B99}"/>
    <dgm:cxn modelId="{EC7B9A65-273E-41A2-99B0-169AE38B8041}" type="presOf" srcId="{96CD78A0-D48D-4ADF-AF4D-D0781151096D}" destId="{8F231E2C-A166-4721-A05B-216891263365}" srcOrd="0" destOrd="0" presId="urn:microsoft.com/office/officeart/2005/8/layout/vList2"/>
    <dgm:cxn modelId="{C933835A-E2C7-4C02-913E-EC3E88317228}" srcId="{390C2199-25B7-47AF-8C57-11CA45D4EC74}" destId="{DBF3C6E8-3FF4-4BA4-8F16-20003BF80783}" srcOrd="0" destOrd="0" parTransId="{3CCC63AA-69C4-4077-A477-EFBF4DCB7293}" sibTransId="{06E73E35-9D87-4F81-BED7-C35C36EA422A}"/>
    <dgm:cxn modelId="{16B98496-27B4-4D0C-80E5-23986DB9A49D}" srcId="{16DA5C3F-E3FE-4B02-B6A3-466BB2F989E9}" destId="{390C2199-25B7-47AF-8C57-11CA45D4EC74}" srcOrd="1" destOrd="0" parTransId="{4404D208-DC0E-4E00-B7B8-32EB95740D99}" sibTransId="{90B0F6C6-2F89-48AA-8A9F-093C50E9AB3E}"/>
    <dgm:cxn modelId="{AB8F7DA0-DF5D-435C-9280-183BFB23DC6E}" srcId="{16DA5C3F-E3FE-4B02-B6A3-466BB2F989E9}" destId="{87ABED7E-2A89-440C-B03C-49BC65183649}" srcOrd="2" destOrd="0" parTransId="{2C682B3E-BA5F-4FBF-B75C-23E393B017DC}" sibTransId="{027D1691-BD22-46DD-A923-C3C6B8F63E3F}"/>
    <dgm:cxn modelId="{7F50EBA7-7D36-4FD4-91A0-2208FFB43B21}" srcId="{87ABED7E-2A89-440C-B03C-49BC65183649}" destId="{FEB39D4F-4D49-47A7-8438-45B04866F500}" srcOrd="1" destOrd="0" parTransId="{B65417CA-1954-4CD3-B511-23C3FABF7F80}" sibTransId="{63A916FF-4637-4921-BBC5-F37D062846AF}"/>
    <dgm:cxn modelId="{A5134FBA-01D8-40F0-B9C4-48DC924DF8C3}" type="presOf" srcId="{4209149D-D423-45DE-9D77-5AE65DD517DA}" destId="{5A274274-5BA8-447D-8A60-494D0FE3C9E0}" srcOrd="0" destOrd="0" presId="urn:microsoft.com/office/officeart/2005/8/layout/vList2"/>
    <dgm:cxn modelId="{E4526CBC-EBA0-4386-BC5C-E697F730CA9C}" type="presOf" srcId="{16DA5C3F-E3FE-4B02-B6A3-466BB2F989E9}" destId="{CCE9621D-3EA6-439D-9A69-31F65B40AED6}" srcOrd="0" destOrd="0" presId="urn:microsoft.com/office/officeart/2005/8/layout/vList2"/>
    <dgm:cxn modelId="{1425A9F2-0747-4D5D-B2D6-1C5BDB4537CB}" type="presOf" srcId="{FEB39D4F-4D49-47A7-8438-45B04866F500}" destId="{8F231E2C-A166-4721-A05B-216891263365}" srcOrd="0" destOrd="1" presId="urn:microsoft.com/office/officeart/2005/8/layout/vList2"/>
    <dgm:cxn modelId="{716613F9-3032-42B4-9C5C-1C38DEE33EA4}" srcId="{87ABED7E-2A89-440C-B03C-49BC65183649}" destId="{96CD78A0-D48D-4ADF-AF4D-D0781151096D}" srcOrd="0" destOrd="0" parTransId="{1C811300-E49C-419A-815C-413E05B81D5F}" sibTransId="{6DFB5B90-ED9E-44D7-B4E9-193BA847E62B}"/>
    <dgm:cxn modelId="{29211FFB-8531-45E3-992C-5E6FA1CD2501}" srcId="{390C2199-25B7-47AF-8C57-11CA45D4EC74}" destId="{2B7DB2D7-2F98-4739-B81D-7A19D8B02B09}" srcOrd="1" destOrd="0" parTransId="{278B2B1F-607B-4A59-A1BD-1F6EBCB2AB8B}" sibTransId="{D957E987-725B-4CC3-BC60-C536220A0D0A}"/>
    <dgm:cxn modelId="{2F3AE3FE-F62B-47E4-804D-187A40E276F7}" type="presOf" srcId="{2B7DB2D7-2F98-4739-B81D-7A19D8B02B09}" destId="{B13742E6-0617-4BC8-9907-16C18934DEE9}" srcOrd="0" destOrd="1" presId="urn:microsoft.com/office/officeart/2005/8/layout/vList2"/>
    <dgm:cxn modelId="{0EB5900C-2934-4772-B2DB-FCED4F6AE60A}" type="presParOf" srcId="{CCE9621D-3EA6-439D-9A69-31F65B40AED6}" destId="{5A274274-5BA8-447D-8A60-494D0FE3C9E0}" srcOrd="0" destOrd="0" presId="urn:microsoft.com/office/officeart/2005/8/layout/vList2"/>
    <dgm:cxn modelId="{6E268529-761B-4C51-99A8-B2458A1DDFD7}" type="presParOf" srcId="{CCE9621D-3EA6-439D-9A69-31F65B40AED6}" destId="{2641CD75-3289-45C4-B7FE-02B5B35BB313}" srcOrd="1" destOrd="0" presId="urn:microsoft.com/office/officeart/2005/8/layout/vList2"/>
    <dgm:cxn modelId="{4AE41234-CE42-490B-AAB8-61E31E98A9EF}" type="presParOf" srcId="{CCE9621D-3EA6-439D-9A69-31F65B40AED6}" destId="{388FE223-C96B-4653-9D68-290B3D163AFB}" srcOrd="2" destOrd="0" presId="urn:microsoft.com/office/officeart/2005/8/layout/vList2"/>
    <dgm:cxn modelId="{8057EFDD-9773-487D-B7C2-B92D7ACEF654}" type="presParOf" srcId="{CCE9621D-3EA6-439D-9A69-31F65B40AED6}" destId="{B13742E6-0617-4BC8-9907-16C18934DEE9}" srcOrd="3" destOrd="0" presId="urn:microsoft.com/office/officeart/2005/8/layout/vList2"/>
    <dgm:cxn modelId="{4AD866EF-EDD4-4EF2-B255-AB4876BDEACA}" type="presParOf" srcId="{CCE9621D-3EA6-439D-9A69-31F65B40AED6}" destId="{7F323416-D9D1-44E5-8C5B-41BC8239E9B1}" srcOrd="4" destOrd="0" presId="urn:microsoft.com/office/officeart/2005/8/layout/vList2"/>
    <dgm:cxn modelId="{22C651FF-DE93-42CF-8D0B-A6B43483D495}" type="presParOf" srcId="{CCE9621D-3EA6-439D-9A69-31F65B40AED6}" destId="{8F231E2C-A166-4721-A05B-21689126336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11A834F-61C8-4371-83A7-4C11D8C446E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5E40F5D-0DC3-4014-8271-BBE0E6FEF516}">
      <dgm:prSet/>
      <dgm:spPr/>
      <dgm:t>
        <a:bodyPr/>
        <a:lstStyle/>
        <a:p>
          <a:r>
            <a:rPr lang="en-US"/>
            <a:t>What to do next?</a:t>
          </a:r>
        </a:p>
      </dgm:t>
    </dgm:pt>
    <dgm:pt modelId="{6F0C5E86-C803-4C2E-88A2-D76A7A2D1C05}" type="parTrans" cxnId="{F5E85215-D9B5-4678-8C69-95C5A0659B75}">
      <dgm:prSet/>
      <dgm:spPr/>
      <dgm:t>
        <a:bodyPr/>
        <a:lstStyle/>
        <a:p>
          <a:endParaRPr lang="en-US"/>
        </a:p>
      </dgm:t>
    </dgm:pt>
    <dgm:pt modelId="{BC47FEA5-E97D-4B32-BC97-C3C1CF2A18E5}" type="sibTrans" cxnId="{F5E85215-D9B5-4678-8C69-95C5A0659B75}">
      <dgm:prSet/>
      <dgm:spPr/>
      <dgm:t>
        <a:bodyPr/>
        <a:lstStyle/>
        <a:p>
          <a:endParaRPr lang="en-US"/>
        </a:p>
      </dgm:t>
    </dgm:pt>
    <dgm:pt modelId="{98CEED2F-60A5-4357-9037-666C6B028D43}">
      <dgm:prSet/>
      <dgm:spPr/>
      <dgm:t>
        <a:bodyPr/>
        <a:lstStyle/>
        <a:p>
          <a:r>
            <a:rPr lang="en-US"/>
            <a:t>Rebuild</a:t>
          </a:r>
        </a:p>
      </dgm:t>
    </dgm:pt>
    <dgm:pt modelId="{F5C71FD0-E459-4EB1-8D2D-B0EB23A7F17C}" type="parTrans" cxnId="{AA87DB32-CB81-4DA2-9F4E-AAAAB80048F3}">
      <dgm:prSet/>
      <dgm:spPr/>
      <dgm:t>
        <a:bodyPr/>
        <a:lstStyle/>
        <a:p>
          <a:endParaRPr lang="en-US"/>
        </a:p>
      </dgm:t>
    </dgm:pt>
    <dgm:pt modelId="{6BAFE67F-1C4E-420C-A9EF-322439DE213D}" type="sibTrans" cxnId="{AA87DB32-CB81-4DA2-9F4E-AAAAB80048F3}">
      <dgm:prSet/>
      <dgm:spPr/>
      <dgm:t>
        <a:bodyPr/>
        <a:lstStyle/>
        <a:p>
          <a:endParaRPr lang="en-US"/>
        </a:p>
      </dgm:t>
    </dgm:pt>
    <dgm:pt modelId="{F9EB69A8-F08C-4DEC-893D-DCB76CC1EC6C}">
      <dgm:prSet/>
      <dgm:spPr/>
      <dgm:t>
        <a:bodyPr/>
        <a:lstStyle/>
        <a:p>
          <a:r>
            <a:rPr lang="en-US"/>
            <a:t>Migrate</a:t>
          </a:r>
        </a:p>
      </dgm:t>
    </dgm:pt>
    <dgm:pt modelId="{8317BF12-E068-4998-9633-1BAF65F0FF6B}" type="parTrans" cxnId="{8C571652-B172-411B-98BC-CCB1CA42D138}">
      <dgm:prSet/>
      <dgm:spPr/>
      <dgm:t>
        <a:bodyPr/>
        <a:lstStyle/>
        <a:p>
          <a:endParaRPr lang="en-US"/>
        </a:p>
      </dgm:t>
    </dgm:pt>
    <dgm:pt modelId="{234E93E1-65A8-4990-9147-38F96045F0DF}" type="sibTrans" cxnId="{8C571652-B172-411B-98BC-CCB1CA42D138}">
      <dgm:prSet/>
      <dgm:spPr/>
      <dgm:t>
        <a:bodyPr/>
        <a:lstStyle/>
        <a:p>
          <a:endParaRPr lang="en-US"/>
        </a:p>
      </dgm:t>
    </dgm:pt>
    <dgm:pt modelId="{521B2707-03F0-428B-8104-9D769450430F}">
      <dgm:prSet/>
      <dgm:spPr/>
      <dgm:t>
        <a:bodyPr/>
        <a:lstStyle/>
        <a:p>
          <a:r>
            <a:rPr lang="en-US"/>
            <a:t>Recreate</a:t>
          </a:r>
        </a:p>
      </dgm:t>
    </dgm:pt>
    <dgm:pt modelId="{E1405681-FF0E-4D3B-A865-06BD8291D754}" type="parTrans" cxnId="{787923EE-764C-4255-AC0E-23D67134BCB4}">
      <dgm:prSet/>
      <dgm:spPr/>
      <dgm:t>
        <a:bodyPr/>
        <a:lstStyle/>
        <a:p>
          <a:endParaRPr lang="en-US"/>
        </a:p>
      </dgm:t>
    </dgm:pt>
    <dgm:pt modelId="{F0E82A13-E79B-4AE3-8FD1-54BE702446C4}" type="sibTrans" cxnId="{787923EE-764C-4255-AC0E-23D67134BCB4}">
      <dgm:prSet/>
      <dgm:spPr/>
      <dgm:t>
        <a:bodyPr/>
        <a:lstStyle/>
        <a:p>
          <a:endParaRPr lang="en-US"/>
        </a:p>
      </dgm:t>
    </dgm:pt>
    <dgm:pt modelId="{A1966132-680E-41B5-B147-186D780631C8}" type="pres">
      <dgm:prSet presAssocID="{111A834F-61C8-4371-83A7-4C11D8C446E5}" presName="linear" presStyleCnt="0">
        <dgm:presLayoutVars>
          <dgm:animLvl val="lvl"/>
          <dgm:resizeHandles val="exact"/>
        </dgm:presLayoutVars>
      </dgm:prSet>
      <dgm:spPr/>
    </dgm:pt>
    <dgm:pt modelId="{C8EC1279-7CBF-466F-BCF0-0240AE49725A}" type="pres">
      <dgm:prSet presAssocID="{05E40F5D-0DC3-4014-8271-BBE0E6FEF51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10EF63B-0CAC-4016-AFEB-AF831EBD0B36}" type="pres">
      <dgm:prSet presAssocID="{05E40F5D-0DC3-4014-8271-BBE0E6FEF51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5E85215-D9B5-4678-8C69-95C5A0659B75}" srcId="{111A834F-61C8-4371-83A7-4C11D8C446E5}" destId="{05E40F5D-0DC3-4014-8271-BBE0E6FEF516}" srcOrd="0" destOrd="0" parTransId="{6F0C5E86-C803-4C2E-88A2-D76A7A2D1C05}" sibTransId="{BC47FEA5-E97D-4B32-BC97-C3C1CF2A18E5}"/>
    <dgm:cxn modelId="{DB299C32-399D-4119-845C-DF5B2F71E1A6}" type="presOf" srcId="{F9EB69A8-F08C-4DEC-893D-DCB76CC1EC6C}" destId="{910EF63B-0CAC-4016-AFEB-AF831EBD0B36}" srcOrd="0" destOrd="1" presId="urn:microsoft.com/office/officeart/2005/8/layout/vList2"/>
    <dgm:cxn modelId="{AA87DB32-CB81-4DA2-9F4E-AAAAB80048F3}" srcId="{05E40F5D-0DC3-4014-8271-BBE0E6FEF516}" destId="{98CEED2F-60A5-4357-9037-666C6B028D43}" srcOrd="0" destOrd="0" parTransId="{F5C71FD0-E459-4EB1-8D2D-B0EB23A7F17C}" sibTransId="{6BAFE67F-1C4E-420C-A9EF-322439DE213D}"/>
    <dgm:cxn modelId="{985FDE3B-2879-413D-A26B-4E5EE582D06A}" type="presOf" srcId="{521B2707-03F0-428B-8104-9D769450430F}" destId="{910EF63B-0CAC-4016-AFEB-AF831EBD0B36}" srcOrd="0" destOrd="2" presId="urn:microsoft.com/office/officeart/2005/8/layout/vList2"/>
    <dgm:cxn modelId="{8C571652-B172-411B-98BC-CCB1CA42D138}" srcId="{05E40F5D-0DC3-4014-8271-BBE0E6FEF516}" destId="{F9EB69A8-F08C-4DEC-893D-DCB76CC1EC6C}" srcOrd="1" destOrd="0" parTransId="{8317BF12-E068-4998-9633-1BAF65F0FF6B}" sibTransId="{234E93E1-65A8-4990-9147-38F96045F0DF}"/>
    <dgm:cxn modelId="{04ECF983-EDF4-4380-B0D5-469FEE736524}" type="presOf" srcId="{05E40F5D-0DC3-4014-8271-BBE0E6FEF516}" destId="{C8EC1279-7CBF-466F-BCF0-0240AE49725A}" srcOrd="0" destOrd="0" presId="urn:microsoft.com/office/officeart/2005/8/layout/vList2"/>
    <dgm:cxn modelId="{C2909EBB-C392-47C5-B07E-F21824BABAD4}" type="presOf" srcId="{111A834F-61C8-4371-83A7-4C11D8C446E5}" destId="{A1966132-680E-41B5-B147-186D780631C8}" srcOrd="0" destOrd="0" presId="urn:microsoft.com/office/officeart/2005/8/layout/vList2"/>
    <dgm:cxn modelId="{787923EE-764C-4255-AC0E-23D67134BCB4}" srcId="{05E40F5D-0DC3-4014-8271-BBE0E6FEF516}" destId="{521B2707-03F0-428B-8104-9D769450430F}" srcOrd="2" destOrd="0" parTransId="{E1405681-FF0E-4D3B-A865-06BD8291D754}" sibTransId="{F0E82A13-E79B-4AE3-8FD1-54BE702446C4}"/>
    <dgm:cxn modelId="{BBD90BF0-C8FD-4D10-BA56-31456C5E60B3}" type="presOf" srcId="{98CEED2F-60A5-4357-9037-666C6B028D43}" destId="{910EF63B-0CAC-4016-AFEB-AF831EBD0B36}" srcOrd="0" destOrd="0" presId="urn:microsoft.com/office/officeart/2005/8/layout/vList2"/>
    <dgm:cxn modelId="{D5814AA6-39EE-4EBB-8DBB-7D95E7D77E9A}" type="presParOf" srcId="{A1966132-680E-41B5-B147-186D780631C8}" destId="{C8EC1279-7CBF-466F-BCF0-0240AE49725A}" srcOrd="0" destOrd="0" presId="urn:microsoft.com/office/officeart/2005/8/layout/vList2"/>
    <dgm:cxn modelId="{2A40835B-328D-48FC-8DE1-EF0EE55250C6}" type="presParOf" srcId="{A1966132-680E-41B5-B147-186D780631C8}" destId="{910EF63B-0CAC-4016-AFEB-AF831EBD0B3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0FD28C5-BCD0-47E1-B6C2-1037877BD2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9D0A6A8-AB7C-4857-9621-D57495CA811E}">
      <dgm:prSet/>
      <dgm:spPr/>
      <dgm:t>
        <a:bodyPr/>
        <a:lstStyle/>
        <a:p>
          <a:r>
            <a:rPr lang="en-US"/>
            <a:t>Do not proceed without buy-in</a:t>
          </a:r>
        </a:p>
      </dgm:t>
    </dgm:pt>
    <dgm:pt modelId="{14CC105E-45F4-4021-8C93-9A7303DB4D2A}" type="parTrans" cxnId="{16A0B7ED-ED47-472B-8802-49016C304EE7}">
      <dgm:prSet/>
      <dgm:spPr/>
      <dgm:t>
        <a:bodyPr/>
        <a:lstStyle/>
        <a:p>
          <a:endParaRPr lang="en-US"/>
        </a:p>
      </dgm:t>
    </dgm:pt>
    <dgm:pt modelId="{467B931D-F1DD-4BA2-965F-5C4B6E2C5E2D}" type="sibTrans" cxnId="{16A0B7ED-ED47-472B-8802-49016C304EE7}">
      <dgm:prSet/>
      <dgm:spPr/>
      <dgm:t>
        <a:bodyPr/>
        <a:lstStyle/>
        <a:p>
          <a:endParaRPr lang="en-US"/>
        </a:p>
      </dgm:t>
    </dgm:pt>
    <dgm:pt modelId="{CEB5F8BB-4CD9-42DE-8984-C0130D58EDE8}">
      <dgm:prSet/>
      <dgm:spPr/>
      <dgm:t>
        <a:bodyPr/>
        <a:lstStyle/>
        <a:p>
          <a:r>
            <a:rPr lang="en-US"/>
            <a:t>Management</a:t>
          </a:r>
        </a:p>
      </dgm:t>
    </dgm:pt>
    <dgm:pt modelId="{197318A3-57C8-4323-A325-6BA29F04E4EC}" type="parTrans" cxnId="{C0545C6A-CA1A-4AE3-BCB6-4E342710A3FF}">
      <dgm:prSet/>
      <dgm:spPr/>
      <dgm:t>
        <a:bodyPr/>
        <a:lstStyle/>
        <a:p>
          <a:endParaRPr lang="en-US"/>
        </a:p>
      </dgm:t>
    </dgm:pt>
    <dgm:pt modelId="{957A431F-0E26-4F3F-94A0-23207FFA9D80}" type="sibTrans" cxnId="{C0545C6A-CA1A-4AE3-BCB6-4E342710A3FF}">
      <dgm:prSet/>
      <dgm:spPr/>
      <dgm:t>
        <a:bodyPr/>
        <a:lstStyle/>
        <a:p>
          <a:endParaRPr lang="en-US"/>
        </a:p>
      </dgm:t>
    </dgm:pt>
    <dgm:pt modelId="{EBC953AD-C46A-4320-A57E-65764DC97E9D}">
      <dgm:prSet/>
      <dgm:spPr/>
      <dgm:t>
        <a:bodyPr/>
        <a:lstStyle/>
        <a:p>
          <a:r>
            <a:rPr lang="en-US"/>
            <a:t>User community</a:t>
          </a:r>
        </a:p>
      </dgm:t>
    </dgm:pt>
    <dgm:pt modelId="{1DC0FFD9-0CC6-48F3-9D97-D7A1FD637225}" type="parTrans" cxnId="{9727CDD9-28E0-4A95-B303-9F78E5010B52}">
      <dgm:prSet/>
      <dgm:spPr/>
      <dgm:t>
        <a:bodyPr/>
        <a:lstStyle/>
        <a:p>
          <a:endParaRPr lang="en-US"/>
        </a:p>
      </dgm:t>
    </dgm:pt>
    <dgm:pt modelId="{02063F0D-071E-499C-867F-D1E93D64069E}" type="sibTrans" cxnId="{9727CDD9-28E0-4A95-B303-9F78E5010B52}">
      <dgm:prSet/>
      <dgm:spPr/>
      <dgm:t>
        <a:bodyPr/>
        <a:lstStyle/>
        <a:p>
          <a:endParaRPr lang="en-US"/>
        </a:p>
      </dgm:t>
    </dgm:pt>
    <dgm:pt modelId="{389A59D7-7673-4A3C-BFE0-F1BB4D91A69F}" type="pres">
      <dgm:prSet presAssocID="{10FD28C5-BCD0-47E1-B6C2-1037877BD29A}" presName="linear" presStyleCnt="0">
        <dgm:presLayoutVars>
          <dgm:animLvl val="lvl"/>
          <dgm:resizeHandles val="exact"/>
        </dgm:presLayoutVars>
      </dgm:prSet>
      <dgm:spPr/>
    </dgm:pt>
    <dgm:pt modelId="{1FAA3702-C0BD-4BCB-B2EC-399AD8EA40E0}" type="pres">
      <dgm:prSet presAssocID="{49D0A6A8-AB7C-4857-9621-D57495CA811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6AAC745-823F-41E5-9806-F2CC2D815657}" type="pres">
      <dgm:prSet presAssocID="{49D0A6A8-AB7C-4857-9621-D57495CA811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0545C6A-CA1A-4AE3-BCB6-4E342710A3FF}" srcId="{49D0A6A8-AB7C-4857-9621-D57495CA811E}" destId="{CEB5F8BB-4CD9-42DE-8984-C0130D58EDE8}" srcOrd="0" destOrd="0" parTransId="{197318A3-57C8-4323-A325-6BA29F04E4EC}" sibTransId="{957A431F-0E26-4F3F-94A0-23207FFA9D80}"/>
    <dgm:cxn modelId="{A5462B6B-9C15-40A1-945B-8D260CC465FC}" type="presOf" srcId="{10FD28C5-BCD0-47E1-B6C2-1037877BD29A}" destId="{389A59D7-7673-4A3C-BFE0-F1BB4D91A69F}" srcOrd="0" destOrd="0" presId="urn:microsoft.com/office/officeart/2005/8/layout/vList2"/>
    <dgm:cxn modelId="{BDB38B53-5795-4D0C-932E-61B0F5F71791}" type="presOf" srcId="{CEB5F8BB-4CD9-42DE-8984-C0130D58EDE8}" destId="{76AAC745-823F-41E5-9806-F2CC2D815657}" srcOrd="0" destOrd="0" presId="urn:microsoft.com/office/officeart/2005/8/layout/vList2"/>
    <dgm:cxn modelId="{9817ADC6-514A-42F8-B788-4AD94B1513DB}" type="presOf" srcId="{49D0A6A8-AB7C-4857-9621-D57495CA811E}" destId="{1FAA3702-C0BD-4BCB-B2EC-399AD8EA40E0}" srcOrd="0" destOrd="0" presId="urn:microsoft.com/office/officeart/2005/8/layout/vList2"/>
    <dgm:cxn modelId="{9727CDD9-28E0-4A95-B303-9F78E5010B52}" srcId="{49D0A6A8-AB7C-4857-9621-D57495CA811E}" destId="{EBC953AD-C46A-4320-A57E-65764DC97E9D}" srcOrd="1" destOrd="0" parTransId="{1DC0FFD9-0CC6-48F3-9D97-D7A1FD637225}" sibTransId="{02063F0D-071E-499C-867F-D1E93D64069E}"/>
    <dgm:cxn modelId="{036D16E1-3BC4-4BA2-96D0-CA18C5514B1F}" type="presOf" srcId="{EBC953AD-C46A-4320-A57E-65764DC97E9D}" destId="{76AAC745-823F-41E5-9806-F2CC2D815657}" srcOrd="0" destOrd="1" presId="urn:microsoft.com/office/officeart/2005/8/layout/vList2"/>
    <dgm:cxn modelId="{16A0B7ED-ED47-472B-8802-49016C304EE7}" srcId="{10FD28C5-BCD0-47E1-B6C2-1037877BD29A}" destId="{49D0A6A8-AB7C-4857-9621-D57495CA811E}" srcOrd="0" destOrd="0" parTransId="{14CC105E-45F4-4021-8C93-9A7303DB4D2A}" sibTransId="{467B931D-F1DD-4BA2-965F-5C4B6E2C5E2D}"/>
    <dgm:cxn modelId="{559869FA-07A5-451F-BF89-5F63DCFD0240}" type="presParOf" srcId="{389A59D7-7673-4A3C-BFE0-F1BB4D91A69F}" destId="{1FAA3702-C0BD-4BCB-B2EC-399AD8EA40E0}" srcOrd="0" destOrd="0" presId="urn:microsoft.com/office/officeart/2005/8/layout/vList2"/>
    <dgm:cxn modelId="{EAEAF273-1217-46A3-BA69-EA224503B9AF}" type="presParOf" srcId="{389A59D7-7673-4A3C-BFE0-F1BB4D91A69F}" destId="{76AAC745-823F-41E5-9806-F2CC2D81565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FF86BA0-620C-49F0-A3FF-95654E31356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C1233A-A916-48F7-A834-854C5D282919}">
      <dgm:prSet/>
      <dgm:spPr/>
      <dgm:t>
        <a:bodyPr/>
        <a:lstStyle/>
        <a:p>
          <a:r>
            <a:rPr lang="en-US"/>
            <a:t>Iterative</a:t>
          </a:r>
        </a:p>
      </dgm:t>
    </dgm:pt>
    <dgm:pt modelId="{4BA0F5DA-46AC-4F12-9393-D382C3BD7385}" type="parTrans" cxnId="{F001B010-56C7-46CC-A5DA-31CC2CB22235}">
      <dgm:prSet/>
      <dgm:spPr/>
      <dgm:t>
        <a:bodyPr/>
        <a:lstStyle/>
        <a:p>
          <a:endParaRPr lang="en-US"/>
        </a:p>
      </dgm:t>
    </dgm:pt>
    <dgm:pt modelId="{F1B2C71C-25A7-4F88-AB58-E9450FC5E775}" type="sibTrans" cxnId="{F001B010-56C7-46CC-A5DA-31CC2CB22235}">
      <dgm:prSet/>
      <dgm:spPr/>
      <dgm:t>
        <a:bodyPr/>
        <a:lstStyle/>
        <a:p>
          <a:endParaRPr lang="en-US"/>
        </a:p>
      </dgm:t>
    </dgm:pt>
    <dgm:pt modelId="{AEFA3BCD-6E55-4187-9A69-E7DD08DF1EC5}">
      <dgm:prSet/>
      <dgm:spPr/>
      <dgm:t>
        <a:bodyPr/>
        <a:lstStyle/>
        <a:p>
          <a:r>
            <a:rPr lang="en-US"/>
            <a:t>Waterfall</a:t>
          </a:r>
        </a:p>
      </dgm:t>
    </dgm:pt>
    <dgm:pt modelId="{31BCD2BF-0BE5-4AF6-AC13-B6191DD851D2}" type="parTrans" cxnId="{7AC90C6F-9877-41BA-8972-687E2E8AEA58}">
      <dgm:prSet/>
      <dgm:spPr/>
      <dgm:t>
        <a:bodyPr/>
        <a:lstStyle/>
        <a:p>
          <a:endParaRPr lang="en-US"/>
        </a:p>
      </dgm:t>
    </dgm:pt>
    <dgm:pt modelId="{B2398A7E-9486-4AE8-900F-39373C3DA1BA}" type="sibTrans" cxnId="{7AC90C6F-9877-41BA-8972-687E2E8AEA58}">
      <dgm:prSet/>
      <dgm:spPr/>
      <dgm:t>
        <a:bodyPr/>
        <a:lstStyle/>
        <a:p>
          <a:endParaRPr lang="en-US"/>
        </a:p>
      </dgm:t>
    </dgm:pt>
    <dgm:pt modelId="{7182F6B2-6856-4795-83B5-EDE5F607B03E}" type="pres">
      <dgm:prSet presAssocID="{3FF86BA0-620C-49F0-A3FF-95654E313566}" presName="linearFlow" presStyleCnt="0">
        <dgm:presLayoutVars>
          <dgm:dir/>
          <dgm:resizeHandles val="exact"/>
        </dgm:presLayoutVars>
      </dgm:prSet>
      <dgm:spPr/>
    </dgm:pt>
    <dgm:pt modelId="{D9C4DBEC-9AC0-404A-B1B4-DD34C88D404C}" type="pres">
      <dgm:prSet presAssocID="{12C1233A-A916-48F7-A834-854C5D282919}" presName="composite" presStyleCnt="0"/>
      <dgm:spPr/>
    </dgm:pt>
    <dgm:pt modelId="{1B400CA7-509B-45BE-947F-5C5D867AFB3F}" type="pres">
      <dgm:prSet presAssocID="{12C1233A-A916-48F7-A834-854C5D282919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6C798864-EA88-424A-8A7A-2607DB5C4082}" type="pres">
      <dgm:prSet presAssocID="{12C1233A-A916-48F7-A834-854C5D282919}" presName="txShp" presStyleLbl="node1" presStyleIdx="0" presStyleCnt="2">
        <dgm:presLayoutVars>
          <dgm:bulletEnabled val="1"/>
        </dgm:presLayoutVars>
      </dgm:prSet>
      <dgm:spPr/>
    </dgm:pt>
    <dgm:pt modelId="{03519D3A-72EE-414F-AA6A-93D84EBF33BC}" type="pres">
      <dgm:prSet presAssocID="{F1B2C71C-25A7-4F88-AB58-E9450FC5E775}" presName="spacing" presStyleCnt="0"/>
      <dgm:spPr/>
    </dgm:pt>
    <dgm:pt modelId="{F81968EC-F779-4562-910B-5A07FEA115FA}" type="pres">
      <dgm:prSet presAssocID="{AEFA3BCD-6E55-4187-9A69-E7DD08DF1EC5}" presName="composite" presStyleCnt="0"/>
      <dgm:spPr/>
    </dgm:pt>
    <dgm:pt modelId="{39B7EAE7-91BA-4ACD-BA29-AB54699769B9}" type="pres">
      <dgm:prSet presAssocID="{AEFA3BCD-6E55-4187-9A69-E7DD08DF1EC5}" presName="imgShp" presStyleLbl="fgImgPlac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743C7258-4DB7-4F40-93EB-D5F5753F95C2}" type="pres">
      <dgm:prSet presAssocID="{AEFA3BCD-6E55-4187-9A69-E7DD08DF1EC5}" presName="txShp" presStyleLbl="node1" presStyleIdx="1" presStyleCnt="2">
        <dgm:presLayoutVars>
          <dgm:bulletEnabled val="1"/>
        </dgm:presLayoutVars>
      </dgm:prSet>
      <dgm:spPr/>
    </dgm:pt>
  </dgm:ptLst>
  <dgm:cxnLst>
    <dgm:cxn modelId="{364D2301-FD33-4540-B1CE-54474223DB3D}" type="presOf" srcId="{3FF86BA0-620C-49F0-A3FF-95654E313566}" destId="{7182F6B2-6856-4795-83B5-EDE5F607B03E}" srcOrd="0" destOrd="0" presId="urn:microsoft.com/office/officeart/2005/8/layout/vList3"/>
    <dgm:cxn modelId="{F001B010-56C7-46CC-A5DA-31CC2CB22235}" srcId="{3FF86BA0-620C-49F0-A3FF-95654E313566}" destId="{12C1233A-A916-48F7-A834-854C5D282919}" srcOrd="0" destOrd="0" parTransId="{4BA0F5DA-46AC-4F12-9393-D382C3BD7385}" sibTransId="{F1B2C71C-25A7-4F88-AB58-E9450FC5E775}"/>
    <dgm:cxn modelId="{390DAD41-25DD-478E-8091-FC0690ACCE80}" type="presOf" srcId="{12C1233A-A916-48F7-A834-854C5D282919}" destId="{6C798864-EA88-424A-8A7A-2607DB5C4082}" srcOrd="0" destOrd="0" presId="urn:microsoft.com/office/officeart/2005/8/layout/vList3"/>
    <dgm:cxn modelId="{7AC90C6F-9877-41BA-8972-687E2E8AEA58}" srcId="{3FF86BA0-620C-49F0-A3FF-95654E313566}" destId="{AEFA3BCD-6E55-4187-9A69-E7DD08DF1EC5}" srcOrd="1" destOrd="0" parTransId="{31BCD2BF-0BE5-4AF6-AC13-B6191DD851D2}" sibTransId="{B2398A7E-9486-4AE8-900F-39373C3DA1BA}"/>
    <dgm:cxn modelId="{103B0193-5766-4F2A-9F33-524D3ADC44A5}" type="presOf" srcId="{AEFA3BCD-6E55-4187-9A69-E7DD08DF1EC5}" destId="{743C7258-4DB7-4F40-93EB-D5F5753F95C2}" srcOrd="0" destOrd="0" presId="urn:microsoft.com/office/officeart/2005/8/layout/vList3"/>
    <dgm:cxn modelId="{8F01824D-0C24-4D95-9555-C0C9DFAF864C}" type="presParOf" srcId="{7182F6B2-6856-4795-83B5-EDE5F607B03E}" destId="{D9C4DBEC-9AC0-404A-B1B4-DD34C88D404C}" srcOrd="0" destOrd="0" presId="urn:microsoft.com/office/officeart/2005/8/layout/vList3"/>
    <dgm:cxn modelId="{834EA99B-137C-4A07-B32B-D3CF219490F8}" type="presParOf" srcId="{D9C4DBEC-9AC0-404A-B1B4-DD34C88D404C}" destId="{1B400CA7-509B-45BE-947F-5C5D867AFB3F}" srcOrd="0" destOrd="0" presId="urn:microsoft.com/office/officeart/2005/8/layout/vList3"/>
    <dgm:cxn modelId="{0014FE4B-5694-4548-9A4C-53AA0EAEE104}" type="presParOf" srcId="{D9C4DBEC-9AC0-404A-B1B4-DD34C88D404C}" destId="{6C798864-EA88-424A-8A7A-2607DB5C4082}" srcOrd="1" destOrd="0" presId="urn:microsoft.com/office/officeart/2005/8/layout/vList3"/>
    <dgm:cxn modelId="{B087185E-7172-453A-A0A5-6233911DA8AC}" type="presParOf" srcId="{7182F6B2-6856-4795-83B5-EDE5F607B03E}" destId="{03519D3A-72EE-414F-AA6A-93D84EBF33BC}" srcOrd="1" destOrd="0" presId="urn:microsoft.com/office/officeart/2005/8/layout/vList3"/>
    <dgm:cxn modelId="{CF51833C-946A-4C60-8BCA-35F5FBFCB18E}" type="presParOf" srcId="{7182F6B2-6856-4795-83B5-EDE5F607B03E}" destId="{F81968EC-F779-4562-910B-5A07FEA115FA}" srcOrd="2" destOrd="0" presId="urn:microsoft.com/office/officeart/2005/8/layout/vList3"/>
    <dgm:cxn modelId="{CADC621D-4BD9-4194-AC5A-00CE7006AFC6}" type="presParOf" srcId="{F81968EC-F779-4562-910B-5A07FEA115FA}" destId="{39B7EAE7-91BA-4ACD-BA29-AB54699769B9}" srcOrd="0" destOrd="0" presId="urn:microsoft.com/office/officeart/2005/8/layout/vList3"/>
    <dgm:cxn modelId="{41C9938D-0E00-4BF0-B074-809F1669DB0B}" type="presParOf" srcId="{F81968EC-F779-4562-910B-5A07FEA115FA}" destId="{743C7258-4DB7-4F40-93EB-D5F5753F95C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53491C-FCC4-489C-8CE4-DFEF11F5283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965E88-3CD7-43AD-B086-4F2EFF1B8B3F}">
      <dgm:prSet/>
      <dgm:spPr/>
      <dgm:t>
        <a:bodyPr/>
        <a:lstStyle/>
        <a:p>
          <a:r>
            <a:rPr lang="en-US"/>
            <a:t>Workflows</a:t>
          </a:r>
        </a:p>
      </dgm:t>
    </dgm:pt>
    <dgm:pt modelId="{2CDC7F85-B8B3-4ABB-91CD-76090688EEF1}" type="parTrans" cxnId="{4C63DDD2-DF29-4AFA-AE2D-4A26F9ACB2CD}">
      <dgm:prSet/>
      <dgm:spPr/>
      <dgm:t>
        <a:bodyPr/>
        <a:lstStyle/>
        <a:p>
          <a:endParaRPr lang="en-US"/>
        </a:p>
      </dgm:t>
    </dgm:pt>
    <dgm:pt modelId="{1DC77DE1-5912-4E55-894D-0E962B71B979}" type="sibTrans" cxnId="{4C63DDD2-DF29-4AFA-AE2D-4A26F9ACB2CD}">
      <dgm:prSet/>
      <dgm:spPr/>
      <dgm:t>
        <a:bodyPr/>
        <a:lstStyle/>
        <a:p>
          <a:endParaRPr lang="en-US"/>
        </a:p>
      </dgm:t>
    </dgm:pt>
    <dgm:pt modelId="{BFCDEAC3-5D17-4FD6-9413-62DE0A5C7AE9}">
      <dgm:prSet/>
      <dgm:spPr/>
      <dgm:t>
        <a:bodyPr/>
        <a:lstStyle/>
        <a:p>
          <a:r>
            <a:rPr lang="en-US" baseline="0" dirty="0"/>
            <a:t>Before: 298</a:t>
          </a:r>
          <a:endParaRPr lang="en-US" dirty="0"/>
        </a:p>
      </dgm:t>
    </dgm:pt>
    <dgm:pt modelId="{477FC1FA-02F8-4C8D-8537-5F09BE10B82E}" type="parTrans" cxnId="{06E04D64-FEDD-4ABE-8A25-7393BDC442BD}">
      <dgm:prSet/>
      <dgm:spPr/>
      <dgm:t>
        <a:bodyPr/>
        <a:lstStyle/>
        <a:p>
          <a:endParaRPr lang="en-US"/>
        </a:p>
      </dgm:t>
    </dgm:pt>
    <dgm:pt modelId="{259F9026-1647-4E40-8C24-9684EC66D021}" type="sibTrans" cxnId="{06E04D64-FEDD-4ABE-8A25-7393BDC442BD}">
      <dgm:prSet/>
      <dgm:spPr/>
      <dgm:t>
        <a:bodyPr/>
        <a:lstStyle/>
        <a:p>
          <a:endParaRPr lang="en-US"/>
        </a:p>
      </dgm:t>
    </dgm:pt>
    <dgm:pt modelId="{BD85F01E-29C5-4C95-9AEA-905D6B283DBD}">
      <dgm:prSet/>
      <dgm:spPr/>
      <dgm:t>
        <a:bodyPr/>
        <a:lstStyle/>
        <a:p>
          <a:r>
            <a:rPr lang="en-US" baseline="0" dirty="0"/>
            <a:t>After: 241</a:t>
          </a:r>
          <a:endParaRPr lang="en-US" dirty="0"/>
        </a:p>
      </dgm:t>
    </dgm:pt>
    <dgm:pt modelId="{A802A732-284D-48E3-921C-C6D585DD61B0}" type="parTrans" cxnId="{2BDA8B6B-B17C-4139-8A2C-34DB58B59571}">
      <dgm:prSet/>
      <dgm:spPr/>
      <dgm:t>
        <a:bodyPr/>
        <a:lstStyle/>
        <a:p>
          <a:endParaRPr lang="en-US"/>
        </a:p>
      </dgm:t>
    </dgm:pt>
    <dgm:pt modelId="{4712A944-4266-47E6-B9C3-CB4567CE3FB2}" type="sibTrans" cxnId="{2BDA8B6B-B17C-4139-8A2C-34DB58B59571}">
      <dgm:prSet/>
      <dgm:spPr/>
      <dgm:t>
        <a:bodyPr/>
        <a:lstStyle/>
        <a:p>
          <a:endParaRPr lang="en-US"/>
        </a:p>
      </dgm:t>
    </dgm:pt>
    <dgm:pt modelId="{E45C60B6-50FA-47E3-9276-23D6A1CA74B2}">
      <dgm:prSet/>
      <dgm:spPr/>
      <dgm:t>
        <a:bodyPr/>
        <a:lstStyle/>
        <a:p>
          <a:r>
            <a:rPr lang="en-US" dirty="0"/>
            <a:t>Solutions</a:t>
          </a:r>
        </a:p>
      </dgm:t>
    </dgm:pt>
    <dgm:pt modelId="{EFB7D256-E791-46E6-ADB3-D3BE2437CAE5}" type="parTrans" cxnId="{6B46E8FD-AFFF-4EA1-940F-1CF2EABC9559}">
      <dgm:prSet/>
      <dgm:spPr/>
      <dgm:t>
        <a:bodyPr/>
        <a:lstStyle/>
        <a:p>
          <a:endParaRPr lang="en-US"/>
        </a:p>
      </dgm:t>
    </dgm:pt>
    <dgm:pt modelId="{FEA55A57-402E-4591-9D96-41E410EFF370}" type="sibTrans" cxnId="{6B46E8FD-AFFF-4EA1-940F-1CF2EABC9559}">
      <dgm:prSet/>
      <dgm:spPr/>
      <dgm:t>
        <a:bodyPr/>
        <a:lstStyle/>
        <a:p>
          <a:endParaRPr lang="en-US"/>
        </a:p>
      </dgm:t>
    </dgm:pt>
    <dgm:pt modelId="{27D4CF3F-6A53-4556-9EDF-99E371C143B4}">
      <dgm:prSet/>
      <dgm:spPr/>
      <dgm:t>
        <a:bodyPr/>
        <a:lstStyle/>
        <a:p>
          <a:r>
            <a:rPr lang="en-US" baseline="0" dirty="0"/>
            <a:t>Before: 150 </a:t>
          </a:r>
          <a:endParaRPr lang="en-US" dirty="0"/>
        </a:p>
      </dgm:t>
    </dgm:pt>
    <dgm:pt modelId="{8B5C0794-0296-44E2-833F-6C908E6BAF5F}" type="parTrans" cxnId="{EBCF016B-A9CC-4ECD-8663-A430BB283FA9}">
      <dgm:prSet/>
      <dgm:spPr/>
      <dgm:t>
        <a:bodyPr/>
        <a:lstStyle/>
        <a:p>
          <a:endParaRPr lang="en-US"/>
        </a:p>
      </dgm:t>
    </dgm:pt>
    <dgm:pt modelId="{1A2719EF-449A-43ED-9620-59D6AE7D39F9}" type="sibTrans" cxnId="{EBCF016B-A9CC-4ECD-8663-A430BB283FA9}">
      <dgm:prSet/>
      <dgm:spPr/>
      <dgm:t>
        <a:bodyPr/>
        <a:lstStyle/>
        <a:p>
          <a:endParaRPr lang="en-US"/>
        </a:p>
      </dgm:t>
    </dgm:pt>
    <dgm:pt modelId="{70D02297-4FF9-4213-9043-BC940F13456B}">
      <dgm:prSet/>
      <dgm:spPr/>
      <dgm:t>
        <a:bodyPr/>
        <a:lstStyle/>
        <a:p>
          <a:r>
            <a:rPr lang="en-US" baseline="0" dirty="0"/>
            <a:t>After: 70</a:t>
          </a:r>
          <a:endParaRPr lang="en-US" dirty="0"/>
        </a:p>
      </dgm:t>
    </dgm:pt>
    <dgm:pt modelId="{8A77BDFA-0194-494E-828A-8220FE6AF011}" type="parTrans" cxnId="{09278914-F6DA-4A52-8E69-DFCFEFDECB5C}">
      <dgm:prSet/>
      <dgm:spPr/>
      <dgm:t>
        <a:bodyPr/>
        <a:lstStyle/>
        <a:p>
          <a:endParaRPr lang="en-US"/>
        </a:p>
      </dgm:t>
    </dgm:pt>
    <dgm:pt modelId="{3F60CB37-2EED-4F1C-B2AE-3E65C87C56F4}" type="sibTrans" cxnId="{09278914-F6DA-4A52-8E69-DFCFEFDECB5C}">
      <dgm:prSet/>
      <dgm:spPr/>
      <dgm:t>
        <a:bodyPr/>
        <a:lstStyle/>
        <a:p>
          <a:endParaRPr lang="en-US"/>
        </a:p>
      </dgm:t>
    </dgm:pt>
    <dgm:pt modelId="{F8954E86-49E0-4CF7-BFD3-E6CF305DB95F}" type="pres">
      <dgm:prSet presAssocID="{4853491C-FCC4-489C-8CE4-DFEF11F52839}" presName="Name0" presStyleCnt="0">
        <dgm:presLayoutVars>
          <dgm:dir/>
          <dgm:animLvl val="lvl"/>
          <dgm:resizeHandles val="exact"/>
        </dgm:presLayoutVars>
      </dgm:prSet>
      <dgm:spPr/>
    </dgm:pt>
    <dgm:pt modelId="{203EB32B-D67E-41B6-BF61-6DDD1EF640E1}" type="pres">
      <dgm:prSet presAssocID="{03965E88-3CD7-43AD-B086-4F2EFF1B8B3F}" presName="composite" presStyleCnt="0"/>
      <dgm:spPr/>
    </dgm:pt>
    <dgm:pt modelId="{50CF7B0E-F536-4D78-870B-E3A427C444EF}" type="pres">
      <dgm:prSet presAssocID="{03965E88-3CD7-43AD-B086-4F2EFF1B8B3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A4A2C44-212A-4550-BF80-7CB03619DD4B}" type="pres">
      <dgm:prSet presAssocID="{03965E88-3CD7-43AD-B086-4F2EFF1B8B3F}" presName="desTx" presStyleLbl="alignAccFollowNode1" presStyleIdx="0" presStyleCnt="2">
        <dgm:presLayoutVars>
          <dgm:bulletEnabled val="1"/>
        </dgm:presLayoutVars>
      </dgm:prSet>
      <dgm:spPr/>
    </dgm:pt>
    <dgm:pt modelId="{9607F340-7E12-4C3C-9EBF-2E42BF651A4B}" type="pres">
      <dgm:prSet presAssocID="{1DC77DE1-5912-4E55-894D-0E962B71B979}" presName="space" presStyleCnt="0"/>
      <dgm:spPr/>
    </dgm:pt>
    <dgm:pt modelId="{EEFA85F0-A29A-45EE-92B0-781128EBB996}" type="pres">
      <dgm:prSet presAssocID="{E45C60B6-50FA-47E3-9276-23D6A1CA74B2}" presName="composite" presStyleCnt="0"/>
      <dgm:spPr/>
    </dgm:pt>
    <dgm:pt modelId="{AFB8092B-F5AD-4875-B605-3E921EE51BB6}" type="pres">
      <dgm:prSet presAssocID="{E45C60B6-50FA-47E3-9276-23D6A1CA74B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24F05701-EF55-4625-B6E1-ED2C03AD1C9E}" type="pres">
      <dgm:prSet presAssocID="{E45C60B6-50FA-47E3-9276-23D6A1CA74B2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09278914-F6DA-4A52-8E69-DFCFEFDECB5C}" srcId="{E45C60B6-50FA-47E3-9276-23D6A1CA74B2}" destId="{70D02297-4FF9-4213-9043-BC940F13456B}" srcOrd="1" destOrd="0" parTransId="{8A77BDFA-0194-494E-828A-8220FE6AF011}" sibTransId="{3F60CB37-2EED-4F1C-B2AE-3E65C87C56F4}"/>
    <dgm:cxn modelId="{45A5393B-DB2C-429F-AB7D-F102040C8D8E}" type="presOf" srcId="{E45C60B6-50FA-47E3-9276-23D6A1CA74B2}" destId="{AFB8092B-F5AD-4875-B605-3E921EE51BB6}" srcOrd="0" destOrd="0" presId="urn:microsoft.com/office/officeart/2005/8/layout/hList1"/>
    <dgm:cxn modelId="{06E04D64-FEDD-4ABE-8A25-7393BDC442BD}" srcId="{03965E88-3CD7-43AD-B086-4F2EFF1B8B3F}" destId="{BFCDEAC3-5D17-4FD6-9413-62DE0A5C7AE9}" srcOrd="0" destOrd="0" parTransId="{477FC1FA-02F8-4C8D-8537-5F09BE10B82E}" sibTransId="{259F9026-1647-4E40-8C24-9684EC66D021}"/>
    <dgm:cxn modelId="{EBCF016B-A9CC-4ECD-8663-A430BB283FA9}" srcId="{E45C60B6-50FA-47E3-9276-23D6A1CA74B2}" destId="{27D4CF3F-6A53-4556-9EDF-99E371C143B4}" srcOrd="0" destOrd="0" parTransId="{8B5C0794-0296-44E2-833F-6C908E6BAF5F}" sibTransId="{1A2719EF-449A-43ED-9620-59D6AE7D39F9}"/>
    <dgm:cxn modelId="{2BDA8B6B-B17C-4139-8A2C-34DB58B59571}" srcId="{03965E88-3CD7-43AD-B086-4F2EFF1B8B3F}" destId="{BD85F01E-29C5-4C95-9AEA-905D6B283DBD}" srcOrd="1" destOrd="0" parTransId="{A802A732-284D-48E3-921C-C6D585DD61B0}" sibTransId="{4712A944-4266-47E6-B9C3-CB4567CE3FB2}"/>
    <dgm:cxn modelId="{B78C3A4C-C96D-4547-AF74-2DD5E150E190}" type="presOf" srcId="{27D4CF3F-6A53-4556-9EDF-99E371C143B4}" destId="{24F05701-EF55-4625-B6E1-ED2C03AD1C9E}" srcOrd="0" destOrd="0" presId="urn:microsoft.com/office/officeart/2005/8/layout/hList1"/>
    <dgm:cxn modelId="{6D3C6F4E-1680-4EE1-827C-F13FAC56FDB4}" type="presOf" srcId="{4853491C-FCC4-489C-8CE4-DFEF11F52839}" destId="{F8954E86-49E0-4CF7-BFD3-E6CF305DB95F}" srcOrd="0" destOrd="0" presId="urn:microsoft.com/office/officeart/2005/8/layout/hList1"/>
    <dgm:cxn modelId="{B7AE6D86-2CFA-4DDA-BA9E-43CCC65E1DD2}" type="presOf" srcId="{BFCDEAC3-5D17-4FD6-9413-62DE0A5C7AE9}" destId="{2A4A2C44-212A-4550-BF80-7CB03619DD4B}" srcOrd="0" destOrd="0" presId="urn:microsoft.com/office/officeart/2005/8/layout/hList1"/>
    <dgm:cxn modelId="{0FB5D1B5-F7A2-47D3-AEA7-BDEA497325D6}" type="presOf" srcId="{70D02297-4FF9-4213-9043-BC940F13456B}" destId="{24F05701-EF55-4625-B6E1-ED2C03AD1C9E}" srcOrd="0" destOrd="1" presId="urn:microsoft.com/office/officeart/2005/8/layout/hList1"/>
    <dgm:cxn modelId="{CF4905C3-DFD8-4005-AFFA-26AE3B39A97B}" type="presOf" srcId="{BD85F01E-29C5-4C95-9AEA-905D6B283DBD}" destId="{2A4A2C44-212A-4550-BF80-7CB03619DD4B}" srcOrd="0" destOrd="1" presId="urn:microsoft.com/office/officeart/2005/8/layout/hList1"/>
    <dgm:cxn modelId="{4C63DDD2-DF29-4AFA-AE2D-4A26F9ACB2CD}" srcId="{4853491C-FCC4-489C-8CE4-DFEF11F52839}" destId="{03965E88-3CD7-43AD-B086-4F2EFF1B8B3F}" srcOrd="0" destOrd="0" parTransId="{2CDC7F85-B8B3-4ABB-91CD-76090688EEF1}" sibTransId="{1DC77DE1-5912-4E55-894D-0E962B71B979}"/>
    <dgm:cxn modelId="{36B17BF4-57CC-4905-A451-EBE78C61767D}" type="presOf" srcId="{03965E88-3CD7-43AD-B086-4F2EFF1B8B3F}" destId="{50CF7B0E-F536-4D78-870B-E3A427C444EF}" srcOrd="0" destOrd="0" presId="urn:microsoft.com/office/officeart/2005/8/layout/hList1"/>
    <dgm:cxn modelId="{6B46E8FD-AFFF-4EA1-940F-1CF2EABC9559}" srcId="{4853491C-FCC4-489C-8CE4-DFEF11F52839}" destId="{E45C60B6-50FA-47E3-9276-23D6A1CA74B2}" srcOrd="1" destOrd="0" parTransId="{EFB7D256-E791-46E6-ADB3-D3BE2437CAE5}" sibTransId="{FEA55A57-402E-4591-9D96-41E410EFF370}"/>
    <dgm:cxn modelId="{AF93B384-099C-4EF2-BA7B-49DECF4DF655}" type="presParOf" srcId="{F8954E86-49E0-4CF7-BFD3-E6CF305DB95F}" destId="{203EB32B-D67E-41B6-BF61-6DDD1EF640E1}" srcOrd="0" destOrd="0" presId="urn:microsoft.com/office/officeart/2005/8/layout/hList1"/>
    <dgm:cxn modelId="{6436B6AF-1FF0-43C4-9B97-A31A85A1C265}" type="presParOf" srcId="{203EB32B-D67E-41B6-BF61-6DDD1EF640E1}" destId="{50CF7B0E-F536-4D78-870B-E3A427C444EF}" srcOrd="0" destOrd="0" presId="urn:microsoft.com/office/officeart/2005/8/layout/hList1"/>
    <dgm:cxn modelId="{AF16928B-5F63-42F5-BBB1-2D72ADDF1808}" type="presParOf" srcId="{203EB32B-D67E-41B6-BF61-6DDD1EF640E1}" destId="{2A4A2C44-212A-4550-BF80-7CB03619DD4B}" srcOrd="1" destOrd="0" presId="urn:microsoft.com/office/officeart/2005/8/layout/hList1"/>
    <dgm:cxn modelId="{72C1F6A0-DF59-46CE-BA04-D94628493574}" type="presParOf" srcId="{F8954E86-49E0-4CF7-BFD3-E6CF305DB95F}" destId="{9607F340-7E12-4C3C-9EBF-2E42BF651A4B}" srcOrd="1" destOrd="0" presId="urn:microsoft.com/office/officeart/2005/8/layout/hList1"/>
    <dgm:cxn modelId="{33286654-5FFC-40C4-832B-4C27832E0A40}" type="presParOf" srcId="{F8954E86-49E0-4CF7-BFD3-E6CF305DB95F}" destId="{EEFA85F0-A29A-45EE-92B0-781128EBB996}" srcOrd="2" destOrd="0" presId="urn:microsoft.com/office/officeart/2005/8/layout/hList1"/>
    <dgm:cxn modelId="{96937287-13DF-4DD6-A973-1F98542F3F1F}" type="presParOf" srcId="{EEFA85F0-A29A-45EE-92B0-781128EBB996}" destId="{AFB8092B-F5AD-4875-B605-3E921EE51BB6}" srcOrd="0" destOrd="0" presId="urn:microsoft.com/office/officeart/2005/8/layout/hList1"/>
    <dgm:cxn modelId="{CB53B643-2DAB-4EC1-82F4-F2C68C43DD5A}" type="presParOf" srcId="{EEFA85F0-A29A-45EE-92B0-781128EBB996}" destId="{24F05701-EF55-4625-B6E1-ED2C03AD1C9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1A64061B-F99F-4C89-AD5B-C2580EAC21C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B2CCB98-89A0-4837-8398-AA4EFBACEAAB}">
      <dgm:prSet/>
      <dgm:spPr/>
      <dgm:t>
        <a:bodyPr/>
        <a:lstStyle/>
        <a:p>
          <a:r>
            <a:rPr lang="en-US"/>
            <a:t>Sandbox2</a:t>
          </a:r>
        </a:p>
      </dgm:t>
    </dgm:pt>
    <dgm:pt modelId="{F3EFBDEC-FD84-4ED8-8BF2-B098B2578C83}" type="parTrans" cxnId="{40040FEB-54FF-46AC-A03E-5A400536000C}">
      <dgm:prSet/>
      <dgm:spPr/>
      <dgm:t>
        <a:bodyPr/>
        <a:lstStyle/>
        <a:p>
          <a:endParaRPr lang="en-US"/>
        </a:p>
      </dgm:t>
    </dgm:pt>
    <dgm:pt modelId="{C11F8DD2-6D92-4015-BC7A-3D7251002DC9}" type="sibTrans" cxnId="{40040FEB-54FF-46AC-A03E-5A400536000C}">
      <dgm:prSet/>
      <dgm:spPr/>
      <dgm:t>
        <a:bodyPr/>
        <a:lstStyle/>
        <a:p>
          <a:endParaRPr lang="en-US"/>
        </a:p>
      </dgm:t>
    </dgm:pt>
    <dgm:pt modelId="{EA8BA81C-385A-47F4-B6DF-12E49F1C5F7F}">
      <dgm:prSet/>
      <dgm:spPr/>
      <dgm:t>
        <a:bodyPr/>
        <a:lstStyle/>
        <a:p>
          <a:r>
            <a:rPr lang="en-US"/>
            <a:t>Sandbox</a:t>
          </a:r>
        </a:p>
      </dgm:t>
    </dgm:pt>
    <dgm:pt modelId="{7983CF08-354A-4D34-82F5-75CF19CD0E8D}" type="parTrans" cxnId="{7D75E04C-728C-45B8-89C5-375605714514}">
      <dgm:prSet/>
      <dgm:spPr/>
      <dgm:t>
        <a:bodyPr/>
        <a:lstStyle/>
        <a:p>
          <a:endParaRPr lang="en-US"/>
        </a:p>
      </dgm:t>
    </dgm:pt>
    <dgm:pt modelId="{344D301C-5F0B-4F1A-AF0C-E0E02B52D7C1}" type="sibTrans" cxnId="{7D75E04C-728C-45B8-89C5-375605714514}">
      <dgm:prSet/>
      <dgm:spPr/>
      <dgm:t>
        <a:bodyPr/>
        <a:lstStyle/>
        <a:p>
          <a:endParaRPr lang="en-US"/>
        </a:p>
      </dgm:t>
    </dgm:pt>
    <dgm:pt modelId="{9511559D-D551-4FE8-8191-FC6090FC4BDA}">
      <dgm:prSet/>
      <dgm:spPr/>
      <dgm:t>
        <a:bodyPr/>
        <a:lstStyle/>
        <a:p>
          <a:r>
            <a:rPr lang="en-US"/>
            <a:t>Production</a:t>
          </a:r>
        </a:p>
      </dgm:t>
    </dgm:pt>
    <dgm:pt modelId="{E2EC7EF7-2B46-4B2B-AC89-F3B388DC3058}" type="parTrans" cxnId="{A3DD6037-57A3-4A61-B0E3-2B54A3D04F04}">
      <dgm:prSet/>
      <dgm:spPr/>
      <dgm:t>
        <a:bodyPr/>
        <a:lstStyle/>
        <a:p>
          <a:endParaRPr lang="en-US"/>
        </a:p>
      </dgm:t>
    </dgm:pt>
    <dgm:pt modelId="{133A055D-E9B2-4AEA-B62D-1368D6A9A849}" type="sibTrans" cxnId="{A3DD6037-57A3-4A61-B0E3-2B54A3D04F04}">
      <dgm:prSet/>
      <dgm:spPr/>
      <dgm:t>
        <a:bodyPr/>
        <a:lstStyle/>
        <a:p>
          <a:endParaRPr lang="en-US"/>
        </a:p>
      </dgm:t>
    </dgm:pt>
    <dgm:pt modelId="{0EDCF823-396A-4804-9263-DD2A008146A8}" type="pres">
      <dgm:prSet presAssocID="{1A64061B-F99F-4C89-AD5B-C2580EAC21C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C984AD-4C08-4C1F-8409-6EB77EB5295C}" type="pres">
      <dgm:prSet presAssocID="{1B2CCB98-89A0-4837-8398-AA4EFBACEAAB}" presName="hierRoot1" presStyleCnt="0">
        <dgm:presLayoutVars>
          <dgm:hierBranch val="init"/>
        </dgm:presLayoutVars>
      </dgm:prSet>
      <dgm:spPr/>
    </dgm:pt>
    <dgm:pt modelId="{E227C7A0-9F72-41D6-A4A2-6BFCD9666829}" type="pres">
      <dgm:prSet presAssocID="{1B2CCB98-89A0-4837-8398-AA4EFBACEAAB}" presName="rootComposite1" presStyleCnt="0"/>
      <dgm:spPr/>
    </dgm:pt>
    <dgm:pt modelId="{818F8E5B-8251-4B48-B069-EE7E461663E9}" type="pres">
      <dgm:prSet presAssocID="{1B2CCB98-89A0-4837-8398-AA4EFBACEAAB}" presName="rootText1" presStyleLbl="node0" presStyleIdx="0" presStyleCnt="3">
        <dgm:presLayoutVars>
          <dgm:chPref val="3"/>
        </dgm:presLayoutVars>
      </dgm:prSet>
      <dgm:spPr/>
    </dgm:pt>
    <dgm:pt modelId="{446A4009-1AE8-4DB1-9158-08389A4C5FF1}" type="pres">
      <dgm:prSet presAssocID="{1B2CCB98-89A0-4837-8398-AA4EFBACEAAB}" presName="rootConnector1" presStyleLbl="node1" presStyleIdx="0" presStyleCnt="0"/>
      <dgm:spPr/>
    </dgm:pt>
    <dgm:pt modelId="{D1B7FE63-7423-470F-9910-CDADCBE30ACD}" type="pres">
      <dgm:prSet presAssocID="{1B2CCB98-89A0-4837-8398-AA4EFBACEAAB}" presName="hierChild2" presStyleCnt="0"/>
      <dgm:spPr/>
    </dgm:pt>
    <dgm:pt modelId="{AF9F1D8C-C132-46C7-B4E3-090EA0F3DC32}" type="pres">
      <dgm:prSet presAssocID="{1B2CCB98-89A0-4837-8398-AA4EFBACEAAB}" presName="hierChild3" presStyleCnt="0"/>
      <dgm:spPr/>
    </dgm:pt>
    <dgm:pt modelId="{FB53CC6C-B03F-490E-9595-B7C81DD7441C}" type="pres">
      <dgm:prSet presAssocID="{EA8BA81C-385A-47F4-B6DF-12E49F1C5F7F}" presName="hierRoot1" presStyleCnt="0">
        <dgm:presLayoutVars>
          <dgm:hierBranch val="init"/>
        </dgm:presLayoutVars>
      </dgm:prSet>
      <dgm:spPr/>
    </dgm:pt>
    <dgm:pt modelId="{2CBC907B-4CDF-4E0C-ABAB-94FCD3B3F9A5}" type="pres">
      <dgm:prSet presAssocID="{EA8BA81C-385A-47F4-B6DF-12E49F1C5F7F}" presName="rootComposite1" presStyleCnt="0"/>
      <dgm:spPr/>
    </dgm:pt>
    <dgm:pt modelId="{120777DC-0067-419B-811D-B775AD56A0D2}" type="pres">
      <dgm:prSet presAssocID="{EA8BA81C-385A-47F4-B6DF-12E49F1C5F7F}" presName="rootText1" presStyleLbl="node0" presStyleIdx="1" presStyleCnt="3">
        <dgm:presLayoutVars>
          <dgm:chPref val="3"/>
        </dgm:presLayoutVars>
      </dgm:prSet>
      <dgm:spPr/>
    </dgm:pt>
    <dgm:pt modelId="{12A028A4-D989-4A7A-A6E6-26D6AAC55303}" type="pres">
      <dgm:prSet presAssocID="{EA8BA81C-385A-47F4-B6DF-12E49F1C5F7F}" presName="rootConnector1" presStyleLbl="node1" presStyleIdx="0" presStyleCnt="0"/>
      <dgm:spPr/>
    </dgm:pt>
    <dgm:pt modelId="{4AA3B51A-E0FD-4C86-AACD-900D15B443BC}" type="pres">
      <dgm:prSet presAssocID="{EA8BA81C-385A-47F4-B6DF-12E49F1C5F7F}" presName="hierChild2" presStyleCnt="0"/>
      <dgm:spPr/>
    </dgm:pt>
    <dgm:pt modelId="{748BC92E-5C14-4E61-AEDC-95BD42B1527C}" type="pres">
      <dgm:prSet presAssocID="{EA8BA81C-385A-47F4-B6DF-12E49F1C5F7F}" presName="hierChild3" presStyleCnt="0"/>
      <dgm:spPr/>
    </dgm:pt>
    <dgm:pt modelId="{FB624EDC-7DC8-4DA1-9415-753C3E2F3551}" type="pres">
      <dgm:prSet presAssocID="{9511559D-D551-4FE8-8191-FC6090FC4BDA}" presName="hierRoot1" presStyleCnt="0">
        <dgm:presLayoutVars>
          <dgm:hierBranch val="init"/>
        </dgm:presLayoutVars>
      </dgm:prSet>
      <dgm:spPr/>
    </dgm:pt>
    <dgm:pt modelId="{54B9BB1B-38F3-4A4A-B636-30EFE02D0C3A}" type="pres">
      <dgm:prSet presAssocID="{9511559D-D551-4FE8-8191-FC6090FC4BDA}" presName="rootComposite1" presStyleCnt="0"/>
      <dgm:spPr/>
    </dgm:pt>
    <dgm:pt modelId="{4326C465-C7A6-421A-9283-4F3B57A93C29}" type="pres">
      <dgm:prSet presAssocID="{9511559D-D551-4FE8-8191-FC6090FC4BDA}" presName="rootText1" presStyleLbl="node0" presStyleIdx="2" presStyleCnt="3">
        <dgm:presLayoutVars>
          <dgm:chPref val="3"/>
        </dgm:presLayoutVars>
      </dgm:prSet>
      <dgm:spPr/>
    </dgm:pt>
    <dgm:pt modelId="{05F45138-64B7-4BDC-A444-C3DE7C107442}" type="pres">
      <dgm:prSet presAssocID="{9511559D-D551-4FE8-8191-FC6090FC4BDA}" presName="rootConnector1" presStyleLbl="node1" presStyleIdx="0" presStyleCnt="0"/>
      <dgm:spPr/>
    </dgm:pt>
    <dgm:pt modelId="{22A163CF-3745-4C50-8FDA-7499663C9856}" type="pres">
      <dgm:prSet presAssocID="{9511559D-D551-4FE8-8191-FC6090FC4BDA}" presName="hierChild2" presStyleCnt="0"/>
      <dgm:spPr/>
    </dgm:pt>
    <dgm:pt modelId="{B6170197-F04C-4106-9F1D-934FA84B475E}" type="pres">
      <dgm:prSet presAssocID="{9511559D-D551-4FE8-8191-FC6090FC4BDA}" presName="hierChild3" presStyleCnt="0"/>
      <dgm:spPr/>
    </dgm:pt>
  </dgm:ptLst>
  <dgm:cxnLst>
    <dgm:cxn modelId="{2A958E34-546E-4E63-8205-A6158157DD5D}" type="presOf" srcId="{1B2CCB98-89A0-4837-8398-AA4EFBACEAAB}" destId="{446A4009-1AE8-4DB1-9158-08389A4C5FF1}" srcOrd="1" destOrd="0" presId="urn:microsoft.com/office/officeart/2005/8/layout/orgChart1"/>
    <dgm:cxn modelId="{A3DD6037-57A3-4A61-B0E3-2B54A3D04F04}" srcId="{1A64061B-F99F-4C89-AD5B-C2580EAC21CA}" destId="{9511559D-D551-4FE8-8191-FC6090FC4BDA}" srcOrd="2" destOrd="0" parTransId="{E2EC7EF7-2B46-4B2B-AC89-F3B388DC3058}" sibTransId="{133A055D-E9B2-4AEA-B62D-1368D6A9A849}"/>
    <dgm:cxn modelId="{74C7C85F-849F-4D0F-8E50-C72384278FF2}" type="presOf" srcId="{1A64061B-F99F-4C89-AD5B-C2580EAC21CA}" destId="{0EDCF823-396A-4804-9263-DD2A008146A8}" srcOrd="0" destOrd="0" presId="urn:microsoft.com/office/officeart/2005/8/layout/orgChart1"/>
    <dgm:cxn modelId="{039C2765-BF88-4DE4-BD21-89F6BB1DD7F0}" type="presOf" srcId="{9511559D-D551-4FE8-8191-FC6090FC4BDA}" destId="{05F45138-64B7-4BDC-A444-C3DE7C107442}" srcOrd="1" destOrd="0" presId="urn:microsoft.com/office/officeart/2005/8/layout/orgChart1"/>
    <dgm:cxn modelId="{7D75E04C-728C-45B8-89C5-375605714514}" srcId="{1A64061B-F99F-4C89-AD5B-C2580EAC21CA}" destId="{EA8BA81C-385A-47F4-B6DF-12E49F1C5F7F}" srcOrd="1" destOrd="0" parTransId="{7983CF08-354A-4D34-82F5-75CF19CD0E8D}" sibTransId="{344D301C-5F0B-4F1A-AF0C-E0E02B52D7C1}"/>
    <dgm:cxn modelId="{DE0FC97E-D12C-44FC-8876-FC782E1DC1DD}" type="presOf" srcId="{EA8BA81C-385A-47F4-B6DF-12E49F1C5F7F}" destId="{120777DC-0067-419B-811D-B775AD56A0D2}" srcOrd="0" destOrd="0" presId="urn:microsoft.com/office/officeart/2005/8/layout/orgChart1"/>
    <dgm:cxn modelId="{B499259D-92CD-42CC-8FBB-C96F8EE70867}" type="presOf" srcId="{1B2CCB98-89A0-4837-8398-AA4EFBACEAAB}" destId="{818F8E5B-8251-4B48-B069-EE7E461663E9}" srcOrd="0" destOrd="0" presId="urn:microsoft.com/office/officeart/2005/8/layout/orgChart1"/>
    <dgm:cxn modelId="{3F6F36DE-122E-4830-90FE-E92D79F7F841}" type="presOf" srcId="{EA8BA81C-385A-47F4-B6DF-12E49F1C5F7F}" destId="{12A028A4-D989-4A7A-A6E6-26D6AAC55303}" srcOrd="1" destOrd="0" presId="urn:microsoft.com/office/officeart/2005/8/layout/orgChart1"/>
    <dgm:cxn modelId="{40040FEB-54FF-46AC-A03E-5A400536000C}" srcId="{1A64061B-F99F-4C89-AD5B-C2580EAC21CA}" destId="{1B2CCB98-89A0-4837-8398-AA4EFBACEAAB}" srcOrd="0" destOrd="0" parTransId="{F3EFBDEC-FD84-4ED8-8BF2-B098B2578C83}" sibTransId="{C11F8DD2-6D92-4015-BC7A-3D7251002DC9}"/>
    <dgm:cxn modelId="{464366F4-DB2B-43E3-B762-4E9F27CBC21E}" type="presOf" srcId="{9511559D-D551-4FE8-8191-FC6090FC4BDA}" destId="{4326C465-C7A6-421A-9283-4F3B57A93C29}" srcOrd="0" destOrd="0" presId="urn:microsoft.com/office/officeart/2005/8/layout/orgChart1"/>
    <dgm:cxn modelId="{E410A594-157D-4809-9181-A3270164EE35}" type="presParOf" srcId="{0EDCF823-396A-4804-9263-DD2A008146A8}" destId="{20C984AD-4C08-4C1F-8409-6EB77EB5295C}" srcOrd="0" destOrd="0" presId="urn:microsoft.com/office/officeart/2005/8/layout/orgChart1"/>
    <dgm:cxn modelId="{92B4B75B-AFFF-4436-9493-B02003C61DA5}" type="presParOf" srcId="{20C984AD-4C08-4C1F-8409-6EB77EB5295C}" destId="{E227C7A0-9F72-41D6-A4A2-6BFCD9666829}" srcOrd="0" destOrd="0" presId="urn:microsoft.com/office/officeart/2005/8/layout/orgChart1"/>
    <dgm:cxn modelId="{37912826-DDFA-44C9-BDF9-0D9DAAEB787C}" type="presParOf" srcId="{E227C7A0-9F72-41D6-A4A2-6BFCD9666829}" destId="{818F8E5B-8251-4B48-B069-EE7E461663E9}" srcOrd="0" destOrd="0" presId="urn:microsoft.com/office/officeart/2005/8/layout/orgChart1"/>
    <dgm:cxn modelId="{5B0CDCCA-1647-4981-A62A-C1E38994B568}" type="presParOf" srcId="{E227C7A0-9F72-41D6-A4A2-6BFCD9666829}" destId="{446A4009-1AE8-4DB1-9158-08389A4C5FF1}" srcOrd="1" destOrd="0" presId="urn:microsoft.com/office/officeart/2005/8/layout/orgChart1"/>
    <dgm:cxn modelId="{9BEBD680-C18A-4340-80C5-4FFEF1E12DA3}" type="presParOf" srcId="{20C984AD-4C08-4C1F-8409-6EB77EB5295C}" destId="{D1B7FE63-7423-470F-9910-CDADCBE30ACD}" srcOrd="1" destOrd="0" presId="urn:microsoft.com/office/officeart/2005/8/layout/orgChart1"/>
    <dgm:cxn modelId="{203B1E57-8A12-4D40-9782-7CAF802B5F3B}" type="presParOf" srcId="{20C984AD-4C08-4C1F-8409-6EB77EB5295C}" destId="{AF9F1D8C-C132-46C7-B4E3-090EA0F3DC32}" srcOrd="2" destOrd="0" presId="urn:microsoft.com/office/officeart/2005/8/layout/orgChart1"/>
    <dgm:cxn modelId="{B85E5669-6921-426C-914E-D9CE9CFFCBC9}" type="presParOf" srcId="{0EDCF823-396A-4804-9263-DD2A008146A8}" destId="{FB53CC6C-B03F-490E-9595-B7C81DD7441C}" srcOrd="1" destOrd="0" presId="urn:microsoft.com/office/officeart/2005/8/layout/orgChart1"/>
    <dgm:cxn modelId="{2BC01D17-4C47-414D-B931-8282DDB9B9C2}" type="presParOf" srcId="{FB53CC6C-B03F-490E-9595-B7C81DD7441C}" destId="{2CBC907B-4CDF-4E0C-ABAB-94FCD3B3F9A5}" srcOrd="0" destOrd="0" presId="urn:microsoft.com/office/officeart/2005/8/layout/orgChart1"/>
    <dgm:cxn modelId="{EF29F903-950A-486C-889E-476861DE2F11}" type="presParOf" srcId="{2CBC907B-4CDF-4E0C-ABAB-94FCD3B3F9A5}" destId="{120777DC-0067-419B-811D-B775AD56A0D2}" srcOrd="0" destOrd="0" presId="urn:microsoft.com/office/officeart/2005/8/layout/orgChart1"/>
    <dgm:cxn modelId="{3153485D-8A4F-4D6E-BC38-4BF460DD80FF}" type="presParOf" srcId="{2CBC907B-4CDF-4E0C-ABAB-94FCD3B3F9A5}" destId="{12A028A4-D989-4A7A-A6E6-26D6AAC55303}" srcOrd="1" destOrd="0" presId="urn:microsoft.com/office/officeart/2005/8/layout/orgChart1"/>
    <dgm:cxn modelId="{0E2BEB55-B38B-475B-9800-18E74057C991}" type="presParOf" srcId="{FB53CC6C-B03F-490E-9595-B7C81DD7441C}" destId="{4AA3B51A-E0FD-4C86-AACD-900D15B443BC}" srcOrd="1" destOrd="0" presId="urn:microsoft.com/office/officeart/2005/8/layout/orgChart1"/>
    <dgm:cxn modelId="{1D74E56A-82BF-41EA-B2E3-FA6CA6807223}" type="presParOf" srcId="{FB53CC6C-B03F-490E-9595-B7C81DD7441C}" destId="{748BC92E-5C14-4E61-AEDC-95BD42B1527C}" srcOrd="2" destOrd="0" presId="urn:microsoft.com/office/officeart/2005/8/layout/orgChart1"/>
    <dgm:cxn modelId="{DB696863-E04F-4988-93E2-48D0B76BF203}" type="presParOf" srcId="{0EDCF823-396A-4804-9263-DD2A008146A8}" destId="{FB624EDC-7DC8-4DA1-9415-753C3E2F3551}" srcOrd="2" destOrd="0" presId="urn:microsoft.com/office/officeart/2005/8/layout/orgChart1"/>
    <dgm:cxn modelId="{FB3EBE97-6D0F-4EAE-8DAA-9DB8F6F35A2F}" type="presParOf" srcId="{FB624EDC-7DC8-4DA1-9415-753C3E2F3551}" destId="{54B9BB1B-38F3-4A4A-B636-30EFE02D0C3A}" srcOrd="0" destOrd="0" presId="urn:microsoft.com/office/officeart/2005/8/layout/orgChart1"/>
    <dgm:cxn modelId="{AA0F0040-6859-4E55-B4B7-579C3308EF4C}" type="presParOf" srcId="{54B9BB1B-38F3-4A4A-B636-30EFE02D0C3A}" destId="{4326C465-C7A6-421A-9283-4F3B57A93C29}" srcOrd="0" destOrd="0" presId="urn:microsoft.com/office/officeart/2005/8/layout/orgChart1"/>
    <dgm:cxn modelId="{A57CC9DF-8281-4B8E-814D-F53F1A0D937B}" type="presParOf" srcId="{54B9BB1B-38F3-4A4A-B636-30EFE02D0C3A}" destId="{05F45138-64B7-4BDC-A444-C3DE7C107442}" srcOrd="1" destOrd="0" presId="urn:microsoft.com/office/officeart/2005/8/layout/orgChart1"/>
    <dgm:cxn modelId="{421E37C5-4A38-4801-BDBD-1093250A6128}" type="presParOf" srcId="{FB624EDC-7DC8-4DA1-9415-753C3E2F3551}" destId="{22A163CF-3745-4C50-8FDA-7499663C9856}" srcOrd="1" destOrd="0" presId="urn:microsoft.com/office/officeart/2005/8/layout/orgChart1"/>
    <dgm:cxn modelId="{17E26A95-DF40-42BA-94DF-F85163B1BA8A}" type="presParOf" srcId="{FB624EDC-7DC8-4DA1-9415-753C3E2F3551}" destId="{B6170197-F04C-4106-9F1D-934FA84B475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24E6593E-E650-49FB-8474-7F427DDABA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275DFF4-15BE-4878-B47E-5460676B9B52}">
      <dgm:prSet/>
      <dgm:spPr/>
      <dgm:t>
        <a:bodyPr/>
        <a:lstStyle/>
        <a:p>
          <a:r>
            <a:rPr lang="en-US"/>
            <a:t>How do you deploy?</a:t>
          </a:r>
        </a:p>
      </dgm:t>
    </dgm:pt>
    <dgm:pt modelId="{011203B4-80F7-43B7-AD28-0695840EC3BD}" type="parTrans" cxnId="{5F5B37F0-2B9B-4F1B-B912-B34AE6A29F6E}">
      <dgm:prSet/>
      <dgm:spPr/>
      <dgm:t>
        <a:bodyPr/>
        <a:lstStyle/>
        <a:p>
          <a:endParaRPr lang="en-US"/>
        </a:p>
      </dgm:t>
    </dgm:pt>
    <dgm:pt modelId="{EA2DCC2A-DC66-4B0A-B09C-FB0ADE4A03DE}" type="sibTrans" cxnId="{5F5B37F0-2B9B-4F1B-B912-B34AE6A29F6E}">
      <dgm:prSet/>
      <dgm:spPr/>
      <dgm:t>
        <a:bodyPr/>
        <a:lstStyle/>
        <a:p>
          <a:endParaRPr lang="en-US"/>
        </a:p>
      </dgm:t>
    </dgm:pt>
    <dgm:pt modelId="{C6994721-DD30-4675-86E5-2FD7C1B23D9D}">
      <dgm:prSet/>
      <dgm:spPr/>
      <dgm:t>
        <a:bodyPr/>
        <a:lstStyle/>
        <a:p>
          <a:r>
            <a:rPr lang="en-US"/>
            <a:t>Managed solutions or</a:t>
          </a:r>
        </a:p>
      </dgm:t>
    </dgm:pt>
    <dgm:pt modelId="{97700F21-4E0A-4B2F-8E1B-9BC51A3DA4CF}" type="parTrans" cxnId="{3AB893CC-46B1-4945-87B4-8DE458293832}">
      <dgm:prSet/>
      <dgm:spPr/>
      <dgm:t>
        <a:bodyPr/>
        <a:lstStyle/>
        <a:p>
          <a:endParaRPr lang="en-US"/>
        </a:p>
      </dgm:t>
    </dgm:pt>
    <dgm:pt modelId="{BB54418E-8E2B-423A-992C-A891D4CD0E78}" type="sibTrans" cxnId="{3AB893CC-46B1-4945-87B4-8DE458293832}">
      <dgm:prSet/>
      <dgm:spPr/>
      <dgm:t>
        <a:bodyPr/>
        <a:lstStyle/>
        <a:p>
          <a:endParaRPr lang="en-US"/>
        </a:p>
      </dgm:t>
    </dgm:pt>
    <dgm:pt modelId="{93EA4A05-6260-4994-ADEA-4E192874F433}">
      <dgm:prSet/>
      <dgm:spPr/>
      <dgm:t>
        <a:bodyPr/>
        <a:lstStyle/>
        <a:p>
          <a:r>
            <a:rPr lang="en-US"/>
            <a:t>Unmanaged solutions</a:t>
          </a:r>
        </a:p>
      </dgm:t>
    </dgm:pt>
    <dgm:pt modelId="{F1327607-453F-4B32-9DE9-9D220CBF1A31}" type="parTrans" cxnId="{13583DA4-28F3-4C7C-B18E-C3763A7A1EC3}">
      <dgm:prSet/>
      <dgm:spPr/>
      <dgm:t>
        <a:bodyPr/>
        <a:lstStyle/>
        <a:p>
          <a:endParaRPr lang="en-US"/>
        </a:p>
      </dgm:t>
    </dgm:pt>
    <dgm:pt modelId="{EF3EC995-BBFE-452D-807B-D7937E77C1A2}" type="sibTrans" cxnId="{13583DA4-28F3-4C7C-B18E-C3763A7A1EC3}">
      <dgm:prSet/>
      <dgm:spPr/>
      <dgm:t>
        <a:bodyPr/>
        <a:lstStyle/>
        <a:p>
          <a:endParaRPr lang="en-US"/>
        </a:p>
      </dgm:t>
    </dgm:pt>
    <dgm:pt modelId="{F6E05116-D75F-4923-881E-E064291A35A2}">
      <dgm:prSet/>
      <dgm:spPr/>
      <dgm:t>
        <a:bodyPr/>
        <a:lstStyle/>
        <a:p>
          <a:r>
            <a:rPr lang="en-US"/>
            <a:t>Managed vs unmanaged will determine your cleanup methodology</a:t>
          </a:r>
        </a:p>
      </dgm:t>
    </dgm:pt>
    <dgm:pt modelId="{8C988969-0A94-4878-9447-D9C2128510B6}" type="parTrans" cxnId="{05461977-A7C0-40ED-AD16-67FD6C8833DF}">
      <dgm:prSet/>
      <dgm:spPr/>
      <dgm:t>
        <a:bodyPr/>
        <a:lstStyle/>
        <a:p>
          <a:endParaRPr lang="en-US"/>
        </a:p>
      </dgm:t>
    </dgm:pt>
    <dgm:pt modelId="{DDDE13B7-CFF3-499B-8089-6BD8399B8D88}" type="sibTrans" cxnId="{05461977-A7C0-40ED-AD16-67FD6C8833DF}">
      <dgm:prSet/>
      <dgm:spPr/>
      <dgm:t>
        <a:bodyPr/>
        <a:lstStyle/>
        <a:p>
          <a:endParaRPr lang="en-US"/>
        </a:p>
      </dgm:t>
    </dgm:pt>
    <dgm:pt modelId="{02B1E35F-37AB-41CA-B42D-59978A164DF2}" type="pres">
      <dgm:prSet presAssocID="{24E6593E-E650-49FB-8474-7F427DDABAB9}" presName="linear" presStyleCnt="0">
        <dgm:presLayoutVars>
          <dgm:animLvl val="lvl"/>
          <dgm:resizeHandles val="exact"/>
        </dgm:presLayoutVars>
      </dgm:prSet>
      <dgm:spPr/>
    </dgm:pt>
    <dgm:pt modelId="{836C837E-2E94-40F2-AA25-724D67834BD5}" type="pres">
      <dgm:prSet presAssocID="{0275DFF4-15BE-4878-B47E-5460676B9B5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0F105E2-8D28-4FDF-A1BD-45AFD41EAD75}" type="pres">
      <dgm:prSet presAssocID="{0275DFF4-15BE-4878-B47E-5460676B9B52}" presName="childText" presStyleLbl="revTx" presStyleIdx="0" presStyleCnt="1">
        <dgm:presLayoutVars>
          <dgm:bulletEnabled val="1"/>
        </dgm:presLayoutVars>
      </dgm:prSet>
      <dgm:spPr/>
    </dgm:pt>
    <dgm:pt modelId="{90F52682-64EC-4095-9344-EC143A94249F}" type="pres">
      <dgm:prSet presAssocID="{F6E05116-D75F-4923-881E-E064291A35A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5ADBD1C-FC5B-494B-82B2-221A4168F69F}" type="presOf" srcId="{C6994721-DD30-4675-86E5-2FD7C1B23D9D}" destId="{10F105E2-8D28-4FDF-A1BD-45AFD41EAD75}" srcOrd="0" destOrd="0" presId="urn:microsoft.com/office/officeart/2005/8/layout/vList2"/>
    <dgm:cxn modelId="{10B0152A-C903-4016-8BBC-203206320EA8}" type="presOf" srcId="{93EA4A05-6260-4994-ADEA-4E192874F433}" destId="{10F105E2-8D28-4FDF-A1BD-45AFD41EAD75}" srcOrd="0" destOrd="1" presId="urn:microsoft.com/office/officeart/2005/8/layout/vList2"/>
    <dgm:cxn modelId="{A969FD40-CDB4-4EDB-AD85-1CFA5C9295A8}" type="presOf" srcId="{F6E05116-D75F-4923-881E-E064291A35A2}" destId="{90F52682-64EC-4095-9344-EC143A94249F}" srcOrd="0" destOrd="0" presId="urn:microsoft.com/office/officeart/2005/8/layout/vList2"/>
    <dgm:cxn modelId="{05461977-A7C0-40ED-AD16-67FD6C8833DF}" srcId="{24E6593E-E650-49FB-8474-7F427DDABAB9}" destId="{F6E05116-D75F-4923-881E-E064291A35A2}" srcOrd="1" destOrd="0" parTransId="{8C988969-0A94-4878-9447-D9C2128510B6}" sibTransId="{DDDE13B7-CFF3-499B-8089-6BD8399B8D88}"/>
    <dgm:cxn modelId="{64C16991-4E91-4BFA-BD24-5FB92F98BBD5}" type="presOf" srcId="{24E6593E-E650-49FB-8474-7F427DDABAB9}" destId="{02B1E35F-37AB-41CA-B42D-59978A164DF2}" srcOrd="0" destOrd="0" presId="urn:microsoft.com/office/officeart/2005/8/layout/vList2"/>
    <dgm:cxn modelId="{13583DA4-28F3-4C7C-B18E-C3763A7A1EC3}" srcId="{0275DFF4-15BE-4878-B47E-5460676B9B52}" destId="{93EA4A05-6260-4994-ADEA-4E192874F433}" srcOrd="1" destOrd="0" parTransId="{F1327607-453F-4B32-9DE9-9D220CBF1A31}" sibTransId="{EF3EC995-BBFE-452D-807B-D7937E77C1A2}"/>
    <dgm:cxn modelId="{3AB893CC-46B1-4945-87B4-8DE458293832}" srcId="{0275DFF4-15BE-4878-B47E-5460676B9B52}" destId="{C6994721-DD30-4675-86E5-2FD7C1B23D9D}" srcOrd="0" destOrd="0" parTransId="{97700F21-4E0A-4B2F-8E1B-9BC51A3DA4CF}" sibTransId="{BB54418E-8E2B-423A-992C-A891D4CD0E78}"/>
    <dgm:cxn modelId="{346BD1EF-0DE3-497D-86C6-9C84B523ABAA}" type="presOf" srcId="{0275DFF4-15BE-4878-B47E-5460676B9B52}" destId="{836C837E-2E94-40F2-AA25-724D67834BD5}" srcOrd="0" destOrd="0" presId="urn:microsoft.com/office/officeart/2005/8/layout/vList2"/>
    <dgm:cxn modelId="{5F5B37F0-2B9B-4F1B-B912-B34AE6A29F6E}" srcId="{24E6593E-E650-49FB-8474-7F427DDABAB9}" destId="{0275DFF4-15BE-4878-B47E-5460676B9B52}" srcOrd="0" destOrd="0" parTransId="{011203B4-80F7-43B7-AD28-0695840EC3BD}" sibTransId="{EA2DCC2A-DC66-4B0A-B09C-FB0ADE4A03DE}"/>
    <dgm:cxn modelId="{CA43541E-CBE0-415E-82CF-42B052F28E8F}" type="presParOf" srcId="{02B1E35F-37AB-41CA-B42D-59978A164DF2}" destId="{836C837E-2E94-40F2-AA25-724D67834BD5}" srcOrd="0" destOrd="0" presId="urn:microsoft.com/office/officeart/2005/8/layout/vList2"/>
    <dgm:cxn modelId="{229A7453-FD2C-4375-8C95-CD6B5C7FCC60}" type="presParOf" srcId="{02B1E35F-37AB-41CA-B42D-59978A164DF2}" destId="{10F105E2-8D28-4FDF-A1BD-45AFD41EAD75}" srcOrd="1" destOrd="0" presId="urn:microsoft.com/office/officeart/2005/8/layout/vList2"/>
    <dgm:cxn modelId="{F6EFC8C9-7F43-4E84-B2F2-314FBAC8B4CC}" type="presParOf" srcId="{02B1E35F-37AB-41CA-B42D-59978A164DF2}" destId="{90F52682-64EC-4095-9344-EC143A94249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F2CAF16D-23FB-4C56-81A9-E235C6D95AB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66C9B09-8775-4D51-9D01-F71C22887AB4}">
      <dgm:prSet/>
      <dgm:spPr/>
      <dgm:t>
        <a:bodyPr/>
        <a:lstStyle/>
        <a:p>
          <a:r>
            <a:rPr lang="en-US"/>
            <a:t>Unused entities</a:t>
          </a:r>
        </a:p>
      </dgm:t>
    </dgm:pt>
    <dgm:pt modelId="{27BEFDB0-9AC6-4AB3-B2E1-2CC1ECC47823}" type="parTrans" cxnId="{A55E486F-4015-4A45-A6C5-78C7C8977252}">
      <dgm:prSet/>
      <dgm:spPr/>
      <dgm:t>
        <a:bodyPr/>
        <a:lstStyle/>
        <a:p>
          <a:endParaRPr lang="en-US"/>
        </a:p>
      </dgm:t>
    </dgm:pt>
    <dgm:pt modelId="{C004D1B9-1A5B-40E5-A221-78697DC196BC}" type="sibTrans" cxnId="{A55E486F-4015-4A45-A6C5-78C7C8977252}">
      <dgm:prSet/>
      <dgm:spPr/>
      <dgm:t>
        <a:bodyPr/>
        <a:lstStyle/>
        <a:p>
          <a:endParaRPr lang="en-US"/>
        </a:p>
      </dgm:t>
    </dgm:pt>
    <dgm:pt modelId="{58C35812-D360-41EA-8EC2-7921F8CF0F46}">
      <dgm:prSet/>
      <dgm:spPr/>
      <dgm:t>
        <a:bodyPr/>
        <a:lstStyle/>
        <a:p>
          <a:r>
            <a:rPr lang="en-US"/>
            <a:t>Unused/draft processes</a:t>
          </a:r>
        </a:p>
      </dgm:t>
    </dgm:pt>
    <dgm:pt modelId="{AEB0929C-B83B-4099-84A9-11ED8DE69D40}" type="parTrans" cxnId="{C7BD6442-C324-4597-8EC9-F15884606A78}">
      <dgm:prSet/>
      <dgm:spPr/>
      <dgm:t>
        <a:bodyPr/>
        <a:lstStyle/>
        <a:p>
          <a:endParaRPr lang="en-US"/>
        </a:p>
      </dgm:t>
    </dgm:pt>
    <dgm:pt modelId="{7FAFC537-856E-4741-967D-1D660B952982}" type="sibTrans" cxnId="{C7BD6442-C324-4597-8EC9-F15884606A78}">
      <dgm:prSet/>
      <dgm:spPr/>
      <dgm:t>
        <a:bodyPr/>
        <a:lstStyle/>
        <a:p>
          <a:endParaRPr lang="en-US"/>
        </a:p>
      </dgm:t>
    </dgm:pt>
    <dgm:pt modelId="{192BFAF7-7405-488E-BFF9-45F4709A1FE0}">
      <dgm:prSet/>
      <dgm:spPr/>
      <dgm:t>
        <a:bodyPr/>
        <a:lstStyle/>
        <a:p>
          <a:r>
            <a:rPr lang="en-US"/>
            <a:t>Inappropriate security role access</a:t>
          </a:r>
        </a:p>
      </dgm:t>
    </dgm:pt>
    <dgm:pt modelId="{2C02BA9E-98CA-4843-AEDD-63A49BD269D3}" type="parTrans" cxnId="{B36C7504-D19E-49BD-90B8-106072DE320D}">
      <dgm:prSet/>
      <dgm:spPr/>
      <dgm:t>
        <a:bodyPr/>
        <a:lstStyle/>
        <a:p>
          <a:endParaRPr lang="en-US"/>
        </a:p>
      </dgm:t>
    </dgm:pt>
    <dgm:pt modelId="{8A97F100-A493-4309-BE5F-CDBAE6FB1ED1}" type="sibTrans" cxnId="{B36C7504-D19E-49BD-90B8-106072DE320D}">
      <dgm:prSet/>
      <dgm:spPr/>
      <dgm:t>
        <a:bodyPr/>
        <a:lstStyle/>
        <a:p>
          <a:endParaRPr lang="en-US"/>
        </a:p>
      </dgm:t>
    </dgm:pt>
    <dgm:pt modelId="{525975D7-E3B9-40C0-90BB-505515465E38}" type="pres">
      <dgm:prSet presAssocID="{F2CAF16D-23FB-4C56-81A9-E235C6D95ABF}" presName="linear" presStyleCnt="0">
        <dgm:presLayoutVars>
          <dgm:animLvl val="lvl"/>
          <dgm:resizeHandles val="exact"/>
        </dgm:presLayoutVars>
      </dgm:prSet>
      <dgm:spPr/>
    </dgm:pt>
    <dgm:pt modelId="{75428CEC-D4ED-48AF-B938-F1048E0BDACC}" type="pres">
      <dgm:prSet presAssocID="{366C9B09-8775-4D51-9D01-F71C22887A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C44BC50-51DD-4B37-B4F2-E8F8B5003977}" type="pres">
      <dgm:prSet presAssocID="{C004D1B9-1A5B-40E5-A221-78697DC196BC}" presName="spacer" presStyleCnt="0"/>
      <dgm:spPr/>
    </dgm:pt>
    <dgm:pt modelId="{5C6EFD4A-A078-4A6B-9A22-AA280F7AB31C}" type="pres">
      <dgm:prSet presAssocID="{58C35812-D360-41EA-8EC2-7921F8CF0F4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41536E3-B497-400C-9EF2-A5FCF7B3CC1E}" type="pres">
      <dgm:prSet presAssocID="{7FAFC537-856E-4741-967D-1D660B952982}" presName="spacer" presStyleCnt="0"/>
      <dgm:spPr/>
    </dgm:pt>
    <dgm:pt modelId="{D96B2021-60F9-400F-8960-E1ACEC9A72C0}" type="pres">
      <dgm:prSet presAssocID="{192BFAF7-7405-488E-BFF9-45F4709A1FE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36C7504-D19E-49BD-90B8-106072DE320D}" srcId="{F2CAF16D-23FB-4C56-81A9-E235C6D95ABF}" destId="{192BFAF7-7405-488E-BFF9-45F4709A1FE0}" srcOrd="2" destOrd="0" parTransId="{2C02BA9E-98CA-4843-AEDD-63A49BD269D3}" sibTransId="{8A97F100-A493-4309-BE5F-CDBAE6FB1ED1}"/>
    <dgm:cxn modelId="{E6883B2B-0651-41D2-857C-B34E7CF07197}" type="presOf" srcId="{F2CAF16D-23FB-4C56-81A9-E235C6D95ABF}" destId="{525975D7-E3B9-40C0-90BB-505515465E38}" srcOrd="0" destOrd="0" presId="urn:microsoft.com/office/officeart/2005/8/layout/vList2"/>
    <dgm:cxn modelId="{C7BD6442-C324-4597-8EC9-F15884606A78}" srcId="{F2CAF16D-23FB-4C56-81A9-E235C6D95ABF}" destId="{58C35812-D360-41EA-8EC2-7921F8CF0F46}" srcOrd="1" destOrd="0" parTransId="{AEB0929C-B83B-4099-84A9-11ED8DE69D40}" sibTransId="{7FAFC537-856E-4741-967D-1D660B952982}"/>
    <dgm:cxn modelId="{C01DF14D-4D4E-4864-8642-C4270E544053}" type="presOf" srcId="{366C9B09-8775-4D51-9D01-F71C22887AB4}" destId="{75428CEC-D4ED-48AF-B938-F1048E0BDACC}" srcOrd="0" destOrd="0" presId="urn:microsoft.com/office/officeart/2005/8/layout/vList2"/>
    <dgm:cxn modelId="{A55E486F-4015-4A45-A6C5-78C7C8977252}" srcId="{F2CAF16D-23FB-4C56-81A9-E235C6D95ABF}" destId="{366C9B09-8775-4D51-9D01-F71C22887AB4}" srcOrd="0" destOrd="0" parTransId="{27BEFDB0-9AC6-4AB3-B2E1-2CC1ECC47823}" sibTransId="{C004D1B9-1A5B-40E5-A221-78697DC196BC}"/>
    <dgm:cxn modelId="{AC0445A9-EF27-4465-825F-255889DEDFBC}" type="presOf" srcId="{58C35812-D360-41EA-8EC2-7921F8CF0F46}" destId="{5C6EFD4A-A078-4A6B-9A22-AA280F7AB31C}" srcOrd="0" destOrd="0" presId="urn:microsoft.com/office/officeart/2005/8/layout/vList2"/>
    <dgm:cxn modelId="{443695C7-D784-428B-A003-A3223FD4015F}" type="presOf" srcId="{192BFAF7-7405-488E-BFF9-45F4709A1FE0}" destId="{D96B2021-60F9-400F-8960-E1ACEC9A72C0}" srcOrd="0" destOrd="0" presId="urn:microsoft.com/office/officeart/2005/8/layout/vList2"/>
    <dgm:cxn modelId="{07F40202-A5BA-4421-A378-DF35CE269834}" type="presParOf" srcId="{525975D7-E3B9-40C0-90BB-505515465E38}" destId="{75428CEC-D4ED-48AF-B938-F1048E0BDACC}" srcOrd="0" destOrd="0" presId="urn:microsoft.com/office/officeart/2005/8/layout/vList2"/>
    <dgm:cxn modelId="{7E0CF04D-A705-4D54-90A6-7A16548C2589}" type="presParOf" srcId="{525975D7-E3B9-40C0-90BB-505515465E38}" destId="{0C44BC50-51DD-4B37-B4F2-E8F8B5003977}" srcOrd="1" destOrd="0" presId="urn:microsoft.com/office/officeart/2005/8/layout/vList2"/>
    <dgm:cxn modelId="{F503B5E6-F9F8-4403-BE6F-0B5A7C29F610}" type="presParOf" srcId="{525975D7-E3B9-40C0-90BB-505515465E38}" destId="{5C6EFD4A-A078-4A6B-9A22-AA280F7AB31C}" srcOrd="2" destOrd="0" presId="urn:microsoft.com/office/officeart/2005/8/layout/vList2"/>
    <dgm:cxn modelId="{0AC17934-F6BA-4CBB-8CED-CFEBE479169D}" type="presParOf" srcId="{525975D7-E3B9-40C0-90BB-505515465E38}" destId="{841536E3-B497-400C-9EF2-A5FCF7B3CC1E}" srcOrd="3" destOrd="0" presId="urn:microsoft.com/office/officeart/2005/8/layout/vList2"/>
    <dgm:cxn modelId="{62570E4F-155C-49FD-B775-F5E085F2ED02}" type="presParOf" srcId="{525975D7-E3B9-40C0-90BB-505515465E38}" destId="{D96B2021-60F9-400F-8960-E1ACEC9A72C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932400F-DC29-44D4-B47B-32B72F67185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66C372B-3100-43D2-86E7-19B49E107755}">
      <dgm:prSet/>
      <dgm:spPr/>
      <dgm:t>
        <a:bodyPr/>
        <a:lstStyle/>
        <a:p>
          <a:r>
            <a:rPr lang="en-US"/>
            <a:t>Remove components that do not affect the user first</a:t>
          </a:r>
        </a:p>
      </dgm:t>
    </dgm:pt>
    <dgm:pt modelId="{3F5E90CD-94F8-428E-AC50-F4B1C521FB66}" type="parTrans" cxnId="{6E078A68-FB77-411E-A224-BE37F2E0AF49}">
      <dgm:prSet/>
      <dgm:spPr/>
      <dgm:t>
        <a:bodyPr/>
        <a:lstStyle/>
        <a:p>
          <a:endParaRPr lang="en-US"/>
        </a:p>
      </dgm:t>
    </dgm:pt>
    <dgm:pt modelId="{4C2274AC-3481-4D6A-ACE1-128210BBF819}" type="sibTrans" cxnId="{6E078A68-FB77-411E-A224-BE37F2E0AF49}">
      <dgm:prSet/>
      <dgm:spPr/>
      <dgm:t>
        <a:bodyPr/>
        <a:lstStyle/>
        <a:p>
          <a:endParaRPr lang="en-US"/>
        </a:p>
      </dgm:t>
    </dgm:pt>
    <dgm:pt modelId="{352C794A-DF70-4EA5-921A-E6CC735242BB}" type="pres">
      <dgm:prSet presAssocID="{7932400F-DC29-44D4-B47B-32B72F67185F}" presName="linear" presStyleCnt="0">
        <dgm:presLayoutVars>
          <dgm:animLvl val="lvl"/>
          <dgm:resizeHandles val="exact"/>
        </dgm:presLayoutVars>
      </dgm:prSet>
      <dgm:spPr/>
    </dgm:pt>
    <dgm:pt modelId="{83D892E5-EFA1-4AD7-A15B-B1F9F56FE779}" type="pres">
      <dgm:prSet presAssocID="{066C372B-3100-43D2-86E7-19B49E10775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E078A68-FB77-411E-A224-BE37F2E0AF49}" srcId="{7932400F-DC29-44D4-B47B-32B72F67185F}" destId="{066C372B-3100-43D2-86E7-19B49E107755}" srcOrd="0" destOrd="0" parTransId="{3F5E90CD-94F8-428E-AC50-F4B1C521FB66}" sibTransId="{4C2274AC-3481-4D6A-ACE1-128210BBF819}"/>
    <dgm:cxn modelId="{51D0398C-B203-4FD2-AB3C-633E1ABCDAE5}" type="presOf" srcId="{066C372B-3100-43D2-86E7-19B49E107755}" destId="{83D892E5-EFA1-4AD7-A15B-B1F9F56FE779}" srcOrd="0" destOrd="0" presId="urn:microsoft.com/office/officeart/2005/8/layout/vList2"/>
    <dgm:cxn modelId="{297764C5-8080-4703-8CB8-9CB70F31BCA0}" type="presOf" srcId="{7932400F-DC29-44D4-B47B-32B72F67185F}" destId="{352C794A-DF70-4EA5-921A-E6CC735242BB}" srcOrd="0" destOrd="0" presId="urn:microsoft.com/office/officeart/2005/8/layout/vList2"/>
    <dgm:cxn modelId="{5D133F80-8D46-4F49-A976-C2DC3A131942}" type="presParOf" srcId="{352C794A-DF70-4EA5-921A-E6CC735242BB}" destId="{83D892E5-EFA1-4AD7-A15B-B1F9F56FE7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85883FAC-0F06-40DC-BCE4-21237C3B03F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293E5BF-D229-4359-8187-E09DBC6EC25D}">
      <dgm:prSet/>
      <dgm:spPr/>
      <dgm:t>
        <a:bodyPr/>
        <a:lstStyle/>
        <a:p>
          <a:r>
            <a:rPr lang="en-US"/>
            <a:t>Using the App model, you don’t actually have to remove things, just don’t show them</a:t>
          </a:r>
        </a:p>
      </dgm:t>
    </dgm:pt>
    <dgm:pt modelId="{6213A6E9-0404-4698-B496-9A81EF8EB4B9}" type="parTrans" cxnId="{7BEA08DD-2B08-4770-86C0-66D3A5085307}">
      <dgm:prSet/>
      <dgm:spPr/>
      <dgm:t>
        <a:bodyPr/>
        <a:lstStyle/>
        <a:p>
          <a:endParaRPr lang="en-US"/>
        </a:p>
      </dgm:t>
    </dgm:pt>
    <dgm:pt modelId="{DF41A9F1-88B2-4FA4-AC1B-68A532F8D9D7}" type="sibTrans" cxnId="{7BEA08DD-2B08-4770-86C0-66D3A5085307}">
      <dgm:prSet/>
      <dgm:spPr/>
      <dgm:t>
        <a:bodyPr/>
        <a:lstStyle/>
        <a:p>
          <a:endParaRPr lang="en-US"/>
        </a:p>
      </dgm:t>
    </dgm:pt>
    <dgm:pt modelId="{9FD5DC04-7372-476F-9D53-2999C53765B5}" type="pres">
      <dgm:prSet presAssocID="{85883FAC-0F06-40DC-BCE4-21237C3B03F3}" presName="linear" presStyleCnt="0">
        <dgm:presLayoutVars>
          <dgm:animLvl val="lvl"/>
          <dgm:resizeHandles val="exact"/>
        </dgm:presLayoutVars>
      </dgm:prSet>
      <dgm:spPr/>
    </dgm:pt>
    <dgm:pt modelId="{CE1DE688-9DE0-4F5A-8616-A1524C40E79A}" type="pres">
      <dgm:prSet presAssocID="{9293E5BF-D229-4359-8187-E09DBC6EC25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2CD6B59-8A14-4138-BC0D-CCF59AA1664F}" type="presOf" srcId="{9293E5BF-D229-4359-8187-E09DBC6EC25D}" destId="{CE1DE688-9DE0-4F5A-8616-A1524C40E79A}" srcOrd="0" destOrd="0" presId="urn:microsoft.com/office/officeart/2005/8/layout/vList2"/>
    <dgm:cxn modelId="{7BEA08DD-2B08-4770-86C0-66D3A5085307}" srcId="{85883FAC-0F06-40DC-BCE4-21237C3B03F3}" destId="{9293E5BF-D229-4359-8187-E09DBC6EC25D}" srcOrd="0" destOrd="0" parTransId="{6213A6E9-0404-4698-B496-9A81EF8EB4B9}" sibTransId="{DF41A9F1-88B2-4FA4-AC1B-68A532F8D9D7}"/>
    <dgm:cxn modelId="{9B847CE0-CBED-42D5-8586-97BA006C65B7}" type="presOf" srcId="{85883FAC-0F06-40DC-BCE4-21237C3B03F3}" destId="{9FD5DC04-7372-476F-9D53-2999C53765B5}" srcOrd="0" destOrd="0" presId="urn:microsoft.com/office/officeart/2005/8/layout/vList2"/>
    <dgm:cxn modelId="{A4190B9A-3A4E-4D41-9D12-8A5415F07C2D}" type="presParOf" srcId="{9FD5DC04-7372-476F-9D53-2999C53765B5}" destId="{CE1DE688-9DE0-4F5A-8616-A1524C40E79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9084D16B-D79B-4610-8EF6-DB843B26F5A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3DDAF3A-7110-45A5-9510-C2F71A308BA5}">
      <dgm:prSet/>
      <dgm:spPr/>
      <dgm:t>
        <a:bodyPr/>
        <a:lstStyle/>
        <a:p>
          <a:r>
            <a:rPr lang="en-US"/>
            <a:t>What makes </a:t>
          </a:r>
          <a:r>
            <a:rPr lang="en-US" i="1"/>
            <a:t>your</a:t>
          </a:r>
          <a:r>
            <a:rPr lang="en-US"/>
            <a:t> job harder?</a:t>
          </a:r>
        </a:p>
      </dgm:t>
    </dgm:pt>
    <dgm:pt modelId="{FEACC367-7EB6-4C7B-A51E-30D4D8651B58}" type="parTrans" cxnId="{E5B40948-F570-451C-A916-FC2893E80828}">
      <dgm:prSet/>
      <dgm:spPr/>
      <dgm:t>
        <a:bodyPr/>
        <a:lstStyle/>
        <a:p>
          <a:endParaRPr lang="en-US"/>
        </a:p>
      </dgm:t>
    </dgm:pt>
    <dgm:pt modelId="{3B866B92-46B8-450F-8B9E-F8398B847C18}" type="sibTrans" cxnId="{E5B40948-F570-451C-A916-FC2893E80828}">
      <dgm:prSet/>
      <dgm:spPr/>
      <dgm:t>
        <a:bodyPr/>
        <a:lstStyle/>
        <a:p>
          <a:endParaRPr lang="en-US"/>
        </a:p>
      </dgm:t>
    </dgm:pt>
    <dgm:pt modelId="{3AEAEED8-98DF-44B0-835E-C87EB2E89EFC}">
      <dgm:prSet/>
      <dgm:spPr/>
      <dgm:t>
        <a:bodyPr/>
        <a:lstStyle/>
        <a:p>
          <a:r>
            <a:rPr lang="en-US"/>
            <a:t>Can it be corrected?</a:t>
          </a:r>
        </a:p>
      </dgm:t>
    </dgm:pt>
    <dgm:pt modelId="{361447CA-24D9-429F-AEB0-8B55491D4A1D}" type="parTrans" cxnId="{C81F8EB1-265F-4ECC-9259-5DA66F95BB6C}">
      <dgm:prSet/>
      <dgm:spPr/>
      <dgm:t>
        <a:bodyPr/>
        <a:lstStyle/>
        <a:p>
          <a:endParaRPr lang="en-US"/>
        </a:p>
      </dgm:t>
    </dgm:pt>
    <dgm:pt modelId="{22EA28B7-321E-4B5D-A11C-FE990A67FC8C}" type="sibTrans" cxnId="{C81F8EB1-265F-4ECC-9259-5DA66F95BB6C}">
      <dgm:prSet/>
      <dgm:spPr/>
      <dgm:t>
        <a:bodyPr/>
        <a:lstStyle/>
        <a:p>
          <a:endParaRPr lang="en-US"/>
        </a:p>
      </dgm:t>
    </dgm:pt>
    <dgm:pt modelId="{4BFA02AB-DF8B-4BB2-A7AF-8891BE7FB6E1}">
      <dgm:prSet/>
      <dgm:spPr/>
      <dgm:t>
        <a:bodyPr/>
        <a:lstStyle/>
        <a:p>
          <a:r>
            <a:rPr lang="en-US"/>
            <a:t>Then how can it be corrected?</a:t>
          </a:r>
        </a:p>
      </dgm:t>
    </dgm:pt>
    <dgm:pt modelId="{D467D3A1-B5B1-4AA2-8784-F9C695EB21B6}" type="parTrans" cxnId="{3A75098C-C01E-448E-91F3-FED15456EB72}">
      <dgm:prSet/>
      <dgm:spPr/>
      <dgm:t>
        <a:bodyPr/>
        <a:lstStyle/>
        <a:p>
          <a:endParaRPr lang="en-US"/>
        </a:p>
      </dgm:t>
    </dgm:pt>
    <dgm:pt modelId="{008D4E90-7FFA-4A53-A190-EC3B19A9BE12}" type="sibTrans" cxnId="{3A75098C-C01E-448E-91F3-FED15456EB72}">
      <dgm:prSet/>
      <dgm:spPr/>
      <dgm:t>
        <a:bodyPr/>
        <a:lstStyle/>
        <a:p>
          <a:endParaRPr lang="en-US"/>
        </a:p>
      </dgm:t>
    </dgm:pt>
    <dgm:pt modelId="{2DC71C79-8324-48BC-9C03-04357FB81859}" type="pres">
      <dgm:prSet presAssocID="{9084D16B-D79B-4610-8EF6-DB843B26F5A9}" presName="linear" presStyleCnt="0">
        <dgm:presLayoutVars>
          <dgm:animLvl val="lvl"/>
          <dgm:resizeHandles val="exact"/>
        </dgm:presLayoutVars>
      </dgm:prSet>
      <dgm:spPr/>
    </dgm:pt>
    <dgm:pt modelId="{BFA1DE36-78DD-4DD3-8956-2CB4542E8F1F}" type="pres">
      <dgm:prSet presAssocID="{93DDAF3A-7110-45A5-9510-C2F71A308BA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BE751A2-4DC6-4F6E-B043-0653EF5CFF3F}" type="pres">
      <dgm:prSet presAssocID="{3B866B92-46B8-450F-8B9E-F8398B847C18}" presName="spacer" presStyleCnt="0"/>
      <dgm:spPr/>
    </dgm:pt>
    <dgm:pt modelId="{EC851C9D-7907-4A1E-ABF7-59749C60E93E}" type="pres">
      <dgm:prSet presAssocID="{3AEAEED8-98DF-44B0-835E-C87EB2E89EF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7D2C06E-3C2A-4888-A24C-8E2521C33879}" type="pres">
      <dgm:prSet presAssocID="{22EA28B7-321E-4B5D-A11C-FE990A67FC8C}" presName="spacer" presStyleCnt="0"/>
      <dgm:spPr/>
    </dgm:pt>
    <dgm:pt modelId="{B4B0D3A7-186D-4FDC-8127-85FA92FC0873}" type="pres">
      <dgm:prSet presAssocID="{4BFA02AB-DF8B-4BB2-A7AF-8891BE7FB6E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7229215-6FDC-4969-8546-885D70C631AB}" type="presOf" srcId="{4BFA02AB-DF8B-4BB2-A7AF-8891BE7FB6E1}" destId="{B4B0D3A7-186D-4FDC-8127-85FA92FC0873}" srcOrd="0" destOrd="0" presId="urn:microsoft.com/office/officeart/2005/8/layout/vList2"/>
    <dgm:cxn modelId="{C0548821-692B-4470-81A9-4087C04F2798}" type="presOf" srcId="{93DDAF3A-7110-45A5-9510-C2F71A308BA5}" destId="{BFA1DE36-78DD-4DD3-8956-2CB4542E8F1F}" srcOrd="0" destOrd="0" presId="urn:microsoft.com/office/officeart/2005/8/layout/vList2"/>
    <dgm:cxn modelId="{E5B40948-F570-451C-A916-FC2893E80828}" srcId="{9084D16B-D79B-4610-8EF6-DB843B26F5A9}" destId="{93DDAF3A-7110-45A5-9510-C2F71A308BA5}" srcOrd="0" destOrd="0" parTransId="{FEACC367-7EB6-4C7B-A51E-30D4D8651B58}" sibTransId="{3B866B92-46B8-450F-8B9E-F8398B847C18}"/>
    <dgm:cxn modelId="{3A75098C-C01E-448E-91F3-FED15456EB72}" srcId="{9084D16B-D79B-4610-8EF6-DB843B26F5A9}" destId="{4BFA02AB-DF8B-4BB2-A7AF-8891BE7FB6E1}" srcOrd="2" destOrd="0" parTransId="{D467D3A1-B5B1-4AA2-8784-F9C695EB21B6}" sibTransId="{008D4E90-7FFA-4A53-A190-EC3B19A9BE12}"/>
    <dgm:cxn modelId="{C81F8EB1-265F-4ECC-9259-5DA66F95BB6C}" srcId="{9084D16B-D79B-4610-8EF6-DB843B26F5A9}" destId="{3AEAEED8-98DF-44B0-835E-C87EB2E89EFC}" srcOrd="1" destOrd="0" parTransId="{361447CA-24D9-429F-AEB0-8B55491D4A1D}" sibTransId="{22EA28B7-321E-4B5D-A11C-FE990A67FC8C}"/>
    <dgm:cxn modelId="{21BB68B6-CCFF-48F8-874C-072FB2BF1E87}" type="presOf" srcId="{3AEAEED8-98DF-44B0-835E-C87EB2E89EFC}" destId="{EC851C9D-7907-4A1E-ABF7-59749C60E93E}" srcOrd="0" destOrd="0" presId="urn:microsoft.com/office/officeart/2005/8/layout/vList2"/>
    <dgm:cxn modelId="{D563E5FE-D7C2-4310-B823-D88618E5C57D}" type="presOf" srcId="{9084D16B-D79B-4610-8EF6-DB843B26F5A9}" destId="{2DC71C79-8324-48BC-9C03-04357FB81859}" srcOrd="0" destOrd="0" presId="urn:microsoft.com/office/officeart/2005/8/layout/vList2"/>
    <dgm:cxn modelId="{B0989D30-C1E2-4AFB-80F5-6BFCA31C5833}" type="presParOf" srcId="{2DC71C79-8324-48BC-9C03-04357FB81859}" destId="{BFA1DE36-78DD-4DD3-8956-2CB4542E8F1F}" srcOrd="0" destOrd="0" presId="urn:microsoft.com/office/officeart/2005/8/layout/vList2"/>
    <dgm:cxn modelId="{BF1558AC-A0C5-4580-ADF2-CC40519B37F6}" type="presParOf" srcId="{2DC71C79-8324-48BC-9C03-04357FB81859}" destId="{3BE751A2-4DC6-4F6E-B043-0653EF5CFF3F}" srcOrd="1" destOrd="0" presId="urn:microsoft.com/office/officeart/2005/8/layout/vList2"/>
    <dgm:cxn modelId="{FA12F254-DEF7-4F0C-971C-EC2396A1DE92}" type="presParOf" srcId="{2DC71C79-8324-48BC-9C03-04357FB81859}" destId="{EC851C9D-7907-4A1E-ABF7-59749C60E93E}" srcOrd="2" destOrd="0" presId="urn:microsoft.com/office/officeart/2005/8/layout/vList2"/>
    <dgm:cxn modelId="{14B87A04-570B-4915-89FB-647AC8465504}" type="presParOf" srcId="{2DC71C79-8324-48BC-9C03-04357FB81859}" destId="{07D2C06E-3C2A-4888-A24C-8E2521C33879}" srcOrd="3" destOrd="0" presId="urn:microsoft.com/office/officeart/2005/8/layout/vList2"/>
    <dgm:cxn modelId="{FA5C3C16-D664-433F-AB59-775F9037EF8D}" type="presParOf" srcId="{2DC71C79-8324-48BC-9C03-04357FB81859}" destId="{B4B0D3A7-186D-4FDC-8127-85FA92FC087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F5BF424C-0E40-40BB-BAC0-60C0C3A5B15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C9ED7DA-A80F-4A59-80F9-A96DDAABA87B}">
      <dgm:prSet/>
      <dgm:spPr/>
      <dgm:t>
        <a:bodyPr/>
        <a:lstStyle/>
        <a:p>
          <a:r>
            <a:rPr lang="en-US"/>
            <a:t>Better, faster, stronger</a:t>
          </a:r>
        </a:p>
      </dgm:t>
    </dgm:pt>
    <dgm:pt modelId="{079FFCD7-CD84-403C-8612-D6846E7A09F1}" type="parTrans" cxnId="{EC029BA9-B6BF-46E8-9CAF-7CE1860B0FEA}">
      <dgm:prSet/>
      <dgm:spPr/>
      <dgm:t>
        <a:bodyPr/>
        <a:lstStyle/>
        <a:p>
          <a:endParaRPr lang="en-US"/>
        </a:p>
      </dgm:t>
    </dgm:pt>
    <dgm:pt modelId="{5EA75157-140B-46A4-92BD-422B684B7C1F}" type="sibTrans" cxnId="{EC029BA9-B6BF-46E8-9CAF-7CE1860B0FEA}">
      <dgm:prSet/>
      <dgm:spPr/>
      <dgm:t>
        <a:bodyPr/>
        <a:lstStyle/>
        <a:p>
          <a:endParaRPr lang="en-US"/>
        </a:p>
      </dgm:t>
    </dgm:pt>
    <dgm:pt modelId="{90C3207A-C63B-42D1-BCD8-23725E83AE6D}">
      <dgm:prSet/>
      <dgm:spPr/>
      <dgm:t>
        <a:bodyPr/>
        <a:lstStyle/>
        <a:p>
          <a:r>
            <a:rPr lang="en-US"/>
            <a:t>More streamlined</a:t>
          </a:r>
        </a:p>
      </dgm:t>
    </dgm:pt>
    <dgm:pt modelId="{A39C3090-FCF4-4D39-B8C4-85D917914E44}" type="parTrans" cxnId="{DD713483-DCB1-4DF7-B9EC-76E2C1328194}">
      <dgm:prSet/>
      <dgm:spPr/>
      <dgm:t>
        <a:bodyPr/>
        <a:lstStyle/>
        <a:p>
          <a:endParaRPr lang="en-US"/>
        </a:p>
      </dgm:t>
    </dgm:pt>
    <dgm:pt modelId="{A19B15A0-96B5-4AF3-98BA-95146F38322D}" type="sibTrans" cxnId="{DD713483-DCB1-4DF7-B9EC-76E2C1328194}">
      <dgm:prSet/>
      <dgm:spPr/>
      <dgm:t>
        <a:bodyPr/>
        <a:lstStyle/>
        <a:p>
          <a:endParaRPr lang="en-US"/>
        </a:p>
      </dgm:t>
    </dgm:pt>
    <dgm:pt modelId="{31864688-469F-4F45-89B5-FA3391B295C6}">
      <dgm:prSet/>
      <dgm:spPr/>
      <dgm:t>
        <a:bodyPr/>
        <a:lstStyle/>
        <a:p>
          <a:r>
            <a:rPr lang="en-US"/>
            <a:t>Less, is more</a:t>
          </a:r>
        </a:p>
      </dgm:t>
    </dgm:pt>
    <dgm:pt modelId="{DF1091D3-01F8-4472-ADD8-38A4FEC126D1}" type="parTrans" cxnId="{2E57E639-1CE0-4B32-B31F-37346C80153B}">
      <dgm:prSet/>
      <dgm:spPr/>
      <dgm:t>
        <a:bodyPr/>
        <a:lstStyle/>
        <a:p>
          <a:endParaRPr lang="en-US"/>
        </a:p>
      </dgm:t>
    </dgm:pt>
    <dgm:pt modelId="{04AC1624-8A5F-4C7D-A008-18CE69F01410}" type="sibTrans" cxnId="{2E57E639-1CE0-4B32-B31F-37346C80153B}">
      <dgm:prSet/>
      <dgm:spPr/>
      <dgm:t>
        <a:bodyPr/>
        <a:lstStyle/>
        <a:p>
          <a:endParaRPr lang="en-US"/>
        </a:p>
      </dgm:t>
    </dgm:pt>
    <dgm:pt modelId="{FF269CBA-B3D7-4DE9-B65E-B1C9C805E502}" type="pres">
      <dgm:prSet presAssocID="{F5BF424C-0E40-40BB-BAC0-60C0C3A5B15B}" presName="linear" presStyleCnt="0">
        <dgm:presLayoutVars>
          <dgm:animLvl val="lvl"/>
          <dgm:resizeHandles val="exact"/>
        </dgm:presLayoutVars>
      </dgm:prSet>
      <dgm:spPr/>
    </dgm:pt>
    <dgm:pt modelId="{CAA2DC35-E945-480B-B888-E0B0C56E29C8}" type="pres">
      <dgm:prSet presAssocID="{9C9ED7DA-A80F-4A59-80F9-A96DDAABA87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225715A-12FA-4DB2-AB37-7B9332AE28C3}" type="pres">
      <dgm:prSet presAssocID="{5EA75157-140B-46A4-92BD-422B684B7C1F}" presName="spacer" presStyleCnt="0"/>
      <dgm:spPr/>
    </dgm:pt>
    <dgm:pt modelId="{3BB90264-D9AC-415B-84DF-9A411F93872B}" type="pres">
      <dgm:prSet presAssocID="{90C3207A-C63B-42D1-BCD8-23725E83AE6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86D3DAE-975F-4624-8467-E15AFA773FEC}" type="pres">
      <dgm:prSet presAssocID="{A19B15A0-96B5-4AF3-98BA-95146F38322D}" presName="spacer" presStyleCnt="0"/>
      <dgm:spPr/>
    </dgm:pt>
    <dgm:pt modelId="{81DD4E3D-1AF2-40ED-8B21-032A423A6257}" type="pres">
      <dgm:prSet presAssocID="{31864688-469F-4F45-89B5-FA3391B295C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E57E639-1CE0-4B32-B31F-37346C80153B}" srcId="{F5BF424C-0E40-40BB-BAC0-60C0C3A5B15B}" destId="{31864688-469F-4F45-89B5-FA3391B295C6}" srcOrd="2" destOrd="0" parTransId="{DF1091D3-01F8-4472-ADD8-38A4FEC126D1}" sibTransId="{04AC1624-8A5F-4C7D-A008-18CE69F01410}"/>
    <dgm:cxn modelId="{9379FE6C-4D1D-4F7A-BB6F-79731CBA4747}" type="presOf" srcId="{90C3207A-C63B-42D1-BCD8-23725E83AE6D}" destId="{3BB90264-D9AC-415B-84DF-9A411F93872B}" srcOrd="0" destOrd="0" presId="urn:microsoft.com/office/officeart/2005/8/layout/vList2"/>
    <dgm:cxn modelId="{DD713483-DCB1-4DF7-B9EC-76E2C1328194}" srcId="{F5BF424C-0E40-40BB-BAC0-60C0C3A5B15B}" destId="{90C3207A-C63B-42D1-BCD8-23725E83AE6D}" srcOrd="1" destOrd="0" parTransId="{A39C3090-FCF4-4D39-B8C4-85D917914E44}" sibTransId="{A19B15A0-96B5-4AF3-98BA-95146F38322D}"/>
    <dgm:cxn modelId="{EC029BA9-B6BF-46E8-9CAF-7CE1860B0FEA}" srcId="{F5BF424C-0E40-40BB-BAC0-60C0C3A5B15B}" destId="{9C9ED7DA-A80F-4A59-80F9-A96DDAABA87B}" srcOrd="0" destOrd="0" parTransId="{079FFCD7-CD84-403C-8612-D6846E7A09F1}" sibTransId="{5EA75157-140B-46A4-92BD-422B684B7C1F}"/>
    <dgm:cxn modelId="{B7C829B4-B9B6-4712-84C9-C34B69BA8672}" type="presOf" srcId="{9C9ED7DA-A80F-4A59-80F9-A96DDAABA87B}" destId="{CAA2DC35-E945-480B-B888-E0B0C56E29C8}" srcOrd="0" destOrd="0" presId="urn:microsoft.com/office/officeart/2005/8/layout/vList2"/>
    <dgm:cxn modelId="{F35A4CB4-0668-413E-9F59-F81A7D95FEF2}" type="presOf" srcId="{31864688-469F-4F45-89B5-FA3391B295C6}" destId="{81DD4E3D-1AF2-40ED-8B21-032A423A6257}" srcOrd="0" destOrd="0" presId="urn:microsoft.com/office/officeart/2005/8/layout/vList2"/>
    <dgm:cxn modelId="{D16AC8C4-930D-43B0-9529-5289DD16732D}" type="presOf" srcId="{F5BF424C-0E40-40BB-BAC0-60C0C3A5B15B}" destId="{FF269CBA-B3D7-4DE9-B65E-B1C9C805E502}" srcOrd="0" destOrd="0" presId="urn:microsoft.com/office/officeart/2005/8/layout/vList2"/>
    <dgm:cxn modelId="{0479E38C-5F5B-4FC4-BFDA-B99052F50253}" type="presParOf" srcId="{FF269CBA-B3D7-4DE9-B65E-B1C9C805E502}" destId="{CAA2DC35-E945-480B-B888-E0B0C56E29C8}" srcOrd="0" destOrd="0" presId="urn:microsoft.com/office/officeart/2005/8/layout/vList2"/>
    <dgm:cxn modelId="{3A95EC8A-956B-410C-9D83-7D10E6D2C1B9}" type="presParOf" srcId="{FF269CBA-B3D7-4DE9-B65E-B1C9C805E502}" destId="{1225715A-12FA-4DB2-AB37-7B9332AE28C3}" srcOrd="1" destOrd="0" presId="urn:microsoft.com/office/officeart/2005/8/layout/vList2"/>
    <dgm:cxn modelId="{9A2641A5-ACAC-41BE-AF8D-B2F5559AB6FC}" type="presParOf" srcId="{FF269CBA-B3D7-4DE9-B65E-B1C9C805E502}" destId="{3BB90264-D9AC-415B-84DF-9A411F93872B}" srcOrd="2" destOrd="0" presId="urn:microsoft.com/office/officeart/2005/8/layout/vList2"/>
    <dgm:cxn modelId="{164F18A9-F02B-4FE6-B611-EF7B97E2A0F3}" type="presParOf" srcId="{FF269CBA-B3D7-4DE9-B65E-B1C9C805E502}" destId="{386D3DAE-975F-4624-8467-E15AFA773FEC}" srcOrd="3" destOrd="0" presId="urn:microsoft.com/office/officeart/2005/8/layout/vList2"/>
    <dgm:cxn modelId="{347E755F-E3EE-4824-B5A7-31F29EF03CC7}" type="presParOf" srcId="{FF269CBA-B3D7-4DE9-B65E-B1C9C805E502}" destId="{81DD4E3D-1AF2-40ED-8B21-032A423A625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DA9FC697-4347-4662-8786-E10F4A576E9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585B478-1479-467C-93AF-2E0E6C3D0ED0}">
      <dgm:prSet/>
      <dgm:spPr/>
      <dgm:t>
        <a:bodyPr/>
        <a:lstStyle/>
        <a:p>
          <a:r>
            <a:rPr lang="en-US"/>
            <a:t>Is the company today, the company it was when we first installed this product?</a:t>
          </a:r>
        </a:p>
      </dgm:t>
    </dgm:pt>
    <dgm:pt modelId="{D15B5810-12E2-4FA5-A781-6E0890847CCB}" type="parTrans" cxnId="{90230909-C2F7-4750-A252-ACB3520A3E57}">
      <dgm:prSet/>
      <dgm:spPr/>
      <dgm:t>
        <a:bodyPr/>
        <a:lstStyle/>
        <a:p>
          <a:endParaRPr lang="en-US"/>
        </a:p>
      </dgm:t>
    </dgm:pt>
    <dgm:pt modelId="{DD0D2801-2AB1-449F-A5A9-82D5BA97A3B4}" type="sibTrans" cxnId="{90230909-C2F7-4750-A252-ACB3520A3E57}">
      <dgm:prSet/>
      <dgm:spPr/>
      <dgm:t>
        <a:bodyPr/>
        <a:lstStyle/>
        <a:p>
          <a:endParaRPr lang="en-US"/>
        </a:p>
      </dgm:t>
    </dgm:pt>
    <dgm:pt modelId="{4EAA8074-4A1B-44B6-9CA7-41A264B41267}" type="pres">
      <dgm:prSet presAssocID="{DA9FC697-4347-4662-8786-E10F4A576E92}" presName="linear" presStyleCnt="0">
        <dgm:presLayoutVars>
          <dgm:animLvl val="lvl"/>
          <dgm:resizeHandles val="exact"/>
        </dgm:presLayoutVars>
      </dgm:prSet>
      <dgm:spPr/>
    </dgm:pt>
    <dgm:pt modelId="{CE84DB02-A46D-4A80-B41C-EE0BF82C1EAD}" type="pres">
      <dgm:prSet presAssocID="{2585B478-1479-467C-93AF-2E0E6C3D0ED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0230909-C2F7-4750-A252-ACB3520A3E57}" srcId="{DA9FC697-4347-4662-8786-E10F4A576E92}" destId="{2585B478-1479-467C-93AF-2E0E6C3D0ED0}" srcOrd="0" destOrd="0" parTransId="{D15B5810-12E2-4FA5-A781-6E0890847CCB}" sibTransId="{DD0D2801-2AB1-449F-A5A9-82D5BA97A3B4}"/>
    <dgm:cxn modelId="{187F868B-B083-41A5-A008-9C512251B331}" type="presOf" srcId="{2585B478-1479-467C-93AF-2E0E6C3D0ED0}" destId="{CE84DB02-A46D-4A80-B41C-EE0BF82C1EAD}" srcOrd="0" destOrd="0" presId="urn:microsoft.com/office/officeart/2005/8/layout/vList2"/>
    <dgm:cxn modelId="{65918BBF-9D72-4B3E-871A-C5D0EBA3300B}" type="presOf" srcId="{DA9FC697-4347-4662-8786-E10F4A576E92}" destId="{4EAA8074-4A1B-44B6-9CA7-41A264B41267}" srcOrd="0" destOrd="0" presId="urn:microsoft.com/office/officeart/2005/8/layout/vList2"/>
    <dgm:cxn modelId="{4F2577E9-D419-4FCE-8298-50A25EFB869F}" type="presParOf" srcId="{4EAA8074-4A1B-44B6-9CA7-41A264B41267}" destId="{CE84DB02-A46D-4A80-B41C-EE0BF82C1EA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6ECBD924-C338-475D-8716-2318826F089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E4142B9-1E80-4E10-B85B-131F515F4053}">
      <dgm:prSet/>
      <dgm:spPr/>
      <dgm:t>
        <a:bodyPr/>
        <a:lstStyle/>
        <a:p>
          <a:r>
            <a:rPr lang="en-US"/>
            <a:t>What is it they </a:t>
          </a:r>
          <a:r>
            <a:rPr lang="en-US" i="1"/>
            <a:t>really</a:t>
          </a:r>
          <a:r>
            <a:rPr lang="en-US"/>
            <a:t> need to see to do their job?</a:t>
          </a:r>
        </a:p>
      </dgm:t>
    </dgm:pt>
    <dgm:pt modelId="{5F632682-6077-4221-9E33-E200C45ED98C}" type="parTrans" cxnId="{FC53DA0C-F513-4AF4-A514-47787E551C02}">
      <dgm:prSet/>
      <dgm:spPr/>
      <dgm:t>
        <a:bodyPr/>
        <a:lstStyle/>
        <a:p>
          <a:endParaRPr lang="en-US"/>
        </a:p>
      </dgm:t>
    </dgm:pt>
    <dgm:pt modelId="{72CB7A7C-67F0-4863-A21A-EDDF9CCD0EFB}" type="sibTrans" cxnId="{FC53DA0C-F513-4AF4-A514-47787E551C02}">
      <dgm:prSet/>
      <dgm:spPr/>
      <dgm:t>
        <a:bodyPr/>
        <a:lstStyle/>
        <a:p>
          <a:endParaRPr lang="en-US"/>
        </a:p>
      </dgm:t>
    </dgm:pt>
    <dgm:pt modelId="{79BEB18E-315A-4785-B5D5-8771849F7452}">
      <dgm:prSet/>
      <dgm:spPr/>
      <dgm:t>
        <a:bodyPr/>
        <a:lstStyle/>
        <a:p>
          <a:r>
            <a:rPr lang="en-US"/>
            <a:t>What would make their job easier?</a:t>
          </a:r>
        </a:p>
      </dgm:t>
    </dgm:pt>
    <dgm:pt modelId="{CFE70469-60F9-4A4F-8E45-82E9371E48AD}" type="parTrans" cxnId="{07075CF8-82B5-4256-8A27-9629450112CD}">
      <dgm:prSet/>
      <dgm:spPr/>
      <dgm:t>
        <a:bodyPr/>
        <a:lstStyle/>
        <a:p>
          <a:endParaRPr lang="en-US"/>
        </a:p>
      </dgm:t>
    </dgm:pt>
    <dgm:pt modelId="{339B686A-5C24-4251-87E4-A92A09019CD1}" type="sibTrans" cxnId="{07075CF8-82B5-4256-8A27-9629450112CD}">
      <dgm:prSet/>
      <dgm:spPr/>
      <dgm:t>
        <a:bodyPr/>
        <a:lstStyle/>
        <a:p>
          <a:endParaRPr lang="en-US"/>
        </a:p>
      </dgm:t>
    </dgm:pt>
    <dgm:pt modelId="{4083F2A0-C427-4B65-8B3B-C60924B4C2B5}">
      <dgm:prSet/>
      <dgm:spPr/>
      <dgm:t>
        <a:bodyPr/>
        <a:lstStyle/>
        <a:p>
          <a:r>
            <a:rPr lang="en-US"/>
            <a:t>What drives them crazy?</a:t>
          </a:r>
        </a:p>
      </dgm:t>
    </dgm:pt>
    <dgm:pt modelId="{26BA6E37-4EC1-4151-9BC3-951B2690C68C}" type="parTrans" cxnId="{A47B4C8E-893B-4F0A-B582-9881322DB16F}">
      <dgm:prSet/>
      <dgm:spPr/>
      <dgm:t>
        <a:bodyPr/>
        <a:lstStyle/>
        <a:p>
          <a:endParaRPr lang="en-US"/>
        </a:p>
      </dgm:t>
    </dgm:pt>
    <dgm:pt modelId="{3220680D-F688-477A-963B-BDB56962C2F9}" type="sibTrans" cxnId="{A47B4C8E-893B-4F0A-B582-9881322DB16F}">
      <dgm:prSet/>
      <dgm:spPr/>
      <dgm:t>
        <a:bodyPr/>
        <a:lstStyle/>
        <a:p>
          <a:endParaRPr lang="en-US"/>
        </a:p>
      </dgm:t>
    </dgm:pt>
    <dgm:pt modelId="{DEE94309-E0EE-4A5D-8250-B3893904890F}" type="pres">
      <dgm:prSet presAssocID="{6ECBD924-C338-475D-8716-2318826F0898}" presName="linear" presStyleCnt="0">
        <dgm:presLayoutVars>
          <dgm:animLvl val="lvl"/>
          <dgm:resizeHandles val="exact"/>
        </dgm:presLayoutVars>
      </dgm:prSet>
      <dgm:spPr/>
    </dgm:pt>
    <dgm:pt modelId="{7B8445F5-9005-4CD3-8BFD-425F28DD523E}" type="pres">
      <dgm:prSet presAssocID="{AE4142B9-1E80-4E10-B85B-131F515F405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7CDDFF8-34C8-4E66-921D-765086A08D8D}" type="pres">
      <dgm:prSet presAssocID="{72CB7A7C-67F0-4863-A21A-EDDF9CCD0EFB}" presName="spacer" presStyleCnt="0"/>
      <dgm:spPr/>
    </dgm:pt>
    <dgm:pt modelId="{44EEAF41-B29E-4B9A-8A6C-B46094E70EA4}" type="pres">
      <dgm:prSet presAssocID="{79BEB18E-315A-4785-B5D5-8771849F745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D4B11D9-062B-4BAE-925B-E2F388C6E9AE}" type="pres">
      <dgm:prSet presAssocID="{339B686A-5C24-4251-87E4-A92A09019CD1}" presName="spacer" presStyleCnt="0"/>
      <dgm:spPr/>
    </dgm:pt>
    <dgm:pt modelId="{03D7E8C8-779B-487A-A735-40F4287EFEAB}" type="pres">
      <dgm:prSet presAssocID="{4083F2A0-C427-4B65-8B3B-C60924B4C2B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C53DA0C-F513-4AF4-A514-47787E551C02}" srcId="{6ECBD924-C338-475D-8716-2318826F0898}" destId="{AE4142B9-1E80-4E10-B85B-131F515F4053}" srcOrd="0" destOrd="0" parTransId="{5F632682-6077-4221-9E33-E200C45ED98C}" sibTransId="{72CB7A7C-67F0-4863-A21A-EDDF9CCD0EFB}"/>
    <dgm:cxn modelId="{BA0FF32F-889B-497A-8122-7616D79395BE}" type="presOf" srcId="{4083F2A0-C427-4B65-8B3B-C60924B4C2B5}" destId="{03D7E8C8-779B-487A-A735-40F4287EFEAB}" srcOrd="0" destOrd="0" presId="urn:microsoft.com/office/officeart/2005/8/layout/vList2"/>
    <dgm:cxn modelId="{E9503D48-A9D3-419B-984F-B77053367B51}" type="presOf" srcId="{6ECBD924-C338-475D-8716-2318826F0898}" destId="{DEE94309-E0EE-4A5D-8250-B3893904890F}" srcOrd="0" destOrd="0" presId="urn:microsoft.com/office/officeart/2005/8/layout/vList2"/>
    <dgm:cxn modelId="{E9BAC649-18B1-4EBD-B3C8-8444725B1998}" type="presOf" srcId="{AE4142B9-1E80-4E10-B85B-131F515F4053}" destId="{7B8445F5-9005-4CD3-8BFD-425F28DD523E}" srcOrd="0" destOrd="0" presId="urn:microsoft.com/office/officeart/2005/8/layout/vList2"/>
    <dgm:cxn modelId="{59E1FB74-D725-4A34-A409-C44B337E7401}" type="presOf" srcId="{79BEB18E-315A-4785-B5D5-8771849F7452}" destId="{44EEAF41-B29E-4B9A-8A6C-B46094E70EA4}" srcOrd="0" destOrd="0" presId="urn:microsoft.com/office/officeart/2005/8/layout/vList2"/>
    <dgm:cxn modelId="{A47B4C8E-893B-4F0A-B582-9881322DB16F}" srcId="{6ECBD924-C338-475D-8716-2318826F0898}" destId="{4083F2A0-C427-4B65-8B3B-C60924B4C2B5}" srcOrd="2" destOrd="0" parTransId="{26BA6E37-4EC1-4151-9BC3-951B2690C68C}" sibTransId="{3220680D-F688-477A-963B-BDB56962C2F9}"/>
    <dgm:cxn modelId="{07075CF8-82B5-4256-8A27-9629450112CD}" srcId="{6ECBD924-C338-475D-8716-2318826F0898}" destId="{79BEB18E-315A-4785-B5D5-8771849F7452}" srcOrd="1" destOrd="0" parTransId="{CFE70469-60F9-4A4F-8E45-82E9371E48AD}" sibTransId="{339B686A-5C24-4251-87E4-A92A09019CD1}"/>
    <dgm:cxn modelId="{663CDD21-BB8B-4BD4-9468-9BD917BC4BAD}" type="presParOf" srcId="{DEE94309-E0EE-4A5D-8250-B3893904890F}" destId="{7B8445F5-9005-4CD3-8BFD-425F28DD523E}" srcOrd="0" destOrd="0" presId="urn:microsoft.com/office/officeart/2005/8/layout/vList2"/>
    <dgm:cxn modelId="{C2068B85-E3F1-4094-B958-85EEF4D20BA8}" type="presParOf" srcId="{DEE94309-E0EE-4A5D-8250-B3893904890F}" destId="{A7CDDFF8-34C8-4E66-921D-765086A08D8D}" srcOrd="1" destOrd="0" presId="urn:microsoft.com/office/officeart/2005/8/layout/vList2"/>
    <dgm:cxn modelId="{24F4B4F8-ECB0-44FE-B930-8D835411E392}" type="presParOf" srcId="{DEE94309-E0EE-4A5D-8250-B3893904890F}" destId="{44EEAF41-B29E-4B9A-8A6C-B46094E70EA4}" srcOrd="2" destOrd="0" presId="urn:microsoft.com/office/officeart/2005/8/layout/vList2"/>
    <dgm:cxn modelId="{C723EF75-E194-468C-8474-0244416F7745}" type="presParOf" srcId="{DEE94309-E0EE-4A5D-8250-B3893904890F}" destId="{0D4B11D9-062B-4BAE-925B-E2F388C6E9AE}" srcOrd="3" destOrd="0" presId="urn:microsoft.com/office/officeart/2005/8/layout/vList2"/>
    <dgm:cxn modelId="{900DB6BC-F915-4B90-8CD3-15612B32C5C2}" type="presParOf" srcId="{DEE94309-E0EE-4A5D-8250-B3893904890F}" destId="{03D7E8C8-779B-487A-A735-40F4287EFEA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F6195BA2-692C-4BD2-BAB9-305BCDACFEA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641E1C7-7CF7-4B39-B941-A4856998EE66}">
      <dgm:prSet/>
      <dgm:spPr/>
      <dgm:t>
        <a:bodyPr/>
        <a:lstStyle/>
        <a:p>
          <a:r>
            <a:rPr lang="en-US"/>
            <a:t>The switch to UCI is the perfect time to make changes</a:t>
          </a:r>
        </a:p>
      </dgm:t>
    </dgm:pt>
    <dgm:pt modelId="{4B31A071-B34B-406D-8C0A-2B598AE534B8}" type="parTrans" cxnId="{6901EF20-0523-43C1-8719-4378A3E67BFF}">
      <dgm:prSet/>
      <dgm:spPr/>
      <dgm:t>
        <a:bodyPr/>
        <a:lstStyle/>
        <a:p>
          <a:endParaRPr lang="en-US"/>
        </a:p>
      </dgm:t>
    </dgm:pt>
    <dgm:pt modelId="{0DA044D6-AA11-415D-9F15-E297D1200DE9}" type="sibTrans" cxnId="{6901EF20-0523-43C1-8719-4378A3E67BFF}">
      <dgm:prSet/>
      <dgm:spPr/>
      <dgm:t>
        <a:bodyPr/>
        <a:lstStyle/>
        <a:p>
          <a:endParaRPr lang="en-US"/>
        </a:p>
      </dgm:t>
    </dgm:pt>
    <dgm:pt modelId="{15B89B7A-A8E3-483D-97E8-F6807DA73D77}">
      <dgm:prSet/>
      <dgm:spPr/>
      <dgm:t>
        <a:bodyPr/>
        <a:lstStyle/>
        <a:p>
          <a:r>
            <a:rPr lang="en-US"/>
            <a:t>Mostly because we don’t have a choice</a:t>
          </a:r>
        </a:p>
      </dgm:t>
    </dgm:pt>
    <dgm:pt modelId="{0DD0C8D9-5B06-42C8-90B2-C01221D2B3AF}" type="parTrans" cxnId="{80631FAC-6F71-4A96-8B1C-09ACDC52F080}">
      <dgm:prSet/>
      <dgm:spPr/>
      <dgm:t>
        <a:bodyPr/>
        <a:lstStyle/>
        <a:p>
          <a:endParaRPr lang="en-US"/>
        </a:p>
      </dgm:t>
    </dgm:pt>
    <dgm:pt modelId="{9ED67151-CDF9-4919-B7F9-BDCB9B1B21FF}" type="sibTrans" cxnId="{80631FAC-6F71-4A96-8B1C-09ACDC52F080}">
      <dgm:prSet/>
      <dgm:spPr/>
      <dgm:t>
        <a:bodyPr/>
        <a:lstStyle/>
        <a:p>
          <a:endParaRPr lang="en-US"/>
        </a:p>
      </dgm:t>
    </dgm:pt>
    <dgm:pt modelId="{5C000AB3-E123-47D9-AD29-77DD5FD8557C}">
      <dgm:prSet/>
      <dgm:spPr/>
      <dgm:t>
        <a:bodyPr/>
        <a:lstStyle/>
        <a:p>
          <a:r>
            <a:rPr lang="en-US"/>
            <a:t>Secondly, because it is a better UI</a:t>
          </a:r>
        </a:p>
      </dgm:t>
    </dgm:pt>
    <dgm:pt modelId="{AFDEA05D-4329-4734-AAA6-8CE4AE3AC292}" type="parTrans" cxnId="{A03B631D-42C0-4799-ABC9-AB60E3F982F9}">
      <dgm:prSet/>
      <dgm:spPr/>
      <dgm:t>
        <a:bodyPr/>
        <a:lstStyle/>
        <a:p>
          <a:endParaRPr lang="en-US"/>
        </a:p>
      </dgm:t>
    </dgm:pt>
    <dgm:pt modelId="{34DE9EBF-1249-4C3A-B2AD-7974EAB59156}" type="sibTrans" cxnId="{A03B631D-42C0-4799-ABC9-AB60E3F982F9}">
      <dgm:prSet/>
      <dgm:spPr/>
      <dgm:t>
        <a:bodyPr/>
        <a:lstStyle/>
        <a:p>
          <a:endParaRPr lang="en-US"/>
        </a:p>
      </dgm:t>
    </dgm:pt>
    <dgm:pt modelId="{13D9EC45-7F48-445F-9194-34A13BA7D3FB}" type="pres">
      <dgm:prSet presAssocID="{F6195BA2-692C-4BD2-BAB9-305BCDACFEAA}" presName="linear" presStyleCnt="0">
        <dgm:presLayoutVars>
          <dgm:animLvl val="lvl"/>
          <dgm:resizeHandles val="exact"/>
        </dgm:presLayoutVars>
      </dgm:prSet>
      <dgm:spPr/>
    </dgm:pt>
    <dgm:pt modelId="{94440D39-BA32-4995-8323-9DD0895A1B03}" type="pres">
      <dgm:prSet presAssocID="{3641E1C7-7CF7-4B39-B941-A4856998EE6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9612AAC-A513-462E-9003-6749FACC41E9}" type="pres">
      <dgm:prSet presAssocID="{3641E1C7-7CF7-4B39-B941-A4856998EE6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03B631D-42C0-4799-ABC9-AB60E3F982F9}" srcId="{3641E1C7-7CF7-4B39-B941-A4856998EE66}" destId="{5C000AB3-E123-47D9-AD29-77DD5FD8557C}" srcOrd="1" destOrd="0" parTransId="{AFDEA05D-4329-4734-AAA6-8CE4AE3AC292}" sibTransId="{34DE9EBF-1249-4C3A-B2AD-7974EAB59156}"/>
    <dgm:cxn modelId="{6901EF20-0523-43C1-8719-4378A3E67BFF}" srcId="{F6195BA2-692C-4BD2-BAB9-305BCDACFEAA}" destId="{3641E1C7-7CF7-4B39-B941-A4856998EE66}" srcOrd="0" destOrd="0" parTransId="{4B31A071-B34B-406D-8C0A-2B598AE534B8}" sibTransId="{0DA044D6-AA11-415D-9F15-E297D1200DE9}"/>
    <dgm:cxn modelId="{EBDDE74B-C83F-458C-823F-9493882FA15C}" type="presOf" srcId="{F6195BA2-692C-4BD2-BAB9-305BCDACFEAA}" destId="{13D9EC45-7F48-445F-9194-34A13BA7D3FB}" srcOrd="0" destOrd="0" presId="urn:microsoft.com/office/officeart/2005/8/layout/vList2"/>
    <dgm:cxn modelId="{D743C071-466F-40B1-BD98-6A2A728F05AE}" type="presOf" srcId="{15B89B7A-A8E3-483D-97E8-F6807DA73D77}" destId="{09612AAC-A513-462E-9003-6749FACC41E9}" srcOrd="0" destOrd="0" presId="urn:microsoft.com/office/officeart/2005/8/layout/vList2"/>
    <dgm:cxn modelId="{4AB2B282-1B64-4734-93C0-56EB4991E508}" type="presOf" srcId="{3641E1C7-7CF7-4B39-B941-A4856998EE66}" destId="{94440D39-BA32-4995-8323-9DD0895A1B03}" srcOrd="0" destOrd="0" presId="urn:microsoft.com/office/officeart/2005/8/layout/vList2"/>
    <dgm:cxn modelId="{80631FAC-6F71-4A96-8B1C-09ACDC52F080}" srcId="{3641E1C7-7CF7-4B39-B941-A4856998EE66}" destId="{15B89B7A-A8E3-483D-97E8-F6807DA73D77}" srcOrd="0" destOrd="0" parTransId="{0DD0C8D9-5B06-42C8-90B2-C01221D2B3AF}" sibTransId="{9ED67151-CDF9-4919-B7F9-BDCB9B1B21FF}"/>
    <dgm:cxn modelId="{E21DACBC-4BE6-461E-802F-A54E612681E3}" type="presOf" srcId="{5C000AB3-E123-47D9-AD29-77DD5FD8557C}" destId="{09612AAC-A513-462E-9003-6749FACC41E9}" srcOrd="0" destOrd="1" presId="urn:microsoft.com/office/officeart/2005/8/layout/vList2"/>
    <dgm:cxn modelId="{C6D66B48-D972-4C1C-A305-17C86AF57EAE}" type="presParOf" srcId="{13D9EC45-7F48-445F-9194-34A13BA7D3FB}" destId="{94440D39-BA32-4995-8323-9DD0895A1B03}" srcOrd="0" destOrd="0" presId="urn:microsoft.com/office/officeart/2005/8/layout/vList2"/>
    <dgm:cxn modelId="{C6CB0C4A-46F5-42D3-B608-74B5AFEF0A8D}" type="presParOf" srcId="{13D9EC45-7F48-445F-9194-34A13BA7D3FB}" destId="{09612AAC-A513-462E-9003-6749FACC41E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A92F18-733D-4F63-A414-A1AED7CD046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F2B5E78-636A-4127-A6DB-CE2485C21899}">
      <dgm:prSet/>
      <dgm:spPr/>
      <dgm:t>
        <a:bodyPr/>
        <a:lstStyle/>
        <a:p>
          <a:r>
            <a:rPr lang="en-US" b="0" dirty="0"/>
            <a:t>Custom Fields</a:t>
          </a:r>
        </a:p>
      </dgm:t>
    </dgm:pt>
    <dgm:pt modelId="{85453D62-9CAF-4675-A63F-9D51D80B923E}" type="parTrans" cxnId="{A3089386-35EF-48BC-8D0C-4EEBFE3C8C28}">
      <dgm:prSet/>
      <dgm:spPr/>
      <dgm:t>
        <a:bodyPr/>
        <a:lstStyle/>
        <a:p>
          <a:endParaRPr lang="en-US"/>
        </a:p>
      </dgm:t>
    </dgm:pt>
    <dgm:pt modelId="{4E87C886-763B-4538-8EF4-E0CCDD97A3F7}" type="sibTrans" cxnId="{A3089386-35EF-48BC-8D0C-4EEBFE3C8C28}">
      <dgm:prSet/>
      <dgm:spPr/>
      <dgm:t>
        <a:bodyPr/>
        <a:lstStyle/>
        <a:p>
          <a:endParaRPr lang="en-US"/>
        </a:p>
      </dgm:t>
    </dgm:pt>
    <dgm:pt modelId="{97EFB79B-8FE0-4C46-8B10-EC6CA412C220}">
      <dgm:prSet/>
      <dgm:spPr/>
      <dgm:t>
        <a:bodyPr/>
        <a:lstStyle/>
        <a:p>
          <a:r>
            <a:rPr lang="en-US" baseline="0"/>
            <a:t>Before: </a:t>
          </a:r>
          <a:r>
            <a:rPr lang="en-US" baseline="0" dirty="0"/>
            <a:t>195</a:t>
          </a:r>
          <a:endParaRPr lang="en-US" dirty="0"/>
        </a:p>
      </dgm:t>
    </dgm:pt>
    <dgm:pt modelId="{B7C3DD83-F4CF-4B2A-A0D4-DD33158FC2AF}" type="parTrans" cxnId="{4B2D9CC7-EB61-4013-89F0-BCD7B097DFE3}">
      <dgm:prSet/>
      <dgm:spPr/>
      <dgm:t>
        <a:bodyPr/>
        <a:lstStyle/>
        <a:p>
          <a:endParaRPr lang="en-US"/>
        </a:p>
      </dgm:t>
    </dgm:pt>
    <dgm:pt modelId="{BE56B5A5-EF61-47B1-8DA3-78E0DC789B66}" type="sibTrans" cxnId="{4B2D9CC7-EB61-4013-89F0-BCD7B097DFE3}">
      <dgm:prSet/>
      <dgm:spPr/>
      <dgm:t>
        <a:bodyPr/>
        <a:lstStyle/>
        <a:p>
          <a:endParaRPr lang="en-US"/>
        </a:p>
      </dgm:t>
    </dgm:pt>
    <dgm:pt modelId="{459729AD-95DE-4E35-AC32-5E1C3269623A}">
      <dgm:prSet/>
      <dgm:spPr/>
      <dgm:t>
        <a:bodyPr/>
        <a:lstStyle/>
        <a:p>
          <a:r>
            <a:rPr lang="en-US" baseline="0"/>
            <a:t>After: 121</a:t>
          </a:r>
          <a:endParaRPr lang="en-US"/>
        </a:p>
      </dgm:t>
    </dgm:pt>
    <dgm:pt modelId="{06AB1896-473F-4A40-935A-42EE6621BB00}" type="parTrans" cxnId="{30D33117-ECD5-4D79-870E-C4605CA61B79}">
      <dgm:prSet/>
      <dgm:spPr/>
      <dgm:t>
        <a:bodyPr/>
        <a:lstStyle/>
        <a:p>
          <a:endParaRPr lang="en-US"/>
        </a:p>
      </dgm:t>
    </dgm:pt>
    <dgm:pt modelId="{9CA60763-C5C7-4D3D-8463-4F57FD75474E}" type="sibTrans" cxnId="{30D33117-ECD5-4D79-870E-C4605CA61B79}">
      <dgm:prSet/>
      <dgm:spPr/>
      <dgm:t>
        <a:bodyPr/>
        <a:lstStyle/>
        <a:p>
          <a:endParaRPr lang="en-US"/>
        </a:p>
      </dgm:t>
    </dgm:pt>
    <dgm:pt modelId="{70443462-4C27-4E4D-BFC8-352C90E2822E}">
      <dgm:prSet/>
      <dgm:spPr/>
      <dgm:t>
        <a:bodyPr/>
        <a:lstStyle/>
        <a:p>
          <a:r>
            <a:rPr lang="en-US" b="0" dirty="0"/>
            <a:t>Views</a:t>
          </a:r>
        </a:p>
      </dgm:t>
    </dgm:pt>
    <dgm:pt modelId="{A438FE00-A15E-4F53-A4F7-F645291D98E4}" type="parTrans" cxnId="{23650F31-243E-4A7D-8B12-FE23C287DABA}">
      <dgm:prSet/>
      <dgm:spPr/>
      <dgm:t>
        <a:bodyPr/>
        <a:lstStyle/>
        <a:p>
          <a:endParaRPr lang="en-US"/>
        </a:p>
      </dgm:t>
    </dgm:pt>
    <dgm:pt modelId="{63F031D9-BC1B-430E-8086-2C4AB217E98F}" type="sibTrans" cxnId="{23650F31-243E-4A7D-8B12-FE23C287DABA}">
      <dgm:prSet/>
      <dgm:spPr/>
      <dgm:t>
        <a:bodyPr/>
        <a:lstStyle/>
        <a:p>
          <a:endParaRPr lang="en-US"/>
        </a:p>
      </dgm:t>
    </dgm:pt>
    <dgm:pt modelId="{DD805F97-6102-465E-B250-7B97ACE9D769}">
      <dgm:prSet/>
      <dgm:spPr/>
      <dgm:t>
        <a:bodyPr/>
        <a:lstStyle/>
        <a:p>
          <a:r>
            <a:rPr lang="en-US" baseline="0"/>
            <a:t>Before: 32</a:t>
          </a:r>
          <a:endParaRPr lang="en-US"/>
        </a:p>
      </dgm:t>
    </dgm:pt>
    <dgm:pt modelId="{1CDFF570-E1B3-42CE-A2EE-B925B79DEF10}" type="parTrans" cxnId="{60C7D347-5EB1-401B-A9AD-669F3CBFA7A0}">
      <dgm:prSet/>
      <dgm:spPr/>
      <dgm:t>
        <a:bodyPr/>
        <a:lstStyle/>
        <a:p>
          <a:endParaRPr lang="en-US"/>
        </a:p>
      </dgm:t>
    </dgm:pt>
    <dgm:pt modelId="{CFE7B2F3-2365-46EF-8E8C-9B7D23C255BB}" type="sibTrans" cxnId="{60C7D347-5EB1-401B-A9AD-669F3CBFA7A0}">
      <dgm:prSet/>
      <dgm:spPr/>
      <dgm:t>
        <a:bodyPr/>
        <a:lstStyle/>
        <a:p>
          <a:endParaRPr lang="en-US"/>
        </a:p>
      </dgm:t>
    </dgm:pt>
    <dgm:pt modelId="{B6A408BA-500B-4E0E-9F5A-F798A361C383}">
      <dgm:prSet/>
      <dgm:spPr/>
      <dgm:t>
        <a:bodyPr/>
        <a:lstStyle/>
        <a:p>
          <a:r>
            <a:rPr lang="en-US" baseline="0"/>
            <a:t>After: 14</a:t>
          </a:r>
          <a:endParaRPr lang="en-US"/>
        </a:p>
      </dgm:t>
    </dgm:pt>
    <dgm:pt modelId="{79220D6D-3FEC-437E-A69D-424132CD54A1}" type="parTrans" cxnId="{B27AFECA-BB34-4A2E-BD41-CC56E28EBF5C}">
      <dgm:prSet/>
      <dgm:spPr/>
      <dgm:t>
        <a:bodyPr/>
        <a:lstStyle/>
        <a:p>
          <a:endParaRPr lang="en-US"/>
        </a:p>
      </dgm:t>
    </dgm:pt>
    <dgm:pt modelId="{B5D73EF5-4EB7-47D3-97AE-167A34DAF15C}" type="sibTrans" cxnId="{B27AFECA-BB34-4A2E-BD41-CC56E28EBF5C}">
      <dgm:prSet/>
      <dgm:spPr/>
      <dgm:t>
        <a:bodyPr/>
        <a:lstStyle/>
        <a:p>
          <a:endParaRPr lang="en-US"/>
        </a:p>
      </dgm:t>
    </dgm:pt>
    <dgm:pt modelId="{42354F65-2596-4CBA-82C4-41EA28CBA8EB}" type="pres">
      <dgm:prSet presAssocID="{2CA92F18-733D-4F63-A414-A1AED7CD046F}" presName="Name0" presStyleCnt="0">
        <dgm:presLayoutVars>
          <dgm:dir/>
          <dgm:animLvl val="lvl"/>
          <dgm:resizeHandles val="exact"/>
        </dgm:presLayoutVars>
      </dgm:prSet>
      <dgm:spPr/>
    </dgm:pt>
    <dgm:pt modelId="{8C07CDFA-062E-4370-A4D4-B9DE058A971E}" type="pres">
      <dgm:prSet presAssocID="{0F2B5E78-636A-4127-A6DB-CE2485C21899}" presName="composite" presStyleCnt="0"/>
      <dgm:spPr/>
    </dgm:pt>
    <dgm:pt modelId="{4FFB1C3E-9C67-4B10-AB8C-BDDFE0C77A92}" type="pres">
      <dgm:prSet presAssocID="{0F2B5E78-636A-4127-A6DB-CE2485C2189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26E490E-24EE-4DC3-9B50-4438718B41A7}" type="pres">
      <dgm:prSet presAssocID="{0F2B5E78-636A-4127-A6DB-CE2485C21899}" presName="desTx" presStyleLbl="alignAccFollowNode1" presStyleIdx="0" presStyleCnt="2">
        <dgm:presLayoutVars>
          <dgm:bulletEnabled val="1"/>
        </dgm:presLayoutVars>
      </dgm:prSet>
      <dgm:spPr/>
    </dgm:pt>
    <dgm:pt modelId="{E5668F5E-1863-4966-9FA0-47FC8BFDC217}" type="pres">
      <dgm:prSet presAssocID="{4E87C886-763B-4538-8EF4-E0CCDD97A3F7}" presName="space" presStyleCnt="0"/>
      <dgm:spPr/>
    </dgm:pt>
    <dgm:pt modelId="{CECF3E41-AD66-4847-81F8-14427D5CB22F}" type="pres">
      <dgm:prSet presAssocID="{70443462-4C27-4E4D-BFC8-352C90E2822E}" presName="composite" presStyleCnt="0"/>
      <dgm:spPr/>
    </dgm:pt>
    <dgm:pt modelId="{81456B23-7B8A-4A0A-B078-79A59988E3C3}" type="pres">
      <dgm:prSet presAssocID="{70443462-4C27-4E4D-BFC8-352C90E2822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91DDAA96-57B9-427A-8506-42A679ABA2AE}" type="pres">
      <dgm:prSet presAssocID="{70443462-4C27-4E4D-BFC8-352C90E2822E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7A282706-8E37-4400-A378-84501DE03006}" type="presOf" srcId="{0F2B5E78-636A-4127-A6DB-CE2485C21899}" destId="{4FFB1C3E-9C67-4B10-AB8C-BDDFE0C77A92}" srcOrd="0" destOrd="0" presId="urn:microsoft.com/office/officeart/2005/8/layout/hList1"/>
    <dgm:cxn modelId="{30D33117-ECD5-4D79-870E-C4605CA61B79}" srcId="{0F2B5E78-636A-4127-A6DB-CE2485C21899}" destId="{459729AD-95DE-4E35-AC32-5E1C3269623A}" srcOrd="1" destOrd="0" parTransId="{06AB1896-473F-4A40-935A-42EE6621BB00}" sibTransId="{9CA60763-C5C7-4D3D-8463-4F57FD75474E}"/>
    <dgm:cxn modelId="{23650F31-243E-4A7D-8B12-FE23C287DABA}" srcId="{2CA92F18-733D-4F63-A414-A1AED7CD046F}" destId="{70443462-4C27-4E4D-BFC8-352C90E2822E}" srcOrd="1" destOrd="0" parTransId="{A438FE00-A15E-4F53-A4F7-F645291D98E4}" sibTransId="{63F031D9-BC1B-430E-8086-2C4AB217E98F}"/>
    <dgm:cxn modelId="{75DC1934-DDE1-4EBF-8F40-4EE063DB33DC}" type="presOf" srcId="{B6A408BA-500B-4E0E-9F5A-F798A361C383}" destId="{91DDAA96-57B9-427A-8506-42A679ABA2AE}" srcOrd="0" destOrd="1" presId="urn:microsoft.com/office/officeart/2005/8/layout/hList1"/>
    <dgm:cxn modelId="{77C9D266-E135-4EDC-B87F-30175D33D0F1}" type="presOf" srcId="{DD805F97-6102-465E-B250-7B97ACE9D769}" destId="{91DDAA96-57B9-427A-8506-42A679ABA2AE}" srcOrd="0" destOrd="0" presId="urn:microsoft.com/office/officeart/2005/8/layout/hList1"/>
    <dgm:cxn modelId="{60C7D347-5EB1-401B-A9AD-669F3CBFA7A0}" srcId="{70443462-4C27-4E4D-BFC8-352C90E2822E}" destId="{DD805F97-6102-465E-B250-7B97ACE9D769}" srcOrd="0" destOrd="0" parTransId="{1CDFF570-E1B3-42CE-A2EE-B925B79DEF10}" sibTransId="{CFE7B2F3-2365-46EF-8E8C-9B7D23C255BB}"/>
    <dgm:cxn modelId="{A3089386-35EF-48BC-8D0C-4EEBFE3C8C28}" srcId="{2CA92F18-733D-4F63-A414-A1AED7CD046F}" destId="{0F2B5E78-636A-4127-A6DB-CE2485C21899}" srcOrd="0" destOrd="0" parTransId="{85453D62-9CAF-4675-A63F-9D51D80B923E}" sibTransId="{4E87C886-763B-4538-8EF4-E0CCDD97A3F7}"/>
    <dgm:cxn modelId="{C0980C8A-4209-4DB6-B8AD-04A0B3CDFAD2}" type="presOf" srcId="{97EFB79B-8FE0-4C46-8B10-EC6CA412C220}" destId="{526E490E-24EE-4DC3-9B50-4438718B41A7}" srcOrd="0" destOrd="0" presId="urn:microsoft.com/office/officeart/2005/8/layout/hList1"/>
    <dgm:cxn modelId="{CDB82BA5-4166-4CE3-ABB3-91D71C329BB0}" type="presOf" srcId="{459729AD-95DE-4E35-AC32-5E1C3269623A}" destId="{526E490E-24EE-4DC3-9B50-4438718B41A7}" srcOrd="0" destOrd="1" presId="urn:microsoft.com/office/officeart/2005/8/layout/hList1"/>
    <dgm:cxn modelId="{0553D8AA-139A-493F-A179-69AA789360DE}" type="presOf" srcId="{70443462-4C27-4E4D-BFC8-352C90E2822E}" destId="{81456B23-7B8A-4A0A-B078-79A59988E3C3}" srcOrd="0" destOrd="0" presId="urn:microsoft.com/office/officeart/2005/8/layout/hList1"/>
    <dgm:cxn modelId="{F98B7BC6-5BC0-472C-8108-2CFA5750A1CF}" type="presOf" srcId="{2CA92F18-733D-4F63-A414-A1AED7CD046F}" destId="{42354F65-2596-4CBA-82C4-41EA28CBA8EB}" srcOrd="0" destOrd="0" presId="urn:microsoft.com/office/officeart/2005/8/layout/hList1"/>
    <dgm:cxn modelId="{4B2D9CC7-EB61-4013-89F0-BCD7B097DFE3}" srcId="{0F2B5E78-636A-4127-A6DB-CE2485C21899}" destId="{97EFB79B-8FE0-4C46-8B10-EC6CA412C220}" srcOrd="0" destOrd="0" parTransId="{B7C3DD83-F4CF-4B2A-A0D4-DD33158FC2AF}" sibTransId="{BE56B5A5-EF61-47B1-8DA3-78E0DC789B66}"/>
    <dgm:cxn modelId="{B27AFECA-BB34-4A2E-BD41-CC56E28EBF5C}" srcId="{70443462-4C27-4E4D-BFC8-352C90E2822E}" destId="{B6A408BA-500B-4E0E-9F5A-F798A361C383}" srcOrd="1" destOrd="0" parTransId="{79220D6D-3FEC-437E-A69D-424132CD54A1}" sibTransId="{B5D73EF5-4EB7-47D3-97AE-167A34DAF15C}"/>
    <dgm:cxn modelId="{F6DE1E21-6CE4-4869-A82D-12693C891A3E}" type="presParOf" srcId="{42354F65-2596-4CBA-82C4-41EA28CBA8EB}" destId="{8C07CDFA-062E-4370-A4D4-B9DE058A971E}" srcOrd="0" destOrd="0" presId="urn:microsoft.com/office/officeart/2005/8/layout/hList1"/>
    <dgm:cxn modelId="{9C8C8504-EDA5-4EE2-8009-9D6093811B5F}" type="presParOf" srcId="{8C07CDFA-062E-4370-A4D4-B9DE058A971E}" destId="{4FFB1C3E-9C67-4B10-AB8C-BDDFE0C77A92}" srcOrd="0" destOrd="0" presId="urn:microsoft.com/office/officeart/2005/8/layout/hList1"/>
    <dgm:cxn modelId="{24244043-2204-42B4-8967-841E9B933356}" type="presParOf" srcId="{8C07CDFA-062E-4370-A4D4-B9DE058A971E}" destId="{526E490E-24EE-4DC3-9B50-4438718B41A7}" srcOrd="1" destOrd="0" presId="urn:microsoft.com/office/officeart/2005/8/layout/hList1"/>
    <dgm:cxn modelId="{23CBBFBB-895C-46C8-9F27-B134D74A455A}" type="presParOf" srcId="{42354F65-2596-4CBA-82C4-41EA28CBA8EB}" destId="{E5668F5E-1863-4966-9FA0-47FC8BFDC217}" srcOrd="1" destOrd="0" presId="urn:microsoft.com/office/officeart/2005/8/layout/hList1"/>
    <dgm:cxn modelId="{BB4EC830-4A91-43DE-B76D-2FC5D0DD1090}" type="presParOf" srcId="{42354F65-2596-4CBA-82C4-41EA28CBA8EB}" destId="{CECF3E41-AD66-4847-81F8-14427D5CB22F}" srcOrd="2" destOrd="0" presId="urn:microsoft.com/office/officeart/2005/8/layout/hList1"/>
    <dgm:cxn modelId="{BF69D943-ADF5-4935-9C36-EFCD3970C81A}" type="presParOf" srcId="{CECF3E41-AD66-4847-81F8-14427D5CB22F}" destId="{81456B23-7B8A-4A0A-B078-79A59988E3C3}" srcOrd="0" destOrd="0" presId="urn:microsoft.com/office/officeart/2005/8/layout/hList1"/>
    <dgm:cxn modelId="{811E40AE-EE8C-4973-AD7F-C51CF27FA383}" type="presParOf" srcId="{CECF3E41-AD66-4847-81F8-14427D5CB22F}" destId="{91DDAA96-57B9-427A-8506-42A679ABA2A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FB12E121-C25A-421B-9F52-6448A44861D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CE19E56-47ED-47CE-9BB3-C78B791C6DD7}">
      <dgm:prSet/>
      <dgm:spPr/>
      <dgm:t>
        <a:bodyPr/>
        <a:lstStyle/>
        <a:p>
          <a:r>
            <a:rPr lang="en-US"/>
            <a:t>Are you using Apps to focus the user’s attention on their job?</a:t>
          </a:r>
        </a:p>
      </dgm:t>
    </dgm:pt>
    <dgm:pt modelId="{DCDAA84D-EEFE-4455-AD85-AA40D9583860}" type="parTrans" cxnId="{77E73ADD-8AD2-4125-8072-385AEC80D929}">
      <dgm:prSet/>
      <dgm:spPr/>
      <dgm:t>
        <a:bodyPr/>
        <a:lstStyle/>
        <a:p>
          <a:endParaRPr lang="en-US"/>
        </a:p>
      </dgm:t>
    </dgm:pt>
    <dgm:pt modelId="{7FC42B3E-D290-47CD-AA22-3633AE2EF015}" type="sibTrans" cxnId="{77E73ADD-8AD2-4125-8072-385AEC80D929}">
      <dgm:prSet/>
      <dgm:spPr/>
      <dgm:t>
        <a:bodyPr/>
        <a:lstStyle/>
        <a:p>
          <a:endParaRPr lang="en-US"/>
        </a:p>
      </dgm:t>
    </dgm:pt>
    <dgm:pt modelId="{BDFC30D7-39AA-4155-8C28-273886949558}" type="pres">
      <dgm:prSet presAssocID="{FB12E121-C25A-421B-9F52-6448A44861DA}" presName="linear" presStyleCnt="0">
        <dgm:presLayoutVars>
          <dgm:animLvl val="lvl"/>
          <dgm:resizeHandles val="exact"/>
        </dgm:presLayoutVars>
      </dgm:prSet>
      <dgm:spPr/>
    </dgm:pt>
    <dgm:pt modelId="{C593E06D-CC75-4AD6-97F0-08E98E172E72}" type="pres">
      <dgm:prSet presAssocID="{5CE19E56-47ED-47CE-9BB3-C78B791C6DD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A3CED0D-A6AA-44E5-B070-421385EBC028}" type="presOf" srcId="{5CE19E56-47ED-47CE-9BB3-C78B791C6DD7}" destId="{C593E06D-CC75-4AD6-97F0-08E98E172E72}" srcOrd="0" destOrd="0" presId="urn:microsoft.com/office/officeart/2005/8/layout/vList2"/>
    <dgm:cxn modelId="{BD48CF1F-54BF-46E7-9DB7-CF43EEC9D02C}" type="presOf" srcId="{FB12E121-C25A-421B-9F52-6448A44861DA}" destId="{BDFC30D7-39AA-4155-8C28-273886949558}" srcOrd="0" destOrd="0" presId="urn:microsoft.com/office/officeart/2005/8/layout/vList2"/>
    <dgm:cxn modelId="{77E73ADD-8AD2-4125-8072-385AEC80D929}" srcId="{FB12E121-C25A-421B-9F52-6448A44861DA}" destId="{5CE19E56-47ED-47CE-9BB3-C78B791C6DD7}" srcOrd="0" destOrd="0" parTransId="{DCDAA84D-EEFE-4455-AD85-AA40D9583860}" sibTransId="{7FC42B3E-D290-47CD-AA22-3633AE2EF015}"/>
    <dgm:cxn modelId="{67A0B86E-233E-402D-8968-CDBE5A308A6E}" type="presParOf" srcId="{BDFC30D7-39AA-4155-8C28-273886949558}" destId="{C593E06D-CC75-4AD6-97F0-08E98E172E7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DC26B07B-2E63-40E6-B678-12FA23103CC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295F3C5-877F-46DC-86BA-86A946F363D3}">
      <dgm:prSet/>
      <dgm:spPr/>
      <dgm:t>
        <a:bodyPr/>
        <a:lstStyle/>
        <a:p>
          <a:r>
            <a:rPr lang="en-US"/>
            <a:t>Develop your roll-out plan</a:t>
          </a:r>
        </a:p>
      </dgm:t>
    </dgm:pt>
    <dgm:pt modelId="{32805AAA-C108-446E-A9BE-3E9A0B714FEE}" type="parTrans" cxnId="{E9422775-4202-4940-B592-11362F2A241C}">
      <dgm:prSet/>
      <dgm:spPr/>
      <dgm:t>
        <a:bodyPr/>
        <a:lstStyle/>
        <a:p>
          <a:endParaRPr lang="en-US"/>
        </a:p>
      </dgm:t>
    </dgm:pt>
    <dgm:pt modelId="{D2E3EE06-0E5A-4E3C-B254-E8D776FB361E}" type="sibTrans" cxnId="{E9422775-4202-4940-B592-11362F2A241C}">
      <dgm:prSet/>
      <dgm:spPr/>
      <dgm:t>
        <a:bodyPr/>
        <a:lstStyle/>
        <a:p>
          <a:endParaRPr lang="en-US"/>
        </a:p>
      </dgm:t>
    </dgm:pt>
    <dgm:pt modelId="{11511D2C-50D6-4F3A-8CE9-D134C9EA3B78}">
      <dgm:prSet/>
      <dgm:spPr/>
      <dgm:t>
        <a:bodyPr/>
        <a:lstStyle/>
        <a:p>
          <a:r>
            <a:rPr lang="en-US"/>
            <a:t>Get the plan approved</a:t>
          </a:r>
        </a:p>
      </dgm:t>
    </dgm:pt>
    <dgm:pt modelId="{E0DC3895-6385-4318-B81B-A85D2FBD7AC7}" type="parTrans" cxnId="{E875A6B8-965D-44E8-931A-B16B4B84B574}">
      <dgm:prSet/>
      <dgm:spPr/>
      <dgm:t>
        <a:bodyPr/>
        <a:lstStyle/>
        <a:p>
          <a:endParaRPr lang="en-US"/>
        </a:p>
      </dgm:t>
    </dgm:pt>
    <dgm:pt modelId="{8F52DADF-B3A6-4C4A-928C-1259CE3B6B50}" type="sibTrans" cxnId="{E875A6B8-965D-44E8-931A-B16B4B84B574}">
      <dgm:prSet/>
      <dgm:spPr/>
      <dgm:t>
        <a:bodyPr/>
        <a:lstStyle/>
        <a:p>
          <a:endParaRPr lang="en-US"/>
        </a:p>
      </dgm:t>
    </dgm:pt>
    <dgm:pt modelId="{C17BCB1E-0675-4393-A4F9-A7B7E9960072}">
      <dgm:prSet/>
      <dgm:spPr/>
      <dgm:t>
        <a:bodyPr/>
        <a:lstStyle/>
        <a:p>
          <a:r>
            <a:rPr lang="en-US" i="1"/>
            <a:t>Over Communicate</a:t>
          </a:r>
          <a:r>
            <a:rPr lang="en-US"/>
            <a:t> the plan</a:t>
          </a:r>
        </a:p>
      </dgm:t>
    </dgm:pt>
    <dgm:pt modelId="{03F012F6-1DB0-43FC-8EDA-6CF09EA8566A}" type="parTrans" cxnId="{E9D07F70-9994-46B5-9B7D-00881AFC23A4}">
      <dgm:prSet/>
      <dgm:spPr/>
      <dgm:t>
        <a:bodyPr/>
        <a:lstStyle/>
        <a:p>
          <a:endParaRPr lang="en-US"/>
        </a:p>
      </dgm:t>
    </dgm:pt>
    <dgm:pt modelId="{4E45CAC5-7F31-4C8D-AB64-5AE452390E7C}" type="sibTrans" cxnId="{E9D07F70-9994-46B5-9B7D-00881AFC23A4}">
      <dgm:prSet/>
      <dgm:spPr/>
      <dgm:t>
        <a:bodyPr/>
        <a:lstStyle/>
        <a:p>
          <a:endParaRPr lang="en-US"/>
        </a:p>
      </dgm:t>
    </dgm:pt>
    <dgm:pt modelId="{A19DE637-D0A6-41CF-95E9-C705F7C626EC}">
      <dgm:prSet/>
      <dgm:spPr/>
      <dgm:t>
        <a:bodyPr/>
        <a:lstStyle/>
        <a:p>
          <a:r>
            <a:rPr lang="en-US"/>
            <a:t>Execute the plan</a:t>
          </a:r>
        </a:p>
      </dgm:t>
    </dgm:pt>
    <dgm:pt modelId="{F3003C1B-EC09-42D4-8484-5A9D4F45E3C4}" type="parTrans" cxnId="{17C2B9AC-563E-4C32-BBB4-8C8E8136F1CA}">
      <dgm:prSet/>
      <dgm:spPr/>
      <dgm:t>
        <a:bodyPr/>
        <a:lstStyle/>
        <a:p>
          <a:endParaRPr lang="en-US"/>
        </a:p>
      </dgm:t>
    </dgm:pt>
    <dgm:pt modelId="{00353A2C-6591-4B2F-AD70-C8C55312BEF0}" type="sibTrans" cxnId="{17C2B9AC-563E-4C32-BBB4-8C8E8136F1CA}">
      <dgm:prSet/>
      <dgm:spPr/>
      <dgm:t>
        <a:bodyPr/>
        <a:lstStyle/>
        <a:p>
          <a:endParaRPr lang="en-US"/>
        </a:p>
      </dgm:t>
    </dgm:pt>
    <dgm:pt modelId="{7E42AE43-18F6-4523-9966-DA4BB50E74E8}">
      <dgm:prSet/>
      <dgm:spPr/>
      <dgm:t>
        <a:bodyPr/>
        <a:lstStyle/>
        <a:p>
          <a:r>
            <a:rPr lang="en-US"/>
            <a:t>Review your execution</a:t>
          </a:r>
        </a:p>
      </dgm:t>
    </dgm:pt>
    <dgm:pt modelId="{E76148F8-CE83-4085-9AB3-A0EA68CDE4EA}" type="parTrans" cxnId="{1559D3BB-C77B-4FB1-B568-D1F18764D201}">
      <dgm:prSet/>
      <dgm:spPr/>
      <dgm:t>
        <a:bodyPr/>
        <a:lstStyle/>
        <a:p>
          <a:endParaRPr lang="en-US"/>
        </a:p>
      </dgm:t>
    </dgm:pt>
    <dgm:pt modelId="{D192D34F-EDE7-4A01-ABCA-E87C6A967E4F}" type="sibTrans" cxnId="{1559D3BB-C77B-4FB1-B568-D1F18764D201}">
      <dgm:prSet/>
      <dgm:spPr/>
      <dgm:t>
        <a:bodyPr/>
        <a:lstStyle/>
        <a:p>
          <a:endParaRPr lang="en-US"/>
        </a:p>
      </dgm:t>
    </dgm:pt>
    <dgm:pt modelId="{7C17951C-A093-4FB6-9021-CC4E44707B8C}" type="pres">
      <dgm:prSet presAssocID="{DC26B07B-2E63-40E6-B678-12FA23103CC9}" presName="linear" presStyleCnt="0">
        <dgm:presLayoutVars>
          <dgm:animLvl val="lvl"/>
          <dgm:resizeHandles val="exact"/>
        </dgm:presLayoutVars>
      </dgm:prSet>
      <dgm:spPr/>
    </dgm:pt>
    <dgm:pt modelId="{DBAAD70D-E53E-4BD3-91F3-6FD4C261626A}" type="pres">
      <dgm:prSet presAssocID="{5295F3C5-877F-46DC-86BA-86A946F363D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218AEE9-CDE5-474E-803E-F4B720C147D5}" type="pres">
      <dgm:prSet presAssocID="{D2E3EE06-0E5A-4E3C-B254-E8D776FB361E}" presName="spacer" presStyleCnt="0"/>
      <dgm:spPr/>
    </dgm:pt>
    <dgm:pt modelId="{EC181E3F-2EE8-463F-B46E-777DCA18B2A9}" type="pres">
      <dgm:prSet presAssocID="{11511D2C-50D6-4F3A-8CE9-D134C9EA3B7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364143C-2081-4C39-87FE-FC68AC4D6050}" type="pres">
      <dgm:prSet presAssocID="{8F52DADF-B3A6-4C4A-928C-1259CE3B6B50}" presName="spacer" presStyleCnt="0"/>
      <dgm:spPr/>
    </dgm:pt>
    <dgm:pt modelId="{A32B03CB-6B40-444F-A56A-06C6A010A4F6}" type="pres">
      <dgm:prSet presAssocID="{C17BCB1E-0675-4393-A4F9-A7B7E996007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37AC357-9497-42E7-9E29-B02A09472F0C}" type="pres">
      <dgm:prSet presAssocID="{4E45CAC5-7F31-4C8D-AB64-5AE452390E7C}" presName="spacer" presStyleCnt="0"/>
      <dgm:spPr/>
    </dgm:pt>
    <dgm:pt modelId="{FFD9FB2F-8F48-4D62-B12B-021A54661E23}" type="pres">
      <dgm:prSet presAssocID="{A19DE637-D0A6-41CF-95E9-C705F7C626E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D80FD5B-2743-4667-B164-147FB6FB365A}" type="pres">
      <dgm:prSet presAssocID="{00353A2C-6591-4B2F-AD70-C8C55312BEF0}" presName="spacer" presStyleCnt="0"/>
      <dgm:spPr/>
    </dgm:pt>
    <dgm:pt modelId="{0225EB15-E9A7-4346-AD9E-BFAEFBAB07AE}" type="pres">
      <dgm:prSet presAssocID="{7E42AE43-18F6-4523-9966-DA4BB50E74E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AA26635-ABC7-41EB-8BBC-2A10BD71A5E7}" type="presOf" srcId="{DC26B07B-2E63-40E6-B678-12FA23103CC9}" destId="{7C17951C-A093-4FB6-9021-CC4E44707B8C}" srcOrd="0" destOrd="0" presId="urn:microsoft.com/office/officeart/2005/8/layout/vList2"/>
    <dgm:cxn modelId="{4607B54B-B9AC-49AB-95EA-84771044291A}" type="presOf" srcId="{7E42AE43-18F6-4523-9966-DA4BB50E74E8}" destId="{0225EB15-E9A7-4346-AD9E-BFAEFBAB07AE}" srcOrd="0" destOrd="0" presId="urn:microsoft.com/office/officeart/2005/8/layout/vList2"/>
    <dgm:cxn modelId="{E9D07F70-9994-46B5-9B7D-00881AFC23A4}" srcId="{DC26B07B-2E63-40E6-B678-12FA23103CC9}" destId="{C17BCB1E-0675-4393-A4F9-A7B7E9960072}" srcOrd="2" destOrd="0" parTransId="{03F012F6-1DB0-43FC-8EDA-6CF09EA8566A}" sibTransId="{4E45CAC5-7F31-4C8D-AB64-5AE452390E7C}"/>
    <dgm:cxn modelId="{E9422775-4202-4940-B592-11362F2A241C}" srcId="{DC26B07B-2E63-40E6-B678-12FA23103CC9}" destId="{5295F3C5-877F-46DC-86BA-86A946F363D3}" srcOrd="0" destOrd="0" parTransId="{32805AAA-C108-446E-A9BE-3E9A0B714FEE}" sibTransId="{D2E3EE06-0E5A-4E3C-B254-E8D776FB361E}"/>
    <dgm:cxn modelId="{3925B783-FC33-4DA7-B680-D173D2F2B553}" type="presOf" srcId="{C17BCB1E-0675-4393-A4F9-A7B7E9960072}" destId="{A32B03CB-6B40-444F-A56A-06C6A010A4F6}" srcOrd="0" destOrd="0" presId="urn:microsoft.com/office/officeart/2005/8/layout/vList2"/>
    <dgm:cxn modelId="{70928F8A-E1BD-429E-985B-CADF5FD85B1E}" type="presOf" srcId="{5295F3C5-877F-46DC-86BA-86A946F363D3}" destId="{DBAAD70D-E53E-4BD3-91F3-6FD4C261626A}" srcOrd="0" destOrd="0" presId="urn:microsoft.com/office/officeart/2005/8/layout/vList2"/>
    <dgm:cxn modelId="{17C2B9AC-563E-4C32-BBB4-8C8E8136F1CA}" srcId="{DC26B07B-2E63-40E6-B678-12FA23103CC9}" destId="{A19DE637-D0A6-41CF-95E9-C705F7C626EC}" srcOrd="3" destOrd="0" parTransId="{F3003C1B-EC09-42D4-8484-5A9D4F45E3C4}" sibTransId="{00353A2C-6591-4B2F-AD70-C8C55312BEF0}"/>
    <dgm:cxn modelId="{812F2FB1-46F1-4942-8DE1-C57D9B5F74A3}" type="presOf" srcId="{11511D2C-50D6-4F3A-8CE9-D134C9EA3B78}" destId="{EC181E3F-2EE8-463F-B46E-777DCA18B2A9}" srcOrd="0" destOrd="0" presId="urn:microsoft.com/office/officeart/2005/8/layout/vList2"/>
    <dgm:cxn modelId="{E875A6B8-965D-44E8-931A-B16B4B84B574}" srcId="{DC26B07B-2E63-40E6-B678-12FA23103CC9}" destId="{11511D2C-50D6-4F3A-8CE9-D134C9EA3B78}" srcOrd="1" destOrd="0" parTransId="{E0DC3895-6385-4318-B81B-A85D2FBD7AC7}" sibTransId="{8F52DADF-B3A6-4C4A-928C-1259CE3B6B50}"/>
    <dgm:cxn modelId="{1559D3BB-C77B-4FB1-B568-D1F18764D201}" srcId="{DC26B07B-2E63-40E6-B678-12FA23103CC9}" destId="{7E42AE43-18F6-4523-9966-DA4BB50E74E8}" srcOrd="4" destOrd="0" parTransId="{E76148F8-CE83-4085-9AB3-A0EA68CDE4EA}" sibTransId="{D192D34F-EDE7-4A01-ABCA-E87C6A967E4F}"/>
    <dgm:cxn modelId="{9BBCD0DA-9644-4BF1-97F5-601B788662D2}" type="presOf" srcId="{A19DE637-D0A6-41CF-95E9-C705F7C626EC}" destId="{FFD9FB2F-8F48-4D62-B12B-021A54661E23}" srcOrd="0" destOrd="0" presId="urn:microsoft.com/office/officeart/2005/8/layout/vList2"/>
    <dgm:cxn modelId="{AAD6E0BA-E954-44EC-8C5A-FD2A63E5538F}" type="presParOf" srcId="{7C17951C-A093-4FB6-9021-CC4E44707B8C}" destId="{DBAAD70D-E53E-4BD3-91F3-6FD4C261626A}" srcOrd="0" destOrd="0" presId="urn:microsoft.com/office/officeart/2005/8/layout/vList2"/>
    <dgm:cxn modelId="{E35141A2-0829-4507-A100-1C4B2DDF3A38}" type="presParOf" srcId="{7C17951C-A093-4FB6-9021-CC4E44707B8C}" destId="{6218AEE9-CDE5-474E-803E-F4B720C147D5}" srcOrd="1" destOrd="0" presId="urn:microsoft.com/office/officeart/2005/8/layout/vList2"/>
    <dgm:cxn modelId="{374DD0D0-EFF7-4A7F-A038-679ECC9C215A}" type="presParOf" srcId="{7C17951C-A093-4FB6-9021-CC4E44707B8C}" destId="{EC181E3F-2EE8-463F-B46E-777DCA18B2A9}" srcOrd="2" destOrd="0" presId="urn:microsoft.com/office/officeart/2005/8/layout/vList2"/>
    <dgm:cxn modelId="{CC15C85E-D2DE-4FF6-894A-2443720EE11E}" type="presParOf" srcId="{7C17951C-A093-4FB6-9021-CC4E44707B8C}" destId="{6364143C-2081-4C39-87FE-FC68AC4D6050}" srcOrd="3" destOrd="0" presId="urn:microsoft.com/office/officeart/2005/8/layout/vList2"/>
    <dgm:cxn modelId="{231C96B1-B994-4DB0-9E08-63A3F8273FBE}" type="presParOf" srcId="{7C17951C-A093-4FB6-9021-CC4E44707B8C}" destId="{A32B03CB-6B40-444F-A56A-06C6A010A4F6}" srcOrd="4" destOrd="0" presId="urn:microsoft.com/office/officeart/2005/8/layout/vList2"/>
    <dgm:cxn modelId="{B5872DD4-82AA-436F-8099-E9D57A121F77}" type="presParOf" srcId="{7C17951C-A093-4FB6-9021-CC4E44707B8C}" destId="{F37AC357-9497-42E7-9E29-B02A09472F0C}" srcOrd="5" destOrd="0" presId="urn:microsoft.com/office/officeart/2005/8/layout/vList2"/>
    <dgm:cxn modelId="{C4B02096-D581-4BBB-8042-70DA06083ED2}" type="presParOf" srcId="{7C17951C-A093-4FB6-9021-CC4E44707B8C}" destId="{FFD9FB2F-8F48-4D62-B12B-021A54661E23}" srcOrd="6" destOrd="0" presId="urn:microsoft.com/office/officeart/2005/8/layout/vList2"/>
    <dgm:cxn modelId="{420088BC-17EF-4B83-818F-258FC7146A36}" type="presParOf" srcId="{7C17951C-A093-4FB6-9021-CC4E44707B8C}" destId="{AD80FD5B-2743-4667-B164-147FB6FB365A}" srcOrd="7" destOrd="0" presId="urn:microsoft.com/office/officeart/2005/8/layout/vList2"/>
    <dgm:cxn modelId="{D3412167-46F9-474D-9341-7EC412FBA399}" type="presParOf" srcId="{7C17951C-A093-4FB6-9021-CC4E44707B8C}" destId="{0225EB15-E9A7-4346-AD9E-BFAEFBAB07A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5B85A6D5-D0BA-43D5-BCB6-0AFE4161CA3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B429B9-746F-4018-80AA-50CF406F442E}">
      <dgm:prSet/>
      <dgm:spPr/>
      <dgm:t>
        <a:bodyPr/>
        <a:lstStyle/>
        <a:p>
          <a:r>
            <a:rPr lang="en-US" dirty="0"/>
            <a:t>Can be exporting from the system using the</a:t>
          </a:r>
          <a:br>
            <a:rPr lang="en-US" dirty="0"/>
          </a:br>
          <a:r>
            <a:rPr lang="en-US" dirty="0"/>
            <a:t> </a:t>
          </a:r>
          <a:r>
            <a:rPr lang="en-US" i="1" dirty="0" err="1"/>
            <a:t>XrmToolbox</a:t>
          </a:r>
          <a:r>
            <a:rPr lang="en-US" i="1" dirty="0"/>
            <a:t> Plugin: Assembly Recovery Tool</a:t>
          </a:r>
          <a:endParaRPr lang="en-US" dirty="0"/>
        </a:p>
      </dgm:t>
    </dgm:pt>
    <dgm:pt modelId="{F3CFA59A-A01A-4D3C-8A7C-411EC0DA6D84}" type="parTrans" cxnId="{31C44C11-114B-4DA1-9430-FEBC8A1F4D85}">
      <dgm:prSet/>
      <dgm:spPr/>
      <dgm:t>
        <a:bodyPr/>
        <a:lstStyle/>
        <a:p>
          <a:endParaRPr lang="en-US"/>
        </a:p>
      </dgm:t>
    </dgm:pt>
    <dgm:pt modelId="{21EEF692-5C7F-4596-93F1-1889DB4B08DE}" type="sibTrans" cxnId="{31C44C11-114B-4DA1-9430-FEBC8A1F4D85}">
      <dgm:prSet/>
      <dgm:spPr/>
      <dgm:t>
        <a:bodyPr/>
        <a:lstStyle/>
        <a:p>
          <a:endParaRPr lang="en-US"/>
        </a:p>
      </dgm:t>
    </dgm:pt>
    <dgm:pt modelId="{CEF9294D-BE61-4CF0-A26A-7ABF1FC9B428}">
      <dgm:prSet/>
      <dgm:spPr/>
      <dgm:t>
        <a:bodyPr/>
        <a:lstStyle/>
        <a:p>
          <a:r>
            <a:rPr lang="en-US"/>
            <a:t>Can be decompiled using </a:t>
          </a:r>
          <a:r>
            <a:rPr lang="en-US" i="1"/>
            <a:t>Just Decompile</a:t>
          </a:r>
          <a:endParaRPr lang="en-US"/>
        </a:p>
      </dgm:t>
    </dgm:pt>
    <dgm:pt modelId="{74BF4E40-0BBA-4AA0-BA33-7AE8095DF190}" type="parTrans" cxnId="{9880E4AC-515F-4511-A687-CE82E9F14F34}">
      <dgm:prSet/>
      <dgm:spPr/>
      <dgm:t>
        <a:bodyPr/>
        <a:lstStyle/>
        <a:p>
          <a:endParaRPr lang="en-US"/>
        </a:p>
      </dgm:t>
    </dgm:pt>
    <dgm:pt modelId="{F1B9BC08-23ED-4006-8156-EFE5738C8B6F}" type="sibTrans" cxnId="{9880E4AC-515F-4511-A687-CE82E9F14F34}">
      <dgm:prSet/>
      <dgm:spPr/>
      <dgm:t>
        <a:bodyPr/>
        <a:lstStyle/>
        <a:p>
          <a:endParaRPr lang="en-US"/>
        </a:p>
      </dgm:t>
    </dgm:pt>
    <dgm:pt modelId="{CAD934A4-CBCA-436D-92CC-3DE2BD076A8C}" type="pres">
      <dgm:prSet presAssocID="{5B85A6D5-D0BA-43D5-BCB6-0AFE4161CA3D}" presName="linear" presStyleCnt="0">
        <dgm:presLayoutVars>
          <dgm:animLvl val="lvl"/>
          <dgm:resizeHandles val="exact"/>
        </dgm:presLayoutVars>
      </dgm:prSet>
      <dgm:spPr/>
    </dgm:pt>
    <dgm:pt modelId="{C785A33F-6E67-4F32-B2DF-8CB15C144C72}" type="pres">
      <dgm:prSet presAssocID="{ADB429B9-746F-4018-80AA-50CF406F442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9731DBB-0F4D-43BF-A2EE-BF7D3873F892}" type="pres">
      <dgm:prSet presAssocID="{21EEF692-5C7F-4596-93F1-1889DB4B08DE}" presName="spacer" presStyleCnt="0"/>
      <dgm:spPr/>
    </dgm:pt>
    <dgm:pt modelId="{9150E709-30FE-471B-99B3-BB5DBE4C6ED2}" type="pres">
      <dgm:prSet presAssocID="{CEF9294D-BE61-4CF0-A26A-7ABF1FC9B42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1C44C11-114B-4DA1-9430-FEBC8A1F4D85}" srcId="{5B85A6D5-D0BA-43D5-BCB6-0AFE4161CA3D}" destId="{ADB429B9-746F-4018-80AA-50CF406F442E}" srcOrd="0" destOrd="0" parTransId="{F3CFA59A-A01A-4D3C-8A7C-411EC0DA6D84}" sibTransId="{21EEF692-5C7F-4596-93F1-1889DB4B08DE}"/>
    <dgm:cxn modelId="{E9D7FB39-3C0B-4121-9BFE-F7A5E52F297C}" type="presOf" srcId="{ADB429B9-746F-4018-80AA-50CF406F442E}" destId="{C785A33F-6E67-4F32-B2DF-8CB15C144C72}" srcOrd="0" destOrd="0" presId="urn:microsoft.com/office/officeart/2005/8/layout/vList2"/>
    <dgm:cxn modelId="{9880E4AC-515F-4511-A687-CE82E9F14F34}" srcId="{5B85A6D5-D0BA-43D5-BCB6-0AFE4161CA3D}" destId="{CEF9294D-BE61-4CF0-A26A-7ABF1FC9B428}" srcOrd="1" destOrd="0" parTransId="{74BF4E40-0BBA-4AA0-BA33-7AE8095DF190}" sibTransId="{F1B9BC08-23ED-4006-8156-EFE5738C8B6F}"/>
    <dgm:cxn modelId="{671576AF-5037-40FD-AB7F-934124F67899}" type="presOf" srcId="{CEF9294D-BE61-4CF0-A26A-7ABF1FC9B428}" destId="{9150E709-30FE-471B-99B3-BB5DBE4C6ED2}" srcOrd="0" destOrd="0" presId="urn:microsoft.com/office/officeart/2005/8/layout/vList2"/>
    <dgm:cxn modelId="{93082CD5-B71E-4FEF-AA2F-B758224A913A}" type="presOf" srcId="{5B85A6D5-D0BA-43D5-BCB6-0AFE4161CA3D}" destId="{CAD934A4-CBCA-436D-92CC-3DE2BD076A8C}" srcOrd="0" destOrd="0" presId="urn:microsoft.com/office/officeart/2005/8/layout/vList2"/>
    <dgm:cxn modelId="{EC66A68D-203E-4A04-8752-6FDA5852E123}" type="presParOf" srcId="{CAD934A4-CBCA-436D-92CC-3DE2BD076A8C}" destId="{C785A33F-6E67-4F32-B2DF-8CB15C144C72}" srcOrd="0" destOrd="0" presId="urn:microsoft.com/office/officeart/2005/8/layout/vList2"/>
    <dgm:cxn modelId="{E2A2171A-D3AB-4BE4-9864-81020A6F7FF4}" type="presParOf" srcId="{CAD934A4-CBCA-436D-92CC-3DE2BD076A8C}" destId="{B9731DBB-0F4D-43BF-A2EE-BF7D3873F892}" srcOrd="1" destOrd="0" presId="urn:microsoft.com/office/officeart/2005/8/layout/vList2"/>
    <dgm:cxn modelId="{AB2CF141-0D3C-4629-8D54-B27D16B09B99}" type="presParOf" srcId="{CAD934A4-CBCA-436D-92CC-3DE2BD076A8C}" destId="{9150E709-30FE-471B-99B3-BB5DBE4C6ED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5B60FC68-05DB-4B04-A962-B80115127F7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D8C7FD2-79D7-44CD-B4AC-F2DBB11F3E15}">
      <dgm:prSet/>
      <dgm:spPr/>
      <dgm:t>
        <a:bodyPr/>
        <a:lstStyle/>
        <a:p>
          <a:r>
            <a:rPr lang="en-US"/>
            <a:t>Data type conversion, if necessary, continues to be an issue and is a hard problem to solve</a:t>
          </a:r>
        </a:p>
      </dgm:t>
    </dgm:pt>
    <dgm:pt modelId="{AD577323-C34B-4DD8-8D24-D93ADBBAAA6B}" type="parTrans" cxnId="{0E3EF5CE-C4C2-439F-A0A1-3B57D4340996}">
      <dgm:prSet/>
      <dgm:spPr/>
      <dgm:t>
        <a:bodyPr/>
        <a:lstStyle/>
        <a:p>
          <a:endParaRPr lang="en-US"/>
        </a:p>
      </dgm:t>
    </dgm:pt>
    <dgm:pt modelId="{A92431AE-5B4B-4AA4-A02E-12E3584269FE}" type="sibTrans" cxnId="{0E3EF5CE-C4C2-439F-A0A1-3B57D4340996}">
      <dgm:prSet/>
      <dgm:spPr/>
      <dgm:t>
        <a:bodyPr/>
        <a:lstStyle/>
        <a:p>
          <a:endParaRPr lang="en-US"/>
        </a:p>
      </dgm:t>
    </dgm:pt>
    <dgm:pt modelId="{D7E54754-5444-4425-956B-F64F576CF8D0}" type="pres">
      <dgm:prSet presAssocID="{5B60FC68-05DB-4B04-A962-B80115127F76}" presName="linear" presStyleCnt="0">
        <dgm:presLayoutVars>
          <dgm:animLvl val="lvl"/>
          <dgm:resizeHandles val="exact"/>
        </dgm:presLayoutVars>
      </dgm:prSet>
      <dgm:spPr/>
    </dgm:pt>
    <dgm:pt modelId="{EAF56521-CE36-4ECC-9E65-1818188C65D9}" type="pres">
      <dgm:prSet presAssocID="{9D8C7FD2-79D7-44CD-B4AC-F2DBB11F3E1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326D905-91D1-46E0-89EE-1D30E3D2288F}" type="presOf" srcId="{9D8C7FD2-79D7-44CD-B4AC-F2DBB11F3E15}" destId="{EAF56521-CE36-4ECC-9E65-1818188C65D9}" srcOrd="0" destOrd="0" presId="urn:microsoft.com/office/officeart/2005/8/layout/vList2"/>
    <dgm:cxn modelId="{49B06B35-0A06-4A4B-BE29-674F88E06ED0}" type="presOf" srcId="{5B60FC68-05DB-4B04-A962-B80115127F76}" destId="{D7E54754-5444-4425-956B-F64F576CF8D0}" srcOrd="0" destOrd="0" presId="urn:microsoft.com/office/officeart/2005/8/layout/vList2"/>
    <dgm:cxn modelId="{0E3EF5CE-C4C2-439F-A0A1-3B57D4340996}" srcId="{5B60FC68-05DB-4B04-A962-B80115127F76}" destId="{9D8C7FD2-79D7-44CD-B4AC-F2DBB11F3E15}" srcOrd="0" destOrd="0" parTransId="{AD577323-C34B-4DD8-8D24-D93ADBBAAA6B}" sibTransId="{A92431AE-5B4B-4AA4-A02E-12E3584269FE}"/>
    <dgm:cxn modelId="{EC06F1C8-5DE2-4F66-8589-27328DCA8991}" type="presParOf" srcId="{D7E54754-5444-4425-956B-F64F576CF8D0}" destId="{EAF56521-CE36-4ECC-9E65-1818188C65D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C1B119FA-955F-44B6-9037-1240D3C1D56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C3D3460-365F-4729-B4FD-7B891EF220FF}">
      <dgm:prSet/>
      <dgm:spPr/>
      <dgm:t>
        <a:bodyPr/>
        <a:lstStyle/>
        <a:p>
          <a:r>
            <a:rPr lang="en-US"/>
            <a:t>PCF Gallery</a:t>
          </a:r>
        </a:p>
      </dgm:t>
    </dgm:pt>
    <dgm:pt modelId="{191AB2F0-31CA-4EF3-AF19-21FA7D16215D}" type="parTrans" cxnId="{D788082A-41A2-40D9-8182-07F1DCD76832}">
      <dgm:prSet/>
      <dgm:spPr/>
      <dgm:t>
        <a:bodyPr/>
        <a:lstStyle/>
        <a:p>
          <a:endParaRPr lang="en-US"/>
        </a:p>
      </dgm:t>
    </dgm:pt>
    <dgm:pt modelId="{3D46E7B8-2C92-4696-B029-B60E08CA813C}" type="sibTrans" cxnId="{D788082A-41A2-40D9-8182-07F1DCD76832}">
      <dgm:prSet/>
      <dgm:spPr/>
      <dgm:t>
        <a:bodyPr/>
        <a:lstStyle/>
        <a:p>
          <a:endParaRPr lang="en-US"/>
        </a:p>
      </dgm:t>
    </dgm:pt>
    <dgm:pt modelId="{665A4456-9532-488D-9F8F-C27DC8A01E74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https://pcf.gallery</a:t>
          </a:r>
          <a:endParaRPr lang="en-US"/>
        </a:p>
      </dgm:t>
    </dgm:pt>
    <dgm:pt modelId="{44BBC31B-2E70-4BB3-8A0B-BC0B9DC32F6F}" type="parTrans" cxnId="{6804B615-34D9-4384-BB3F-0568930B221E}">
      <dgm:prSet/>
      <dgm:spPr/>
      <dgm:t>
        <a:bodyPr/>
        <a:lstStyle/>
        <a:p>
          <a:endParaRPr lang="en-US"/>
        </a:p>
      </dgm:t>
    </dgm:pt>
    <dgm:pt modelId="{BB0C3267-C03A-455E-BF80-DEE90D961719}" type="sibTrans" cxnId="{6804B615-34D9-4384-BB3F-0568930B221E}">
      <dgm:prSet/>
      <dgm:spPr/>
      <dgm:t>
        <a:bodyPr/>
        <a:lstStyle/>
        <a:p>
          <a:endParaRPr lang="en-US"/>
        </a:p>
      </dgm:t>
    </dgm:pt>
    <dgm:pt modelId="{8D35C243-A161-4505-BFD3-B816A890A175}">
      <dgm:prSet/>
      <dgm:spPr/>
      <dgm:t>
        <a:bodyPr/>
        <a:lstStyle/>
        <a:p>
          <a:r>
            <a:rPr lang="en-US"/>
            <a:t>Tons of ready-to-use controls to add functionality to Dynamics model-driven apps</a:t>
          </a:r>
        </a:p>
      </dgm:t>
    </dgm:pt>
    <dgm:pt modelId="{D6980090-1E9D-4D5F-9EC1-7EF4B103CBEA}" type="parTrans" cxnId="{C152084F-5443-43D4-A70D-5FC0F2C008FB}">
      <dgm:prSet/>
      <dgm:spPr/>
      <dgm:t>
        <a:bodyPr/>
        <a:lstStyle/>
        <a:p>
          <a:endParaRPr lang="en-US"/>
        </a:p>
      </dgm:t>
    </dgm:pt>
    <dgm:pt modelId="{615A38F8-EB14-4A7F-8A3F-2CC98DEE5AAD}" type="sibTrans" cxnId="{C152084F-5443-43D4-A70D-5FC0F2C008FB}">
      <dgm:prSet/>
      <dgm:spPr/>
      <dgm:t>
        <a:bodyPr/>
        <a:lstStyle/>
        <a:p>
          <a:endParaRPr lang="en-US"/>
        </a:p>
      </dgm:t>
    </dgm:pt>
    <dgm:pt modelId="{CD3B10CE-F568-4DD0-83D0-930C8150BA67}" type="pres">
      <dgm:prSet presAssocID="{C1B119FA-955F-44B6-9037-1240D3C1D56D}" presName="linear" presStyleCnt="0">
        <dgm:presLayoutVars>
          <dgm:animLvl val="lvl"/>
          <dgm:resizeHandles val="exact"/>
        </dgm:presLayoutVars>
      </dgm:prSet>
      <dgm:spPr/>
    </dgm:pt>
    <dgm:pt modelId="{B6A5B550-77E4-4C25-9543-677C6B5397C8}" type="pres">
      <dgm:prSet presAssocID="{AC3D3460-365F-4729-B4FD-7B891EF220F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363A239-588A-48AE-B2D6-9FD9FAB76C55}" type="pres">
      <dgm:prSet presAssocID="{AC3D3460-365F-4729-B4FD-7B891EF220FF}" presName="childText" presStyleLbl="revTx" presStyleIdx="0" presStyleCnt="1">
        <dgm:presLayoutVars>
          <dgm:bulletEnabled val="1"/>
        </dgm:presLayoutVars>
      </dgm:prSet>
      <dgm:spPr/>
    </dgm:pt>
    <dgm:pt modelId="{D874E34B-B50D-483D-AD88-EE2433187403}" type="pres">
      <dgm:prSet presAssocID="{8D35C243-A161-4505-BFD3-B816A890A17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2FE0A03-CDF0-41ED-81E0-839F56864A96}" type="presOf" srcId="{AC3D3460-365F-4729-B4FD-7B891EF220FF}" destId="{B6A5B550-77E4-4C25-9543-677C6B5397C8}" srcOrd="0" destOrd="0" presId="urn:microsoft.com/office/officeart/2005/8/layout/vList2"/>
    <dgm:cxn modelId="{6804B615-34D9-4384-BB3F-0568930B221E}" srcId="{AC3D3460-365F-4729-B4FD-7B891EF220FF}" destId="{665A4456-9532-488D-9F8F-C27DC8A01E74}" srcOrd="0" destOrd="0" parTransId="{44BBC31B-2E70-4BB3-8A0B-BC0B9DC32F6F}" sibTransId="{BB0C3267-C03A-455E-BF80-DEE90D961719}"/>
    <dgm:cxn modelId="{812F1717-D255-4F7F-8484-71ADA986DF64}" type="presOf" srcId="{C1B119FA-955F-44B6-9037-1240D3C1D56D}" destId="{CD3B10CE-F568-4DD0-83D0-930C8150BA67}" srcOrd="0" destOrd="0" presId="urn:microsoft.com/office/officeart/2005/8/layout/vList2"/>
    <dgm:cxn modelId="{D788082A-41A2-40D9-8182-07F1DCD76832}" srcId="{C1B119FA-955F-44B6-9037-1240D3C1D56D}" destId="{AC3D3460-365F-4729-B4FD-7B891EF220FF}" srcOrd="0" destOrd="0" parTransId="{191AB2F0-31CA-4EF3-AF19-21FA7D16215D}" sibTransId="{3D46E7B8-2C92-4696-B029-B60E08CA813C}"/>
    <dgm:cxn modelId="{0DA0BC42-B04B-483F-A23E-D0912C5B8F42}" type="presOf" srcId="{665A4456-9532-488D-9F8F-C27DC8A01E74}" destId="{D363A239-588A-48AE-B2D6-9FD9FAB76C55}" srcOrd="0" destOrd="0" presId="urn:microsoft.com/office/officeart/2005/8/layout/vList2"/>
    <dgm:cxn modelId="{C152084F-5443-43D4-A70D-5FC0F2C008FB}" srcId="{C1B119FA-955F-44B6-9037-1240D3C1D56D}" destId="{8D35C243-A161-4505-BFD3-B816A890A175}" srcOrd="1" destOrd="0" parTransId="{D6980090-1E9D-4D5F-9EC1-7EF4B103CBEA}" sibTransId="{615A38F8-EB14-4A7F-8A3F-2CC98DEE5AAD}"/>
    <dgm:cxn modelId="{4DBB6682-432D-420E-B264-2E85C578A693}" type="presOf" srcId="{8D35C243-A161-4505-BFD3-B816A890A175}" destId="{D874E34B-B50D-483D-AD88-EE2433187403}" srcOrd="0" destOrd="0" presId="urn:microsoft.com/office/officeart/2005/8/layout/vList2"/>
    <dgm:cxn modelId="{8DA52627-7ACF-44A5-8565-DE519C734C5C}" type="presParOf" srcId="{CD3B10CE-F568-4DD0-83D0-930C8150BA67}" destId="{B6A5B550-77E4-4C25-9543-677C6B5397C8}" srcOrd="0" destOrd="0" presId="urn:microsoft.com/office/officeart/2005/8/layout/vList2"/>
    <dgm:cxn modelId="{412944D4-315A-49D7-9DFC-5073325C8375}" type="presParOf" srcId="{CD3B10CE-F568-4DD0-83D0-930C8150BA67}" destId="{D363A239-588A-48AE-B2D6-9FD9FAB76C55}" srcOrd="1" destOrd="0" presId="urn:microsoft.com/office/officeart/2005/8/layout/vList2"/>
    <dgm:cxn modelId="{19FCA402-F601-4B82-9ECC-084F31CCB95C}" type="presParOf" srcId="{CD3B10CE-F568-4DD0-83D0-930C8150BA67}" destId="{D874E34B-B50D-483D-AD88-EE243318740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3B6318B6-4D6B-429B-B5A7-2A73D05DC3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ADFB66A-666E-438B-A6B2-B1B7BCC8C9B0}">
      <dgm:prSet/>
      <dgm:spPr/>
      <dgm:t>
        <a:bodyPr/>
        <a:lstStyle/>
        <a:p>
          <a:r>
            <a:rPr lang="en-US"/>
            <a:t>Reviewing failed or waiting system jobs may be a way to locate unknown or undiscovered issues</a:t>
          </a:r>
        </a:p>
      </dgm:t>
    </dgm:pt>
    <dgm:pt modelId="{C0CA8390-3F23-47C6-AAED-998979F1D225}" type="parTrans" cxnId="{3E8B175E-8FFF-44B7-B41D-3AE1EDCEA1A5}">
      <dgm:prSet/>
      <dgm:spPr/>
      <dgm:t>
        <a:bodyPr/>
        <a:lstStyle/>
        <a:p>
          <a:endParaRPr lang="en-US"/>
        </a:p>
      </dgm:t>
    </dgm:pt>
    <dgm:pt modelId="{C30A8F35-F293-4DAD-B8E4-A1A21E32B9BD}" type="sibTrans" cxnId="{3E8B175E-8FFF-44B7-B41D-3AE1EDCEA1A5}">
      <dgm:prSet/>
      <dgm:spPr/>
      <dgm:t>
        <a:bodyPr/>
        <a:lstStyle/>
        <a:p>
          <a:endParaRPr lang="en-US"/>
        </a:p>
      </dgm:t>
    </dgm:pt>
    <dgm:pt modelId="{94CC20A2-083B-4DC2-AE15-A2C4F0CF7257}" type="pres">
      <dgm:prSet presAssocID="{3B6318B6-4D6B-429B-B5A7-2A73D05DC390}" presName="linear" presStyleCnt="0">
        <dgm:presLayoutVars>
          <dgm:animLvl val="lvl"/>
          <dgm:resizeHandles val="exact"/>
        </dgm:presLayoutVars>
      </dgm:prSet>
      <dgm:spPr/>
    </dgm:pt>
    <dgm:pt modelId="{CAD64C28-2CCA-4FED-8A2A-81664B90EB6D}" type="pres">
      <dgm:prSet presAssocID="{3ADFB66A-666E-438B-A6B2-B1B7BCC8C9B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E8B175E-8FFF-44B7-B41D-3AE1EDCEA1A5}" srcId="{3B6318B6-4D6B-429B-B5A7-2A73D05DC390}" destId="{3ADFB66A-666E-438B-A6B2-B1B7BCC8C9B0}" srcOrd="0" destOrd="0" parTransId="{C0CA8390-3F23-47C6-AAED-998979F1D225}" sibTransId="{C30A8F35-F293-4DAD-B8E4-A1A21E32B9BD}"/>
    <dgm:cxn modelId="{7BFC25CC-1697-4FCF-A3BD-61B4AB60965D}" type="presOf" srcId="{3B6318B6-4D6B-429B-B5A7-2A73D05DC390}" destId="{94CC20A2-083B-4DC2-AE15-A2C4F0CF7257}" srcOrd="0" destOrd="0" presId="urn:microsoft.com/office/officeart/2005/8/layout/vList2"/>
    <dgm:cxn modelId="{CB041FDA-0BD4-4DE0-8E22-8C86FCB9BA41}" type="presOf" srcId="{3ADFB66A-666E-438B-A6B2-B1B7BCC8C9B0}" destId="{CAD64C28-2CCA-4FED-8A2A-81664B90EB6D}" srcOrd="0" destOrd="0" presId="urn:microsoft.com/office/officeart/2005/8/layout/vList2"/>
    <dgm:cxn modelId="{24E95D61-3473-4803-A6FD-3AE1AE91FDA3}" type="presParOf" srcId="{94CC20A2-083B-4DC2-AE15-A2C4F0CF7257}" destId="{CAD64C28-2CCA-4FED-8A2A-81664B90EB6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A92F18-733D-4F63-A414-A1AED7CD046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2B5E78-636A-4127-A6DB-CE2485C21899}">
      <dgm:prSet/>
      <dgm:spPr/>
      <dgm:t>
        <a:bodyPr/>
        <a:lstStyle/>
        <a:p>
          <a:r>
            <a:rPr lang="en-US" b="0" dirty="0"/>
            <a:t>Custom Fields</a:t>
          </a:r>
        </a:p>
      </dgm:t>
    </dgm:pt>
    <dgm:pt modelId="{85453D62-9CAF-4675-A63F-9D51D80B923E}" type="parTrans" cxnId="{A3089386-35EF-48BC-8D0C-4EEBFE3C8C28}">
      <dgm:prSet/>
      <dgm:spPr/>
      <dgm:t>
        <a:bodyPr/>
        <a:lstStyle/>
        <a:p>
          <a:endParaRPr lang="en-US"/>
        </a:p>
      </dgm:t>
    </dgm:pt>
    <dgm:pt modelId="{4E87C886-763B-4538-8EF4-E0CCDD97A3F7}" type="sibTrans" cxnId="{A3089386-35EF-48BC-8D0C-4EEBFE3C8C28}">
      <dgm:prSet/>
      <dgm:spPr/>
      <dgm:t>
        <a:bodyPr/>
        <a:lstStyle/>
        <a:p>
          <a:endParaRPr lang="en-US"/>
        </a:p>
      </dgm:t>
    </dgm:pt>
    <dgm:pt modelId="{97EFB79B-8FE0-4C46-8B10-EC6CA412C220}">
      <dgm:prSet/>
      <dgm:spPr/>
      <dgm:t>
        <a:bodyPr/>
        <a:lstStyle/>
        <a:p>
          <a:r>
            <a:rPr lang="en-US" baseline="0" dirty="0"/>
            <a:t>Before: 330</a:t>
          </a:r>
          <a:endParaRPr lang="en-US" dirty="0"/>
        </a:p>
      </dgm:t>
    </dgm:pt>
    <dgm:pt modelId="{B7C3DD83-F4CF-4B2A-A0D4-DD33158FC2AF}" type="parTrans" cxnId="{4B2D9CC7-EB61-4013-89F0-BCD7B097DFE3}">
      <dgm:prSet/>
      <dgm:spPr/>
      <dgm:t>
        <a:bodyPr/>
        <a:lstStyle/>
        <a:p>
          <a:endParaRPr lang="en-US"/>
        </a:p>
      </dgm:t>
    </dgm:pt>
    <dgm:pt modelId="{BE56B5A5-EF61-47B1-8DA3-78E0DC789B66}" type="sibTrans" cxnId="{4B2D9CC7-EB61-4013-89F0-BCD7B097DFE3}">
      <dgm:prSet/>
      <dgm:spPr/>
      <dgm:t>
        <a:bodyPr/>
        <a:lstStyle/>
        <a:p>
          <a:endParaRPr lang="en-US"/>
        </a:p>
      </dgm:t>
    </dgm:pt>
    <dgm:pt modelId="{459729AD-95DE-4E35-AC32-5E1C3269623A}">
      <dgm:prSet/>
      <dgm:spPr/>
      <dgm:t>
        <a:bodyPr/>
        <a:lstStyle/>
        <a:p>
          <a:r>
            <a:rPr lang="en-US" baseline="0" dirty="0"/>
            <a:t>After: 304</a:t>
          </a:r>
          <a:endParaRPr lang="en-US" dirty="0"/>
        </a:p>
      </dgm:t>
    </dgm:pt>
    <dgm:pt modelId="{06AB1896-473F-4A40-935A-42EE6621BB00}" type="parTrans" cxnId="{30D33117-ECD5-4D79-870E-C4605CA61B79}">
      <dgm:prSet/>
      <dgm:spPr/>
      <dgm:t>
        <a:bodyPr/>
        <a:lstStyle/>
        <a:p>
          <a:endParaRPr lang="en-US"/>
        </a:p>
      </dgm:t>
    </dgm:pt>
    <dgm:pt modelId="{9CA60763-C5C7-4D3D-8463-4F57FD75474E}" type="sibTrans" cxnId="{30D33117-ECD5-4D79-870E-C4605CA61B79}">
      <dgm:prSet/>
      <dgm:spPr/>
      <dgm:t>
        <a:bodyPr/>
        <a:lstStyle/>
        <a:p>
          <a:endParaRPr lang="en-US"/>
        </a:p>
      </dgm:t>
    </dgm:pt>
    <dgm:pt modelId="{70443462-4C27-4E4D-BFC8-352C90E2822E}">
      <dgm:prSet/>
      <dgm:spPr/>
      <dgm:t>
        <a:bodyPr/>
        <a:lstStyle/>
        <a:p>
          <a:r>
            <a:rPr lang="en-US" b="0" dirty="0"/>
            <a:t>Views</a:t>
          </a:r>
        </a:p>
      </dgm:t>
    </dgm:pt>
    <dgm:pt modelId="{A438FE00-A15E-4F53-A4F7-F645291D98E4}" type="parTrans" cxnId="{23650F31-243E-4A7D-8B12-FE23C287DABA}">
      <dgm:prSet/>
      <dgm:spPr/>
      <dgm:t>
        <a:bodyPr/>
        <a:lstStyle/>
        <a:p>
          <a:endParaRPr lang="en-US"/>
        </a:p>
      </dgm:t>
    </dgm:pt>
    <dgm:pt modelId="{63F031D9-BC1B-430E-8086-2C4AB217E98F}" type="sibTrans" cxnId="{23650F31-243E-4A7D-8B12-FE23C287DABA}">
      <dgm:prSet/>
      <dgm:spPr/>
      <dgm:t>
        <a:bodyPr/>
        <a:lstStyle/>
        <a:p>
          <a:endParaRPr lang="en-US"/>
        </a:p>
      </dgm:t>
    </dgm:pt>
    <dgm:pt modelId="{DD805F97-6102-465E-B250-7B97ACE9D769}">
      <dgm:prSet/>
      <dgm:spPr/>
      <dgm:t>
        <a:bodyPr/>
        <a:lstStyle/>
        <a:p>
          <a:r>
            <a:rPr lang="en-US" baseline="0" dirty="0"/>
            <a:t>Before: 135</a:t>
          </a:r>
          <a:endParaRPr lang="en-US" dirty="0"/>
        </a:p>
      </dgm:t>
    </dgm:pt>
    <dgm:pt modelId="{1CDFF570-E1B3-42CE-A2EE-B925B79DEF10}" type="parTrans" cxnId="{60C7D347-5EB1-401B-A9AD-669F3CBFA7A0}">
      <dgm:prSet/>
      <dgm:spPr/>
      <dgm:t>
        <a:bodyPr/>
        <a:lstStyle/>
        <a:p>
          <a:endParaRPr lang="en-US"/>
        </a:p>
      </dgm:t>
    </dgm:pt>
    <dgm:pt modelId="{CFE7B2F3-2365-46EF-8E8C-9B7D23C255BB}" type="sibTrans" cxnId="{60C7D347-5EB1-401B-A9AD-669F3CBFA7A0}">
      <dgm:prSet/>
      <dgm:spPr/>
      <dgm:t>
        <a:bodyPr/>
        <a:lstStyle/>
        <a:p>
          <a:endParaRPr lang="en-US"/>
        </a:p>
      </dgm:t>
    </dgm:pt>
    <dgm:pt modelId="{B6A408BA-500B-4E0E-9F5A-F798A361C383}">
      <dgm:prSet/>
      <dgm:spPr/>
      <dgm:t>
        <a:bodyPr/>
        <a:lstStyle/>
        <a:p>
          <a:r>
            <a:rPr lang="en-US" baseline="0" dirty="0"/>
            <a:t>After: 30</a:t>
          </a:r>
          <a:endParaRPr lang="en-US" dirty="0"/>
        </a:p>
      </dgm:t>
    </dgm:pt>
    <dgm:pt modelId="{79220D6D-3FEC-437E-A69D-424132CD54A1}" type="parTrans" cxnId="{B27AFECA-BB34-4A2E-BD41-CC56E28EBF5C}">
      <dgm:prSet/>
      <dgm:spPr/>
      <dgm:t>
        <a:bodyPr/>
        <a:lstStyle/>
        <a:p>
          <a:endParaRPr lang="en-US"/>
        </a:p>
      </dgm:t>
    </dgm:pt>
    <dgm:pt modelId="{B5D73EF5-4EB7-47D3-97AE-167A34DAF15C}" type="sibTrans" cxnId="{B27AFECA-BB34-4A2E-BD41-CC56E28EBF5C}">
      <dgm:prSet/>
      <dgm:spPr/>
      <dgm:t>
        <a:bodyPr/>
        <a:lstStyle/>
        <a:p>
          <a:endParaRPr lang="en-US"/>
        </a:p>
      </dgm:t>
    </dgm:pt>
    <dgm:pt modelId="{42354F65-2596-4CBA-82C4-41EA28CBA8EB}" type="pres">
      <dgm:prSet presAssocID="{2CA92F18-733D-4F63-A414-A1AED7CD046F}" presName="Name0" presStyleCnt="0">
        <dgm:presLayoutVars>
          <dgm:dir/>
          <dgm:animLvl val="lvl"/>
          <dgm:resizeHandles val="exact"/>
        </dgm:presLayoutVars>
      </dgm:prSet>
      <dgm:spPr/>
    </dgm:pt>
    <dgm:pt modelId="{8C07CDFA-062E-4370-A4D4-B9DE058A971E}" type="pres">
      <dgm:prSet presAssocID="{0F2B5E78-636A-4127-A6DB-CE2485C21899}" presName="composite" presStyleCnt="0"/>
      <dgm:spPr/>
    </dgm:pt>
    <dgm:pt modelId="{4FFB1C3E-9C67-4B10-AB8C-BDDFE0C77A92}" type="pres">
      <dgm:prSet presAssocID="{0F2B5E78-636A-4127-A6DB-CE2485C2189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26E490E-24EE-4DC3-9B50-4438718B41A7}" type="pres">
      <dgm:prSet presAssocID="{0F2B5E78-636A-4127-A6DB-CE2485C21899}" presName="desTx" presStyleLbl="alignAccFollowNode1" presStyleIdx="0" presStyleCnt="2">
        <dgm:presLayoutVars>
          <dgm:bulletEnabled val="1"/>
        </dgm:presLayoutVars>
      </dgm:prSet>
      <dgm:spPr/>
    </dgm:pt>
    <dgm:pt modelId="{E5668F5E-1863-4966-9FA0-47FC8BFDC217}" type="pres">
      <dgm:prSet presAssocID="{4E87C886-763B-4538-8EF4-E0CCDD97A3F7}" presName="space" presStyleCnt="0"/>
      <dgm:spPr/>
    </dgm:pt>
    <dgm:pt modelId="{CECF3E41-AD66-4847-81F8-14427D5CB22F}" type="pres">
      <dgm:prSet presAssocID="{70443462-4C27-4E4D-BFC8-352C90E2822E}" presName="composite" presStyleCnt="0"/>
      <dgm:spPr/>
    </dgm:pt>
    <dgm:pt modelId="{81456B23-7B8A-4A0A-B078-79A59988E3C3}" type="pres">
      <dgm:prSet presAssocID="{70443462-4C27-4E4D-BFC8-352C90E2822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91DDAA96-57B9-427A-8506-42A679ABA2AE}" type="pres">
      <dgm:prSet presAssocID="{70443462-4C27-4E4D-BFC8-352C90E2822E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7A282706-8E37-4400-A378-84501DE03006}" type="presOf" srcId="{0F2B5E78-636A-4127-A6DB-CE2485C21899}" destId="{4FFB1C3E-9C67-4B10-AB8C-BDDFE0C77A92}" srcOrd="0" destOrd="0" presId="urn:microsoft.com/office/officeart/2005/8/layout/hList1"/>
    <dgm:cxn modelId="{30D33117-ECD5-4D79-870E-C4605CA61B79}" srcId="{0F2B5E78-636A-4127-A6DB-CE2485C21899}" destId="{459729AD-95DE-4E35-AC32-5E1C3269623A}" srcOrd="1" destOrd="0" parTransId="{06AB1896-473F-4A40-935A-42EE6621BB00}" sibTransId="{9CA60763-C5C7-4D3D-8463-4F57FD75474E}"/>
    <dgm:cxn modelId="{23650F31-243E-4A7D-8B12-FE23C287DABA}" srcId="{2CA92F18-733D-4F63-A414-A1AED7CD046F}" destId="{70443462-4C27-4E4D-BFC8-352C90E2822E}" srcOrd="1" destOrd="0" parTransId="{A438FE00-A15E-4F53-A4F7-F645291D98E4}" sibTransId="{63F031D9-BC1B-430E-8086-2C4AB217E98F}"/>
    <dgm:cxn modelId="{75DC1934-DDE1-4EBF-8F40-4EE063DB33DC}" type="presOf" srcId="{B6A408BA-500B-4E0E-9F5A-F798A361C383}" destId="{91DDAA96-57B9-427A-8506-42A679ABA2AE}" srcOrd="0" destOrd="1" presId="urn:microsoft.com/office/officeart/2005/8/layout/hList1"/>
    <dgm:cxn modelId="{77C9D266-E135-4EDC-B87F-30175D33D0F1}" type="presOf" srcId="{DD805F97-6102-465E-B250-7B97ACE9D769}" destId="{91DDAA96-57B9-427A-8506-42A679ABA2AE}" srcOrd="0" destOrd="0" presId="urn:microsoft.com/office/officeart/2005/8/layout/hList1"/>
    <dgm:cxn modelId="{60C7D347-5EB1-401B-A9AD-669F3CBFA7A0}" srcId="{70443462-4C27-4E4D-BFC8-352C90E2822E}" destId="{DD805F97-6102-465E-B250-7B97ACE9D769}" srcOrd="0" destOrd="0" parTransId="{1CDFF570-E1B3-42CE-A2EE-B925B79DEF10}" sibTransId="{CFE7B2F3-2365-46EF-8E8C-9B7D23C255BB}"/>
    <dgm:cxn modelId="{A3089386-35EF-48BC-8D0C-4EEBFE3C8C28}" srcId="{2CA92F18-733D-4F63-A414-A1AED7CD046F}" destId="{0F2B5E78-636A-4127-A6DB-CE2485C21899}" srcOrd="0" destOrd="0" parTransId="{85453D62-9CAF-4675-A63F-9D51D80B923E}" sibTransId="{4E87C886-763B-4538-8EF4-E0CCDD97A3F7}"/>
    <dgm:cxn modelId="{C0980C8A-4209-4DB6-B8AD-04A0B3CDFAD2}" type="presOf" srcId="{97EFB79B-8FE0-4C46-8B10-EC6CA412C220}" destId="{526E490E-24EE-4DC3-9B50-4438718B41A7}" srcOrd="0" destOrd="0" presId="urn:microsoft.com/office/officeart/2005/8/layout/hList1"/>
    <dgm:cxn modelId="{CDB82BA5-4166-4CE3-ABB3-91D71C329BB0}" type="presOf" srcId="{459729AD-95DE-4E35-AC32-5E1C3269623A}" destId="{526E490E-24EE-4DC3-9B50-4438718B41A7}" srcOrd="0" destOrd="1" presId="urn:microsoft.com/office/officeart/2005/8/layout/hList1"/>
    <dgm:cxn modelId="{0553D8AA-139A-493F-A179-69AA789360DE}" type="presOf" srcId="{70443462-4C27-4E4D-BFC8-352C90E2822E}" destId="{81456B23-7B8A-4A0A-B078-79A59988E3C3}" srcOrd="0" destOrd="0" presId="urn:microsoft.com/office/officeart/2005/8/layout/hList1"/>
    <dgm:cxn modelId="{F98B7BC6-5BC0-472C-8108-2CFA5750A1CF}" type="presOf" srcId="{2CA92F18-733D-4F63-A414-A1AED7CD046F}" destId="{42354F65-2596-4CBA-82C4-41EA28CBA8EB}" srcOrd="0" destOrd="0" presId="urn:microsoft.com/office/officeart/2005/8/layout/hList1"/>
    <dgm:cxn modelId="{4B2D9CC7-EB61-4013-89F0-BCD7B097DFE3}" srcId="{0F2B5E78-636A-4127-A6DB-CE2485C21899}" destId="{97EFB79B-8FE0-4C46-8B10-EC6CA412C220}" srcOrd="0" destOrd="0" parTransId="{B7C3DD83-F4CF-4B2A-A0D4-DD33158FC2AF}" sibTransId="{BE56B5A5-EF61-47B1-8DA3-78E0DC789B66}"/>
    <dgm:cxn modelId="{B27AFECA-BB34-4A2E-BD41-CC56E28EBF5C}" srcId="{70443462-4C27-4E4D-BFC8-352C90E2822E}" destId="{B6A408BA-500B-4E0E-9F5A-F798A361C383}" srcOrd="1" destOrd="0" parTransId="{79220D6D-3FEC-437E-A69D-424132CD54A1}" sibTransId="{B5D73EF5-4EB7-47D3-97AE-167A34DAF15C}"/>
    <dgm:cxn modelId="{F6DE1E21-6CE4-4869-A82D-12693C891A3E}" type="presParOf" srcId="{42354F65-2596-4CBA-82C4-41EA28CBA8EB}" destId="{8C07CDFA-062E-4370-A4D4-B9DE058A971E}" srcOrd="0" destOrd="0" presId="urn:microsoft.com/office/officeart/2005/8/layout/hList1"/>
    <dgm:cxn modelId="{9C8C8504-EDA5-4EE2-8009-9D6093811B5F}" type="presParOf" srcId="{8C07CDFA-062E-4370-A4D4-B9DE058A971E}" destId="{4FFB1C3E-9C67-4B10-AB8C-BDDFE0C77A92}" srcOrd="0" destOrd="0" presId="urn:microsoft.com/office/officeart/2005/8/layout/hList1"/>
    <dgm:cxn modelId="{24244043-2204-42B4-8967-841E9B933356}" type="presParOf" srcId="{8C07CDFA-062E-4370-A4D4-B9DE058A971E}" destId="{526E490E-24EE-4DC3-9B50-4438718B41A7}" srcOrd="1" destOrd="0" presId="urn:microsoft.com/office/officeart/2005/8/layout/hList1"/>
    <dgm:cxn modelId="{23CBBFBB-895C-46C8-9F27-B134D74A455A}" type="presParOf" srcId="{42354F65-2596-4CBA-82C4-41EA28CBA8EB}" destId="{E5668F5E-1863-4966-9FA0-47FC8BFDC217}" srcOrd="1" destOrd="0" presId="urn:microsoft.com/office/officeart/2005/8/layout/hList1"/>
    <dgm:cxn modelId="{BB4EC830-4A91-43DE-B76D-2FC5D0DD1090}" type="presParOf" srcId="{42354F65-2596-4CBA-82C4-41EA28CBA8EB}" destId="{CECF3E41-AD66-4847-81F8-14427D5CB22F}" srcOrd="2" destOrd="0" presId="urn:microsoft.com/office/officeart/2005/8/layout/hList1"/>
    <dgm:cxn modelId="{BF69D943-ADF5-4935-9C36-EFCD3970C81A}" type="presParOf" srcId="{CECF3E41-AD66-4847-81F8-14427D5CB22F}" destId="{81456B23-7B8A-4A0A-B078-79A59988E3C3}" srcOrd="0" destOrd="0" presId="urn:microsoft.com/office/officeart/2005/8/layout/hList1"/>
    <dgm:cxn modelId="{811E40AE-EE8C-4973-AD7F-C51CF27FA383}" type="presParOf" srcId="{CECF3E41-AD66-4847-81F8-14427D5CB22F}" destId="{91DDAA96-57B9-427A-8506-42A679ABA2A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11E29D2-7CC5-46F2-896F-4B91AC815A2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1569854-3C85-4ADF-A490-F90AAE4ABB35}">
      <dgm:prSet/>
      <dgm:spPr/>
      <dgm:t>
        <a:bodyPr/>
        <a:lstStyle/>
        <a:p>
          <a:r>
            <a:rPr lang="en-US"/>
            <a:t>25 people had System Administrator and/or Office 365 Global Admin access</a:t>
          </a:r>
        </a:p>
      </dgm:t>
    </dgm:pt>
    <dgm:pt modelId="{2D93A712-76A6-45B2-A659-43140FF52169}" type="parTrans" cxnId="{189A4E5E-5F36-4212-A4BE-704A019D2C8E}">
      <dgm:prSet/>
      <dgm:spPr/>
      <dgm:t>
        <a:bodyPr/>
        <a:lstStyle/>
        <a:p>
          <a:endParaRPr lang="en-US"/>
        </a:p>
      </dgm:t>
    </dgm:pt>
    <dgm:pt modelId="{F3564207-D81C-4FD3-8FE1-9F5E8B706891}" type="sibTrans" cxnId="{189A4E5E-5F36-4212-A4BE-704A019D2C8E}">
      <dgm:prSet/>
      <dgm:spPr/>
      <dgm:t>
        <a:bodyPr/>
        <a:lstStyle/>
        <a:p>
          <a:endParaRPr lang="en-US"/>
        </a:p>
      </dgm:t>
    </dgm:pt>
    <dgm:pt modelId="{7A179E25-80FC-44C1-A9B6-74F0FBEC1852}" type="pres">
      <dgm:prSet presAssocID="{611E29D2-7CC5-46F2-896F-4B91AC815A2C}" presName="linear" presStyleCnt="0">
        <dgm:presLayoutVars>
          <dgm:animLvl val="lvl"/>
          <dgm:resizeHandles val="exact"/>
        </dgm:presLayoutVars>
      </dgm:prSet>
      <dgm:spPr/>
    </dgm:pt>
    <dgm:pt modelId="{D8CD447F-B988-43DC-AA1F-521BB4E3023C}" type="pres">
      <dgm:prSet presAssocID="{D1569854-3C85-4ADF-A490-F90AAE4ABB3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89A4E5E-5F36-4212-A4BE-704A019D2C8E}" srcId="{611E29D2-7CC5-46F2-896F-4B91AC815A2C}" destId="{D1569854-3C85-4ADF-A490-F90AAE4ABB35}" srcOrd="0" destOrd="0" parTransId="{2D93A712-76A6-45B2-A659-43140FF52169}" sibTransId="{F3564207-D81C-4FD3-8FE1-9F5E8B706891}"/>
    <dgm:cxn modelId="{80A654AB-BC99-4458-B360-25D3FEE1F973}" type="presOf" srcId="{611E29D2-7CC5-46F2-896F-4B91AC815A2C}" destId="{7A179E25-80FC-44C1-A9B6-74F0FBEC1852}" srcOrd="0" destOrd="0" presId="urn:microsoft.com/office/officeart/2005/8/layout/vList2"/>
    <dgm:cxn modelId="{2D0AE0B3-E302-42DF-AF81-29A121AA0DB1}" type="presOf" srcId="{D1569854-3C85-4ADF-A490-F90AAE4ABB35}" destId="{D8CD447F-B988-43DC-AA1F-521BB4E3023C}" srcOrd="0" destOrd="0" presId="urn:microsoft.com/office/officeart/2005/8/layout/vList2"/>
    <dgm:cxn modelId="{7620E44A-144F-4876-B4B8-BDB380F451C1}" type="presParOf" srcId="{7A179E25-80FC-44C1-A9B6-74F0FBEC1852}" destId="{D8CD447F-B988-43DC-AA1F-521BB4E3023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2461469-9CA6-4F96-A93F-3C7EAB3EC1E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86302BE-9C4A-46F0-9DB8-674A6C00394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Review</a:t>
          </a:r>
        </a:p>
      </dgm:t>
    </dgm:pt>
    <dgm:pt modelId="{CA347331-EC41-4A73-BAC7-D31BC884D6DF}" type="parTrans" cxnId="{EDC94D29-12BB-49B1-8201-8857AD84D52F}">
      <dgm:prSet/>
      <dgm:spPr/>
      <dgm:t>
        <a:bodyPr/>
        <a:lstStyle/>
        <a:p>
          <a:endParaRPr lang="en-US"/>
        </a:p>
      </dgm:t>
    </dgm:pt>
    <dgm:pt modelId="{CA262042-CCF5-4697-B4AC-1B104DD4C9D8}" type="sibTrans" cxnId="{EDC94D29-12BB-49B1-8201-8857AD84D52F}">
      <dgm:prSet/>
      <dgm:spPr/>
      <dgm:t>
        <a:bodyPr/>
        <a:lstStyle/>
        <a:p>
          <a:endParaRPr lang="en-US"/>
        </a:p>
      </dgm:t>
    </dgm:pt>
    <dgm:pt modelId="{804D9768-0075-457A-854F-BC7CC1A857C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Remove</a:t>
          </a:r>
        </a:p>
      </dgm:t>
    </dgm:pt>
    <dgm:pt modelId="{FA1C83A0-992E-46DB-930B-A48B6A712CF4}" type="parTrans" cxnId="{483E530A-0D6E-4E10-9603-C37282AACE37}">
      <dgm:prSet/>
      <dgm:spPr/>
      <dgm:t>
        <a:bodyPr/>
        <a:lstStyle/>
        <a:p>
          <a:endParaRPr lang="en-US"/>
        </a:p>
      </dgm:t>
    </dgm:pt>
    <dgm:pt modelId="{ACDAD6A5-BF0E-426F-A56C-87B9D37C6CEF}" type="sibTrans" cxnId="{483E530A-0D6E-4E10-9603-C37282AACE37}">
      <dgm:prSet/>
      <dgm:spPr/>
      <dgm:t>
        <a:bodyPr/>
        <a:lstStyle/>
        <a:p>
          <a:endParaRPr lang="en-US"/>
        </a:p>
      </dgm:t>
    </dgm:pt>
    <dgm:pt modelId="{FA309EB1-8DFB-4BAD-AB18-D400B689FD7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Reorganize</a:t>
          </a:r>
        </a:p>
      </dgm:t>
    </dgm:pt>
    <dgm:pt modelId="{5E2B3CC6-B0E4-4A3F-8D61-C2CA969D8BDC}" type="parTrans" cxnId="{812C8D6B-844A-40B5-B4A3-1A47F3AE732D}">
      <dgm:prSet/>
      <dgm:spPr/>
      <dgm:t>
        <a:bodyPr/>
        <a:lstStyle/>
        <a:p>
          <a:endParaRPr lang="en-US"/>
        </a:p>
      </dgm:t>
    </dgm:pt>
    <dgm:pt modelId="{FFF38B2A-9D22-4150-8C6B-2987F5EA2562}" type="sibTrans" cxnId="{812C8D6B-844A-40B5-B4A3-1A47F3AE732D}">
      <dgm:prSet/>
      <dgm:spPr/>
      <dgm:t>
        <a:bodyPr/>
        <a:lstStyle/>
        <a:p>
          <a:endParaRPr lang="en-US"/>
        </a:p>
      </dgm:t>
    </dgm:pt>
    <dgm:pt modelId="{9347FA93-FDB9-4424-84BD-99B69864A83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Reimagine</a:t>
          </a:r>
        </a:p>
      </dgm:t>
    </dgm:pt>
    <dgm:pt modelId="{5EDB30A5-9D03-43A7-A84B-3A21852EFD94}" type="parTrans" cxnId="{C8207667-60F6-49FD-8C76-E84D314B3231}">
      <dgm:prSet/>
      <dgm:spPr/>
      <dgm:t>
        <a:bodyPr/>
        <a:lstStyle/>
        <a:p>
          <a:endParaRPr lang="en-US"/>
        </a:p>
      </dgm:t>
    </dgm:pt>
    <dgm:pt modelId="{DFAD1C59-A5DE-4478-BB54-7BA05677D15A}" type="sibTrans" cxnId="{C8207667-60F6-49FD-8C76-E84D314B3231}">
      <dgm:prSet/>
      <dgm:spPr/>
      <dgm:t>
        <a:bodyPr/>
        <a:lstStyle/>
        <a:p>
          <a:endParaRPr lang="en-US"/>
        </a:p>
      </dgm:t>
    </dgm:pt>
    <dgm:pt modelId="{D90CBD6C-307B-408B-9BC2-C450A87E720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Relaunch</a:t>
          </a:r>
        </a:p>
      </dgm:t>
    </dgm:pt>
    <dgm:pt modelId="{DFEE6693-DBDD-4CA1-9464-2704B7B07E40}" type="parTrans" cxnId="{0980AA67-C604-48E3-A7B3-606FC9E90086}">
      <dgm:prSet/>
      <dgm:spPr/>
      <dgm:t>
        <a:bodyPr/>
        <a:lstStyle/>
        <a:p>
          <a:endParaRPr lang="en-US"/>
        </a:p>
      </dgm:t>
    </dgm:pt>
    <dgm:pt modelId="{3325D63B-C5F0-4767-9C1F-5EBB1AE69636}" type="sibTrans" cxnId="{0980AA67-C604-48E3-A7B3-606FC9E90086}">
      <dgm:prSet/>
      <dgm:spPr/>
      <dgm:t>
        <a:bodyPr/>
        <a:lstStyle/>
        <a:p>
          <a:endParaRPr lang="en-US"/>
        </a:p>
      </dgm:t>
    </dgm:pt>
    <dgm:pt modelId="{E9CFDBC6-5DD7-40AB-9D3C-76F323EB3AB3}" type="pres">
      <dgm:prSet presAssocID="{52461469-9CA6-4F96-A93F-3C7EAB3EC1E8}" presName="root" presStyleCnt="0">
        <dgm:presLayoutVars>
          <dgm:dir/>
          <dgm:resizeHandles val="exact"/>
        </dgm:presLayoutVars>
      </dgm:prSet>
      <dgm:spPr/>
    </dgm:pt>
    <dgm:pt modelId="{7C09EEAB-5C9D-43DE-ADDB-11E6B9A0DBF9}" type="pres">
      <dgm:prSet presAssocID="{686302BE-9C4A-46F0-9DB8-674A6C00394A}" presName="compNode" presStyleCnt="0"/>
      <dgm:spPr/>
    </dgm:pt>
    <dgm:pt modelId="{605D2F67-77E6-4536-BE9C-C0B3A22E343F}" type="pres">
      <dgm:prSet presAssocID="{686302BE-9C4A-46F0-9DB8-674A6C00394A}" presName="iconBgRect" presStyleLbl="bgShp" presStyleIdx="0" presStyleCnt="5"/>
      <dgm:spPr/>
    </dgm:pt>
    <dgm:pt modelId="{3E8E7158-D87D-4036-8FBF-8DDBA85793DC}" type="pres">
      <dgm:prSet presAssocID="{686302BE-9C4A-46F0-9DB8-674A6C00394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AC11AD10-8DFE-459A-B002-33BFE87AE569}" type="pres">
      <dgm:prSet presAssocID="{686302BE-9C4A-46F0-9DB8-674A6C00394A}" presName="spaceRect" presStyleCnt="0"/>
      <dgm:spPr/>
    </dgm:pt>
    <dgm:pt modelId="{AABFBAFE-56BB-43A4-BDCA-E6680CC5FBBF}" type="pres">
      <dgm:prSet presAssocID="{686302BE-9C4A-46F0-9DB8-674A6C00394A}" presName="textRect" presStyleLbl="revTx" presStyleIdx="0" presStyleCnt="5">
        <dgm:presLayoutVars>
          <dgm:chMax val="1"/>
          <dgm:chPref val="1"/>
        </dgm:presLayoutVars>
      </dgm:prSet>
      <dgm:spPr/>
    </dgm:pt>
    <dgm:pt modelId="{97EA274D-491C-4D46-9750-0B0E6C5AB553}" type="pres">
      <dgm:prSet presAssocID="{CA262042-CCF5-4697-B4AC-1B104DD4C9D8}" presName="sibTrans" presStyleCnt="0"/>
      <dgm:spPr/>
    </dgm:pt>
    <dgm:pt modelId="{8DC7B2EF-740E-46CA-B9A9-6FCDF07E9B86}" type="pres">
      <dgm:prSet presAssocID="{804D9768-0075-457A-854F-BC7CC1A857C0}" presName="compNode" presStyleCnt="0"/>
      <dgm:spPr/>
    </dgm:pt>
    <dgm:pt modelId="{95B922BF-FF20-41B3-95C1-40D805E453B0}" type="pres">
      <dgm:prSet presAssocID="{804D9768-0075-457A-854F-BC7CC1A857C0}" presName="iconBgRect" presStyleLbl="bgShp" presStyleIdx="1" presStyleCnt="5"/>
      <dgm:spPr/>
    </dgm:pt>
    <dgm:pt modelId="{E9DD81B3-ED22-45C7-A671-06C556D046FC}" type="pres">
      <dgm:prSet presAssocID="{804D9768-0075-457A-854F-BC7CC1A857C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raser"/>
        </a:ext>
      </dgm:extLst>
    </dgm:pt>
    <dgm:pt modelId="{E39C7F58-F250-4CBC-868B-CACF2B8F8126}" type="pres">
      <dgm:prSet presAssocID="{804D9768-0075-457A-854F-BC7CC1A857C0}" presName="spaceRect" presStyleCnt="0"/>
      <dgm:spPr/>
    </dgm:pt>
    <dgm:pt modelId="{E3A5585B-678F-4D38-8541-4C7A4C3771BA}" type="pres">
      <dgm:prSet presAssocID="{804D9768-0075-457A-854F-BC7CC1A857C0}" presName="textRect" presStyleLbl="revTx" presStyleIdx="1" presStyleCnt="5">
        <dgm:presLayoutVars>
          <dgm:chMax val="1"/>
          <dgm:chPref val="1"/>
        </dgm:presLayoutVars>
      </dgm:prSet>
      <dgm:spPr/>
    </dgm:pt>
    <dgm:pt modelId="{D88E99B7-898A-404E-A86D-E7B09CAF1FD5}" type="pres">
      <dgm:prSet presAssocID="{ACDAD6A5-BF0E-426F-A56C-87B9D37C6CEF}" presName="sibTrans" presStyleCnt="0"/>
      <dgm:spPr/>
    </dgm:pt>
    <dgm:pt modelId="{4715EB06-7991-4003-87CF-F15B519D817A}" type="pres">
      <dgm:prSet presAssocID="{FA309EB1-8DFB-4BAD-AB18-D400B689FD74}" presName="compNode" presStyleCnt="0"/>
      <dgm:spPr/>
    </dgm:pt>
    <dgm:pt modelId="{3F7BF6AC-3E9D-40E8-9FFE-066A591128AB}" type="pres">
      <dgm:prSet presAssocID="{FA309EB1-8DFB-4BAD-AB18-D400B689FD74}" presName="iconBgRect" presStyleLbl="bgShp" presStyleIdx="2" presStyleCnt="5"/>
      <dgm:spPr/>
    </dgm:pt>
    <dgm:pt modelId="{56FF6152-E5F7-44AF-A309-7B424199C09B}" type="pres">
      <dgm:prSet presAssocID="{FA309EB1-8DFB-4BAD-AB18-D400B689FD7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8274AF96-C2E1-46C7-BEC6-0EA03B2E22E2}" type="pres">
      <dgm:prSet presAssocID="{FA309EB1-8DFB-4BAD-AB18-D400B689FD74}" presName="spaceRect" presStyleCnt="0"/>
      <dgm:spPr/>
    </dgm:pt>
    <dgm:pt modelId="{1ACAB317-6C8E-44A7-9522-F0D42D60CD62}" type="pres">
      <dgm:prSet presAssocID="{FA309EB1-8DFB-4BAD-AB18-D400B689FD74}" presName="textRect" presStyleLbl="revTx" presStyleIdx="2" presStyleCnt="5">
        <dgm:presLayoutVars>
          <dgm:chMax val="1"/>
          <dgm:chPref val="1"/>
        </dgm:presLayoutVars>
      </dgm:prSet>
      <dgm:spPr/>
    </dgm:pt>
    <dgm:pt modelId="{BDBEDF37-8100-41E7-A4A9-2B4150BDA1B1}" type="pres">
      <dgm:prSet presAssocID="{FFF38B2A-9D22-4150-8C6B-2987F5EA2562}" presName="sibTrans" presStyleCnt="0"/>
      <dgm:spPr/>
    </dgm:pt>
    <dgm:pt modelId="{60030A1B-A13D-43E3-B16D-D6C5762A5E2E}" type="pres">
      <dgm:prSet presAssocID="{9347FA93-FDB9-4424-84BD-99B69864A831}" presName="compNode" presStyleCnt="0"/>
      <dgm:spPr/>
    </dgm:pt>
    <dgm:pt modelId="{658F825F-C547-4B10-BB98-291CEE342487}" type="pres">
      <dgm:prSet presAssocID="{9347FA93-FDB9-4424-84BD-99B69864A831}" presName="iconBgRect" presStyleLbl="bgShp" presStyleIdx="3" presStyleCnt="5"/>
      <dgm:spPr/>
    </dgm:pt>
    <dgm:pt modelId="{586FA28C-D2F9-47EE-A0F9-A33EDBC60867}" type="pres">
      <dgm:prSet presAssocID="{9347FA93-FDB9-4424-84BD-99B69864A83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07F3B6F-6448-4DFA-997E-66B4F484245D}" type="pres">
      <dgm:prSet presAssocID="{9347FA93-FDB9-4424-84BD-99B69864A831}" presName="spaceRect" presStyleCnt="0"/>
      <dgm:spPr/>
    </dgm:pt>
    <dgm:pt modelId="{5216F2B7-3872-4F4A-B565-5DB8D4E5F84A}" type="pres">
      <dgm:prSet presAssocID="{9347FA93-FDB9-4424-84BD-99B69864A831}" presName="textRect" presStyleLbl="revTx" presStyleIdx="3" presStyleCnt="5">
        <dgm:presLayoutVars>
          <dgm:chMax val="1"/>
          <dgm:chPref val="1"/>
        </dgm:presLayoutVars>
      </dgm:prSet>
      <dgm:spPr/>
    </dgm:pt>
    <dgm:pt modelId="{E2F32BEF-8C80-4C8C-BC75-74492139A890}" type="pres">
      <dgm:prSet presAssocID="{DFAD1C59-A5DE-4478-BB54-7BA05677D15A}" presName="sibTrans" presStyleCnt="0"/>
      <dgm:spPr/>
    </dgm:pt>
    <dgm:pt modelId="{1EA3E0AC-698A-4EBE-84E4-25E966D639CC}" type="pres">
      <dgm:prSet presAssocID="{D90CBD6C-307B-408B-9BC2-C450A87E720B}" presName="compNode" presStyleCnt="0"/>
      <dgm:spPr/>
    </dgm:pt>
    <dgm:pt modelId="{DCF98B87-42A6-4D98-BEC4-BC6EE9497BCC}" type="pres">
      <dgm:prSet presAssocID="{D90CBD6C-307B-408B-9BC2-C450A87E720B}" presName="iconBgRect" presStyleLbl="bgShp" presStyleIdx="4" presStyleCnt="5"/>
      <dgm:spPr/>
    </dgm:pt>
    <dgm:pt modelId="{865B824F-D648-4F0A-B4BE-F9709BE0B349}" type="pres">
      <dgm:prSet presAssocID="{D90CBD6C-307B-408B-9BC2-C450A87E720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2F15DCA1-85C8-43AB-9987-DE83938266C0}" type="pres">
      <dgm:prSet presAssocID="{D90CBD6C-307B-408B-9BC2-C450A87E720B}" presName="spaceRect" presStyleCnt="0"/>
      <dgm:spPr/>
    </dgm:pt>
    <dgm:pt modelId="{04955C71-3F1F-41CA-BA32-4353810D7894}" type="pres">
      <dgm:prSet presAssocID="{D90CBD6C-307B-408B-9BC2-C450A87E720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0A30A07-0945-4C10-A43A-130963AC0940}" type="presOf" srcId="{D90CBD6C-307B-408B-9BC2-C450A87E720B}" destId="{04955C71-3F1F-41CA-BA32-4353810D7894}" srcOrd="0" destOrd="0" presId="urn:microsoft.com/office/officeart/2018/5/layout/IconCircleLabelList"/>
    <dgm:cxn modelId="{483E530A-0D6E-4E10-9603-C37282AACE37}" srcId="{52461469-9CA6-4F96-A93F-3C7EAB3EC1E8}" destId="{804D9768-0075-457A-854F-BC7CC1A857C0}" srcOrd="1" destOrd="0" parTransId="{FA1C83A0-992E-46DB-930B-A48B6A712CF4}" sibTransId="{ACDAD6A5-BF0E-426F-A56C-87B9D37C6CEF}"/>
    <dgm:cxn modelId="{EDC94D29-12BB-49B1-8201-8857AD84D52F}" srcId="{52461469-9CA6-4F96-A93F-3C7EAB3EC1E8}" destId="{686302BE-9C4A-46F0-9DB8-674A6C00394A}" srcOrd="0" destOrd="0" parTransId="{CA347331-EC41-4A73-BAC7-D31BC884D6DF}" sibTransId="{CA262042-CCF5-4697-B4AC-1B104DD4C9D8}"/>
    <dgm:cxn modelId="{C8207667-60F6-49FD-8C76-E84D314B3231}" srcId="{52461469-9CA6-4F96-A93F-3C7EAB3EC1E8}" destId="{9347FA93-FDB9-4424-84BD-99B69864A831}" srcOrd="3" destOrd="0" parTransId="{5EDB30A5-9D03-43A7-A84B-3A21852EFD94}" sibTransId="{DFAD1C59-A5DE-4478-BB54-7BA05677D15A}"/>
    <dgm:cxn modelId="{0980AA67-C604-48E3-A7B3-606FC9E90086}" srcId="{52461469-9CA6-4F96-A93F-3C7EAB3EC1E8}" destId="{D90CBD6C-307B-408B-9BC2-C450A87E720B}" srcOrd="4" destOrd="0" parTransId="{DFEE6693-DBDD-4CA1-9464-2704B7B07E40}" sibTransId="{3325D63B-C5F0-4767-9C1F-5EBB1AE69636}"/>
    <dgm:cxn modelId="{812C8D6B-844A-40B5-B4A3-1A47F3AE732D}" srcId="{52461469-9CA6-4F96-A93F-3C7EAB3EC1E8}" destId="{FA309EB1-8DFB-4BAD-AB18-D400B689FD74}" srcOrd="2" destOrd="0" parTransId="{5E2B3CC6-B0E4-4A3F-8D61-C2CA969D8BDC}" sibTransId="{FFF38B2A-9D22-4150-8C6B-2987F5EA2562}"/>
    <dgm:cxn modelId="{B98CB17A-7BC3-45AD-865F-EF7700250757}" type="presOf" srcId="{686302BE-9C4A-46F0-9DB8-674A6C00394A}" destId="{AABFBAFE-56BB-43A4-BDCA-E6680CC5FBBF}" srcOrd="0" destOrd="0" presId="urn:microsoft.com/office/officeart/2018/5/layout/IconCircleLabelList"/>
    <dgm:cxn modelId="{7B65FB9A-E832-48BB-8DD5-4CE786552F07}" type="presOf" srcId="{9347FA93-FDB9-4424-84BD-99B69864A831}" destId="{5216F2B7-3872-4F4A-B565-5DB8D4E5F84A}" srcOrd="0" destOrd="0" presId="urn:microsoft.com/office/officeart/2018/5/layout/IconCircleLabelList"/>
    <dgm:cxn modelId="{438E3CF4-34FE-4DEC-A589-1F36F0CA4C83}" type="presOf" srcId="{804D9768-0075-457A-854F-BC7CC1A857C0}" destId="{E3A5585B-678F-4D38-8541-4C7A4C3771BA}" srcOrd="0" destOrd="0" presId="urn:microsoft.com/office/officeart/2018/5/layout/IconCircleLabelList"/>
    <dgm:cxn modelId="{75FEFCF8-6FA6-4BF9-8306-7D059E814D61}" type="presOf" srcId="{FA309EB1-8DFB-4BAD-AB18-D400B689FD74}" destId="{1ACAB317-6C8E-44A7-9522-F0D42D60CD62}" srcOrd="0" destOrd="0" presId="urn:microsoft.com/office/officeart/2018/5/layout/IconCircleLabelList"/>
    <dgm:cxn modelId="{559AB9F9-84F4-4623-9E14-3765501588E2}" type="presOf" srcId="{52461469-9CA6-4F96-A93F-3C7EAB3EC1E8}" destId="{E9CFDBC6-5DD7-40AB-9D3C-76F323EB3AB3}" srcOrd="0" destOrd="0" presId="urn:microsoft.com/office/officeart/2018/5/layout/IconCircleLabelList"/>
    <dgm:cxn modelId="{E11242B5-D91B-4B24-ACF6-71BEA63F5EC2}" type="presParOf" srcId="{E9CFDBC6-5DD7-40AB-9D3C-76F323EB3AB3}" destId="{7C09EEAB-5C9D-43DE-ADDB-11E6B9A0DBF9}" srcOrd="0" destOrd="0" presId="urn:microsoft.com/office/officeart/2018/5/layout/IconCircleLabelList"/>
    <dgm:cxn modelId="{21A929C7-9F82-4C1E-8157-FEC327CAB16A}" type="presParOf" srcId="{7C09EEAB-5C9D-43DE-ADDB-11E6B9A0DBF9}" destId="{605D2F67-77E6-4536-BE9C-C0B3A22E343F}" srcOrd="0" destOrd="0" presId="urn:microsoft.com/office/officeart/2018/5/layout/IconCircleLabelList"/>
    <dgm:cxn modelId="{C7651FF1-E6E4-48B3-AAAE-437339852B7D}" type="presParOf" srcId="{7C09EEAB-5C9D-43DE-ADDB-11E6B9A0DBF9}" destId="{3E8E7158-D87D-4036-8FBF-8DDBA85793DC}" srcOrd="1" destOrd="0" presId="urn:microsoft.com/office/officeart/2018/5/layout/IconCircleLabelList"/>
    <dgm:cxn modelId="{FA03EB8A-5EC0-46EC-A184-EAD4C37EE4AE}" type="presParOf" srcId="{7C09EEAB-5C9D-43DE-ADDB-11E6B9A0DBF9}" destId="{AC11AD10-8DFE-459A-B002-33BFE87AE569}" srcOrd="2" destOrd="0" presId="urn:microsoft.com/office/officeart/2018/5/layout/IconCircleLabelList"/>
    <dgm:cxn modelId="{D37A757C-E14C-4BC9-89A1-B0B800108C94}" type="presParOf" srcId="{7C09EEAB-5C9D-43DE-ADDB-11E6B9A0DBF9}" destId="{AABFBAFE-56BB-43A4-BDCA-E6680CC5FBBF}" srcOrd="3" destOrd="0" presId="urn:microsoft.com/office/officeart/2018/5/layout/IconCircleLabelList"/>
    <dgm:cxn modelId="{8F97C8B3-4756-4336-94B4-16B2BB6AD1A1}" type="presParOf" srcId="{E9CFDBC6-5DD7-40AB-9D3C-76F323EB3AB3}" destId="{97EA274D-491C-4D46-9750-0B0E6C5AB553}" srcOrd="1" destOrd="0" presId="urn:microsoft.com/office/officeart/2018/5/layout/IconCircleLabelList"/>
    <dgm:cxn modelId="{D33D973A-FE44-4C88-81DD-6DF97ADE56AB}" type="presParOf" srcId="{E9CFDBC6-5DD7-40AB-9D3C-76F323EB3AB3}" destId="{8DC7B2EF-740E-46CA-B9A9-6FCDF07E9B86}" srcOrd="2" destOrd="0" presId="urn:microsoft.com/office/officeart/2018/5/layout/IconCircleLabelList"/>
    <dgm:cxn modelId="{002CEE65-9E66-4637-818A-0D0F9592D7D6}" type="presParOf" srcId="{8DC7B2EF-740E-46CA-B9A9-6FCDF07E9B86}" destId="{95B922BF-FF20-41B3-95C1-40D805E453B0}" srcOrd="0" destOrd="0" presId="urn:microsoft.com/office/officeart/2018/5/layout/IconCircleLabelList"/>
    <dgm:cxn modelId="{372569D1-F591-46DC-92D3-F60C02F4C993}" type="presParOf" srcId="{8DC7B2EF-740E-46CA-B9A9-6FCDF07E9B86}" destId="{E9DD81B3-ED22-45C7-A671-06C556D046FC}" srcOrd="1" destOrd="0" presId="urn:microsoft.com/office/officeart/2018/5/layout/IconCircleLabelList"/>
    <dgm:cxn modelId="{8DEA7BE0-A270-4D40-B4F5-57CB0763CE03}" type="presParOf" srcId="{8DC7B2EF-740E-46CA-B9A9-6FCDF07E9B86}" destId="{E39C7F58-F250-4CBC-868B-CACF2B8F8126}" srcOrd="2" destOrd="0" presId="urn:microsoft.com/office/officeart/2018/5/layout/IconCircleLabelList"/>
    <dgm:cxn modelId="{A61C9F97-2FC1-4CBE-8FDE-D01E861120D9}" type="presParOf" srcId="{8DC7B2EF-740E-46CA-B9A9-6FCDF07E9B86}" destId="{E3A5585B-678F-4D38-8541-4C7A4C3771BA}" srcOrd="3" destOrd="0" presId="urn:microsoft.com/office/officeart/2018/5/layout/IconCircleLabelList"/>
    <dgm:cxn modelId="{EE276911-E2E0-4A95-848B-9A0D62EEF170}" type="presParOf" srcId="{E9CFDBC6-5DD7-40AB-9D3C-76F323EB3AB3}" destId="{D88E99B7-898A-404E-A86D-E7B09CAF1FD5}" srcOrd="3" destOrd="0" presId="urn:microsoft.com/office/officeart/2018/5/layout/IconCircleLabelList"/>
    <dgm:cxn modelId="{9DEDB03F-65D6-443B-B6EE-1A7227761960}" type="presParOf" srcId="{E9CFDBC6-5DD7-40AB-9D3C-76F323EB3AB3}" destId="{4715EB06-7991-4003-87CF-F15B519D817A}" srcOrd="4" destOrd="0" presId="urn:microsoft.com/office/officeart/2018/5/layout/IconCircleLabelList"/>
    <dgm:cxn modelId="{5F5C79BB-7FD7-463C-B660-EF43FFD020CE}" type="presParOf" srcId="{4715EB06-7991-4003-87CF-F15B519D817A}" destId="{3F7BF6AC-3E9D-40E8-9FFE-066A591128AB}" srcOrd="0" destOrd="0" presId="urn:microsoft.com/office/officeart/2018/5/layout/IconCircleLabelList"/>
    <dgm:cxn modelId="{DD216053-2B57-46C5-B9F5-73409ED5AFC1}" type="presParOf" srcId="{4715EB06-7991-4003-87CF-F15B519D817A}" destId="{56FF6152-E5F7-44AF-A309-7B424199C09B}" srcOrd="1" destOrd="0" presId="urn:microsoft.com/office/officeart/2018/5/layout/IconCircleLabelList"/>
    <dgm:cxn modelId="{EBCEAAF4-0207-479A-8642-0922C61C788F}" type="presParOf" srcId="{4715EB06-7991-4003-87CF-F15B519D817A}" destId="{8274AF96-C2E1-46C7-BEC6-0EA03B2E22E2}" srcOrd="2" destOrd="0" presId="urn:microsoft.com/office/officeart/2018/5/layout/IconCircleLabelList"/>
    <dgm:cxn modelId="{867F5F1A-5214-42CA-B6C1-338208B82526}" type="presParOf" srcId="{4715EB06-7991-4003-87CF-F15B519D817A}" destId="{1ACAB317-6C8E-44A7-9522-F0D42D60CD62}" srcOrd="3" destOrd="0" presId="urn:microsoft.com/office/officeart/2018/5/layout/IconCircleLabelList"/>
    <dgm:cxn modelId="{A873D68F-E02B-4C47-AAB3-81005BF606EE}" type="presParOf" srcId="{E9CFDBC6-5DD7-40AB-9D3C-76F323EB3AB3}" destId="{BDBEDF37-8100-41E7-A4A9-2B4150BDA1B1}" srcOrd="5" destOrd="0" presId="urn:microsoft.com/office/officeart/2018/5/layout/IconCircleLabelList"/>
    <dgm:cxn modelId="{985A2B5E-948A-47CF-9C55-5123168D9282}" type="presParOf" srcId="{E9CFDBC6-5DD7-40AB-9D3C-76F323EB3AB3}" destId="{60030A1B-A13D-43E3-B16D-D6C5762A5E2E}" srcOrd="6" destOrd="0" presId="urn:microsoft.com/office/officeart/2018/5/layout/IconCircleLabelList"/>
    <dgm:cxn modelId="{2BC84249-FF6E-4A08-9256-EA879040C9FD}" type="presParOf" srcId="{60030A1B-A13D-43E3-B16D-D6C5762A5E2E}" destId="{658F825F-C547-4B10-BB98-291CEE342487}" srcOrd="0" destOrd="0" presId="urn:microsoft.com/office/officeart/2018/5/layout/IconCircleLabelList"/>
    <dgm:cxn modelId="{29197B24-4B83-4F4A-AC5C-2E6FBA1FA116}" type="presParOf" srcId="{60030A1B-A13D-43E3-B16D-D6C5762A5E2E}" destId="{586FA28C-D2F9-47EE-A0F9-A33EDBC60867}" srcOrd="1" destOrd="0" presId="urn:microsoft.com/office/officeart/2018/5/layout/IconCircleLabelList"/>
    <dgm:cxn modelId="{7B82768A-D07E-4C17-9C41-8D171085C99E}" type="presParOf" srcId="{60030A1B-A13D-43E3-B16D-D6C5762A5E2E}" destId="{707F3B6F-6448-4DFA-997E-66B4F484245D}" srcOrd="2" destOrd="0" presId="urn:microsoft.com/office/officeart/2018/5/layout/IconCircleLabelList"/>
    <dgm:cxn modelId="{DD158EFF-ECAA-4F8C-8337-89A4EE63F808}" type="presParOf" srcId="{60030A1B-A13D-43E3-B16D-D6C5762A5E2E}" destId="{5216F2B7-3872-4F4A-B565-5DB8D4E5F84A}" srcOrd="3" destOrd="0" presId="urn:microsoft.com/office/officeart/2018/5/layout/IconCircleLabelList"/>
    <dgm:cxn modelId="{41F096EB-F090-47F9-97DA-20CD2BD01C71}" type="presParOf" srcId="{E9CFDBC6-5DD7-40AB-9D3C-76F323EB3AB3}" destId="{E2F32BEF-8C80-4C8C-BC75-74492139A890}" srcOrd="7" destOrd="0" presId="urn:microsoft.com/office/officeart/2018/5/layout/IconCircleLabelList"/>
    <dgm:cxn modelId="{27ED0956-0592-4CB3-9734-4DF06E66CA49}" type="presParOf" srcId="{E9CFDBC6-5DD7-40AB-9D3C-76F323EB3AB3}" destId="{1EA3E0AC-698A-4EBE-84E4-25E966D639CC}" srcOrd="8" destOrd="0" presId="urn:microsoft.com/office/officeart/2018/5/layout/IconCircleLabelList"/>
    <dgm:cxn modelId="{B334D3AA-47AA-4972-B5A5-D3134773AE64}" type="presParOf" srcId="{1EA3E0AC-698A-4EBE-84E4-25E966D639CC}" destId="{DCF98B87-42A6-4D98-BEC4-BC6EE9497BCC}" srcOrd="0" destOrd="0" presId="urn:microsoft.com/office/officeart/2018/5/layout/IconCircleLabelList"/>
    <dgm:cxn modelId="{04B3D1E5-93CE-495E-BB90-A5E3294A327A}" type="presParOf" srcId="{1EA3E0AC-698A-4EBE-84E4-25E966D639CC}" destId="{865B824F-D648-4F0A-B4BE-F9709BE0B349}" srcOrd="1" destOrd="0" presId="urn:microsoft.com/office/officeart/2018/5/layout/IconCircleLabelList"/>
    <dgm:cxn modelId="{EC6D3761-B1B6-45C1-B649-35D2EFB0C36D}" type="presParOf" srcId="{1EA3E0AC-698A-4EBE-84E4-25E966D639CC}" destId="{2F15DCA1-85C8-43AB-9987-DE83938266C0}" srcOrd="2" destOrd="0" presId="urn:microsoft.com/office/officeart/2018/5/layout/IconCircleLabelList"/>
    <dgm:cxn modelId="{C41F0772-B073-4DEF-B469-DFCA5A7E4770}" type="presParOf" srcId="{1EA3E0AC-698A-4EBE-84E4-25E966D639CC}" destId="{04955C71-3F1F-41CA-BA32-4353810D789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2461469-9CA6-4F96-A93F-3C7EAB3EC1E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686302BE-9C4A-46F0-9DB8-674A6C00394A}">
      <dgm:prSet/>
      <dgm:spPr/>
      <dgm:t>
        <a:bodyPr/>
        <a:lstStyle/>
        <a:p>
          <a:pPr>
            <a:defRPr cap="all"/>
          </a:pPr>
          <a:r>
            <a:rPr lang="en-US"/>
            <a:t>Review</a:t>
          </a:r>
        </a:p>
      </dgm:t>
    </dgm:pt>
    <dgm:pt modelId="{CA347331-EC41-4A73-BAC7-D31BC884D6DF}" type="parTrans" cxnId="{EDC94D29-12BB-49B1-8201-8857AD84D52F}">
      <dgm:prSet/>
      <dgm:spPr/>
      <dgm:t>
        <a:bodyPr/>
        <a:lstStyle/>
        <a:p>
          <a:endParaRPr lang="en-US"/>
        </a:p>
      </dgm:t>
    </dgm:pt>
    <dgm:pt modelId="{CA262042-CCF5-4697-B4AC-1B104DD4C9D8}" type="sibTrans" cxnId="{EDC94D29-12BB-49B1-8201-8857AD84D52F}">
      <dgm:prSet/>
      <dgm:spPr/>
      <dgm:t>
        <a:bodyPr/>
        <a:lstStyle/>
        <a:p>
          <a:endParaRPr lang="en-US"/>
        </a:p>
      </dgm:t>
    </dgm:pt>
    <dgm:pt modelId="{804D9768-0075-457A-854F-BC7CC1A857C0}">
      <dgm:prSet/>
      <dgm:spPr/>
      <dgm:t>
        <a:bodyPr/>
        <a:lstStyle/>
        <a:p>
          <a:pPr>
            <a:defRPr cap="all"/>
          </a:pPr>
          <a:r>
            <a:rPr lang="en-US"/>
            <a:t>Remove</a:t>
          </a:r>
        </a:p>
      </dgm:t>
    </dgm:pt>
    <dgm:pt modelId="{FA1C83A0-992E-46DB-930B-A48B6A712CF4}" type="parTrans" cxnId="{483E530A-0D6E-4E10-9603-C37282AACE37}">
      <dgm:prSet/>
      <dgm:spPr/>
      <dgm:t>
        <a:bodyPr/>
        <a:lstStyle/>
        <a:p>
          <a:endParaRPr lang="en-US"/>
        </a:p>
      </dgm:t>
    </dgm:pt>
    <dgm:pt modelId="{ACDAD6A5-BF0E-426F-A56C-87B9D37C6CEF}" type="sibTrans" cxnId="{483E530A-0D6E-4E10-9603-C37282AACE37}">
      <dgm:prSet/>
      <dgm:spPr/>
      <dgm:t>
        <a:bodyPr/>
        <a:lstStyle/>
        <a:p>
          <a:endParaRPr lang="en-US"/>
        </a:p>
      </dgm:t>
    </dgm:pt>
    <dgm:pt modelId="{FA309EB1-8DFB-4BAD-AB18-D400B689FD74}">
      <dgm:prSet/>
      <dgm:spPr/>
      <dgm:t>
        <a:bodyPr/>
        <a:lstStyle/>
        <a:p>
          <a:pPr>
            <a:defRPr cap="all"/>
          </a:pPr>
          <a:r>
            <a:rPr lang="en-US"/>
            <a:t>Reorganize</a:t>
          </a:r>
        </a:p>
      </dgm:t>
    </dgm:pt>
    <dgm:pt modelId="{5E2B3CC6-B0E4-4A3F-8D61-C2CA969D8BDC}" type="parTrans" cxnId="{812C8D6B-844A-40B5-B4A3-1A47F3AE732D}">
      <dgm:prSet/>
      <dgm:spPr/>
      <dgm:t>
        <a:bodyPr/>
        <a:lstStyle/>
        <a:p>
          <a:endParaRPr lang="en-US"/>
        </a:p>
      </dgm:t>
    </dgm:pt>
    <dgm:pt modelId="{FFF38B2A-9D22-4150-8C6B-2987F5EA2562}" type="sibTrans" cxnId="{812C8D6B-844A-40B5-B4A3-1A47F3AE732D}">
      <dgm:prSet/>
      <dgm:spPr/>
      <dgm:t>
        <a:bodyPr/>
        <a:lstStyle/>
        <a:p>
          <a:endParaRPr lang="en-US"/>
        </a:p>
      </dgm:t>
    </dgm:pt>
    <dgm:pt modelId="{9347FA93-FDB9-4424-84BD-99B69864A831}">
      <dgm:prSet/>
      <dgm:spPr/>
      <dgm:t>
        <a:bodyPr/>
        <a:lstStyle/>
        <a:p>
          <a:pPr>
            <a:defRPr cap="all"/>
          </a:pPr>
          <a:r>
            <a:rPr lang="en-US"/>
            <a:t>Reimagine</a:t>
          </a:r>
        </a:p>
      </dgm:t>
    </dgm:pt>
    <dgm:pt modelId="{5EDB30A5-9D03-43A7-A84B-3A21852EFD94}" type="parTrans" cxnId="{C8207667-60F6-49FD-8C76-E84D314B3231}">
      <dgm:prSet/>
      <dgm:spPr/>
      <dgm:t>
        <a:bodyPr/>
        <a:lstStyle/>
        <a:p>
          <a:endParaRPr lang="en-US"/>
        </a:p>
      </dgm:t>
    </dgm:pt>
    <dgm:pt modelId="{DFAD1C59-A5DE-4478-BB54-7BA05677D15A}" type="sibTrans" cxnId="{C8207667-60F6-49FD-8C76-E84D314B3231}">
      <dgm:prSet/>
      <dgm:spPr/>
      <dgm:t>
        <a:bodyPr/>
        <a:lstStyle/>
        <a:p>
          <a:endParaRPr lang="en-US"/>
        </a:p>
      </dgm:t>
    </dgm:pt>
    <dgm:pt modelId="{D90CBD6C-307B-408B-9BC2-C450A87E720B}">
      <dgm:prSet/>
      <dgm:spPr/>
      <dgm:t>
        <a:bodyPr/>
        <a:lstStyle/>
        <a:p>
          <a:pPr>
            <a:defRPr cap="all"/>
          </a:pPr>
          <a:r>
            <a:rPr lang="en-US"/>
            <a:t>Relaunch</a:t>
          </a:r>
        </a:p>
      </dgm:t>
    </dgm:pt>
    <dgm:pt modelId="{DFEE6693-DBDD-4CA1-9464-2704B7B07E40}" type="parTrans" cxnId="{0980AA67-C604-48E3-A7B3-606FC9E90086}">
      <dgm:prSet/>
      <dgm:spPr/>
      <dgm:t>
        <a:bodyPr/>
        <a:lstStyle/>
        <a:p>
          <a:endParaRPr lang="en-US"/>
        </a:p>
      </dgm:t>
    </dgm:pt>
    <dgm:pt modelId="{3325D63B-C5F0-4767-9C1F-5EBB1AE69636}" type="sibTrans" cxnId="{0980AA67-C604-48E3-A7B3-606FC9E90086}">
      <dgm:prSet/>
      <dgm:spPr/>
      <dgm:t>
        <a:bodyPr/>
        <a:lstStyle/>
        <a:p>
          <a:endParaRPr lang="en-US"/>
        </a:p>
      </dgm:t>
    </dgm:pt>
    <dgm:pt modelId="{E9CFDBC6-5DD7-40AB-9D3C-76F323EB3AB3}" type="pres">
      <dgm:prSet presAssocID="{52461469-9CA6-4F96-A93F-3C7EAB3EC1E8}" presName="root" presStyleCnt="0">
        <dgm:presLayoutVars>
          <dgm:dir/>
          <dgm:resizeHandles val="exact"/>
        </dgm:presLayoutVars>
      </dgm:prSet>
      <dgm:spPr/>
    </dgm:pt>
    <dgm:pt modelId="{7C09EEAB-5C9D-43DE-ADDB-11E6B9A0DBF9}" type="pres">
      <dgm:prSet presAssocID="{686302BE-9C4A-46F0-9DB8-674A6C00394A}" presName="compNode" presStyleCnt="0"/>
      <dgm:spPr/>
    </dgm:pt>
    <dgm:pt modelId="{605D2F67-77E6-4536-BE9C-C0B3A22E343F}" type="pres">
      <dgm:prSet presAssocID="{686302BE-9C4A-46F0-9DB8-674A6C00394A}" presName="iconBgRect" presStyleLbl="bgShp" presStyleIdx="0" presStyleCnt="5"/>
      <dgm:spPr/>
    </dgm:pt>
    <dgm:pt modelId="{3E8E7158-D87D-4036-8FBF-8DDBA85793DC}" type="pres">
      <dgm:prSet presAssocID="{686302BE-9C4A-46F0-9DB8-674A6C00394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AC11AD10-8DFE-459A-B002-33BFE87AE569}" type="pres">
      <dgm:prSet presAssocID="{686302BE-9C4A-46F0-9DB8-674A6C00394A}" presName="spaceRect" presStyleCnt="0"/>
      <dgm:spPr/>
    </dgm:pt>
    <dgm:pt modelId="{AABFBAFE-56BB-43A4-BDCA-E6680CC5FBBF}" type="pres">
      <dgm:prSet presAssocID="{686302BE-9C4A-46F0-9DB8-674A6C00394A}" presName="textRect" presStyleLbl="revTx" presStyleIdx="0" presStyleCnt="5">
        <dgm:presLayoutVars>
          <dgm:chMax val="1"/>
          <dgm:chPref val="1"/>
        </dgm:presLayoutVars>
      </dgm:prSet>
      <dgm:spPr/>
    </dgm:pt>
    <dgm:pt modelId="{97EA274D-491C-4D46-9750-0B0E6C5AB553}" type="pres">
      <dgm:prSet presAssocID="{CA262042-CCF5-4697-B4AC-1B104DD4C9D8}" presName="sibTrans" presStyleCnt="0"/>
      <dgm:spPr/>
    </dgm:pt>
    <dgm:pt modelId="{8DC7B2EF-740E-46CA-B9A9-6FCDF07E9B86}" type="pres">
      <dgm:prSet presAssocID="{804D9768-0075-457A-854F-BC7CC1A857C0}" presName="compNode" presStyleCnt="0"/>
      <dgm:spPr/>
    </dgm:pt>
    <dgm:pt modelId="{95B922BF-FF20-41B3-95C1-40D805E453B0}" type="pres">
      <dgm:prSet presAssocID="{804D9768-0075-457A-854F-BC7CC1A857C0}" presName="iconBgRect" presStyleLbl="bgShp" presStyleIdx="1" presStyleCnt="5"/>
      <dgm:spPr/>
    </dgm:pt>
    <dgm:pt modelId="{E9DD81B3-ED22-45C7-A671-06C556D046FC}" type="pres">
      <dgm:prSet presAssocID="{804D9768-0075-457A-854F-BC7CC1A857C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raser"/>
        </a:ext>
      </dgm:extLst>
    </dgm:pt>
    <dgm:pt modelId="{E39C7F58-F250-4CBC-868B-CACF2B8F8126}" type="pres">
      <dgm:prSet presAssocID="{804D9768-0075-457A-854F-BC7CC1A857C0}" presName="spaceRect" presStyleCnt="0"/>
      <dgm:spPr/>
    </dgm:pt>
    <dgm:pt modelId="{E3A5585B-678F-4D38-8541-4C7A4C3771BA}" type="pres">
      <dgm:prSet presAssocID="{804D9768-0075-457A-854F-BC7CC1A857C0}" presName="textRect" presStyleLbl="revTx" presStyleIdx="1" presStyleCnt="5">
        <dgm:presLayoutVars>
          <dgm:chMax val="1"/>
          <dgm:chPref val="1"/>
        </dgm:presLayoutVars>
      </dgm:prSet>
      <dgm:spPr/>
    </dgm:pt>
    <dgm:pt modelId="{D88E99B7-898A-404E-A86D-E7B09CAF1FD5}" type="pres">
      <dgm:prSet presAssocID="{ACDAD6A5-BF0E-426F-A56C-87B9D37C6CEF}" presName="sibTrans" presStyleCnt="0"/>
      <dgm:spPr/>
    </dgm:pt>
    <dgm:pt modelId="{4715EB06-7991-4003-87CF-F15B519D817A}" type="pres">
      <dgm:prSet presAssocID="{FA309EB1-8DFB-4BAD-AB18-D400B689FD74}" presName="compNode" presStyleCnt="0"/>
      <dgm:spPr/>
    </dgm:pt>
    <dgm:pt modelId="{3F7BF6AC-3E9D-40E8-9FFE-066A591128AB}" type="pres">
      <dgm:prSet presAssocID="{FA309EB1-8DFB-4BAD-AB18-D400B689FD74}" presName="iconBgRect" presStyleLbl="bgShp" presStyleIdx="2" presStyleCnt="5"/>
      <dgm:spPr/>
    </dgm:pt>
    <dgm:pt modelId="{56FF6152-E5F7-44AF-A309-7B424199C09B}" type="pres">
      <dgm:prSet presAssocID="{FA309EB1-8DFB-4BAD-AB18-D400B689FD7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8274AF96-C2E1-46C7-BEC6-0EA03B2E22E2}" type="pres">
      <dgm:prSet presAssocID="{FA309EB1-8DFB-4BAD-AB18-D400B689FD74}" presName="spaceRect" presStyleCnt="0"/>
      <dgm:spPr/>
    </dgm:pt>
    <dgm:pt modelId="{1ACAB317-6C8E-44A7-9522-F0D42D60CD62}" type="pres">
      <dgm:prSet presAssocID="{FA309EB1-8DFB-4BAD-AB18-D400B689FD74}" presName="textRect" presStyleLbl="revTx" presStyleIdx="2" presStyleCnt="5">
        <dgm:presLayoutVars>
          <dgm:chMax val="1"/>
          <dgm:chPref val="1"/>
        </dgm:presLayoutVars>
      </dgm:prSet>
      <dgm:spPr/>
    </dgm:pt>
    <dgm:pt modelId="{BDBEDF37-8100-41E7-A4A9-2B4150BDA1B1}" type="pres">
      <dgm:prSet presAssocID="{FFF38B2A-9D22-4150-8C6B-2987F5EA2562}" presName="sibTrans" presStyleCnt="0"/>
      <dgm:spPr/>
    </dgm:pt>
    <dgm:pt modelId="{60030A1B-A13D-43E3-B16D-D6C5762A5E2E}" type="pres">
      <dgm:prSet presAssocID="{9347FA93-FDB9-4424-84BD-99B69864A831}" presName="compNode" presStyleCnt="0"/>
      <dgm:spPr/>
    </dgm:pt>
    <dgm:pt modelId="{658F825F-C547-4B10-BB98-291CEE342487}" type="pres">
      <dgm:prSet presAssocID="{9347FA93-FDB9-4424-84BD-99B69864A831}" presName="iconBgRect" presStyleLbl="bgShp" presStyleIdx="3" presStyleCnt="5"/>
      <dgm:spPr/>
    </dgm:pt>
    <dgm:pt modelId="{586FA28C-D2F9-47EE-A0F9-A33EDBC60867}" type="pres">
      <dgm:prSet presAssocID="{9347FA93-FDB9-4424-84BD-99B69864A83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07F3B6F-6448-4DFA-997E-66B4F484245D}" type="pres">
      <dgm:prSet presAssocID="{9347FA93-FDB9-4424-84BD-99B69864A831}" presName="spaceRect" presStyleCnt="0"/>
      <dgm:spPr/>
    </dgm:pt>
    <dgm:pt modelId="{5216F2B7-3872-4F4A-B565-5DB8D4E5F84A}" type="pres">
      <dgm:prSet presAssocID="{9347FA93-FDB9-4424-84BD-99B69864A831}" presName="textRect" presStyleLbl="revTx" presStyleIdx="3" presStyleCnt="5">
        <dgm:presLayoutVars>
          <dgm:chMax val="1"/>
          <dgm:chPref val="1"/>
        </dgm:presLayoutVars>
      </dgm:prSet>
      <dgm:spPr/>
    </dgm:pt>
    <dgm:pt modelId="{E2F32BEF-8C80-4C8C-BC75-74492139A890}" type="pres">
      <dgm:prSet presAssocID="{DFAD1C59-A5DE-4478-BB54-7BA05677D15A}" presName="sibTrans" presStyleCnt="0"/>
      <dgm:spPr/>
    </dgm:pt>
    <dgm:pt modelId="{1EA3E0AC-698A-4EBE-84E4-25E966D639CC}" type="pres">
      <dgm:prSet presAssocID="{D90CBD6C-307B-408B-9BC2-C450A87E720B}" presName="compNode" presStyleCnt="0"/>
      <dgm:spPr/>
    </dgm:pt>
    <dgm:pt modelId="{DCF98B87-42A6-4D98-BEC4-BC6EE9497BCC}" type="pres">
      <dgm:prSet presAssocID="{D90CBD6C-307B-408B-9BC2-C450A87E720B}" presName="iconBgRect" presStyleLbl="bgShp" presStyleIdx="4" presStyleCnt="5"/>
      <dgm:spPr/>
    </dgm:pt>
    <dgm:pt modelId="{865B824F-D648-4F0A-B4BE-F9709BE0B349}" type="pres">
      <dgm:prSet presAssocID="{D90CBD6C-307B-408B-9BC2-C450A87E720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2F15DCA1-85C8-43AB-9987-DE83938266C0}" type="pres">
      <dgm:prSet presAssocID="{D90CBD6C-307B-408B-9BC2-C450A87E720B}" presName="spaceRect" presStyleCnt="0"/>
      <dgm:spPr/>
    </dgm:pt>
    <dgm:pt modelId="{04955C71-3F1F-41CA-BA32-4353810D7894}" type="pres">
      <dgm:prSet presAssocID="{D90CBD6C-307B-408B-9BC2-C450A87E720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83E530A-0D6E-4E10-9603-C37282AACE37}" srcId="{52461469-9CA6-4F96-A93F-3C7EAB3EC1E8}" destId="{804D9768-0075-457A-854F-BC7CC1A857C0}" srcOrd="1" destOrd="0" parTransId="{FA1C83A0-992E-46DB-930B-A48B6A712CF4}" sibTransId="{ACDAD6A5-BF0E-426F-A56C-87B9D37C6CEF}"/>
    <dgm:cxn modelId="{E324B710-667E-44AD-BD8E-C8C11B6DEB08}" type="presOf" srcId="{804D9768-0075-457A-854F-BC7CC1A857C0}" destId="{E3A5585B-678F-4D38-8541-4C7A4C3771BA}" srcOrd="0" destOrd="0" presId="urn:microsoft.com/office/officeart/2018/5/layout/IconCircleLabelList"/>
    <dgm:cxn modelId="{EDC94D29-12BB-49B1-8201-8857AD84D52F}" srcId="{52461469-9CA6-4F96-A93F-3C7EAB3EC1E8}" destId="{686302BE-9C4A-46F0-9DB8-674A6C00394A}" srcOrd="0" destOrd="0" parTransId="{CA347331-EC41-4A73-BAC7-D31BC884D6DF}" sibTransId="{CA262042-CCF5-4697-B4AC-1B104DD4C9D8}"/>
    <dgm:cxn modelId="{C8207667-60F6-49FD-8C76-E84D314B3231}" srcId="{52461469-9CA6-4F96-A93F-3C7EAB3EC1E8}" destId="{9347FA93-FDB9-4424-84BD-99B69864A831}" srcOrd="3" destOrd="0" parTransId="{5EDB30A5-9D03-43A7-A84B-3A21852EFD94}" sibTransId="{DFAD1C59-A5DE-4478-BB54-7BA05677D15A}"/>
    <dgm:cxn modelId="{0980AA67-C604-48E3-A7B3-606FC9E90086}" srcId="{52461469-9CA6-4F96-A93F-3C7EAB3EC1E8}" destId="{D90CBD6C-307B-408B-9BC2-C450A87E720B}" srcOrd="4" destOrd="0" parTransId="{DFEE6693-DBDD-4CA1-9464-2704B7B07E40}" sibTransId="{3325D63B-C5F0-4767-9C1F-5EBB1AE69636}"/>
    <dgm:cxn modelId="{812C8D6B-844A-40B5-B4A3-1A47F3AE732D}" srcId="{52461469-9CA6-4F96-A93F-3C7EAB3EC1E8}" destId="{FA309EB1-8DFB-4BAD-AB18-D400B689FD74}" srcOrd="2" destOrd="0" parTransId="{5E2B3CC6-B0E4-4A3F-8D61-C2CA969D8BDC}" sibTransId="{FFF38B2A-9D22-4150-8C6B-2987F5EA2562}"/>
    <dgm:cxn modelId="{60BF209C-9237-45A4-A4B3-C7F173616D2C}" type="presOf" srcId="{52461469-9CA6-4F96-A93F-3C7EAB3EC1E8}" destId="{E9CFDBC6-5DD7-40AB-9D3C-76F323EB3AB3}" srcOrd="0" destOrd="0" presId="urn:microsoft.com/office/officeart/2018/5/layout/IconCircleLabelList"/>
    <dgm:cxn modelId="{395167A0-1EC4-40E6-8DF6-EBA872DE8E96}" type="presOf" srcId="{9347FA93-FDB9-4424-84BD-99B69864A831}" destId="{5216F2B7-3872-4F4A-B565-5DB8D4E5F84A}" srcOrd="0" destOrd="0" presId="urn:microsoft.com/office/officeart/2018/5/layout/IconCircleLabelList"/>
    <dgm:cxn modelId="{F14F66A9-9042-45FF-915B-E13AA5A3247E}" type="presOf" srcId="{686302BE-9C4A-46F0-9DB8-674A6C00394A}" destId="{AABFBAFE-56BB-43A4-BDCA-E6680CC5FBBF}" srcOrd="0" destOrd="0" presId="urn:microsoft.com/office/officeart/2018/5/layout/IconCircleLabelList"/>
    <dgm:cxn modelId="{BFB695C6-E0D5-4F65-A1FA-C851A1ACD803}" type="presOf" srcId="{FA309EB1-8DFB-4BAD-AB18-D400B689FD74}" destId="{1ACAB317-6C8E-44A7-9522-F0D42D60CD62}" srcOrd="0" destOrd="0" presId="urn:microsoft.com/office/officeart/2018/5/layout/IconCircleLabelList"/>
    <dgm:cxn modelId="{4C252FD2-FE69-443E-9FFC-42504C2AF600}" type="presOf" srcId="{D90CBD6C-307B-408B-9BC2-C450A87E720B}" destId="{04955C71-3F1F-41CA-BA32-4353810D7894}" srcOrd="0" destOrd="0" presId="urn:microsoft.com/office/officeart/2018/5/layout/IconCircleLabelList"/>
    <dgm:cxn modelId="{24B0ABB3-5588-4772-A18B-CE3C595F49D1}" type="presParOf" srcId="{E9CFDBC6-5DD7-40AB-9D3C-76F323EB3AB3}" destId="{7C09EEAB-5C9D-43DE-ADDB-11E6B9A0DBF9}" srcOrd="0" destOrd="0" presId="urn:microsoft.com/office/officeart/2018/5/layout/IconCircleLabelList"/>
    <dgm:cxn modelId="{930C88EC-2D49-42A4-9446-37AABD8E8D02}" type="presParOf" srcId="{7C09EEAB-5C9D-43DE-ADDB-11E6B9A0DBF9}" destId="{605D2F67-77E6-4536-BE9C-C0B3A22E343F}" srcOrd="0" destOrd="0" presId="urn:microsoft.com/office/officeart/2018/5/layout/IconCircleLabelList"/>
    <dgm:cxn modelId="{DC18DC00-0061-4EB1-B4A5-9A8301EF1390}" type="presParOf" srcId="{7C09EEAB-5C9D-43DE-ADDB-11E6B9A0DBF9}" destId="{3E8E7158-D87D-4036-8FBF-8DDBA85793DC}" srcOrd="1" destOrd="0" presId="urn:microsoft.com/office/officeart/2018/5/layout/IconCircleLabelList"/>
    <dgm:cxn modelId="{454A355A-F8CB-455B-A8B1-6F1ABA992EDD}" type="presParOf" srcId="{7C09EEAB-5C9D-43DE-ADDB-11E6B9A0DBF9}" destId="{AC11AD10-8DFE-459A-B002-33BFE87AE569}" srcOrd="2" destOrd="0" presId="urn:microsoft.com/office/officeart/2018/5/layout/IconCircleLabelList"/>
    <dgm:cxn modelId="{A6C56A07-795A-487E-B06A-4BEB89C315C8}" type="presParOf" srcId="{7C09EEAB-5C9D-43DE-ADDB-11E6B9A0DBF9}" destId="{AABFBAFE-56BB-43A4-BDCA-E6680CC5FBBF}" srcOrd="3" destOrd="0" presId="urn:microsoft.com/office/officeart/2018/5/layout/IconCircleLabelList"/>
    <dgm:cxn modelId="{05C9B9BA-6EF3-4A84-ACB1-0220576932FF}" type="presParOf" srcId="{E9CFDBC6-5DD7-40AB-9D3C-76F323EB3AB3}" destId="{97EA274D-491C-4D46-9750-0B0E6C5AB553}" srcOrd="1" destOrd="0" presId="urn:microsoft.com/office/officeart/2018/5/layout/IconCircleLabelList"/>
    <dgm:cxn modelId="{6AA88A2B-1B39-466F-8A19-C8F41B2D88DF}" type="presParOf" srcId="{E9CFDBC6-5DD7-40AB-9D3C-76F323EB3AB3}" destId="{8DC7B2EF-740E-46CA-B9A9-6FCDF07E9B86}" srcOrd="2" destOrd="0" presId="urn:microsoft.com/office/officeart/2018/5/layout/IconCircleLabelList"/>
    <dgm:cxn modelId="{C3574A69-4554-4CE7-ADD8-F6F389128484}" type="presParOf" srcId="{8DC7B2EF-740E-46CA-B9A9-6FCDF07E9B86}" destId="{95B922BF-FF20-41B3-95C1-40D805E453B0}" srcOrd="0" destOrd="0" presId="urn:microsoft.com/office/officeart/2018/5/layout/IconCircleLabelList"/>
    <dgm:cxn modelId="{FAEF34AC-E107-4749-B9DE-F8FE9BDAEB9A}" type="presParOf" srcId="{8DC7B2EF-740E-46CA-B9A9-6FCDF07E9B86}" destId="{E9DD81B3-ED22-45C7-A671-06C556D046FC}" srcOrd="1" destOrd="0" presId="urn:microsoft.com/office/officeart/2018/5/layout/IconCircleLabelList"/>
    <dgm:cxn modelId="{F7BD4388-FD33-460B-B717-9B8B78D4FC4E}" type="presParOf" srcId="{8DC7B2EF-740E-46CA-B9A9-6FCDF07E9B86}" destId="{E39C7F58-F250-4CBC-868B-CACF2B8F8126}" srcOrd="2" destOrd="0" presId="urn:microsoft.com/office/officeart/2018/5/layout/IconCircleLabelList"/>
    <dgm:cxn modelId="{8D839CE5-E25A-4247-B5FA-C46EC9F90B02}" type="presParOf" srcId="{8DC7B2EF-740E-46CA-B9A9-6FCDF07E9B86}" destId="{E3A5585B-678F-4D38-8541-4C7A4C3771BA}" srcOrd="3" destOrd="0" presId="urn:microsoft.com/office/officeart/2018/5/layout/IconCircleLabelList"/>
    <dgm:cxn modelId="{139F8372-A53A-44E7-BAC4-1E61846EBDA1}" type="presParOf" srcId="{E9CFDBC6-5DD7-40AB-9D3C-76F323EB3AB3}" destId="{D88E99B7-898A-404E-A86D-E7B09CAF1FD5}" srcOrd="3" destOrd="0" presId="urn:microsoft.com/office/officeart/2018/5/layout/IconCircleLabelList"/>
    <dgm:cxn modelId="{60AE6605-13DD-4DEE-81F2-0A1C9262F3E5}" type="presParOf" srcId="{E9CFDBC6-5DD7-40AB-9D3C-76F323EB3AB3}" destId="{4715EB06-7991-4003-87CF-F15B519D817A}" srcOrd="4" destOrd="0" presId="urn:microsoft.com/office/officeart/2018/5/layout/IconCircleLabelList"/>
    <dgm:cxn modelId="{4C7A41B5-70A9-4817-8D3F-3A551F9CCA7F}" type="presParOf" srcId="{4715EB06-7991-4003-87CF-F15B519D817A}" destId="{3F7BF6AC-3E9D-40E8-9FFE-066A591128AB}" srcOrd="0" destOrd="0" presId="urn:microsoft.com/office/officeart/2018/5/layout/IconCircleLabelList"/>
    <dgm:cxn modelId="{AE36A686-7AB0-41F8-A403-FF69C599BC13}" type="presParOf" srcId="{4715EB06-7991-4003-87CF-F15B519D817A}" destId="{56FF6152-E5F7-44AF-A309-7B424199C09B}" srcOrd="1" destOrd="0" presId="urn:microsoft.com/office/officeart/2018/5/layout/IconCircleLabelList"/>
    <dgm:cxn modelId="{1C76CED7-3B2A-4B0F-BF16-BD013519F7AA}" type="presParOf" srcId="{4715EB06-7991-4003-87CF-F15B519D817A}" destId="{8274AF96-C2E1-46C7-BEC6-0EA03B2E22E2}" srcOrd="2" destOrd="0" presId="urn:microsoft.com/office/officeart/2018/5/layout/IconCircleLabelList"/>
    <dgm:cxn modelId="{2C7F35E4-BB32-4853-9DE0-9005D037D038}" type="presParOf" srcId="{4715EB06-7991-4003-87CF-F15B519D817A}" destId="{1ACAB317-6C8E-44A7-9522-F0D42D60CD62}" srcOrd="3" destOrd="0" presId="urn:microsoft.com/office/officeart/2018/5/layout/IconCircleLabelList"/>
    <dgm:cxn modelId="{F9897F9D-D3F3-486A-9AEF-5837BFF7E8F9}" type="presParOf" srcId="{E9CFDBC6-5DD7-40AB-9D3C-76F323EB3AB3}" destId="{BDBEDF37-8100-41E7-A4A9-2B4150BDA1B1}" srcOrd="5" destOrd="0" presId="urn:microsoft.com/office/officeart/2018/5/layout/IconCircleLabelList"/>
    <dgm:cxn modelId="{BB6CEC3D-9DE5-4DBC-8096-DE5BB88974F2}" type="presParOf" srcId="{E9CFDBC6-5DD7-40AB-9D3C-76F323EB3AB3}" destId="{60030A1B-A13D-43E3-B16D-D6C5762A5E2E}" srcOrd="6" destOrd="0" presId="urn:microsoft.com/office/officeart/2018/5/layout/IconCircleLabelList"/>
    <dgm:cxn modelId="{98F50C1F-C56F-4240-AEA4-71F5D87FCC66}" type="presParOf" srcId="{60030A1B-A13D-43E3-B16D-D6C5762A5E2E}" destId="{658F825F-C547-4B10-BB98-291CEE342487}" srcOrd="0" destOrd="0" presId="urn:microsoft.com/office/officeart/2018/5/layout/IconCircleLabelList"/>
    <dgm:cxn modelId="{6DE6585B-431E-41DA-96AD-1943EAE24529}" type="presParOf" srcId="{60030A1B-A13D-43E3-B16D-D6C5762A5E2E}" destId="{586FA28C-D2F9-47EE-A0F9-A33EDBC60867}" srcOrd="1" destOrd="0" presId="urn:microsoft.com/office/officeart/2018/5/layout/IconCircleLabelList"/>
    <dgm:cxn modelId="{161379A1-97F7-44D7-855A-8D2A887A8AA2}" type="presParOf" srcId="{60030A1B-A13D-43E3-B16D-D6C5762A5E2E}" destId="{707F3B6F-6448-4DFA-997E-66B4F484245D}" srcOrd="2" destOrd="0" presId="urn:microsoft.com/office/officeart/2018/5/layout/IconCircleLabelList"/>
    <dgm:cxn modelId="{CA2CC120-A84D-4B03-A5DF-B02B7E68517D}" type="presParOf" srcId="{60030A1B-A13D-43E3-B16D-D6C5762A5E2E}" destId="{5216F2B7-3872-4F4A-B565-5DB8D4E5F84A}" srcOrd="3" destOrd="0" presId="urn:microsoft.com/office/officeart/2018/5/layout/IconCircleLabelList"/>
    <dgm:cxn modelId="{17C7C94E-E00D-41F5-B88E-8AB3A6F3FAFA}" type="presParOf" srcId="{E9CFDBC6-5DD7-40AB-9D3C-76F323EB3AB3}" destId="{E2F32BEF-8C80-4C8C-BC75-74492139A890}" srcOrd="7" destOrd="0" presId="urn:microsoft.com/office/officeart/2018/5/layout/IconCircleLabelList"/>
    <dgm:cxn modelId="{FCD2B3ED-E248-4A51-8AF7-4F643D94EACE}" type="presParOf" srcId="{E9CFDBC6-5DD7-40AB-9D3C-76F323EB3AB3}" destId="{1EA3E0AC-698A-4EBE-84E4-25E966D639CC}" srcOrd="8" destOrd="0" presId="urn:microsoft.com/office/officeart/2018/5/layout/IconCircleLabelList"/>
    <dgm:cxn modelId="{C75AE33F-3887-4468-B306-EBCCFEF45EDE}" type="presParOf" srcId="{1EA3E0AC-698A-4EBE-84E4-25E966D639CC}" destId="{DCF98B87-42A6-4D98-BEC4-BC6EE9497BCC}" srcOrd="0" destOrd="0" presId="urn:microsoft.com/office/officeart/2018/5/layout/IconCircleLabelList"/>
    <dgm:cxn modelId="{F3DEDEFC-77AA-4B9F-9B06-5F0BD45811F1}" type="presParOf" srcId="{1EA3E0AC-698A-4EBE-84E4-25E966D639CC}" destId="{865B824F-D648-4F0A-B4BE-F9709BE0B349}" srcOrd="1" destOrd="0" presId="urn:microsoft.com/office/officeart/2018/5/layout/IconCircleLabelList"/>
    <dgm:cxn modelId="{53DC1179-1C6E-4D3A-A648-BD551DBD410C}" type="presParOf" srcId="{1EA3E0AC-698A-4EBE-84E4-25E966D639CC}" destId="{2F15DCA1-85C8-43AB-9987-DE83938266C0}" srcOrd="2" destOrd="0" presId="urn:microsoft.com/office/officeart/2018/5/layout/IconCircleLabelList"/>
    <dgm:cxn modelId="{4BD59CEB-6BE0-4110-9D82-323B766BCDDF}" type="presParOf" srcId="{1EA3E0AC-698A-4EBE-84E4-25E966D639CC}" destId="{04955C71-3F1F-41CA-BA32-4353810D789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2461469-9CA6-4F96-A93F-3C7EAB3EC1E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686302BE-9C4A-46F0-9DB8-674A6C0039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Review</a:t>
          </a:r>
        </a:p>
      </dgm:t>
    </dgm:pt>
    <dgm:pt modelId="{CA347331-EC41-4A73-BAC7-D31BC884D6DF}" type="parTrans" cxnId="{EDC94D29-12BB-49B1-8201-8857AD84D52F}">
      <dgm:prSet/>
      <dgm:spPr/>
      <dgm:t>
        <a:bodyPr/>
        <a:lstStyle/>
        <a:p>
          <a:endParaRPr lang="en-US"/>
        </a:p>
      </dgm:t>
    </dgm:pt>
    <dgm:pt modelId="{CA262042-CCF5-4697-B4AC-1B104DD4C9D8}" type="sibTrans" cxnId="{EDC94D29-12BB-49B1-8201-8857AD84D52F}">
      <dgm:prSet/>
      <dgm:spPr/>
      <dgm:t>
        <a:bodyPr/>
        <a:lstStyle/>
        <a:p>
          <a:endParaRPr lang="en-US"/>
        </a:p>
      </dgm:t>
    </dgm:pt>
    <dgm:pt modelId="{804D9768-0075-457A-854F-BC7CC1A857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Remove</a:t>
          </a:r>
        </a:p>
      </dgm:t>
    </dgm:pt>
    <dgm:pt modelId="{FA1C83A0-992E-46DB-930B-A48B6A712CF4}" type="parTrans" cxnId="{483E530A-0D6E-4E10-9603-C37282AACE37}">
      <dgm:prSet/>
      <dgm:spPr/>
      <dgm:t>
        <a:bodyPr/>
        <a:lstStyle/>
        <a:p>
          <a:endParaRPr lang="en-US"/>
        </a:p>
      </dgm:t>
    </dgm:pt>
    <dgm:pt modelId="{ACDAD6A5-BF0E-426F-A56C-87B9D37C6CEF}" type="sibTrans" cxnId="{483E530A-0D6E-4E10-9603-C37282AACE37}">
      <dgm:prSet/>
      <dgm:spPr/>
      <dgm:t>
        <a:bodyPr/>
        <a:lstStyle/>
        <a:p>
          <a:endParaRPr lang="en-US"/>
        </a:p>
      </dgm:t>
    </dgm:pt>
    <dgm:pt modelId="{FA309EB1-8DFB-4BAD-AB18-D400B689FD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Reorganize</a:t>
          </a:r>
        </a:p>
      </dgm:t>
    </dgm:pt>
    <dgm:pt modelId="{5E2B3CC6-B0E4-4A3F-8D61-C2CA969D8BDC}" type="parTrans" cxnId="{812C8D6B-844A-40B5-B4A3-1A47F3AE732D}">
      <dgm:prSet/>
      <dgm:spPr/>
      <dgm:t>
        <a:bodyPr/>
        <a:lstStyle/>
        <a:p>
          <a:endParaRPr lang="en-US"/>
        </a:p>
      </dgm:t>
    </dgm:pt>
    <dgm:pt modelId="{FFF38B2A-9D22-4150-8C6B-2987F5EA2562}" type="sibTrans" cxnId="{812C8D6B-844A-40B5-B4A3-1A47F3AE732D}">
      <dgm:prSet/>
      <dgm:spPr/>
      <dgm:t>
        <a:bodyPr/>
        <a:lstStyle/>
        <a:p>
          <a:endParaRPr lang="en-US"/>
        </a:p>
      </dgm:t>
    </dgm:pt>
    <dgm:pt modelId="{9347FA93-FDB9-4424-84BD-99B69864A8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Reimagine</a:t>
          </a:r>
        </a:p>
      </dgm:t>
    </dgm:pt>
    <dgm:pt modelId="{5EDB30A5-9D03-43A7-A84B-3A21852EFD94}" type="parTrans" cxnId="{C8207667-60F6-49FD-8C76-E84D314B3231}">
      <dgm:prSet/>
      <dgm:spPr/>
      <dgm:t>
        <a:bodyPr/>
        <a:lstStyle/>
        <a:p>
          <a:endParaRPr lang="en-US"/>
        </a:p>
      </dgm:t>
    </dgm:pt>
    <dgm:pt modelId="{DFAD1C59-A5DE-4478-BB54-7BA05677D15A}" type="sibTrans" cxnId="{C8207667-60F6-49FD-8C76-E84D314B3231}">
      <dgm:prSet/>
      <dgm:spPr/>
      <dgm:t>
        <a:bodyPr/>
        <a:lstStyle/>
        <a:p>
          <a:endParaRPr lang="en-US"/>
        </a:p>
      </dgm:t>
    </dgm:pt>
    <dgm:pt modelId="{D90CBD6C-307B-408B-9BC2-C450A87E72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Relaunch</a:t>
          </a:r>
        </a:p>
      </dgm:t>
    </dgm:pt>
    <dgm:pt modelId="{DFEE6693-DBDD-4CA1-9464-2704B7B07E40}" type="parTrans" cxnId="{0980AA67-C604-48E3-A7B3-606FC9E90086}">
      <dgm:prSet/>
      <dgm:spPr/>
      <dgm:t>
        <a:bodyPr/>
        <a:lstStyle/>
        <a:p>
          <a:endParaRPr lang="en-US"/>
        </a:p>
      </dgm:t>
    </dgm:pt>
    <dgm:pt modelId="{3325D63B-C5F0-4767-9C1F-5EBB1AE69636}" type="sibTrans" cxnId="{0980AA67-C604-48E3-A7B3-606FC9E90086}">
      <dgm:prSet/>
      <dgm:spPr/>
      <dgm:t>
        <a:bodyPr/>
        <a:lstStyle/>
        <a:p>
          <a:endParaRPr lang="en-US"/>
        </a:p>
      </dgm:t>
    </dgm:pt>
    <dgm:pt modelId="{562A6584-0FC5-40F7-B6BE-F815143EB418}" type="pres">
      <dgm:prSet presAssocID="{52461469-9CA6-4F96-A93F-3C7EAB3EC1E8}" presName="root" presStyleCnt="0">
        <dgm:presLayoutVars>
          <dgm:dir/>
          <dgm:resizeHandles val="exact"/>
        </dgm:presLayoutVars>
      </dgm:prSet>
      <dgm:spPr/>
    </dgm:pt>
    <dgm:pt modelId="{4D519B52-87ED-4970-B66A-ACD52050FCFD}" type="pres">
      <dgm:prSet presAssocID="{686302BE-9C4A-46F0-9DB8-674A6C00394A}" presName="compNode" presStyleCnt="0"/>
      <dgm:spPr/>
    </dgm:pt>
    <dgm:pt modelId="{BF5076F0-A56C-4DA1-9B65-1AB4998DBFC9}" type="pres">
      <dgm:prSet presAssocID="{686302BE-9C4A-46F0-9DB8-674A6C00394A}" presName="bgRect" presStyleLbl="bgShp" presStyleIdx="0" presStyleCnt="5"/>
      <dgm:spPr/>
    </dgm:pt>
    <dgm:pt modelId="{23800273-06BE-4249-86D5-A919D1E36630}" type="pres">
      <dgm:prSet presAssocID="{686302BE-9C4A-46F0-9DB8-674A6C00394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FA94CB3E-5954-4B88-8F00-B2DF1982FBF2}" type="pres">
      <dgm:prSet presAssocID="{686302BE-9C4A-46F0-9DB8-674A6C00394A}" presName="spaceRect" presStyleCnt="0"/>
      <dgm:spPr/>
    </dgm:pt>
    <dgm:pt modelId="{C24B0EB8-0FDC-4135-AD35-D675199CCC8F}" type="pres">
      <dgm:prSet presAssocID="{686302BE-9C4A-46F0-9DB8-674A6C00394A}" presName="parTx" presStyleLbl="revTx" presStyleIdx="0" presStyleCnt="5">
        <dgm:presLayoutVars>
          <dgm:chMax val="0"/>
          <dgm:chPref val="0"/>
        </dgm:presLayoutVars>
      </dgm:prSet>
      <dgm:spPr/>
    </dgm:pt>
    <dgm:pt modelId="{B906056A-283B-4BE3-9973-C00B7FE2502A}" type="pres">
      <dgm:prSet presAssocID="{CA262042-CCF5-4697-B4AC-1B104DD4C9D8}" presName="sibTrans" presStyleCnt="0"/>
      <dgm:spPr/>
    </dgm:pt>
    <dgm:pt modelId="{ACE4EB03-698C-4CD7-9CF7-99ADE9193813}" type="pres">
      <dgm:prSet presAssocID="{804D9768-0075-457A-854F-BC7CC1A857C0}" presName="compNode" presStyleCnt="0"/>
      <dgm:spPr/>
    </dgm:pt>
    <dgm:pt modelId="{764B7A81-2E3C-40C5-88B6-62FFF8BEB6B6}" type="pres">
      <dgm:prSet presAssocID="{804D9768-0075-457A-854F-BC7CC1A857C0}" presName="bgRect" presStyleLbl="bgShp" presStyleIdx="1" presStyleCnt="5"/>
      <dgm:spPr/>
    </dgm:pt>
    <dgm:pt modelId="{A25362F9-B482-44CF-8B05-DEDB99BA44C2}" type="pres">
      <dgm:prSet presAssocID="{804D9768-0075-457A-854F-BC7CC1A857C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raser"/>
        </a:ext>
      </dgm:extLst>
    </dgm:pt>
    <dgm:pt modelId="{63EDCFF8-2C2B-43AC-8964-5656100788BB}" type="pres">
      <dgm:prSet presAssocID="{804D9768-0075-457A-854F-BC7CC1A857C0}" presName="spaceRect" presStyleCnt="0"/>
      <dgm:spPr/>
    </dgm:pt>
    <dgm:pt modelId="{BBC89E4A-95F3-4AAD-B0ED-5B4D13FA2B8C}" type="pres">
      <dgm:prSet presAssocID="{804D9768-0075-457A-854F-BC7CC1A857C0}" presName="parTx" presStyleLbl="revTx" presStyleIdx="1" presStyleCnt="5">
        <dgm:presLayoutVars>
          <dgm:chMax val="0"/>
          <dgm:chPref val="0"/>
        </dgm:presLayoutVars>
      </dgm:prSet>
      <dgm:spPr/>
    </dgm:pt>
    <dgm:pt modelId="{E5187BE8-2D6E-41D2-9E94-A24A8EAB2E98}" type="pres">
      <dgm:prSet presAssocID="{ACDAD6A5-BF0E-426F-A56C-87B9D37C6CEF}" presName="sibTrans" presStyleCnt="0"/>
      <dgm:spPr/>
    </dgm:pt>
    <dgm:pt modelId="{110175C7-FFBF-440E-8DED-09E3A255816A}" type="pres">
      <dgm:prSet presAssocID="{FA309EB1-8DFB-4BAD-AB18-D400B689FD74}" presName="compNode" presStyleCnt="0"/>
      <dgm:spPr/>
    </dgm:pt>
    <dgm:pt modelId="{27E1C714-783A-4CEC-85B8-9D7679120DA8}" type="pres">
      <dgm:prSet presAssocID="{FA309EB1-8DFB-4BAD-AB18-D400B689FD74}" presName="bgRect" presStyleLbl="bgShp" presStyleIdx="2" presStyleCnt="5"/>
      <dgm:spPr/>
    </dgm:pt>
    <dgm:pt modelId="{29D8BA0F-CB01-430E-8259-2D74FBA17FCE}" type="pres">
      <dgm:prSet presAssocID="{FA309EB1-8DFB-4BAD-AB18-D400B689FD7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7F41708D-AEF7-4356-ACDE-5F17FDC210CA}" type="pres">
      <dgm:prSet presAssocID="{FA309EB1-8DFB-4BAD-AB18-D400B689FD74}" presName="spaceRect" presStyleCnt="0"/>
      <dgm:spPr/>
    </dgm:pt>
    <dgm:pt modelId="{98A4E8AA-BC41-4BE3-ACB0-F414F3483718}" type="pres">
      <dgm:prSet presAssocID="{FA309EB1-8DFB-4BAD-AB18-D400B689FD74}" presName="parTx" presStyleLbl="revTx" presStyleIdx="2" presStyleCnt="5">
        <dgm:presLayoutVars>
          <dgm:chMax val="0"/>
          <dgm:chPref val="0"/>
        </dgm:presLayoutVars>
      </dgm:prSet>
      <dgm:spPr/>
    </dgm:pt>
    <dgm:pt modelId="{2C636C73-10AD-4AB7-B803-4DDAF050D3BD}" type="pres">
      <dgm:prSet presAssocID="{FFF38B2A-9D22-4150-8C6B-2987F5EA2562}" presName="sibTrans" presStyleCnt="0"/>
      <dgm:spPr/>
    </dgm:pt>
    <dgm:pt modelId="{067A982B-183E-4DD9-A9C5-5ED9989249B8}" type="pres">
      <dgm:prSet presAssocID="{9347FA93-FDB9-4424-84BD-99B69864A831}" presName="compNode" presStyleCnt="0"/>
      <dgm:spPr/>
    </dgm:pt>
    <dgm:pt modelId="{FC6E7F5A-3FBE-41DA-AE69-C9A28D2FDBE3}" type="pres">
      <dgm:prSet presAssocID="{9347FA93-FDB9-4424-84BD-99B69864A831}" presName="bgRect" presStyleLbl="bgShp" presStyleIdx="3" presStyleCnt="5"/>
      <dgm:spPr/>
    </dgm:pt>
    <dgm:pt modelId="{7FAC2515-58F0-4241-BDE2-92886D55548E}" type="pres">
      <dgm:prSet presAssocID="{9347FA93-FDB9-4424-84BD-99B69864A83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3ABF718-2DDD-4E8F-B622-073A480EBA59}" type="pres">
      <dgm:prSet presAssocID="{9347FA93-FDB9-4424-84BD-99B69864A831}" presName="spaceRect" presStyleCnt="0"/>
      <dgm:spPr/>
    </dgm:pt>
    <dgm:pt modelId="{6F8A4D56-EA0E-4659-B65B-7138478868F8}" type="pres">
      <dgm:prSet presAssocID="{9347FA93-FDB9-4424-84BD-99B69864A831}" presName="parTx" presStyleLbl="revTx" presStyleIdx="3" presStyleCnt="5">
        <dgm:presLayoutVars>
          <dgm:chMax val="0"/>
          <dgm:chPref val="0"/>
        </dgm:presLayoutVars>
      </dgm:prSet>
      <dgm:spPr/>
    </dgm:pt>
    <dgm:pt modelId="{F07B6BE6-1271-48DA-AA8E-F5676238C277}" type="pres">
      <dgm:prSet presAssocID="{DFAD1C59-A5DE-4478-BB54-7BA05677D15A}" presName="sibTrans" presStyleCnt="0"/>
      <dgm:spPr/>
    </dgm:pt>
    <dgm:pt modelId="{185C4913-234C-44CF-BB2F-EFB1B8CC69AC}" type="pres">
      <dgm:prSet presAssocID="{D90CBD6C-307B-408B-9BC2-C450A87E720B}" presName="compNode" presStyleCnt="0"/>
      <dgm:spPr/>
    </dgm:pt>
    <dgm:pt modelId="{7BEB4CF5-97F1-4F14-A468-177A7A15A519}" type="pres">
      <dgm:prSet presAssocID="{D90CBD6C-307B-408B-9BC2-C450A87E720B}" presName="bgRect" presStyleLbl="bgShp" presStyleIdx="4" presStyleCnt="5"/>
      <dgm:spPr/>
    </dgm:pt>
    <dgm:pt modelId="{95DF276B-0855-4D80-9078-694BA413C4C2}" type="pres">
      <dgm:prSet presAssocID="{D90CBD6C-307B-408B-9BC2-C450A87E720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5BA97BCD-D2E6-4CB5-9264-D563BAEE6703}" type="pres">
      <dgm:prSet presAssocID="{D90CBD6C-307B-408B-9BC2-C450A87E720B}" presName="spaceRect" presStyleCnt="0"/>
      <dgm:spPr/>
    </dgm:pt>
    <dgm:pt modelId="{02A012E2-1876-4094-85EC-689B8725EA26}" type="pres">
      <dgm:prSet presAssocID="{D90CBD6C-307B-408B-9BC2-C450A87E720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83E530A-0D6E-4E10-9603-C37282AACE37}" srcId="{52461469-9CA6-4F96-A93F-3C7EAB3EC1E8}" destId="{804D9768-0075-457A-854F-BC7CC1A857C0}" srcOrd="1" destOrd="0" parTransId="{FA1C83A0-992E-46DB-930B-A48B6A712CF4}" sibTransId="{ACDAD6A5-BF0E-426F-A56C-87B9D37C6CEF}"/>
    <dgm:cxn modelId="{EDC94D29-12BB-49B1-8201-8857AD84D52F}" srcId="{52461469-9CA6-4F96-A93F-3C7EAB3EC1E8}" destId="{686302BE-9C4A-46F0-9DB8-674A6C00394A}" srcOrd="0" destOrd="0" parTransId="{CA347331-EC41-4A73-BAC7-D31BC884D6DF}" sibTransId="{CA262042-CCF5-4697-B4AC-1B104DD4C9D8}"/>
    <dgm:cxn modelId="{C8207667-60F6-49FD-8C76-E84D314B3231}" srcId="{52461469-9CA6-4F96-A93F-3C7EAB3EC1E8}" destId="{9347FA93-FDB9-4424-84BD-99B69864A831}" srcOrd="3" destOrd="0" parTransId="{5EDB30A5-9D03-43A7-A84B-3A21852EFD94}" sibTransId="{DFAD1C59-A5DE-4478-BB54-7BA05677D15A}"/>
    <dgm:cxn modelId="{0980AA67-C604-48E3-A7B3-606FC9E90086}" srcId="{52461469-9CA6-4F96-A93F-3C7EAB3EC1E8}" destId="{D90CBD6C-307B-408B-9BC2-C450A87E720B}" srcOrd="4" destOrd="0" parTransId="{DFEE6693-DBDD-4CA1-9464-2704B7B07E40}" sibTransId="{3325D63B-C5F0-4767-9C1F-5EBB1AE69636}"/>
    <dgm:cxn modelId="{20DB3069-E219-4234-B9D0-19B3B42877EC}" type="presOf" srcId="{804D9768-0075-457A-854F-BC7CC1A857C0}" destId="{BBC89E4A-95F3-4AAD-B0ED-5B4D13FA2B8C}" srcOrd="0" destOrd="0" presId="urn:microsoft.com/office/officeart/2018/2/layout/IconVerticalSolidList"/>
    <dgm:cxn modelId="{812C8D6B-844A-40B5-B4A3-1A47F3AE732D}" srcId="{52461469-9CA6-4F96-A93F-3C7EAB3EC1E8}" destId="{FA309EB1-8DFB-4BAD-AB18-D400B689FD74}" srcOrd="2" destOrd="0" parTransId="{5E2B3CC6-B0E4-4A3F-8D61-C2CA969D8BDC}" sibTransId="{FFF38B2A-9D22-4150-8C6B-2987F5EA2562}"/>
    <dgm:cxn modelId="{75E64F96-4A70-4764-A1C5-550D3B6030FE}" type="presOf" srcId="{52461469-9CA6-4F96-A93F-3C7EAB3EC1E8}" destId="{562A6584-0FC5-40F7-B6BE-F815143EB418}" srcOrd="0" destOrd="0" presId="urn:microsoft.com/office/officeart/2018/2/layout/IconVerticalSolidList"/>
    <dgm:cxn modelId="{AEFA30B8-23BD-406F-BDEB-63B2F1568AE0}" type="presOf" srcId="{686302BE-9C4A-46F0-9DB8-674A6C00394A}" destId="{C24B0EB8-0FDC-4135-AD35-D675199CCC8F}" srcOrd="0" destOrd="0" presId="urn:microsoft.com/office/officeart/2018/2/layout/IconVerticalSolidList"/>
    <dgm:cxn modelId="{D511C9C9-9FE8-422D-8FE7-0198EB26984B}" type="presOf" srcId="{D90CBD6C-307B-408B-9BC2-C450A87E720B}" destId="{02A012E2-1876-4094-85EC-689B8725EA26}" srcOrd="0" destOrd="0" presId="urn:microsoft.com/office/officeart/2018/2/layout/IconVerticalSolidList"/>
    <dgm:cxn modelId="{CBA5ECD8-1886-4956-903D-B6C687B15D2D}" type="presOf" srcId="{FA309EB1-8DFB-4BAD-AB18-D400B689FD74}" destId="{98A4E8AA-BC41-4BE3-ACB0-F414F3483718}" srcOrd="0" destOrd="0" presId="urn:microsoft.com/office/officeart/2018/2/layout/IconVerticalSolidList"/>
    <dgm:cxn modelId="{962E16F4-018D-4B4F-B544-8A1C29654E55}" type="presOf" srcId="{9347FA93-FDB9-4424-84BD-99B69864A831}" destId="{6F8A4D56-EA0E-4659-B65B-7138478868F8}" srcOrd="0" destOrd="0" presId="urn:microsoft.com/office/officeart/2018/2/layout/IconVerticalSolidList"/>
    <dgm:cxn modelId="{1860FCD9-0093-480B-BE1D-3888EF3AD281}" type="presParOf" srcId="{562A6584-0FC5-40F7-B6BE-F815143EB418}" destId="{4D519B52-87ED-4970-B66A-ACD52050FCFD}" srcOrd="0" destOrd="0" presId="urn:microsoft.com/office/officeart/2018/2/layout/IconVerticalSolidList"/>
    <dgm:cxn modelId="{DD157E46-8086-4A69-B20A-9AA02000DE28}" type="presParOf" srcId="{4D519B52-87ED-4970-B66A-ACD52050FCFD}" destId="{BF5076F0-A56C-4DA1-9B65-1AB4998DBFC9}" srcOrd="0" destOrd="0" presId="urn:microsoft.com/office/officeart/2018/2/layout/IconVerticalSolidList"/>
    <dgm:cxn modelId="{DBF1EFC7-B641-4F71-AD49-A1840CE47098}" type="presParOf" srcId="{4D519B52-87ED-4970-B66A-ACD52050FCFD}" destId="{23800273-06BE-4249-86D5-A919D1E36630}" srcOrd="1" destOrd="0" presId="urn:microsoft.com/office/officeart/2018/2/layout/IconVerticalSolidList"/>
    <dgm:cxn modelId="{8C6BDA11-2BF3-495F-BE70-3EF7C4FC1659}" type="presParOf" srcId="{4D519B52-87ED-4970-B66A-ACD52050FCFD}" destId="{FA94CB3E-5954-4B88-8F00-B2DF1982FBF2}" srcOrd="2" destOrd="0" presId="urn:microsoft.com/office/officeart/2018/2/layout/IconVerticalSolidList"/>
    <dgm:cxn modelId="{BA16C93A-CBE5-4EEC-A017-0414A02B5E34}" type="presParOf" srcId="{4D519B52-87ED-4970-B66A-ACD52050FCFD}" destId="{C24B0EB8-0FDC-4135-AD35-D675199CCC8F}" srcOrd="3" destOrd="0" presId="urn:microsoft.com/office/officeart/2018/2/layout/IconVerticalSolidList"/>
    <dgm:cxn modelId="{1AE5488E-79F8-4081-AD4B-CE89EFDE7507}" type="presParOf" srcId="{562A6584-0FC5-40F7-B6BE-F815143EB418}" destId="{B906056A-283B-4BE3-9973-C00B7FE2502A}" srcOrd="1" destOrd="0" presId="urn:microsoft.com/office/officeart/2018/2/layout/IconVerticalSolidList"/>
    <dgm:cxn modelId="{7A15C649-2CED-406D-9EBE-C8C30D4EDD58}" type="presParOf" srcId="{562A6584-0FC5-40F7-B6BE-F815143EB418}" destId="{ACE4EB03-698C-4CD7-9CF7-99ADE9193813}" srcOrd="2" destOrd="0" presId="urn:microsoft.com/office/officeart/2018/2/layout/IconVerticalSolidList"/>
    <dgm:cxn modelId="{7E21D6F7-36ED-4018-A4B1-8B83699DA4F5}" type="presParOf" srcId="{ACE4EB03-698C-4CD7-9CF7-99ADE9193813}" destId="{764B7A81-2E3C-40C5-88B6-62FFF8BEB6B6}" srcOrd="0" destOrd="0" presId="urn:microsoft.com/office/officeart/2018/2/layout/IconVerticalSolidList"/>
    <dgm:cxn modelId="{F1BD9BAD-2D5B-400E-A85B-2FCF5DDEB24B}" type="presParOf" srcId="{ACE4EB03-698C-4CD7-9CF7-99ADE9193813}" destId="{A25362F9-B482-44CF-8B05-DEDB99BA44C2}" srcOrd="1" destOrd="0" presId="urn:microsoft.com/office/officeart/2018/2/layout/IconVerticalSolidList"/>
    <dgm:cxn modelId="{BFBC5F94-5949-4501-B764-1D48F0450D65}" type="presParOf" srcId="{ACE4EB03-698C-4CD7-9CF7-99ADE9193813}" destId="{63EDCFF8-2C2B-43AC-8964-5656100788BB}" srcOrd="2" destOrd="0" presId="urn:microsoft.com/office/officeart/2018/2/layout/IconVerticalSolidList"/>
    <dgm:cxn modelId="{37556B2F-F3C1-4083-932B-B2769B421132}" type="presParOf" srcId="{ACE4EB03-698C-4CD7-9CF7-99ADE9193813}" destId="{BBC89E4A-95F3-4AAD-B0ED-5B4D13FA2B8C}" srcOrd="3" destOrd="0" presId="urn:microsoft.com/office/officeart/2018/2/layout/IconVerticalSolidList"/>
    <dgm:cxn modelId="{DDB0E55F-3E5D-4B21-9715-ED29FFEB5C55}" type="presParOf" srcId="{562A6584-0FC5-40F7-B6BE-F815143EB418}" destId="{E5187BE8-2D6E-41D2-9E94-A24A8EAB2E98}" srcOrd="3" destOrd="0" presId="urn:microsoft.com/office/officeart/2018/2/layout/IconVerticalSolidList"/>
    <dgm:cxn modelId="{65FE19BE-9D92-4164-9556-47871F9808FB}" type="presParOf" srcId="{562A6584-0FC5-40F7-B6BE-F815143EB418}" destId="{110175C7-FFBF-440E-8DED-09E3A255816A}" srcOrd="4" destOrd="0" presId="urn:microsoft.com/office/officeart/2018/2/layout/IconVerticalSolidList"/>
    <dgm:cxn modelId="{218AC414-E2B7-476D-9FFE-99DEABCE18EE}" type="presParOf" srcId="{110175C7-FFBF-440E-8DED-09E3A255816A}" destId="{27E1C714-783A-4CEC-85B8-9D7679120DA8}" srcOrd="0" destOrd="0" presId="urn:microsoft.com/office/officeart/2018/2/layout/IconVerticalSolidList"/>
    <dgm:cxn modelId="{7C48A4FB-D014-4AD6-9424-3C08BF00E4EB}" type="presParOf" srcId="{110175C7-FFBF-440E-8DED-09E3A255816A}" destId="{29D8BA0F-CB01-430E-8259-2D74FBA17FCE}" srcOrd="1" destOrd="0" presId="urn:microsoft.com/office/officeart/2018/2/layout/IconVerticalSolidList"/>
    <dgm:cxn modelId="{65DC0D04-AFB0-4C41-9104-E8095BCB8904}" type="presParOf" srcId="{110175C7-FFBF-440E-8DED-09E3A255816A}" destId="{7F41708D-AEF7-4356-ACDE-5F17FDC210CA}" srcOrd="2" destOrd="0" presId="urn:microsoft.com/office/officeart/2018/2/layout/IconVerticalSolidList"/>
    <dgm:cxn modelId="{08452B85-3117-4AEC-B6DE-493FD2DDBA4A}" type="presParOf" srcId="{110175C7-FFBF-440E-8DED-09E3A255816A}" destId="{98A4E8AA-BC41-4BE3-ACB0-F414F3483718}" srcOrd="3" destOrd="0" presId="urn:microsoft.com/office/officeart/2018/2/layout/IconVerticalSolidList"/>
    <dgm:cxn modelId="{5EC10BC9-F45D-40C2-B0E1-D600E416113A}" type="presParOf" srcId="{562A6584-0FC5-40F7-B6BE-F815143EB418}" destId="{2C636C73-10AD-4AB7-B803-4DDAF050D3BD}" srcOrd="5" destOrd="0" presId="urn:microsoft.com/office/officeart/2018/2/layout/IconVerticalSolidList"/>
    <dgm:cxn modelId="{E5E7881F-1EDD-44D5-A24C-6C79F11A09B2}" type="presParOf" srcId="{562A6584-0FC5-40F7-B6BE-F815143EB418}" destId="{067A982B-183E-4DD9-A9C5-5ED9989249B8}" srcOrd="6" destOrd="0" presId="urn:microsoft.com/office/officeart/2018/2/layout/IconVerticalSolidList"/>
    <dgm:cxn modelId="{D1A8D2B8-66EE-4CA5-A55F-12DCCB8415DD}" type="presParOf" srcId="{067A982B-183E-4DD9-A9C5-5ED9989249B8}" destId="{FC6E7F5A-3FBE-41DA-AE69-C9A28D2FDBE3}" srcOrd="0" destOrd="0" presId="urn:microsoft.com/office/officeart/2018/2/layout/IconVerticalSolidList"/>
    <dgm:cxn modelId="{33C76C66-CBB3-467E-8D48-C30502C9BED2}" type="presParOf" srcId="{067A982B-183E-4DD9-A9C5-5ED9989249B8}" destId="{7FAC2515-58F0-4241-BDE2-92886D55548E}" srcOrd="1" destOrd="0" presId="urn:microsoft.com/office/officeart/2018/2/layout/IconVerticalSolidList"/>
    <dgm:cxn modelId="{CFDC5BB1-83AE-4D50-A14E-2A7489C5C251}" type="presParOf" srcId="{067A982B-183E-4DD9-A9C5-5ED9989249B8}" destId="{63ABF718-2DDD-4E8F-B622-073A480EBA59}" srcOrd="2" destOrd="0" presId="urn:microsoft.com/office/officeart/2018/2/layout/IconVerticalSolidList"/>
    <dgm:cxn modelId="{D4955E97-3BAA-498F-86EA-20AEB2A30BA0}" type="presParOf" srcId="{067A982B-183E-4DD9-A9C5-5ED9989249B8}" destId="{6F8A4D56-EA0E-4659-B65B-7138478868F8}" srcOrd="3" destOrd="0" presId="urn:microsoft.com/office/officeart/2018/2/layout/IconVerticalSolidList"/>
    <dgm:cxn modelId="{93FE7604-CE53-441C-B5C5-C806EA34AA22}" type="presParOf" srcId="{562A6584-0FC5-40F7-B6BE-F815143EB418}" destId="{F07B6BE6-1271-48DA-AA8E-F5676238C277}" srcOrd="7" destOrd="0" presId="urn:microsoft.com/office/officeart/2018/2/layout/IconVerticalSolidList"/>
    <dgm:cxn modelId="{6645E284-8CD7-4B2D-A7C2-77FB0AA7E166}" type="presParOf" srcId="{562A6584-0FC5-40F7-B6BE-F815143EB418}" destId="{185C4913-234C-44CF-BB2F-EFB1B8CC69AC}" srcOrd="8" destOrd="0" presId="urn:microsoft.com/office/officeart/2018/2/layout/IconVerticalSolidList"/>
    <dgm:cxn modelId="{A45EC92D-7F6F-4F77-ACA2-17BB87DE6191}" type="presParOf" srcId="{185C4913-234C-44CF-BB2F-EFB1B8CC69AC}" destId="{7BEB4CF5-97F1-4F14-A468-177A7A15A519}" srcOrd="0" destOrd="0" presId="urn:microsoft.com/office/officeart/2018/2/layout/IconVerticalSolidList"/>
    <dgm:cxn modelId="{9DD1786E-4C29-423B-A395-AFE321BB9470}" type="presParOf" srcId="{185C4913-234C-44CF-BB2F-EFB1B8CC69AC}" destId="{95DF276B-0855-4D80-9078-694BA413C4C2}" srcOrd="1" destOrd="0" presId="urn:microsoft.com/office/officeart/2018/2/layout/IconVerticalSolidList"/>
    <dgm:cxn modelId="{D49F2E4A-22C3-4373-85D5-BF46EB914433}" type="presParOf" srcId="{185C4913-234C-44CF-BB2F-EFB1B8CC69AC}" destId="{5BA97BCD-D2E6-4CB5-9264-D563BAEE6703}" srcOrd="2" destOrd="0" presId="urn:microsoft.com/office/officeart/2018/2/layout/IconVerticalSolidList"/>
    <dgm:cxn modelId="{6406892C-5B89-4902-949E-DDE905F12CE3}" type="presParOf" srcId="{185C4913-234C-44CF-BB2F-EFB1B8CC69AC}" destId="{02A012E2-1876-4094-85EC-689B8725EA2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2461469-9CA6-4F96-A93F-3C7EAB3EC1E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86302BE-9C4A-46F0-9DB8-674A6C00394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Review</a:t>
          </a:r>
        </a:p>
      </dgm:t>
    </dgm:pt>
    <dgm:pt modelId="{CA347331-EC41-4A73-BAC7-D31BC884D6DF}" type="parTrans" cxnId="{EDC94D29-12BB-49B1-8201-8857AD84D52F}">
      <dgm:prSet/>
      <dgm:spPr/>
      <dgm:t>
        <a:bodyPr/>
        <a:lstStyle/>
        <a:p>
          <a:endParaRPr lang="en-US"/>
        </a:p>
      </dgm:t>
    </dgm:pt>
    <dgm:pt modelId="{CA262042-CCF5-4697-B4AC-1B104DD4C9D8}" type="sibTrans" cxnId="{EDC94D29-12BB-49B1-8201-8857AD84D52F}">
      <dgm:prSet/>
      <dgm:spPr/>
      <dgm:t>
        <a:bodyPr/>
        <a:lstStyle/>
        <a:p>
          <a:endParaRPr lang="en-US"/>
        </a:p>
      </dgm:t>
    </dgm:pt>
    <dgm:pt modelId="{804D9768-0075-457A-854F-BC7CC1A857C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Remove</a:t>
          </a:r>
        </a:p>
      </dgm:t>
    </dgm:pt>
    <dgm:pt modelId="{FA1C83A0-992E-46DB-930B-A48B6A712CF4}" type="parTrans" cxnId="{483E530A-0D6E-4E10-9603-C37282AACE37}">
      <dgm:prSet/>
      <dgm:spPr/>
      <dgm:t>
        <a:bodyPr/>
        <a:lstStyle/>
        <a:p>
          <a:endParaRPr lang="en-US"/>
        </a:p>
      </dgm:t>
    </dgm:pt>
    <dgm:pt modelId="{ACDAD6A5-BF0E-426F-A56C-87B9D37C6CEF}" type="sibTrans" cxnId="{483E530A-0D6E-4E10-9603-C37282AACE37}">
      <dgm:prSet/>
      <dgm:spPr/>
      <dgm:t>
        <a:bodyPr/>
        <a:lstStyle/>
        <a:p>
          <a:endParaRPr lang="en-US"/>
        </a:p>
      </dgm:t>
    </dgm:pt>
    <dgm:pt modelId="{FA309EB1-8DFB-4BAD-AB18-D400B689FD7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Reorganize</a:t>
          </a:r>
        </a:p>
      </dgm:t>
    </dgm:pt>
    <dgm:pt modelId="{5E2B3CC6-B0E4-4A3F-8D61-C2CA969D8BDC}" type="parTrans" cxnId="{812C8D6B-844A-40B5-B4A3-1A47F3AE732D}">
      <dgm:prSet/>
      <dgm:spPr/>
      <dgm:t>
        <a:bodyPr/>
        <a:lstStyle/>
        <a:p>
          <a:endParaRPr lang="en-US"/>
        </a:p>
      </dgm:t>
    </dgm:pt>
    <dgm:pt modelId="{FFF38B2A-9D22-4150-8C6B-2987F5EA2562}" type="sibTrans" cxnId="{812C8D6B-844A-40B5-B4A3-1A47F3AE732D}">
      <dgm:prSet/>
      <dgm:spPr/>
      <dgm:t>
        <a:bodyPr/>
        <a:lstStyle/>
        <a:p>
          <a:endParaRPr lang="en-US"/>
        </a:p>
      </dgm:t>
    </dgm:pt>
    <dgm:pt modelId="{9347FA93-FDB9-4424-84BD-99B69864A83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Reimagine</a:t>
          </a:r>
        </a:p>
      </dgm:t>
    </dgm:pt>
    <dgm:pt modelId="{5EDB30A5-9D03-43A7-A84B-3A21852EFD94}" type="parTrans" cxnId="{C8207667-60F6-49FD-8C76-E84D314B3231}">
      <dgm:prSet/>
      <dgm:spPr/>
      <dgm:t>
        <a:bodyPr/>
        <a:lstStyle/>
        <a:p>
          <a:endParaRPr lang="en-US"/>
        </a:p>
      </dgm:t>
    </dgm:pt>
    <dgm:pt modelId="{DFAD1C59-A5DE-4478-BB54-7BA05677D15A}" type="sibTrans" cxnId="{C8207667-60F6-49FD-8C76-E84D314B3231}">
      <dgm:prSet/>
      <dgm:spPr/>
      <dgm:t>
        <a:bodyPr/>
        <a:lstStyle/>
        <a:p>
          <a:endParaRPr lang="en-US"/>
        </a:p>
      </dgm:t>
    </dgm:pt>
    <dgm:pt modelId="{D90CBD6C-307B-408B-9BC2-C450A87E720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Relaunch</a:t>
          </a:r>
        </a:p>
      </dgm:t>
    </dgm:pt>
    <dgm:pt modelId="{DFEE6693-DBDD-4CA1-9464-2704B7B07E40}" type="parTrans" cxnId="{0980AA67-C604-48E3-A7B3-606FC9E90086}">
      <dgm:prSet/>
      <dgm:spPr/>
      <dgm:t>
        <a:bodyPr/>
        <a:lstStyle/>
        <a:p>
          <a:endParaRPr lang="en-US"/>
        </a:p>
      </dgm:t>
    </dgm:pt>
    <dgm:pt modelId="{3325D63B-C5F0-4767-9C1F-5EBB1AE69636}" type="sibTrans" cxnId="{0980AA67-C604-48E3-A7B3-606FC9E90086}">
      <dgm:prSet/>
      <dgm:spPr/>
      <dgm:t>
        <a:bodyPr/>
        <a:lstStyle/>
        <a:p>
          <a:endParaRPr lang="en-US"/>
        </a:p>
      </dgm:t>
    </dgm:pt>
    <dgm:pt modelId="{975DBF3F-540B-472B-8315-B31FFCDC18F2}" type="pres">
      <dgm:prSet presAssocID="{52461469-9CA6-4F96-A93F-3C7EAB3EC1E8}" presName="root" presStyleCnt="0">
        <dgm:presLayoutVars>
          <dgm:dir/>
          <dgm:resizeHandles val="exact"/>
        </dgm:presLayoutVars>
      </dgm:prSet>
      <dgm:spPr/>
    </dgm:pt>
    <dgm:pt modelId="{B7C25C21-046C-408E-973D-697462C0A81B}" type="pres">
      <dgm:prSet presAssocID="{686302BE-9C4A-46F0-9DB8-674A6C00394A}" presName="compNode" presStyleCnt="0"/>
      <dgm:spPr/>
    </dgm:pt>
    <dgm:pt modelId="{9E6E96B1-862B-424F-BD29-15C81FB47BF5}" type="pres">
      <dgm:prSet presAssocID="{686302BE-9C4A-46F0-9DB8-674A6C00394A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DC9833E-C634-4039-BE62-609B0B506D18}" type="pres">
      <dgm:prSet presAssocID="{686302BE-9C4A-46F0-9DB8-674A6C00394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ED058182-49B3-4F47-BAD6-4182CFC53E09}" type="pres">
      <dgm:prSet presAssocID="{686302BE-9C4A-46F0-9DB8-674A6C00394A}" presName="spaceRect" presStyleCnt="0"/>
      <dgm:spPr/>
    </dgm:pt>
    <dgm:pt modelId="{59CAAF75-4DEC-43B6-B83B-621CAEA7B2B4}" type="pres">
      <dgm:prSet presAssocID="{686302BE-9C4A-46F0-9DB8-674A6C00394A}" presName="textRect" presStyleLbl="revTx" presStyleIdx="0" presStyleCnt="5">
        <dgm:presLayoutVars>
          <dgm:chMax val="1"/>
          <dgm:chPref val="1"/>
        </dgm:presLayoutVars>
      </dgm:prSet>
      <dgm:spPr/>
    </dgm:pt>
    <dgm:pt modelId="{1138FF4A-5757-43F5-AFA4-69B0DFF757C8}" type="pres">
      <dgm:prSet presAssocID="{CA262042-CCF5-4697-B4AC-1B104DD4C9D8}" presName="sibTrans" presStyleCnt="0"/>
      <dgm:spPr/>
    </dgm:pt>
    <dgm:pt modelId="{B1F875A6-76E3-412E-A952-4436E95E15B7}" type="pres">
      <dgm:prSet presAssocID="{804D9768-0075-457A-854F-BC7CC1A857C0}" presName="compNode" presStyleCnt="0"/>
      <dgm:spPr/>
    </dgm:pt>
    <dgm:pt modelId="{D5AE2CD1-894E-4BC3-B0FE-3E8D3C8144AF}" type="pres">
      <dgm:prSet presAssocID="{804D9768-0075-457A-854F-BC7CC1A857C0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13BFE5A-03F1-4C92-98AA-BF589A0E7C28}" type="pres">
      <dgm:prSet presAssocID="{804D9768-0075-457A-854F-BC7CC1A857C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raser"/>
        </a:ext>
      </dgm:extLst>
    </dgm:pt>
    <dgm:pt modelId="{195C7381-1B9B-4D26-BBD5-7BDDDA9D7E2E}" type="pres">
      <dgm:prSet presAssocID="{804D9768-0075-457A-854F-BC7CC1A857C0}" presName="spaceRect" presStyleCnt="0"/>
      <dgm:spPr/>
    </dgm:pt>
    <dgm:pt modelId="{2368623F-010A-434E-BE06-AECABCA4DA53}" type="pres">
      <dgm:prSet presAssocID="{804D9768-0075-457A-854F-BC7CC1A857C0}" presName="textRect" presStyleLbl="revTx" presStyleIdx="1" presStyleCnt="5">
        <dgm:presLayoutVars>
          <dgm:chMax val="1"/>
          <dgm:chPref val="1"/>
        </dgm:presLayoutVars>
      </dgm:prSet>
      <dgm:spPr/>
    </dgm:pt>
    <dgm:pt modelId="{39289FE3-E0D1-4BF8-BF90-684F20A8E93D}" type="pres">
      <dgm:prSet presAssocID="{ACDAD6A5-BF0E-426F-A56C-87B9D37C6CEF}" presName="sibTrans" presStyleCnt="0"/>
      <dgm:spPr/>
    </dgm:pt>
    <dgm:pt modelId="{9BA6CD91-FB6B-48E5-B0AD-A8E9E0594785}" type="pres">
      <dgm:prSet presAssocID="{FA309EB1-8DFB-4BAD-AB18-D400B689FD74}" presName="compNode" presStyleCnt="0"/>
      <dgm:spPr/>
    </dgm:pt>
    <dgm:pt modelId="{3C5CCD1E-2F93-42C3-B6E7-E8EA3E2BD42D}" type="pres">
      <dgm:prSet presAssocID="{FA309EB1-8DFB-4BAD-AB18-D400B689FD74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D8FE026-7652-4EE8-9EAF-1827C3F1CBC5}" type="pres">
      <dgm:prSet presAssocID="{FA309EB1-8DFB-4BAD-AB18-D400B689FD7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6A4A710D-81AC-4595-B117-C5E2F94C31D4}" type="pres">
      <dgm:prSet presAssocID="{FA309EB1-8DFB-4BAD-AB18-D400B689FD74}" presName="spaceRect" presStyleCnt="0"/>
      <dgm:spPr/>
    </dgm:pt>
    <dgm:pt modelId="{ACE4717A-C7DC-4CF1-B451-C16A7B959196}" type="pres">
      <dgm:prSet presAssocID="{FA309EB1-8DFB-4BAD-AB18-D400B689FD74}" presName="textRect" presStyleLbl="revTx" presStyleIdx="2" presStyleCnt="5">
        <dgm:presLayoutVars>
          <dgm:chMax val="1"/>
          <dgm:chPref val="1"/>
        </dgm:presLayoutVars>
      </dgm:prSet>
      <dgm:spPr/>
    </dgm:pt>
    <dgm:pt modelId="{B738AC79-A20E-4C62-A497-388E39319F2A}" type="pres">
      <dgm:prSet presAssocID="{FFF38B2A-9D22-4150-8C6B-2987F5EA2562}" presName="sibTrans" presStyleCnt="0"/>
      <dgm:spPr/>
    </dgm:pt>
    <dgm:pt modelId="{67FACE83-40C8-4575-89AD-13394760CCD6}" type="pres">
      <dgm:prSet presAssocID="{9347FA93-FDB9-4424-84BD-99B69864A831}" presName="compNode" presStyleCnt="0"/>
      <dgm:spPr/>
    </dgm:pt>
    <dgm:pt modelId="{DDD611B0-4CC2-4960-BD39-CA974A98C1F1}" type="pres">
      <dgm:prSet presAssocID="{9347FA93-FDB9-4424-84BD-99B69864A831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C74948AC-839A-4C78-BD7E-B11AB7065A73}" type="pres">
      <dgm:prSet presAssocID="{9347FA93-FDB9-4424-84BD-99B69864A83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1F0DDED-D7F6-4ECC-B915-858D5C6B6932}" type="pres">
      <dgm:prSet presAssocID="{9347FA93-FDB9-4424-84BD-99B69864A831}" presName="spaceRect" presStyleCnt="0"/>
      <dgm:spPr/>
    </dgm:pt>
    <dgm:pt modelId="{04D1132A-8F42-4741-B4F5-D238965337B2}" type="pres">
      <dgm:prSet presAssocID="{9347FA93-FDB9-4424-84BD-99B69864A831}" presName="textRect" presStyleLbl="revTx" presStyleIdx="3" presStyleCnt="5">
        <dgm:presLayoutVars>
          <dgm:chMax val="1"/>
          <dgm:chPref val="1"/>
        </dgm:presLayoutVars>
      </dgm:prSet>
      <dgm:spPr/>
    </dgm:pt>
    <dgm:pt modelId="{6B80701E-DA04-44AA-B5AE-076D5FB1479E}" type="pres">
      <dgm:prSet presAssocID="{DFAD1C59-A5DE-4478-BB54-7BA05677D15A}" presName="sibTrans" presStyleCnt="0"/>
      <dgm:spPr/>
    </dgm:pt>
    <dgm:pt modelId="{62ED7D1B-DAD1-4226-8C4B-1E77D330EDF3}" type="pres">
      <dgm:prSet presAssocID="{D90CBD6C-307B-408B-9BC2-C450A87E720B}" presName="compNode" presStyleCnt="0"/>
      <dgm:spPr/>
    </dgm:pt>
    <dgm:pt modelId="{05B6BC6B-C0BD-4B5C-AB8C-9009D54350AC}" type="pres">
      <dgm:prSet presAssocID="{D90CBD6C-307B-408B-9BC2-C450A87E720B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2AB6A3C-8D37-40FD-9347-1A3F46CBB376}" type="pres">
      <dgm:prSet presAssocID="{D90CBD6C-307B-408B-9BC2-C450A87E720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2B36D8F4-74FC-4AF3-B45B-710BCB73D2A7}" type="pres">
      <dgm:prSet presAssocID="{D90CBD6C-307B-408B-9BC2-C450A87E720B}" presName="spaceRect" presStyleCnt="0"/>
      <dgm:spPr/>
    </dgm:pt>
    <dgm:pt modelId="{FE41A236-3743-4A4D-BF80-A7DE6453E434}" type="pres">
      <dgm:prSet presAssocID="{D90CBD6C-307B-408B-9BC2-C450A87E720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83E530A-0D6E-4E10-9603-C37282AACE37}" srcId="{52461469-9CA6-4F96-A93F-3C7EAB3EC1E8}" destId="{804D9768-0075-457A-854F-BC7CC1A857C0}" srcOrd="1" destOrd="0" parTransId="{FA1C83A0-992E-46DB-930B-A48B6A712CF4}" sibTransId="{ACDAD6A5-BF0E-426F-A56C-87B9D37C6CEF}"/>
    <dgm:cxn modelId="{EDC94D29-12BB-49B1-8201-8857AD84D52F}" srcId="{52461469-9CA6-4F96-A93F-3C7EAB3EC1E8}" destId="{686302BE-9C4A-46F0-9DB8-674A6C00394A}" srcOrd="0" destOrd="0" parTransId="{CA347331-EC41-4A73-BAC7-D31BC884D6DF}" sibTransId="{CA262042-CCF5-4697-B4AC-1B104DD4C9D8}"/>
    <dgm:cxn modelId="{A5185846-ADD3-42D2-AEDD-22EBE8C5F65C}" type="presOf" srcId="{9347FA93-FDB9-4424-84BD-99B69864A831}" destId="{04D1132A-8F42-4741-B4F5-D238965337B2}" srcOrd="0" destOrd="0" presId="urn:microsoft.com/office/officeart/2018/5/layout/IconLeafLabelList"/>
    <dgm:cxn modelId="{C8207667-60F6-49FD-8C76-E84D314B3231}" srcId="{52461469-9CA6-4F96-A93F-3C7EAB3EC1E8}" destId="{9347FA93-FDB9-4424-84BD-99B69864A831}" srcOrd="3" destOrd="0" parTransId="{5EDB30A5-9D03-43A7-A84B-3A21852EFD94}" sibTransId="{DFAD1C59-A5DE-4478-BB54-7BA05677D15A}"/>
    <dgm:cxn modelId="{0980AA67-C604-48E3-A7B3-606FC9E90086}" srcId="{52461469-9CA6-4F96-A93F-3C7EAB3EC1E8}" destId="{D90CBD6C-307B-408B-9BC2-C450A87E720B}" srcOrd="4" destOrd="0" parTransId="{DFEE6693-DBDD-4CA1-9464-2704B7B07E40}" sibTransId="{3325D63B-C5F0-4767-9C1F-5EBB1AE69636}"/>
    <dgm:cxn modelId="{812C8D6B-844A-40B5-B4A3-1A47F3AE732D}" srcId="{52461469-9CA6-4F96-A93F-3C7EAB3EC1E8}" destId="{FA309EB1-8DFB-4BAD-AB18-D400B689FD74}" srcOrd="2" destOrd="0" parTransId="{5E2B3CC6-B0E4-4A3F-8D61-C2CA969D8BDC}" sibTransId="{FFF38B2A-9D22-4150-8C6B-2987F5EA2562}"/>
    <dgm:cxn modelId="{F08DD958-49F2-4C2A-B403-406F01C8B879}" type="presOf" srcId="{804D9768-0075-457A-854F-BC7CC1A857C0}" destId="{2368623F-010A-434E-BE06-AECABCA4DA53}" srcOrd="0" destOrd="0" presId="urn:microsoft.com/office/officeart/2018/5/layout/IconLeafLabelList"/>
    <dgm:cxn modelId="{45BC598B-53F9-4E3C-9FB4-5F8C2998A8EC}" type="presOf" srcId="{FA309EB1-8DFB-4BAD-AB18-D400B689FD74}" destId="{ACE4717A-C7DC-4CF1-B451-C16A7B959196}" srcOrd="0" destOrd="0" presId="urn:microsoft.com/office/officeart/2018/5/layout/IconLeafLabelList"/>
    <dgm:cxn modelId="{3E2346A6-DE19-4D0E-BA97-52455E7DA852}" type="presOf" srcId="{52461469-9CA6-4F96-A93F-3C7EAB3EC1E8}" destId="{975DBF3F-540B-472B-8315-B31FFCDC18F2}" srcOrd="0" destOrd="0" presId="urn:microsoft.com/office/officeart/2018/5/layout/IconLeafLabelList"/>
    <dgm:cxn modelId="{660AECC7-B7F3-4874-BDBC-DA89790E8272}" type="presOf" srcId="{D90CBD6C-307B-408B-9BC2-C450A87E720B}" destId="{FE41A236-3743-4A4D-BF80-A7DE6453E434}" srcOrd="0" destOrd="0" presId="urn:microsoft.com/office/officeart/2018/5/layout/IconLeafLabelList"/>
    <dgm:cxn modelId="{2EBA32D1-1AA1-48D5-B9DE-F94A2FE4FDF1}" type="presOf" srcId="{686302BE-9C4A-46F0-9DB8-674A6C00394A}" destId="{59CAAF75-4DEC-43B6-B83B-621CAEA7B2B4}" srcOrd="0" destOrd="0" presId="urn:microsoft.com/office/officeart/2018/5/layout/IconLeafLabelList"/>
    <dgm:cxn modelId="{CCBBFD5E-E6B1-4479-8178-F6B1F3E01B06}" type="presParOf" srcId="{975DBF3F-540B-472B-8315-B31FFCDC18F2}" destId="{B7C25C21-046C-408E-973D-697462C0A81B}" srcOrd="0" destOrd="0" presId="urn:microsoft.com/office/officeart/2018/5/layout/IconLeafLabelList"/>
    <dgm:cxn modelId="{18351D0D-4D36-40CC-B900-8E91B3315818}" type="presParOf" srcId="{B7C25C21-046C-408E-973D-697462C0A81B}" destId="{9E6E96B1-862B-424F-BD29-15C81FB47BF5}" srcOrd="0" destOrd="0" presId="urn:microsoft.com/office/officeart/2018/5/layout/IconLeafLabelList"/>
    <dgm:cxn modelId="{4A8B13E4-B39E-4414-9C38-AE16180B95DD}" type="presParOf" srcId="{B7C25C21-046C-408E-973D-697462C0A81B}" destId="{3DC9833E-C634-4039-BE62-609B0B506D18}" srcOrd="1" destOrd="0" presId="urn:microsoft.com/office/officeart/2018/5/layout/IconLeafLabelList"/>
    <dgm:cxn modelId="{B8E62C97-1343-489F-B908-FC50C8B73C4C}" type="presParOf" srcId="{B7C25C21-046C-408E-973D-697462C0A81B}" destId="{ED058182-49B3-4F47-BAD6-4182CFC53E09}" srcOrd="2" destOrd="0" presId="urn:microsoft.com/office/officeart/2018/5/layout/IconLeafLabelList"/>
    <dgm:cxn modelId="{4F4BF191-7DDE-4FBC-A10A-5B2873AEF012}" type="presParOf" srcId="{B7C25C21-046C-408E-973D-697462C0A81B}" destId="{59CAAF75-4DEC-43B6-B83B-621CAEA7B2B4}" srcOrd="3" destOrd="0" presId="urn:microsoft.com/office/officeart/2018/5/layout/IconLeafLabelList"/>
    <dgm:cxn modelId="{F85BA1C1-2565-4099-B860-6B4222937C27}" type="presParOf" srcId="{975DBF3F-540B-472B-8315-B31FFCDC18F2}" destId="{1138FF4A-5757-43F5-AFA4-69B0DFF757C8}" srcOrd="1" destOrd="0" presId="urn:microsoft.com/office/officeart/2018/5/layout/IconLeafLabelList"/>
    <dgm:cxn modelId="{A0FD920D-B5FB-41C8-9AEC-0A0AAA15DBA2}" type="presParOf" srcId="{975DBF3F-540B-472B-8315-B31FFCDC18F2}" destId="{B1F875A6-76E3-412E-A952-4436E95E15B7}" srcOrd="2" destOrd="0" presId="urn:microsoft.com/office/officeart/2018/5/layout/IconLeafLabelList"/>
    <dgm:cxn modelId="{E1C6E907-6D0C-4969-9EB4-A2D3B51642B3}" type="presParOf" srcId="{B1F875A6-76E3-412E-A952-4436E95E15B7}" destId="{D5AE2CD1-894E-4BC3-B0FE-3E8D3C8144AF}" srcOrd="0" destOrd="0" presId="urn:microsoft.com/office/officeart/2018/5/layout/IconLeafLabelList"/>
    <dgm:cxn modelId="{13471F3A-88DE-49A8-9A61-A7C040694144}" type="presParOf" srcId="{B1F875A6-76E3-412E-A952-4436E95E15B7}" destId="{313BFE5A-03F1-4C92-98AA-BF589A0E7C28}" srcOrd="1" destOrd="0" presId="urn:microsoft.com/office/officeart/2018/5/layout/IconLeafLabelList"/>
    <dgm:cxn modelId="{573F7F82-1E61-4E6A-B831-54021F5D2980}" type="presParOf" srcId="{B1F875A6-76E3-412E-A952-4436E95E15B7}" destId="{195C7381-1B9B-4D26-BBD5-7BDDDA9D7E2E}" srcOrd="2" destOrd="0" presId="urn:microsoft.com/office/officeart/2018/5/layout/IconLeafLabelList"/>
    <dgm:cxn modelId="{F713A072-27CB-4E99-82A6-BEECE4A28316}" type="presParOf" srcId="{B1F875A6-76E3-412E-A952-4436E95E15B7}" destId="{2368623F-010A-434E-BE06-AECABCA4DA53}" srcOrd="3" destOrd="0" presId="urn:microsoft.com/office/officeart/2018/5/layout/IconLeafLabelList"/>
    <dgm:cxn modelId="{8FCB3AE9-6486-443A-8895-FD10D049BA66}" type="presParOf" srcId="{975DBF3F-540B-472B-8315-B31FFCDC18F2}" destId="{39289FE3-E0D1-4BF8-BF90-684F20A8E93D}" srcOrd="3" destOrd="0" presId="urn:microsoft.com/office/officeart/2018/5/layout/IconLeafLabelList"/>
    <dgm:cxn modelId="{7921E1D3-9D4E-4889-9347-85D42F683AC0}" type="presParOf" srcId="{975DBF3F-540B-472B-8315-B31FFCDC18F2}" destId="{9BA6CD91-FB6B-48E5-B0AD-A8E9E0594785}" srcOrd="4" destOrd="0" presId="urn:microsoft.com/office/officeart/2018/5/layout/IconLeafLabelList"/>
    <dgm:cxn modelId="{77E4F166-F34B-41F0-B80B-BD18BA00F963}" type="presParOf" srcId="{9BA6CD91-FB6B-48E5-B0AD-A8E9E0594785}" destId="{3C5CCD1E-2F93-42C3-B6E7-E8EA3E2BD42D}" srcOrd="0" destOrd="0" presId="urn:microsoft.com/office/officeart/2018/5/layout/IconLeafLabelList"/>
    <dgm:cxn modelId="{BF4E6FFD-D411-4B80-A8B5-8F54EF399C35}" type="presParOf" srcId="{9BA6CD91-FB6B-48E5-B0AD-A8E9E0594785}" destId="{8D8FE026-7652-4EE8-9EAF-1827C3F1CBC5}" srcOrd="1" destOrd="0" presId="urn:microsoft.com/office/officeart/2018/5/layout/IconLeafLabelList"/>
    <dgm:cxn modelId="{D50C2823-6E5D-4A8A-901B-9007ED374EE4}" type="presParOf" srcId="{9BA6CD91-FB6B-48E5-B0AD-A8E9E0594785}" destId="{6A4A710D-81AC-4595-B117-C5E2F94C31D4}" srcOrd="2" destOrd="0" presId="urn:microsoft.com/office/officeart/2018/5/layout/IconLeafLabelList"/>
    <dgm:cxn modelId="{ED3A477E-9AEF-4D4F-9241-21102EC1F283}" type="presParOf" srcId="{9BA6CD91-FB6B-48E5-B0AD-A8E9E0594785}" destId="{ACE4717A-C7DC-4CF1-B451-C16A7B959196}" srcOrd="3" destOrd="0" presId="urn:microsoft.com/office/officeart/2018/5/layout/IconLeafLabelList"/>
    <dgm:cxn modelId="{F0CFCB04-50E0-48CB-A607-FEB37F672142}" type="presParOf" srcId="{975DBF3F-540B-472B-8315-B31FFCDC18F2}" destId="{B738AC79-A20E-4C62-A497-388E39319F2A}" srcOrd="5" destOrd="0" presId="urn:microsoft.com/office/officeart/2018/5/layout/IconLeafLabelList"/>
    <dgm:cxn modelId="{5DBFDED0-E4FA-498A-82A3-46DC95CF1B8B}" type="presParOf" srcId="{975DBF3F-540B-472B-8315-B31FFCDC18F2}" destId="{67FACE83-40C8-4575-89AD-13394760CCD6}" srcOrd="6" destOrd="0" presId="urn:microsoft.com/office/officeart/2018/5/layout/IconLeafLabelList"/>
    <dgm:cxn modelId="{F756F1FD-9D5C-4757-83F0-A2FBC8D33115}" type="presParOf" srcId="{67FACE83-40C8-4575-89AD-13394760CCD6}" destId="{DDD611B0-4CC2-4960-BD39-CA974A98C1F1}" srcOrd="0" destOrd="0" presId="urn:microsoft.com/office/officeart/2018/5/layout/IconLeafLabelList"/>
    <dgm:cxn modelId="{1FFBCD9F-6213-44B3-A138-D3EF0BA731EB}" type="presParOf" srcId="{67FACE83-40C8-4575-89AD-13394760CCD6}" destId="{C74948AC-839A-4C78-BD7E-B11AB7065A73}" srcOrd="1" destOrd="0" presId="urn:microsoft.com/office/officeart/2018/5/layout/IconLeafLabelList"/>
    <dgm:cxn modelId="{90B1ED8C-C58E-4232-9643-67C8994ABBEA}" type="presParOf" srcId="{67FACE83-40C8-4575-89AD-13394760CCD6}" destId="{51F0DDED-D7F6-4ECC-B915-858D5C6B6932}" srcOrd="2" destOrd="0" presId="urn:microsoft.com/office/officeart/2018/5/layout/IconLeafLabelList"/>
    <dgm:cxn modelId="{7303A319-3BEC-4F56-8248-F4AF82D6180A}" type="presParOf" srcId="{67FACE83-40C8-4575-89AD-13394760CCD6}" destId="{04D1132A-8F42-4741-B4F5-D238965337B2}" srcOrd="3" destOrd="0" presId="urn:microsoft.com/office/officeart/2018/5/layout/IconLeafLabelList"/>
    <dgm:cxn modelId="{4E02C120-245F-4505-BAE7-939F1C444058}" type="presParOf" srcId="{975DBF3F-540B-472B-8315-B31FFCDC18F2}" destId="{6B80701E-DA04-44AA-B5AE-076D5FB1479E}" srcOrd="7" destOrd="0" presId="urn:microsoft.com/office/officeart/2018/5/layout/IconLeafLabelList"/>
    <dgm:cxn modelId="{59162B21-6583-40FD-A86D-BEA27D78DE80}" type="presParOf" srcId="{975DBF3F-540B-472B-8315-B31FFCDC18F2}" destId="{62ED7D1B-DAD1-4226-8C4B-1E77D330EDF3}" srcOrd="8" destOrd="0" presId="urn:microsoft.com/office/officeart/2018/5/layout/IconLeafLabelList"/>
    <dgm:cxn modelId="{AE54F2E0-52A4-45C7-A64C-857F729AA4A4}" type="presParOf" srcId="{62ED7D1B-DAD1-4226-8C4B-1E77D330EDF3}" destId="{05B6BC6B-C0BD-4B5C-AB8C-9009D54350AC}" srcOrd="0" destOrd="0" presId="urn:microsoft.com/office/officeart/2018/5/layout/IconLeafLabelList"/>
    <dgm:cxn modelId="{1BF27809-B940-4BA5-8E73-B859C5946C7F}" type="presParOf" srcId="{62ED7D1B-DAD1-4226-8C4B-1E77D330EDF3}" destId="{42AB6A3C-8D37-40FD-9347-1A3F46CBB376}" srcOrd="1" destOrd="0" presId="urn:microsoft.com/office/officeart/2018/5/layout/IconLeafLabelList"/>
    <dgm:cxn modelId="{B5AE50AE-1B50-43AF-BD6E-163398C38212}" type="presParOf" srcId="{62ED7D1B-DAD1-4226-8C4B-1E77D330EDF3}" destId="{2B36D8F4-74FC-4AF3-B45B-710BCB73D2A7}" srcOrd="2" destOrd="0" presId="urn:microsoft.com/office/officeart/2018/5/layout/IconLeafLabelList"/>
    <dgm:cxn modelId="{9F2688B7-911C-4EA3-B497-2BE5479BCD09}" type="presParOf" srcId="{62ED7D1B-DAD1-4226-8C4B-1E77D330EDF3}" destId="{FE41A236-3743-4A4D-BF80-A7DE6453E43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728E6B-88E4-434B-8FFD-E197112A7822}">
      <dsp:nvSpPr>
        <dsp:cNvPr id="0" name=""/>
        <dsp:cNvSpPr/>
      </dsp:nvSpPr>
      <dsp:spPr>
        <a:xfrm>
          <a:off x="529485" y="1205"/>
          <a:ext cx="2108299" cy="1264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mitch@xrmcoaches.com</a:t>
          </a:r>
        </a:p>
      </dsp:txBody>
      <dsp:txXfrm>
        <a:off x="529485" y="1205"/>
        <a:ext cx="2108299" cy="1264979"/>
      </dsp:txXfrm>
    </dsp:sp>
    <dsp:sp modelId="{98CA834C-EA1B-4EDD-A975-C3553746A0BB}">
      <dsp:nvSpPr>
        <dsp:cNvPr id="0" name=""/>
        <dsp:cNvSpPr/>
      </dsp:nvSpPr>
      <dsp:spPr>
        <a:xfrm>
          <a:off x="2848614" y="1205"/>
          <a:ext cx="2108299" cy="1264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@</a:t>
          </a:r>
          <a:r>
            <a:rPr lang="en-US" sz="1300" b="1" kern="1200" dirty="0" err="1"/>
            <a:t>mitchmilam</a:t>
          </a:r>
          <a:endParaRPr lang="en-US" sz="1300" b="1" kern="1200" dirty="0"/>
        </a:p>
      </dsp:txBody>
      <dsp:txXfrm>
        <a:off x="2848614" y="1205"/>
        <a:ext cx="2108299" cy="1264979"/>
      </dsp:txXfrm>
    </dsp:sp>
    <dsp:sp modelId="{044371A1-A917-4243-8E08-67FDE3AD59BB}">
      <dsp:nvSpPr>
        <dsp:cNvPr id="0" name=""/>
        <dsp:cNvSpPr/>
      </dsp:nvSpPr>
      <dsp:spPr>
        <a:xfrm>
          <a:off x="529485" y="1477014"/>
          <a:ext cx="2108299" cy="1264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linkedin.com/in/mitchmilam</a:t>
          </a:r>
        </a:p>
      </dsp:txBody>
      <dsp:txXfrm>
        <a:off x="529485" y="1477014"/>
        <a:ext cx="2108299" cy="1264979"/>
      </dsp:txXfrm>
    </dsp:sp>
    <dsp:sp modelId="{10CD7BE3-4F34-455A-9576-1B2E7AECE308}">
      <dsp:nvSpPr>
        <dsp:cNvPr id="0" name=""/>
        <dsp:cNvSpPr/>
      </dsp:nvSpPr>
      <dsp:spPr>
        <a:xfrm>
          <a:off x="2848614" y="1477014"/>
          <a:ext cx="2108299" cy="1264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youtube.com/xRMCoaches</a:t>
          </a:r>
        </a:p>
      </dsp:txBody>
      <dsp:txXfrm>
        <a:off x="2848614" y="1477014"/>
        <a:ext cx="2108299" cy="126497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26E788-02A4-45E7-92C7-E2F9432C50B3}">
      <dsp:nvSpPr>
        <dsp:cNvPr id="0" name=""/>
        <dsp:cNvSpPr/>
      </dsp:nvSpPr>
      <dsp:spPr>
        <a:xfrm>
          <a:off x="0" y="31724"/>
          <a:ext cx="8229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This will probably be a painful process</a:t>
          </a:r>
        </a:p>
      </dsp:txBody>
      <dsp:txXfrm>
        <a:off x="30442" y="62166"/>
        <a:ext cx="8168716" cy="562726"/>
      </dsp:txXfrm>
    </dsp:sp>
    <dsp:sp modelId="{1E4D79FC-AF7D-4936-B12A-64AA11605166}">
      <dsp:nvSpPr>
        <dsp:cNvPr id="0" name=""/>
        <dsp:cNvSpPr/>
      </dsp:nvSpPr>
      <dsp:spPr>
        <a:xfrm>
          <a:off x="0" y="730214"/>
          <a:ext cx="8229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There is just a LOT of manual labor</a:t>
          </a:r>
        </a:p>
      </dsp:txBody>
      <dsp:txXfrm>
        <a:off x="30442" y="760656"/>
        <a:ext cx="8168716" cy="562726"/>
      </dsp:txXfrm>
    </dsp:sp>
    <dsp:sp modelId="{A97C5EC3-8285-4985-A51E-9B4D684BCBCF}">
      <dsp:nvSpPr>
        <dsp:cNvPr id="0" name=""/>
        <dsp:cNvSpPr/>
      </dsp:nvSpPr>
      <dsp:spPr>
        <a:xfrm>
          <a:off x="0" y="1428704"/>
          <a:ext cx="8229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Every situation is different</a:t>
          </a:r>
        </a:p>
      </dsp:txBody>
      <dsp:txXfrm>
        <a:off x="30442" y="1459146"/>
        <a:ext cx="8168716" cy="562726"/>
      </dsp:txXfrm>
    </dsp:sp>
    <dsp:sp modelId="{AB01B0AC-CD79-4BD7-A70B-233E5AED0F85}">
      <dsp:nvSpPr>
        <dsp:cNvPr id="0" name=""/>
        <dsp:cNvSpPr/>
      </dsp:nvSpPr>
      <dsp:spPr>
        <a:xfrm>
          <a:off x="0" y="2052314"/>
          <a:ext cx="822960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There is no boiler plate solution</a:t>
          </a:r>
        </a:p>
      </dsp:txBody>
      <dsp:txXfrm>
        <a:off x="0" y="2052314"/>
        <a:ext cx="8229600" cy="43056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770A6D-2CC9-4E22-A5EE-4C2D894B95A3}">
      <dsp:nvSpPr>
        <dsp:cNvPr id="0" name=""/>
        <dsp:cNvSpPr/>
      </dsp:nvSpPr>
      <dsp:spPr>
        <a:xfrm>
          <a:off x="0" y="329624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original version of Dynamics </a:t>
          </a:r>
          <a:r>
            <a:rPr lang="en-US" sz="2300" i="1" kern="1200"/>
            <a:t>may</a:t>
          </a:r>
          <a:r>
            <a:rPr lang="en-US" sz="2300" kern="1200"/>
            <a:t> play a role in your decision</a:t>
          </a:r>
        </a:p>
      </dsp:txBody>
      <dsp:txXfrm>
        <a:off x="26930" y="356554"/>
        <a:ext cx="8175740" cy="497795"/>
      </dsp:txXfrm>
    </dsp:sp>
    <dsp:sp modelId="{971817C8-3C5B-40A7-826A-9C0DF9944AB9}">
      <dsp:nvSpPr>
        <dsp:cNvPr id="0" name=""/>
        <dsp:cNvSpPr/>
      </dsp:nvSpPr>
      <dsp:spPr>
        <a:xfrm>
          <a:off x="0" y="947519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Age of the system </a:t>
          </a:r>
          <a:r>
            <a:rPr lang="en-US" sz="2300" i="1" kern="1200"/>
            <a:t>may</a:t>
          </a:r>
          <a:r>
            <a:rPr lang="en-US" sz="2300" kern="1200"/>
            <a:t> or </a:t>
          </a:r>
          <a:r>
            <a:rPr lang="en-US" sz="2300" i="1" kern="1200"/>
            <a:t>may not </a:t>
          </a:r>
          <a:r>
            <a:rPr lang="en-US" sz="2300" kern="1200"/>
            <a:t>play a role</a:t>
          </a:r>
        </a:p>
      </dsp:txBody>
      <dsp:txXfrm>
        <a:off x="26930" y="974449"/>
        <a:ext cx="8175740" cy="49779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A0462C-7400-4EC4-BCAF-919B0D890AFE}">
      <dsp:nvSpPr>
        <dsp:cNvPr id="0" name=""/>
        <dsp:cNvSpPr/>
      </dsp:nvSpPr>
      <dsp:spPr>
        <a:xfrm>
          <a:off x="0" y="19919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XrmToolbox</a:t>
          </a:r>
        </a:p>
      </dsp:txBody>
      <dsp:txXfrm>
        <a:off x="28100" y="48019"/>
        <a:ext cx="8173400" cy="519439"/>
      </dsp:txXfrm>
    </dsp:sp>
    <dsp:sp modelId="{555EEEEC-7F30-46A3-A0EB-F5C7649E3020}">
      <dsp:nvSpPr>
        <dsp:cNvPr id="0" name=""/>
        <dsp:cNvSpPr/>
      </dsp:nvSpPr>
      <dsp:spPr>
        <a:xfrm>
          <a:off x="0" y="664679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SnapShot!</a:t>
          </a:r>
        </a:p>
      </dsp:txBody>
      <dsp:txXfrm>
        <a:off x="28100" y="692779"/>
        <a:ext cx="8173400" cy="519439"/>
      </dsp:txXfrm>
    </dsp:sp>
    <dsp:sp modelId="{42758156-21FF-4FAC-94A7-2ACE138B78B1}">
      <dsp:nvSpPr>
        <dsp:cNvPr id="0" name=""/>
        <dsp:cNvSpPr/>
      </dsp:nvSpPr>
      <dsp:spPr>
        <a:xfrm>
          <a:off x="0" y="1309439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Just Decompile</a:t>
          </a:r>
        </a:p>
      </dsp:txBody>
      <dsp:txXfrm>
        <a:off x="28100" y="1337539"/>
        <a:ext cx="8173400" cy="51943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74043-DE8D-4D25-9F3E-00A4ECD678C1}">
      <dsp:nvSpPr>
        <dsp:cNvPr id="0" name=""/>
        <dsp:cNvSpPr/>
      </dsp:nvSpPr>
      <dsp:spPr>
        <a:xfrm>
          <a:off x="0" y="54173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Entities</a:t>
          </a:r>
        </a:p>
      </dsp:txBody>
      <dsp:txXfrm>
        <a:off x="29271" y="83444"/>
        <a:ext cx="8171058" cy="541083"/>
      </dsp:txXfrm>
    </dsp:sp>
    <dsp:sp modelId="{496604E4-7D35-4107-91A7-3C8E93B9E929}">
      <dsp:nvSpPr>
        <dsp:cNvPr id="0" name=""/>
        <dsp:cNvSpPr/>
      </dsp:nvSpPr>
      <dsp:spPr>
        <a:xfrm>
          <a:off x="0" y="725798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Fields</a:t>
          </a:r>
        </a:p>
      </dsp:txBody>
      <dsp:txXfrm>
        <a:off x="29271" y="755069"/>
        <a:ext cx="8171058" cy="541083"/>
      </dsp:txXfrm>
    </dsp:sp>
    <dsp:sp modelId="{C09508FA-FCED-48E9-AF3A-A8D983EB7AB0}">
      <dsp:nvSpPr>
        <dsp:cNvPr id="0" name=""/>
        <dsp:cNvSpPr/>
      </dsp:nvSpPr>
      <dsp:spPr>
        <a:xfrm>
          <a:off x="0" y="1397423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Solutions</a:t>
          </a:r>
        </a:p>
      </dsp:txBody>
      <dsp:txXfrm>
        <a:off x="29271" y="1426694"/>
        <a:ext cx="8171058" cy="541083"/>
      </dsp:txXfrm>
    </dsp:sp>
    <dsp:sp modelId="{0DA53ED6-D1A8-4E1A-8B54-9E37FBE62DF2}">
      <dsp:nvSpPr>
        <dsp:cNvPr id="0" name=""/>
        <dsp:cNvSpPr/>
      </dsp:nvSpPr>
      <dsp:spPr>
        <a:xfrm>
          <a:off x="0" y="2069048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Processes</a:t>
          </a:r>
        </a:p>
      </dsp:txBody>
      <dsp:txXfrm>
        <a:off x="29271" y="2098319"/>
        <a:ext cx="8171058" cy="541083"/>
      </dsp:txXfrm>
    </dsp:sp>
    <dsp:sp modelId="{78C00B94-DAED-49B7-A0E8-0642F6F7604D}">
      <dsp:nvSpPr>
        <dsp:cNvPr id="0" name=""/>
        <dsp:cNvSpPr/>
      </dsp:nvSpPr>
      <dsp:spPr>
        <a:xfrm>
          <a:off x="0" y="2740673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Plugins/Plugin Steps</a:t>
          </a:r>
        </a:p>
      </dsp:txBody>
      <dsp:txXfrm>
        <a:off x="29271" y="2769944"/>
        <a:ext cx="8171058" cy="54108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D0B021-EED9-48E5-B938-8B89DE948960}">
      <dsp:nvSpPr>
        <dsp:cNvPr id="0" name=""/>
        <dsp:cNvSpPr/>
      </dsp:nvSpPr>
      <dsp:spPr>
        <a:xfrm>
          <a:off x="0" y="18404"/>
          <a:ext cx="8229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Security Roles</a:t>
          </a:r>
        </a:p>
      </dsp:txBody>
      <dsp:txXfrm>
        <a:off x="30442" y="48846"/>
        <a:ext cx="8168716" cy="562726"/>
      </dsp:txXfrm>
    </dsp:sp>
    <dsp:sp modelId="{3A7CF7DF-63E8-4BF0-A5F4-59B92FF890D3}">
      <dsp:nvSpPr>
        <dsp:cNvPr id="0" name=""/>
        <dsp:cNvSpPr/>
      </dsp:nvSpPr>
      <dsp:spPr>
        <a:xfrm>
          <a:off x="0" y="716894"/>
          <a:ext cx="8229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Security Role usage</a:t>
          </a:r>
        </a:p>
      </dsp:txBody>
      <dsp:txXfrm>
        <a:off x="30442" y="747336"/>
        <a:ext cx="8168716" cy="562726"/>
      </dsp:txXfrm>
    </dsp:sp>
    <dsp:sp modelId="{AD338E94-6C25-4665-A0FB-5F0E4F8922EB}">
      <dsp:nvSpPr>
        <dsp:cNvPr id="0" name=""/>
        <dsp:cNvSpPr/>
      </dsp:nvSpPr>
      <dsp:spPr>
        <a:xfrm>
          <a:off x="0" y="1415384"/>
          <a:ext cx="8229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Office 365 Administration access</a:t>
          </a:r>
        </a:p>
      </dsp:txBody>
      <dsp:txXfrm>
        <a:off x="30442" y="1445826"/>
        <a:ext cx="8168716" cy="56272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D8A855-1D7D-4001-A047-92E39CBEDBB2}">
      <dsp:nvSpPr>
        <dsp:cNvPr id="0" name=""/>
        <dsp:cNvSpPr/>
      </dsp:nvSpPr>
      <dsp:spPr>
        <a:xfrm>
          <a:off x="0" y="50669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Forms</a:t>
          </a:r>
        </a:p>
      </dsp:txBody>
      <dsp:txXfrm>
        <a:off x="28100" y="78769"/>
        <a:ext cx="8173400" cy="519439"/>
      </dsp:txXfrm>
    </dsp:sp>
    <dsp:sp modelId="{1E461872-F34C-4ADE-BDB0-A98528F66374}">
      <dsp:nvSpPr>
        <dsp:cNvPr id="0" name=""/>
        <dsp:cNvSpPr/>
      </dsp:nvSpPr>
      <dsp:spPr>
        <a:xfrm>
          <a:off x="0" y="695429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Views</a:t>
          </a:r>
        </a:p>
      </dsp:txBody>
      <dsp:txXfrm>
        <a:off x="28100" y="723529"/>
        <a:ext cx="8173400" cy="519439"/>
      </dsp:txXfrm>
    </dsp:sp>
    <dsp:sp modelId="{0B138373-4942-4767-BD80-C01D9E29F786}">
      <dsp:nvSpPr>
        <dsp:cNvPr id="0" name=""/>
        <dsp:cNvSpPr/>
      </dsp:nvSpPr>
      <dsp:spPr>
        <a:xfrm>
          <a:off x="0" y="1271069"/>
          <a:ext cx="8229600" cy="658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System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User-Defined</a:t>
          </a:r>
        </a:p>
      </dsp:txBody>
      <dsp:txXfrm>
        <a:off x="0" y="1271069"/>
        <a:ext cx="8229600" cy="658260"/>
      </dsp:txXfrm>
    </dsp:sp>
    <dsp:sp modelId="{DA4CF72F-8CAD-4A34-80CB-025C184613AB}">
      <dsp:nvSpPr>
        <dsp:cNvPr id="0" name=""/>
        <dsp:cNvSpPr/>
      </dsp:nvSpPr>
      <dsp:spPr>
        <a:xfrm>
          <a:off x="0" y="1929329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Charts</a:t>
          </a:r>
        </a:p>
      </dsp:txBody>
      <dsp:txXfrm>
        <a:off x="28100" y="1957429"/>
        <a:ext cx="8173400" cy="519439"/>
      </dsp:txXfrm>
    </dsp:sp>
    <dsp:sp modelId="{CA4D3352-1658-477B-A6AA-FEB301D772DB}">
      <dsp:nvSpPr>
        <dsp:cNvPr id="0" name=""/>
        <dsp:cNvSpPr/>
      </dsp:nvSpPr>
      <dsp:spPr>
        <a:xfrm>
          <a:off x="0" y="2574089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Apps</a:t>
          </a:r>
        </a:p>
      </dsp:txBody>
      <dsp:txXfrm>
        <a:off x="28100" y="2602189"/>
        <a:ext cx="8173400" cy="51943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74274-5BA8-447D-8A60-494D0FE3C9E0}">
      <dsp:nvSpPr>
        <dsp:cNvPr id="0" name=""/>
        <dsp:cNvSpPr/>
      </dsp:nvSpPr>
      <dsp:spPr>
        <a:xfrm>
          <a:off x="0" y="41984"/>
          <a:ext cx="8229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JavaScript</a:t>
          </a:r>
        </a:p>
      </dsp:txBody>
      <dsp:txXfrm>
        <a:off x="30442" y="72426"/>
        <a:ext cx="8168716" cy="562726"/>
      </dsp:txXfrm>
    </dsp:sp>
    <dsp:sp modelId="{388FE223-C96B-4653-9D68-290B3D163AFB}">
      <dsp:nvSpPr>
        <dsp:cNvPr id="0" name=""/>
        <dsp:cNvSpPr/>
      </dsp:nvSpPr>
      <dsp:spPr>
        <a:xfrm>
          <a:off x="0" y="740474"/>
          <a:ext cx="8229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Other Web Resources</a:t>
          </a:r>
        </a:p>
      </dsp:txBody>
      <dsp:txXfrm>
        <a:off x="30442" y="770916"/>
        <a:ext cx="8168716" cy="562726"/>
      </dsp:txXfrm>
    </dsp:sp>
    <dsp:sp modelId="{B13742E6-0617-4BC8-9907-16C18934DEE9}">
      <dsp:nvSpPr>
        <dsp:cNvPr id="0" name=""/>
        <dsp:cNvSpPr/>
      </dsp:nvSpPr>
      <dsp:spPr>
        <a:xfrm>
          <a:off x="0" y="1364084"/>
          <a:ext cx="8229600" cy="6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HTML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Images</a:t>
          </a:r>
        </a:p>
      </dsp:txBody>
      <dsp:txXfrm>
        <a:off x="0" y="1364084"/>
        <a:ext cx="8229600" cy="699660"/>
      </dsp:txXfrm>
    </dsp:sp>
    <dsp:sp modelId="{7F323416-D9D1-44E5-8C5B-41BC8239E9B1}">
      <dsp:nvSpPr>
        <dsp:cNvPr id="0" name=""/>
        <dsp:cNvSpPr/>
      </dsp:nvSpPr>
      <dsp:spPr>
        <a:xfrm>
          <a:off x="0" y="2063744"/>
          <a:ext cx="8229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Templates</a:t>
          </a:r>
        </a:p>
      </dsp:txBody>
      <dsp:txXfrm>
        <a:off x="30442" y="2094186"/>
        <a:ext cx="8168716" cy="562726"/>
      </dsp:txXfrm>
    </dsp:sp>
    <dsp:sp modelId="{8F231E2C-A166-4721-A05B-216891263365}">
      <dsp:nvSpPr>
        <dsp:cNvPr id="0" name=""/>
        <dsp:cNvSpPr/>
      </dsp:nvSpPr>
      <dsp:spPr>
        <a:xfrm>
          <a:off x="0" y="2687354"/>
          <a:ext cx="8229600" cy="6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Email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Word</a:t>
          </a:r>
        </a:p>
      </dsp:txBody>
      <dsp:txXfrm>
        <a:off x="0" y="2687354"/>
        <a:ext cx="8229600" cy="69966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EC1279-7CBF-466F-BCF0-0240AE49725A}">
      <dsp:nvSpPr>
        <dsp:cNvPr id="0" name=""/>
        <dsp:cNvSpPr/>
      </dsp:nvSpPr>
      <dsp:spPr>
        <a:xfrm>
          <a:off x="0" y="16874"/>
          <a:ext cx="8229600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What to do next?</a:t>
          </a:r>
        </a:p>
      </dsp:txBody>
      <dsp:txXfrm>
        <a:off x="40980" y="57854"/>
        <a:ext cx="8147640" cy="757514"/>
      </dsp:txXfrm>
    </dsp:sp>
    <dsp:sp modelId="{910EF63B-0CAC-4016-AFEB-AF831EBD0B36}">
      <dsp:nvSpPr>
        <dsp:cNvPr id="0" name=""/>
        <dsp:cNvSpPr/>
      </dsp:nvSpPr>
      <dsp:spPr>
        <a:xfrm>
          <a:off x="0" y="856349"/>
          <a:ext cx="8229600" cy="1412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Rebuild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Migrate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Recreate</a:t>
          </a:r>
        </a:p>
      </dsp:txBody>
      <dsp:txXfrm>
        <a:off x="0" y="856349"/>
        <a:ext cx="8229600" cy="141277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AA3702-C0BD-4BCB-B2EC-399AD8EA40E0}">
      <dsp:nvSpPr>
        <dsp:cNvPr id="0" name=""/>
        <dsp:cNvSpPr/>
      </dsp:nvSpPr>
      <dsp:spPr>
        <a:xfrm>
          <a:off x="0" y="11369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Do not proceed without buy-in</a:t>
          </a:r>
        </a:p>
      </dsp:txBody>
      <dsp:txXfrm>
        <a:off x="32784" y="44153"/>
        <a:ext cx="8164032" cy="606012"/>
      </dsp:txXfrm>
    </dsp:sp>
    <dsp:sp modelId="{76AAC745-823F-41E5-9806-F2CC2D815657}">
      <dsp:nvSpPr>
        <dsp:cNvPr id="0" name=""/>
        <dsp:cNvSpPr/>
      </dsp:nvSpPr>
      <dsp:spPr>
        <a:xfrm>
          <a:off x="0" y="682949"/>
          <a:ext cx="8229600" cy="75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Management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User community</a:t>
          </a:r>
        </a:p>
      </dsp:txBody>
      <dsp:txXfrm>
        <a:off x="0" y="682949"/>
        <a:ext cx="8229600" cy="75348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98864-EA88-424A-8A7A-2607DB5C4082}">
      <dsp:nvSpPr>
        <dsp:cNvPr id="0" name=""/>
        <dsp:cNvSpPr/>
      </dsp:nvSpPr>
      <dsp:spPr>
        <a:xfrm rot="10800000">
          <a:off x="1522356" y="158"/>
          <a:ext cx="5472684" cy="57559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820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Iterative</a:t>
          </a:r>
        </a:p>
      </dsp:txBody>
      <dsp:txXfrm rot="10800000">
        <a:off x="1666254" y="158"/>
        <a:ext cx="5328786" cy="575592"/>
      </dsp:txXfrm>
    </dsp:sp>
    <dsp:sp modelId="{1B400CA7-509B-45BE-947F-5C5D867AFB3F}">
      <dsp:nvSpPr>
        <dsp:cNvPr id="0" name=""/>
        <dsp:cNvSpPr/>
      </dsp:nvSpPr>
      <dsp:spPr>
        <a:xfrm>
          <a:off x="1234559" y="158"/>
          <a:ext cx="575592" cy="57559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3C7258-4DB7-4F40-93EB-D5F5753F95C2}">
      <dsp:nvSpPr>
        <dsp:cNvPr id="0" name=""/>
        <dsp:cNvSpPr/>
      </dsp:nvSpPr>
      <dsp:spPr>
        <a:xfrm rot="10800000">
          <a:off x="1522356" y="719648"/>
          <a:ext cx="5472684" cy="57559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820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Waterfall</a:t>
          </a:r>
        </a:p>
      </dsp:txBody>
      <dsp:txXfrm rot="10800000">
        <a:off x="1666254" y="719648"/>
        <a:ext cx="5328786" cy="575592"/>
      </dsp:txXfrm>
    </dsp:sp>
    <dsp:sp modelId="{39B7EAE7-91BA-4ACD-BA29-AB54699769B9}">
      <dsp:nvSpPr>
        <dsp:cNvPr id="0" name=""/>
        <dsp:cNvSpPr/>
      </dsp:nvSpPr>
      <dsp:spPr>
        <a:xfrm>
          <a:off x="1234559" y="719648"/>
          <a:ext cx="575592" cy="57559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CF7B0E-F536-4D78-870B-E3A427C444EF}">
      <dsp:nvSpPr>
        <dsp:cNvPr id="0" name=""/>
        <dsp:cNvSpPr/>
      </dsp:nvSpPr>
      <dsp:spPr>
        <a:xfrm>
          <a:off x="39" y="35586"/>
          <a:ext cx="3782379" cy="95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Workflows</a:t>
          </a:r>
        </a:p>
      </dsp:txBody>
      <dsp:txXfrm>
        <a:off x="39" y="35586"/>
        <a:ext cx="3782379" cy="950400"/>
      </dsp:txXfrm>
    </dsp:sp>
    <dsp:sp modelId="{2A4A2C44-212A-4550-BF80-7CB03619DD4B}">
      <dsp:nvSpPr>
        <dsp:cNvPr id="0" name=""/>
        <dsp:cNvSpPr/>
      </dsp:nvSpPr>
      <dsp:spPr>
        <a:xfrm>
          <a:off x="39" y="985986"/>
          <a:ext cx="3782379" cy="14493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baseline="0" dirty="0"/>
            <a:t>Before: 298</a:t>
          </a: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baseline="0" dirty="0"/>
            <a:t>After: 241</a:t>
          </a:r>
          <a:endParaRPr lang="en-US" sz="3300" kern="1200" dirty="0"/>
        </a:p>
      </dsp:txBody>
      <dsp:txXfrm>
        <a:off x="39" y="985986"/>
        <a:ext cx="3782379" cy="1449360"/>
      </dsp:txXfrm>
    </dsp:sp>
    <dsp:sp modelId="{AFB8092B-F5AD-4875-B605-3E921EE51BB6}">
      <dsp:nvSpPr>
        <dsp:cNvPr id="0" name=""/>
        <dsp:cNvSpPr/>
      </dsp:nvSpPr>
      <dsp:spPr>
        <a:xfrm>
          <a:off x="4311952" y="35586"/>
          <a:ext cx="3782379" cy="95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Solutions</a:t>
          </a:r>
        </a:p>
      </dsp:txBody>
      <dsp:txXfrm>
        <a:off x="4311952" y="35586"/>
        <a:ext cx="3782379" cy="950400"/>
      </dsp:txXfrm>
    </dsp:sp>
    <dsp:sp modelId="{24F05701-EF55-4625-B6E1-ED2C03AD1C9E}">
      <dsp:nvSpPr>
        <dsp:cNvPr id="0" name=""/>
        <dsp:cNvSpPr/>
      </dsp:nvSpPr>
      <dsp:spPr>
        <a:xfrm>
          <a:off x="4311952" y="985986"/>
          <a:ext cx="3782379" cy="14493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baseline="0" dirty="0"/>
            <a:t>Before: 150 </a:t>
          </a: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baseline="0" dirty="0"/>
            <a:t>After: 70</a:t>
          </a:r>
          <a:endParaRPr lang="en-US" sz="3300" kern="1200" dirty="0"/>
        </a:p>
      </dsp:txBody>
      <dsp:txXfrm>
        <a:off x="4311952" y="985986"/>
        <a:ext cx="3782379" cy="144936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F8E5B-8251-4B48-B069-EE7E461663E9}">
      <dsp:nvSpPr>
        <dsp:cNvPr id="0" name=""/>
        <dsp:cNvSpPr/>
      </dsp:nvSpPr>
      <dsp:spPr>
        <a:xfrm>
          <a:off x="552" y="1095737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Sandbox2</a:t>
          </a:r>
        </a:p>
      </dsp:txBody>
      <dsp:txXfrm>
        <a:off x="552" y="1095737"/>
        <a:ext cx="2405992" cy="1202996"/>
      </dsp:txXfrm>
    </dsp:sp>
    <dsp:sp modelId="{120777DC-0067-419B-811D-B775AD56A0D2}">
      <dsp:nvSpPr>
        <dsp:cNvPr id="0" name=""/>
        <dsp:cNvSpPr/>
      </dsp:nvSpPr>
      <dsp:spPr>
        <a:xfrm>
          <a:off x="2911803" y="1095737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Sandbox</a:t>
          </a:r>
        </a:p>
      </dsp:txBody>
      <dsp:txXfrm>
        <a:off x="2911803" y="1095737"/>
        <a:ext cx="2405992" cy="1202996"/>
      </dsp:txXfrm>
    </dsp:sp>
    <dsp:sp modelId="{4326C465-C7A6-421A-9283-4F3B57A93C29}">
      <dsp:nvSpPr>
        <dsp:cNvPr id="0" name=""/>
        <dsp:cNvSpPr/>
      </dsp:nvSpPr>
      <dsp:spPr>
        <a:xfrm>
          <a:off x="5823054" y="1095737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Production</a:t>
          </a:r>
        </a:p>
      </dsp:txBody>
      <dsp:txXfrm>
        <a:off x="5823054" y="1095737"/>
        <a:ext cx="2405992" cy="1202996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6C837E-2E94-40F2-AA25-724D67834BD5}">
      <dsp:nvSpPr>
        <dsp:cNvPr id="0" name=""/>
        <dsp:cNvSpPr/>
      </dsp:nvSpPr>
      <dsp:spPr>
        <a:xfrm>
          <a:off x="0" y="27015"/>
          <a:ext cx="8229600" cy="10328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How do you deploy?</a:t>
          </a:r>
        </a:p>
      </dsp:txBody>
      <dsp:txXfrm>
        <a:off x="50420" y="77435"/>
        <a:ext cx="8128760" cy="932014"/>
      </dsp:txXfrm>
    </dsp:sp>
    <dsp:sp modelId="{10F105E2-8D28-4FDF-A1BD-45AFD41EAD75}">
      <dsp:nvSpPr>
        <dsp:cNvPr id="0" name=""/>
        <dsp:cNvSpPr/>
      </dsp:nvSpPr>
      <dsp:spPr>
        <a:xfrm>
          <a:off x="0" y="1059869"/>
          <a:ext cx="8229600" cy="6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Managed solutions or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Unmanaged solutions</a:t>
          </a:r>
        </a:p>
      </dsp:txBody>
      <dsp:txXfrm>
        <a:off x="0" y="1059869"/>
        <a:ext cx="8229600" cy="699660"/>
      </dsp:txXfrm>
    </dsp:sp>
    <dsp:sp modelId="{90F52682-64EC-4095-9344-EC143A94249F}">
      <dsp:nvSpPr>
        <dsp:cNvPr id="0" name=""/>
        <dsp:cNvSpPr/>
      </dsp:nvSpPr>
      <dsp:spPr>
        <a:xfrm>
          <a:off x="0" y="1759529"/>
          <a:ext cx="8229600" cy="10328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Managed vs unmanaged will determine your cleanup methodology</a:t>
          </a:r>
        </a:p>
      </dsp:txBody>
      <dsp:txXfrm>
        <a:off x="50420" y="1809949"/>
        <a:ext cx="8128760" cy="932014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428CEC-D4ED-48AF-B938-F1048E0BDACC}">
      <dsp:nvSpPr>
        <dsp:cNvPr id="0" name=""/>
        <dsp:cNvSpPr/>
      </dsp:nvSpPr>
      <dsp:spPr>
        <a:xfrm>
          <a:off x="0" y="19919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Unused entities</a:t>
          </a:r>
        </a:p>
      </dsp:txBody>
      <dsp:txXfrm>
        <a:off x="28100" y="48019"/>
        <a:ext cx="8173400" cy="519439"/>
      </dsp:txXfrm>
    </dsp:sp>
    <dsp:sp modelId="{5C6EFD4A-A078-4A6B-9A22-AA280F7AB31C}">
      <dsp:nvSpPr>
        <dsp:cNvPr id="0" name=""/>
        <dsp:cNvSpPr/>
      </dsp:nvSpPr>
      <dsp:spPr>
        <a:xfrm>
          <a:off x="0" y="664679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Unused/draft processes</a:t>
          </a:r>
        </a:p>
      </dsp:txBody>
      <dsp:txXfrm>
        <a:off x="28100" y="692779"/>
        <a:ext cx="8173400" cy="519439"/>
      </dsp:txXfrm>
    </dsp:sp>
    <dsp:sp modelId="{D96B2021-60F9-400F-8960-E1ACEC9A72C0}">
      <dsp:nvSpPr>
        <dsp:cNvPr id="0" name=""/>
        <dsp:cNvSpPr/>
      </dsp:nvSpPr>
      <dsp:spPr>
        <a:xfrm>
          <a:off x="0" y="1309439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Inappropriate security role access</a:t>
          </a:r>
        </a:p>
      </dsp:txBody>
      <dsp:txXfrm>
        <a:off x="28100" y="1337539"/>
        <a:ext cx="8173400" cy="519439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D892E5-EFA1-4AD7-A15B-B1F9F56FE779}">
      <dsp:nvSpPr>
        <dsp:cNvPr id="0" name=""/>
        <dsp:cNvSpPr/>
      </dsp:nvSpPr>
      <dsp:spPr>
        <a:xfrm>
          <a:off x="0" y="223716"/>
          <a:ext cx="8229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Remove components that do not affect the user first</a:t>
          </a:r>
        </a:p>
      </dsp:txBody>
      <dsp:txXfrm>
        <a:off x="33955" y="257671"/>
        <a:ext cx="8161690" cy="627655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1DE688-9DE0-4F5A-8616-A1524C40E79A}">
      <dsp:nvSpPr>
        <dsp:cNvPr id="0" name=""/>
        <dsp:cNvSpPr/>
      </dsp:nvSpPr>
      <dsp:spPr>
        <a:xfrm>
          <a:off x="0" y="14579"/>
          <a:ext cx="8229600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Using the App model, you don’t actually have to remove things, just don’t show them</a:t>
          </a:r>
        </a:p>
      </dsp:txBody>
      <dsp:txXfrm>
        <a:off x="54373" y="68952"/>
        <a:ext cx="8120854" cy="1005094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A1DE36-78DD-4DD3-8956-2CB4542E8F1F}">
      <dsp:nvSpPr>
        <dsp:cNvPr id="0" name=""/>
        <dsp:cNvSpPr/>
      </dsp:nvSpPr>
      <dsp:spPr>
        <a:xfrm>
          <a:off x="0" y="20676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What makes </a:t>
          </a:r>
          <a:r>
            <a:rPr lang="en-US" sz="2300" i="1" kern="1200"/>
            <a:t>your</a:t>
          </a:r>
          <a:r>
            <a:rPr lang="en-US" sz="2300" kern="1200"/>
            <a:t> job harder?</a:t>
          </a:r>
        </a:p>
      </dsp:txBody>
      <dsp:txXfrm>
        <a:off x="26930" y="47606"/>
        <a:ext cx="8175740" cy="497795"/>
      </dsp:txXfrm>
    </dsp:sp>
    <dsp:sp modelId="{EC851C9D-7907-4A1E-ABF7-59749C60E93E}">
      <dsp:nvSpPr>
        <dsp:cNvPr id="0" name=""/>
        <dsp:cNvSpPr/>
      </dsp:nvSpPr>
      <dsp:spPr>
        <a:xfrm>
          <a:off x="0" y="638571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Can it be corrected?</a:t>
          </a:r>
        </a:p>
      </dsp:txBody>
      <dsp:txXfrm>
        <a:off x="26930" y="665501"/>
        <a:ext cx="8175740" cy="497795"/>
      </dsp:txXfrm>
    </dsp:sp>
    <dsp:sp modelId="{B4B0D3A7-186D-4FDC-8127-85FA92FC0873}">
      <dsp:nvSpPr>
        <dsp:cNvPr id="0" name=""/>
        <dsp:cNvSpPr/>
      </dsp:nvSpPr>
      <dsp:spPr>
        <a:xfrm>
          <a:off x="0" y="1256467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Then how can it be corrected?</a:t>
          </a:r>
        </a:p>
      </dsp:txBody>
      <dsp:txXfrm>
        <a:off x="26930" y="1283397"/>
        <a:ext cx="8175740" cy="497795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A2DC35-E945-480B-B888-E0B0C56E29C8}">
      <dsp:nvSpPr>
        <dsp:cNvPr id="0" name=""/>
        <dsp:cNvSpPr/>
      </dsp:nvSpPr>
      <dsp:spPr>
        <a:xfrm>
          <a:off x="0" y="19919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Better, faster, stronger</a:t>
          </a:r>
        </a:p>
      </dsp:txBody>
      <dsp:txXfrm>
        <a:off x="28100" y="48019"/>
        <a:ext cx="8173400" cy="519439"/>
      </dsp:txXfrm>
    </dsp:sp>
    <dsp:sp modelId="{3BB90264-D9AC-415B-84DF-9A411F93872B}">
      <dsp:nvSpPr>
        <dsp:cNvPr id="0" name=""/>
        <dsp:cNvSpPr/>
      </dsp:nvSpPr>
      <dsp:spPr>
        <a:xfrm>
          <a:off x="0" y="664679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More streamlined</a:t>
          </a:r>
        </a:p>
      </dsp:txBody>
      <dsp:txXfrm>
        <a:off x="28100" y="692779"/>
        <a:ext cx="8173400" cy="519439"/>
      </dsp:txXfrm>
    </dsp:sp>
    <dsp:sp modelId="{81DD4E3D-1AF2-40ED-8B21-032A423A6257}">
      <dsp:nvSpPr>
        <dsp:cNvPr id="0" name=""/>
        <dsp:cNvSpPr/>
      </dsp:nvSpPr>
      <dsp:spPr>
        <a:xfrm>
          <a:off x="0" y="1309439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Less, is more</a:t>
          </a:r>
        </a:p>
      </dsp:txBody>
      <dsp:txXfrm>
        <a:off x="28100" y="1337539"/>
        <a:ext cx="8173400" cy="519439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84DB02-A46D-4A80-B41C-EE0BF82C1EAD}">
      <dsp:nvSpPr>
        <dsp:cNvPr id="0" name=""/>
        <dsp:cNvSpPr/>
      </dsp:nvSpPr>
      <dsp:spPr>
        <a:xfrm>
          <a:off x="0" y="14579"/>
          <a:ext cx="8229600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Is the company today, the company it was when we first installed this product?</a:t>
          </a:r>
        </a:p>
      </dsp:txBody>
      <dsp:txXfrm>
        <a:off x="54373" y="68952"/>
        <a:ext cx="8120854" cy="1005094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445F5-9005-4CD3-8BFD-425F28DD523E}">
      <dsp:nvSpPr>
        <dsp:cNvPr id="0" name=""/>
        <dsp:cNvSpPr/>
      </dsp:nvSpPr>
      <dsp:spPr>
        <a:xfrm>
          <a:off x="0" y="15374"/>
          <a:ext cx="8229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What is it they </a:t>
          </a:r>
          <a:r>
            <a:rPr lang="en-US" sz="3000" i="1" kern="1200"/>
            <a:t>really</a:t>
          </a:r>
          <a:r>
            <a:rPr lang="en-US" sz="3000" kern="1200"/>
            <a:t> need to see to do their job?</a:t>
          </a:r>
        </a:p>
      </dsp:txBody>
      <dsp:txXfrm>
        <a:off x="35125" y="50499"/>
        <a:ext cx="8159350" cy="649299"/>
      </dsp:txXfrm>
    </dsp:sp>
    <dsp:sp modelId="{44EEAF41-B29E-4B9A-8A6C-B46094E70EA4}">
      <dsp:nvSpPr>
        <dsp:cNvPr id="0" name=""/>
        <dsp:cNvSpPr/>
      </dsp:nvSpPr>
      <dsp:spPr>
        <a:xfrm>
          <a:off x="0" y="821324"/>
          <a:ext cx="8229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What would make their job easier?</a:t>
          </a:r>
        </a:p>
      </dsp:txBody>
      <dsp:txXfrm>
        <a:off x="35125" y="856449"/>
        <a:ext cx="8159350" cy="649299"/>
      </dsp:txXfrm>
    </dsp:sp>
    <dsp:sp modelId="{03D7E8C8-779B-487A-A735-40F4287EFEAB}">
      <dsp:nvSpPr>
        <dsp:cNvPr id="0" name=""/>
        <dsp:cNvSpPr/>
      </dsp:nvSpPr>
      <dsp:spPr>
        <a:xfrm>
          <a:off x="0" y="1627274"/>
          <a:ext cx="8229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What drives them crazy?</a:t>
          </a:r>
        </a:p>
      </dsp:txBody>
      <dsp:txXfrm>
        <a:off x="35125" y="1662399"/>
        <a:ext cx="8159350" cy="649299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440D39-BA32-4995-8323-9DD0895A1B03}">
      <dsp:nvSpPr>
        <dsp:cNvPr id="0" name=""/>
        <dsp:cNvSpPr/>
      </dsp:nvSpPr>
      <dsp:spPr>
        <a:xfrm>
          <a:off x="0" y="37859"/>
          <a:ext cx="8229600" cy="1272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The switch to UCI is the perfect time to make changes</a:t>
          </a:r>
        </a:p>
      </dsp:txBody>
      <dsp:txXfrm>
        <a:off x="62141" y="100000"/>
        <a:ext cx="8105318" cy="1148678"/>
      </dsp:txXfrm>
    </dsp:sp>
    <dsp:sp modelId="{09612AAC-A513-462E-9003-6749FACC41E9}">
      <dsp:nvSpPr>
        <dsp:cNvPr id="0" name=""/>
        <dsp:cNvSpPr/>
      </dsp:nvSpPr>
      <dsp:spPr>
        <a:xfrm>
          <a:off x="0" y="1310819"/>
          <a:ext cx="8229600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Mostly because we don’t have a choice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Secondly, because it is a better UI</a:t>
          </a:r>
        </a:p>
      </dsp:txBody>
      <dsp:txXfrm>
        <a:off x="0" y="1310819"/>
        <a:ext cx="8229600" cy="861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B1C3E-9C67-4B10-AB8C-BDDFE0C77A92}">
      <dsp:nvSpPr>
        <dsp:cNvPr id="0" name=""/>
        <dsp:cNvSpPr/>
      </dsp:nvSpPr>
      <dsp:spPr>
        <a:xfrm>
          <a:off x="35" y="35586"/>
          <a:ext cx="3365600" cy="95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kern="1200" dirty="0"/>
            <a:t>Custom Fields</a:t>
          </a:r>
        </a:p>
      </dsp:txBody>
      <dsp:txXfrm>
        <a:off x="35" y="35586"/>
        <a:ext cx="3365600" cy="950400"/>
      </dsp:txXfrm>
    </dsp:sp>
    <dsp:sp modelId="{526E490E-24EE-4DC3-9B50-4438718B41A7}">
      <dsp:nvSpPr>
        <dsp:cNvPr id="0" name=""/>
        <dsp:cNvSpPr/>
      </dsp:nvSpPr>
      <dsp:spPr>
        <a:xfrm>
          <a:off x="35" y="985986"/>
          <a:ext cx="3365600" cy="14493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baseline="0"/>
            <a:t>Before: </a:t>
          </a:r>
          <a:r>
            <a:rPr lang="en-US" sz="3300" kern="1200" baseline="0" dirty="0"/>
            <a:t>195</a:t>
          </a: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baseline="0"/>
            <a:t>After: 121</a:t>
          </a:r>
          <a:endParaRPr lang="en-US" sz="3300" kern="1200"/>
        </a:p>
      </dsp:txBody>
      <dsp:txXfrm>
        <a:off x="35" y="985986"/>
        <a:ext cx="3365600" cy="1449360"/>
      </dsp:txXfrm>
    </dsp:sp>
    <dsp:sp modelId="{81456B23-7B8A-4A0A-B078-79A59988E3C3}">
      <dsp:nvSpPr>
        <dsp:cNvPr id="0" name=""/>
        <dsp:cNvSpPr/>
      </dsp:nvSpPr>
      <dsp:spPr>
        <a:xfrm>
          <a:off x="3836820" y="35586"/>
          <a:ext cx="3365600" cy="95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kern="1200" dirty="0"/>
            <a:t>Views</a:t>
          </a:r>
        </a:p>
      </dsp:txBody>
      <dsp:txXfrm>
        <a:off x="3836820" y="35586"/>
        <a:ext cx="3365600" cy="950400"/>
      </dsp:txXfrm>
    </dsp:sp>
    <dsp:sp modelId="{91DDAA96-57B9-427A-8506-42A679ABA2AE}">
      <dsp:nvSpPr>
        <dsp:cNvPr id="0" name=""/>
        <dsp:cNvSpPr/>
      </dsp:nvSpPr>
      <dsp:spPr>
        <a:xfrm>
          <a:off x="3836820" y="985986"/>
          <a:ext cx="3365600" cy="14493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baseline="0"/>
            <a:t>Before: 32</a:t>
          </a:r>
          <a:endParaRPr lang="en-US" sz="3300" kern="120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baseline="0"/>
            <a:t>After: 14</a:t>
          </a:r>
          <a:endParaRPr lang="en-US" sz="3300" kern="1200"/>
        </a:p>
      </dsp:txBody>
      <dsp:txXfrm>
        <a:off x="3836820" y="985986"/>
        <a:ext cx="3365600" cy="1449360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3E06D-CC75-4AD6-97F0-08E98E172E72}">
      <dsp:nvSpPr>
        <dsp:cNvPr id="0" name=""/>
        <dsp:cNvSpPr/>
      </dsp:nvSpPr>
      <dsp:spPr>
        <a:xfrm>
          <a:off x="0" y="14579"/>
          <a:ext cx="8229600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Are you using Apps to focus the user’s attention on their job?</a:t>
          </a:r>
        </a:p>
      </dsp:txBody>
      <dsp:txXfrm>
        <a:off x="54373" y="68952"/>
        <a:ext cx="8120854" cy="1005094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AAD70D-E53E-4BD3-91F3-6FD4C261626A}">
      <dsp:nvSpPr>
        <dsp:cNvPr id="0" name=""/>
        <dsp:cNvSpPr/>
      </dsp:nvSpPr>
      <dsp:spPr>
        <a:xfrm>
          <a:off x="0" y="12381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Develop your roll-out plan</a:t>
          </a:r>
        </a:p>
      </dsp:txBody>
      <dsp:txXfrm>
        <a:off x="26930" y="39311"/>
        <a:ext cx="8175740" cy="497795"/>
      </dsp:txXfrm>
    </dsp:sp>
    <dsp:sp modelId="{EC181E3F-2EE8-463F-B46E-777DCA18B2A9}">
      <dsp:nvSpPr>
        <dsp:cNvPr id="0" name=""/>
        <dsp:cNvSpPr/>
      </dsp:nvSpPr>
      <dsp:spPr>
        <a:xfrm>
          <a:off x="0" y="630276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Get the plan approved</a:t>
          </a:r>
        </a:p>
      </dsp:txBody>
      <dsp:txXfrm>
        <a:off x="26930" y="657206"/>
        <a:ext cx="8175740" cy="497795"/>
      </dsp:txXfrm>
    </dsp:sp>
    <dsp:sp modelId="{A32B03CB-6B40-444F-A56A-06C6A010A4F6}">
      <dsp:nvSpPr>
        <dsp:cNvPr id="0" name=""/>
        <dsp:cNvSpPr/>
      </dsp:nvSpPr>
      <dsp:spPr>
        <a:xfrm>
          <a:off x="0" y="1248171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i="1" kern="1200"/>
            <a:t>Over Communicate</a:t>
          </a:r>
          <a:r>
            <a:rPr lang="en-US" sz="2300" kern="1200"/>
            <a:t> the plan</a:t>
          </a:r>
        </a:p>
      </dsp:txBody>
      <dsp:txXfrm>
        <a:off x="26930" y="1275101"/>
        <a:ext cx="8175740" cy="497795"/>
      </dsp:txXfrm>
    </dsp:sp>
    <dsp:sp modelId="{FFD9FB2F-8F48-4D62-B12B-021A54661E23}">
      <dsp:nvSpPr>
        <dsp:cNvPr id="0" name=""/>
        <dsp:cNvSpPr/>
      </dsp:nvSpPr>
      <dsp:spPr>
        <a:xfrm>
          <a:off x="0" y="1866067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Execute the plan</a:t>
          </a:r>
        </a:p>
      </dsp:txBody>
      <dsp:txXfrm>
        <a:off x="26930" y="1892997"/>
        <a:ext cx="8175740" cy="497795"/>
      </dsp:txXfrm>
    </dsp:sp>
    <dsp:sp modelId="{0225EB15-E9A7-4346-AD9E-BFAEFBAB07AE}">
      <dsp:nvSpPr>
        <dsp:cNvPr id="0" name=""/>
        <dsp:cNvSpPr/>
      </dsp:nvSpPr>
      <dsp:spPr>
        <a:xfrm>
          <a:off x="0" y="2483962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Review your execution</a:t>
          </a:r>
        </a:p>
      </dsp:txBody>
      <dsp:txXfrm>
        <a:off x="26930" y="2510892"/>
        <a:ext cx="8175740" cy="497795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5A33F-6E67-4F32-B2DF-8CB15C144C72}">
      <dsp:nvSpPr>
        <dsp:cNvPr id="0" name=""/>
        <dsp:cNvSpPr/>
      </dsp:nvSpPr>
      <dsp:spPr>
        <a:xfrm>
          <a:off x="0" y="10679"/>
          <a:ext cx="8229600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Can be exporting from the system using the</a:t>
          </a:r>
          <a:br>
            <a:rPr lang="en-US" sz="2100" kern="1200" dirty="0"/>
          </a:br>
          <a:r>
            <a:rPr lang="en-US" sz="2100" kern="1200" dirty="0"/>
            <a:t> </a:t>
          </a:r>
          <a:r>
            <a:rPr lang="en-US" sz="2100" i="1" kern="1200" dirty="0" err="1"/>
            <a:t>XrmToolbox</a:t>
          </a:r>
          <a:r>
            <a:rPr lang="en-US" sz="2100" i="1" kern="1200" dirty="0"/>
            <a:t> Plugin: Assembly Recovery Tool</a:t>
          </a:r>
          <a:endParaRPr lang="en-US" sz="2100" kern="1200" dirty="0"/>
        </a:p>
      </dsp:txBody>
      <dsp:txXfrm>
        <a:off x="40780" y="51459"/>
        <a:ext cx="8148040" cy="753819"/>
      </dsp:txXfrm>
    </dsp:sp>
    <dsp:sp modelId="{9150E709-30FE-471B-99B3-BB5DBE4C6ED2}">
      <dsp:nvSpPr>
        <dsp:cNvPr id="0" name=""/>
        <dsp:cNvSpPr/>
      </dsp:nvSpPr>
      <dsp:spPr>
        <a:xfrm>
          <a:off x="0" y="906539"/>
          <a:ext cx="8229600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Can be decompiled using </a:t>
          </a:r>
          <a:r>
            <a:rPr lang="en-US" sz="2100" i="1" kern="1200"/>
            <a:t>Just Decompile</a:t>
          </a:r>
          <a:endParaRPr lang="en-US" sz="2100" kern="1200"/>
        </a:p>
      </dsp:txBody>
      <dsp:txXfrm>
        <a:off x="40780" y="947319"/>
        <a:ext cx="8148040" cy="753819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56521-CE36-4ECC-9E65-1818188C65D9}">
      <dsp:nvSpPr>
        <dsp:cNvPr id="0" name=""/>
        <dsp:cNvSpPr/>
      </dsp:nvSpPr>
      <dsp:spPr>
        <a:xfrm>
          <a:off x="0" y="14579"/>
          <a:ext cx="8229600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Data type conversion, if necessary, continues to be an issue and is a hard problem to solve</a:t>
          </a:r>
        </a:p>
      </dsp:txBody>
      <dsp:txXfrm>
        <a:off x="54373" y="68952"/>
        <a:ext cx="8120854" cy="1005094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A5B550-77E4-4C25-9543-677C6B5397C8}">
      <dsp:nvSpPr>
        <dsp:cNvPr id="0" name=""/>
        <dsp:cNvSpPr/>
      </dsp:nvSpPr>
      <dsp:spPr>
        <a:xfrm>
          <a:off x="0" y="28975"/>
          <a:ext cx="8229600" cy="953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PCF Gallery</a:t>
          </a:r>
        </a:p>
      </dsp:txBody>
      <dsp:txXfrm>
        <a:off x="46541" y="75516"/>
        <a:ext cx="8136518" cy="860321"/>
      </dsp:txXfrm>
    </dsp:sp>
    <dsp:sp modelId="{D363A239-588A-48AE-B2D6-9FD9FAB76C55}">
      <dsp:nvSpPr>
        <dsp:cNvPr id="0" name=""/>
        <dsp:cNvSpPr/>
      </dsp:nvSpPr>
      <dsp:spPr>
        <a:xfrm>
          <a:off x="0" y="982379"/>
          <a:ext cx="822960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>
              <a:hlinkClick xmlns:r="http://schemas.openxmlformats.org/officeDocument/2006/relationships" r:id="rId1"/>
            </a:rPr>
            <a:t>https://pcf.gallery</a:t>
          </a:r>
          <a:endParaRPr lang="en-US" sz="1900" kern="1200"/>
        </a:p>
      </dsp:txBody>
      <dsp:txXfrm>
        <a:off x="0" y="982379"/>
        <a:ext cx="8229600" cy="397440"/>
      </dsp:txXfrm>
    </dsp:sp>
    <dsp:sp modelId="{D874E34B-B50D-483D-AD88-EE2433187403}">
      <dsp:nvSpPr>
        <dsp:cNvPr id="0" name=""/>
        <dsp:cNvSpPr/>
      </dsp:nvSpPr>
      <dsp:spPr>
        <a:xfrm>
          <a:off x="0" y="1379819"/>
          <a:ext cx="8229600" cy="953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Tons of ready-to-use controls to add functionality to Dynamics model-driven apps</a:t>
          </a:r>
        </a:p>
      </dsp:txBody>
      <dsp:txXfrm>
        <a:off x="46541" y="1426360"/>
        <a:ext cx="8136518" cy="860321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D64C28-2CCA-4FED-8A2A-81664B90EB6D}">
      <dsp:nvSpPr>
        <dsp:cNvPr id="0" name=""/>
        <dsp:cNvSpPr/>
      </dsp:nvSpPr>
      <dsp:spPr>
        <a:xfrm>
          <a:off x="0" y="221609"/>
          <a:ext cx="8229600" cy="123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Reviewing failed or waiting system jobs may be a way to locate unknown or undiscovered issues</a:t>
          </a:r>
        </a:p>
      </dsp:txBody>
      <dsp:txXfrm>
        <a:off x="60199" y="281808"/>
        <a:ext cx="8109202" cy="11127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B1C3E-9C67-4B10-AB8C-BDDFE0C77A92}">
      <dsp:nvSpPr>
        <dsp:cNvPr id="0" name=""/>
        <dsp:cNvSpPr/>
      </dsp:nvSpPr>
      <dsp:spPr>
        <a:xfrm>
          <a:off x="35" y="35586"/>
          <a:ext cx="3365600" cy="95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kern="1200" dirty="0"/>
            <a:t>Custom Fields</a:t>
          </a:r>
        </a:p>
      </dsp:txBody>
      <dsp:txXfrm>
        <a:off x="35" y="35586"/>
        <a:ext cx="3365600" cy="950400"/>
      </dsp:txXfrm>
    </dsp:sp>
    <dsp:sp modelId="{526E490E-24EE-4DC3-9B50-4438718B41A7}">
      <dsp:nvSpPr>
        <dsp:cNvPr id="0" name=""/>
        <dsp:cNvSpPr/>
      </dsp:nvSpPr>
      <dsp:spPr>
        <a:xfrm>
          <a:off x="35" y="985986"/>
          <a:ext cx="3365600" cy="14493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baseline="0" dirty="0"/>
            <a:t>Before: 330</a:t>
          </a: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baseline="0" dirty="0"/>
            <a:t>After: 304</a:t>
          </a:r>
          <a:endParaRPr lang="en-US" sz="3300" kern="1200" dirty="0"/>
        </a:p>
      </dsp:txBody>
      <dsp:txXfrm>
        <a:off x="35" y="985986"/>
        <a:ext cx="3365600" cy="1449360"/>
      </dsp:txXfrm>
    </dsp:sp>
    <dsp:sp modelId="{81456B23-7B8A-4A0A-B078-79A59988E3C3}">
      <dsp:nvSpPr>
        <dsp:cNvPr id="0" name=""/>
        <dsp:cNvSpPr/>
      </dsp:nvSpPr>
      <dsp:spPr>
        <a:xfrm>
          <a:off x="3836820" y="35586"/>
          <a:ext cx="3365600" cy="95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kern="1200" dirty="0"/>
            <a:t>Views</a:t>
          </a:r>
        </a:p>
      </dsp:txBody>
      <dsp:txXfrm>
        <a:off x="3836820" y="35586"/>
        <a:ext cx="3365600" cy="950400"/>
      </dsp:txXfrm>
    </dsp:sp>
    <dsp:sp modelId="{91DDAA96-57B9-427A-8506-42A679ABA2AE}">
      <dsp:nvSpPr>
        <dsp:cNvPr id="0" name=""/>
        <dsp:cNvSpPr/>
      </dsp:nvSpPr>
      <dsp:spPr>
        <a:xfrm>
          <a:off x="3836820" y="985986"/>
          <a:ext cx="3365600" cy="14493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baseline="0" dirty="0"/>
            <a:t>Before: 135</a:t>
          </a: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baseline="0" dirty="0"/>
            <a:t>After: 30</a:t>
          </a:r>
          <a:endParaRPr lang="en-US" sz="3300" kern="1200" dirty="0"/>
        </a:p>
      </dsp:txBody>
      <dsp:txXfrm>
        <a:off x="3836820" y="985986"/>
        <a:ext cx="3365600" cy="14493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CD447F-B988-43DC-AA1F-521BB4E3023C}">
      <dsp:nvSpPr>
        <dsp:cNvPr id="0" name=""/>
        <dsp:cNvSpPr/>
      </dsp:nvSpPr>
      <dsp:spPr>
        <a:xfrm>
          <a:off x="0" y="12899"/>
          <a:ext cx="8229600" cy="1193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25 people had System Administrator and/or Office 365 Global Admin access</a:t>
          </a:r>
        </a:p>
      </dsp:txBody>
      <dsp:txXfrm>
        <a:off x="58257" y="71156"/>
        <a:ext cx="8113086" cy="10768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5D2F67-77E6-4536-BE9C-C0B3A22E343F}">
      <dsp:nvSpPr>
        <dsp:cNvPr id="0" name=""/>
        <dsp:cNvSpPr/>
      </dsp:nvSpPr>
      <dsp:spPr>
        <a:xfrm>
          <a:off x="285906" y="276209"/>
          <a:ext cx="888908" cy="88890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8E7158-D87D-4036-8FBF-8DDBA85793DC}">
      <dsp:nvSpPr>
        <dsp:cNvPr id="0" name=""/>
        <dsp:cNvSpPr/>
      </dsp:nvSpPr>
      <dsp:spPr>
        <a:xfrm>
          <a:off x="475345" y="465648"/>
          <a:ext cx="510029" cy="5100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FBAFE-56BB-43A4-BDCA-E6680CC5FBBF}">
      <dsp:nvSpPr>
        <dsp:cNvPr id="0" name=""/>
        <dsp:cNvSpPr/>
      </dsp:nvSpPr>
      <dsp:spPr>
        <a:xfrm>
          <a:off x="1747" y="1441990"/>
          <a:ext cx="1457226" cy="58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Review</a:t>
          </a:r>
        </a:p>
      </dsp:txBody>
      <dsp:txXfrm>
        <a:off x="1747" y="1441990"/>
        <a:ext cx="1457226" cy="582890"/>
      </dsp:txXfrm>
    </dsp:sp>
    <dsp:sp modelId="{95B922BF-FF20-41B3-95C1-40D805E453B0}">
      <dsp:nvSpPr>
        <dsp:cNvPr id="0" name=""/>
        <dsp:cNvSpPr/>
      </dsp:nvSpPr>
      <dsp:spPr>
        <a:xfrm>
          <a:off x="1998147" y="276209"/>
          <a:ext cx="888908" cy="88890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DD81B3-ED22-45C7-A671-06C556D046FC}">
      <dsp:nvSpPr>
        <dsp:cNvPr id="0" name=""/>
        <dsp:cNvSpPr/>
      </dsp:nvSpPr>
      <dsp:spPr>
        <a:xfrm>
          <a:off x="2187586" y="465648"/>
          <a:ext cx="510029" cy="5100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A5585B-678F-4D38-8541-4C7A4C3771BA}">
      <dsp:nvSpPr>
        <dsp:cNvPr id="0" name=""/>
        <dsp:cNvSpPr/>
      </dsp:nvSpPr>
      <dsp:spPr>
        <a:xfrm>
          <a:off x="1713988" y="1441990"/>
          <a:ext cx="1457226" cy="58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Remove</a:t>
          </a:r>
        </a:p>
      </dsp:txBody>
      <dsp:txXfrm>
        <a:off x="1713988" y="1441990"/>
        <a:ext cx="1457226" cy="582890"/>
      </dsp:txXfrm>
    </dsp:sp>
    <dsp:sp modelId="{3F7BF6AC-3E9D-40E8-9FFE-066A591128AB}">
      <dsp:nvSpPr>
        <dsp:cNvPr id="0" name=""/>
        <dsp:cNvSpPr/>
      </dsp:nvSpPr>
      <dsp:spPr>
        <a:xfrm>
          <a:off x="3710388" y="276209"/>
          <a:ext cx="888908" cy="88890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FF6152-E5F7-44AF-A309-7B424199C09B}">
      <dsp:nvSpPr>
        <dsp:cNvPr id="0" name=""/>
        <dsp:cNvSpPr/>
      </dsp:nvSpPr>
      <dsp:spPr>
        <a:xfrm>
          <a:off x="3899828" y="465648"/>
          <a:ext cx="510029" cy="5100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CAB317-6C8E-44A7-9522-F0D42D60CD62}">
      <dsp:nvSpPr>
        <dsp:cNvPr id="0" name=""/>
        <dsp:cNvSpPr/>
      </dsp:nvSpPr>
      <dsp:spPr>
        <a:xfrm>
          <a:off x="3426229" y="1441990"/>
          <a:ext cx="1457226" cy="58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Reorganize</a:t>
          </a:r>
        </a:p>
      </dsp:txBody>
      <dsp:txXfrm>
        <a:off x="3426229" y="1441990"/>
        <a:ext cx="1457226" cy="582890"/>
      </dsp:txXfrm>
    </dsp:sp>
    <dsp:sp modelId="{658F825F-C547-4B10-BB98-291CEE342487}">
      <dsp:nvSpPr>
        <dsp:cNvPr id="0" name=""/>
        <dsp:cNvSpPr/>
      </dsp:nvSpPr>
      <dsp:spPr>
        <a:xfrm>
          <a:off x="1142026" y="2389187"/>
          <a:ext cx="888908" cy="88890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6FA28C-D2F9-47EE-A0F9-A33EDBC60867}">
      <dsp:nvSpPr>
        <dsp:cNvPr id="0" name=""/>
        <dsp:cNvSpPr/>
      </dsp:nvSpPr>
      <dsp:spPr>
        <a:xfrm>
          <a:off x="1331466" y="2578627"/>
          <a:ext cx="510029" cy="51002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16F2B7-3872-4F4A-B565-5DB8D4E5F84A}">
      <dsp:nvSpPr>
        <dsp:cNvPr id="0" name=""/>
        <dsp:cNvSpPr/>
      </dsp:nvSpPr>
      <dsp:spPr>
        <a:xfrm>
          <a:off x="857867" y="3554969"/>
          <a:ext cx="1457226" cy="58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Reimagine</a:t>
          </a:r>
        </a:p>
      </dsp:txBody>
      <dsp:txXfrm>
        <a:off x="857867" y="3554969"/>
        <a:ext cx="1457226" cy="582890"/>
      </dsp:txXfrm>
    </dsp:sp>
    <dsp:sp modelId="{DCF98B87-42A6-4D98-BEC4-BC6EE9497BCC}">
      <dsp:nvSpPr>
        <dsp:cNvPr id="0" name=""/>
        <dsp:cNvSpPr/>
      </dsp:nvSpPr>
      <dsp:spPr>
        <a:xfrm>
          <a:off x="2854268" y="2389187"/>
          <a:ext cx="888908" cy="88890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5B824F-D648-4F0A-B4BE-F9709BE0B349}">
      <dsp:nvSpPr>
        <dsp:cNvPr id="0" name=""/>
        <dsp:cNvSpPr/>
      </dsp:nvSpPr>
      <dsp:spPr>
        <a:xfrm>
          <a:off x="3043707" y="2578627"/>
          <a:ext cx="510029" cy="51002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955C71-3F1F-41CA-BA32-4353810D7894}">
      <dsp:nvSpPr>
        <dsp:cNvPr id="0" name=""/>
        <dsp:cNvSpPr/>
      </dsp:nvSpPr>
      <dsp:spPr>
        <a:xfrm>
          <a:off x="2570108" y="3554969"/>
          <a:ext cx="1457226" cy="58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Relaunch</a:t>
          </a:r>
        </a:p>
      </dsp:txBody>
      <dsp:txXfrm>
        <a:off x="2570108" y="3554969"/>
        <a:ext cx="1457226" cy="58289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5D2F67-77E6-4536-BE9C-C0B3A22E343F}">
      <dsp:nvSpPr>
        <dsp:cNvPr id="0" name=""/>
        <dsp:cNvSpPr/>
      </dsp:nvSpPr>
      <dsp:spPr>
        <a:xfrm>
          <a:off x="270427" y="801712"/>
          <a:ext cx="843873" cy="84387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8E7158-D87D-4036-8FBF-8DDBA85793DC}">
      <dsp:nvSpPr>
        <dsp:cNvPr id="0" name=""/>
        <dsp:cNvSpPr/>
      </dsp:nvSpPr>
      <dsp:spPr>
        <a:xfrm>
          <a:off x="450268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FBAFE-56BB-43A4-BDCA-E6680CC5FBBF}">
      <dsp:nvSpPr>
        <dsp:cNvPr id="0" name=""/>
        <dsp:cNvSpPr/>
      </dsp:nvSpPr>
      <dsp:spPr>
        <a:xfrm>
          <a:off x="664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Review</a:t>
          </a:r>
        </a:p>
      </dsp:txBody>
      <dsp:txXfrm>
        <a:off x="664" y="1908431"/>
        <a:ext cx="1383398" cy="553359"/>
      </dsp:txXfrm>
    </dsp:sp>
    <dsp:sp modelId="{95B922BF-FF20-41B3-95C1-40D805E453B0}">
      <dsp:nvSpPr>
        <dsp:cNvPr id="0" name=""/>
        <dsp:cNvSpPr/>
      </dsp:nvSpPr>
      <dsp:spPr>
        <a:xfrm>
          <a:off x="1895920" y="801712"/>
          <a:ext cx="843873" cy="84387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DD81B3-ED22-45C7-A671-06C556D046FC}">
      <dsp:nvSpPr>
        <dsp:cNvPr id="0" name=""/>
        <dsp:cNvSpPr/>
      </dsp:nvSpPr>
      <dsp:spPr>
        <a:xfrm>
          <a:off x="2075762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A5585B-678F-4D38-8541-4C7A4C3771BA}">
      <dsp:nvSpPr>
        <dsp:cNvPr id="0" name=""/>
        <dsp:cNvSpPr/>
      </dsp:nvSpPr>
      <dsp:spPr>
        <a:xfrm>
          <a:off x="1626157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Remove</a:t>
          </a:r>
        </a:p>
      </dsp:txBody>
      <dsp:txXfrm>
        <a:off x="1626157" y="1908431"/>
        <a:ext cx="1383398" cy="553359"/>
      </dsp:txXfrm>
    </dsp:sp>
    <dsp:sp modelId="{3F7BF6AC-3E9D-40E8-9FFE-066A591128AB}">
      <dsp:nvSpPr>
        <dsp:cNvPr id="0" name=""/>
        <dsp:cNvSpPr/>
      </dsp:nvSpPr>
      <dsp:spPr>
        <a:xfrm>
          <a:off x="3521413" y="801712"/>
          <a:ext cx="843873" cy="84387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FF6152-E5F7-44AF-A309-7B424199C09B}">
      <dsp:nvSpPr>
        <dsp:cNvPr id="0" name=""/>
        <dsp:cNvSpPr/>
      </dsp:nvSpPr>
      <dsp:spPr>
        <a:xfrm>
          <a:off x="3701255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CAB317-6C8E-44A7-9522-F0D42D60CD62}">
      <dsp:nvSpPr>
        <dsp:cNvPr id="0" name=""/>
        <dsp:cNvSpPr/>
      </dsp:nvSpPr>
      <dsp:spPr>
        <a:xfrm>
          <a:off x="3251650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Reorganize</a:t>
          </a:r>
        </a:p>
      </dsp:txBody>
      <dsp:txXfrm>
        <a:off x="3251650" y="1908431"/>
        <a:ext cx="1383398" cy="553359"/>
      </dsp:txXfrm>
    </dsp:sp>
    <dsp:sp modelId="{658F825F-C547-4B10-BB98-291CEE342487}">
      <dsp:nvSpPr>
        <dsp:cNvPr id="0" name=""/>
        <dsp:cNvSpPr/>
      </dsp:nvSpPr>
      <dsp:spPr>
        <a:xfrm>
          <a:off x="5146906" y="801712"/>
          <a:ext cx="843873" cy="84387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6FA28C-D2F9-47EE-A0F9-A33EDBC60867}">
      <dsp:nvSpPr>
        <dsp:cNvPr id="0" name=""/>
        <dsp:cNvSpPr/>
      </dsp:nvSpPr>
      <dsp:spPr>
        <a:xfrm>
          <a:off x="5326748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16F2B7-3872-4F4A-B565-5DB8D4E5F84A}">
      <dsp:nvSpPr>
        <dsp:cNvPr id="0" name=""/>
        <dsp:cNvSpPr/>
      </dsp:nvSpPr>
      <dsp:spPr>
        <a:xfrm>
          <a:off x="4877143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Reimagine</a:t>
          </a:r>
        </a:p>
      </dsp:txBody>
      <dsp:txXfrm>
        <a:off x="4877143" y="1908431"/>
        <a:ext cx="1383398" cy="553359"/>
      </dsp:txXfrm>
    </dsp:sp>
    <dsp:sp modelId="{DCF98B87-42A6-4D98-BEC4-BC6EE9497BCC}">
      <dsp:nvSpPr>
        <dsp:cNvPr id="0" name=""/>
        <dsp:cNvSpPr/>
      </dsp:nvSpPr>
      <dsp:spPr>
        <a:xfrm>
          <a:off x="6772399" y="801712"/>
          <a:ext cx="843873" cy="84387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5B824F-D648-4F0A-B4BE-F9709BE0B349}">
      <dsp:nvSpPr>
        <dsp:cNvPr id="0" name=""/>
        <dsp:cNvSpPr/>
      </dsp:nvSpPr>
      <dsp:spPr>
        <a:xfrm>
          <a:off x="6952241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955C71-3F1F-41CA-BA32-4353810D7894}">
      <dsp:nvSpPr>
        <dsp:cNvPr id="0" name=""/>
        <dsp:cNvSpPr/>
      </dsp:nvSpPr>
      <dsp:spPr>
        <a:xfrm>
          <a:off x="6502637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Relaunch</a:t>
          </a:r>
        </a:p>
      </dsp:txBody>
      <dsp:txXfrm>
        <a:off x="6502637" y="1908431"/>
        <a:ext cx="1383398" cy="55335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5076F0-A56C-4DA1-9B65-1AB4998DBFC9}">
      <dsp:nvSpPr>
        <dsp:cNvPr id="0" name=""/>
        <dsp:cNvSpPr/>
      </dsp:nvSpPr>
      <dsp:spPr>
        <a:xfrm>
          <a:off x="0" y="3448"/>
          <a:ext cx="4885203" cy="734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800273-06BE-4249-86D5-A919D1E36630}">
      <dsp:nvSpPr>
        <dsp:cNvPr id="0" name=""/>
        <dsp:cNvSpPr/>
      </dsp:nvSpPr>
      <dsp:spPr>
        <a:xfrm>
          <a:off x="222194" y="168717"/>
          <a:ext cx="403990" cy="403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4B0EB8-0FDC-4135-AD35-D675199CCC8F}">
      <dsp:nvSpPr>
        <dsp:cNvPr id="0" name=""/>
        <dsp:cNvSpPr/>
      </dsp:nvSpPr>
      <dsp:spPr>
        <a:xfrm>
          <a:off x="848380" y="3448"/>
          <a:ext cx="4036822" cy="734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38" tIns="77738" rIns="77738" bIns="7773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Review</a:t>
          </a:r>
        </a:p>
      </dsp:txBody>
      <dsp:txXfrm>
        <a:off x="848380" y="3448"/>
        <a:ext cx="4036822" cy="734528"/>
      </dsp:txXfrm>
    </dsp:sp>
    <dsp:sp modelId="{764B7A81-2E3C-40C5-88B6-62FFF8BEB6B6}">
      <dsp:nvSpPr>
        <dsp:cNvPr id="0" name=""/>
        <dsp:cNvSpPr/>
      </dsp:nvSpPr>
      <dsp:spPr>
        <a:xfrm>
          <a:off x="0" y="921609"/>
          <a:ext cx="4885203" cy="734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5362F9-B482-44CF-8B05-DEDB99BA44C2}">
      <dsp:nvSpPr>
        <dsp:cNvPr id="0" name=""/>
        <dsp:cNvSpPr/>
      </dsp:nvSpPr>
      <dsp:spPr>
        <a:xfrm>
          <a:off x="222194" y="1086878"/>
          <a:ext cx="403990" cy="403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C89E4A-95F3-4AAD-B0ED-5B4D13FA2B8C}">
      <dsp:nvSpPr>
        <dsp:cNvPr id="0" name=""/>
        <dsp:cNvSpPr/>
      </dsp:nvSpPr>
      <dsp:spPr>
        <a:xfrm>
          <a:off x="848380" y="921609"/>
          <a:ext cx="4036822" cy="734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38" tIns="77738" rIns="77738" bIns="7773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Remove</a:t>
          </a:r>
        </a:p>
      </dsp:txBody>
      <dsp:txXfrm>
        <a:off x="848380" y="921609"/>
        <a:ext cx="4036822" cy="734528"/>
      </dsp:txXfrm>
    </dsp:sp>
    <dsp:sp modelId="{27E1C714-783A-4CEC-85B8-9D7679120DA8}">
      <dsp:nvSpPr>
        <dsp:cNvPr id="0" name=""/>
        <dsp:cNvSpPr/>
      </dsp:nvSpPr>
      <dsp:spPr>
        <a:xfrm>
          <a:off x="0" y="1839770"/>
          <a:ext cx="4885203" cy="734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D8BA0F-CB01-430E-8259-2D74FBA17FCE}">
      <dsp:nvSpPr>
        <dsp:cNvPr id="0" name=""/>
        <dsp:cNvSpPr/>
      </dsp:nvSpPr>
      <dsp:spPr>
        <a:xfrm>
          <a:off x="222194" y="2005039"/>
          <a:ext cx="403990" cy="403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A4E8AA-BC41-4BE3-ACB0-F414F3483718}">
      <dsp:nvSpPr>
        <dsp:cNvPr id="0" name=""/>
        <dsp:cNvSpPr/>
      </dsp:nvSpPr>
      <dsp:spPr>
        <a:xfrm>
          <a:off x="848380" y="1839770"/>
          <a:ext cx="4036822" cy="734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38" tIns="77738" rIns="77738" bIns="7773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Reorganize</a:t>
          </a:r>
        </a:p>
      </dsp:txBody>
      <dsp:txXfrm>
        <a:off x="848380" y="1839770"/>
        <a:ext cx="4036822" cy="734528"/>
      </dsp:txXfrm>
    </dsp:sp>
    <dsp:sp modelId="{FC6E7F5A-3FBE-41DA-AE69-C9A28D2FDBE3}">
      <dsp:nvSpPr>
        <dsp:cNvPr id="0" name=""/>
        <dsp:cNvSpPr/>
      </dsp:nvSpPr>
      <dsp:spPr>
        <a:xfrm>
          <a:off x="0" y="2757931"/>
          <a:ext cx="4885203" cy="734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AC2515-58F0-4241-BDE2-92886D55548E}">
      <dsp:nvSpPr>
        <dsp:cNvPr id="0" name=""/>
        <dsp:cNvSpPr/>
      </dsp:nvSpPr>
      <dsp:spPr>
        <a:xfrm>
          <a:off x="222194" y="2923199"/>
          <a:ext cx="403990" cy="403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8A4D56-EA0E-4659-B65B-7138478868F8}">
      <dsp:nvSpPr>
        <dsp:cNvPr id="0" name=""/>
        <dsp:cNvSpPr/>
      </dsp:nvSpPr>
      <dsp:spPr>
        <a:xfrm>
          <a:off x="848380" y="2757931"/>
          <a:ext cx="4036822" cy="734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38" tIns="77738" rIns="77738" bIns="7773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Reimagine</a:t>
          </a:r>
        </a:p>
      </dsp:txBody>
      <dsp:txXfrm>
        <a:off x="848380" y="2757931"/>
        <a:ext cx="4036822" cy="734528"/>
      </dsp:txXfrm>
    </dsp:sp>
    <dsp:sp modelId="{7BEB4CF5-97F1-4F14-A468-177A7A15A519}">
      <dsp:nvSpPr>
        <dsp:cNvPr id="0" name=""/>
        <dsp:cNvSpPr/>
      </dsp:nvSpPr>
      <dsp:spPr>
        <a:xfrm>
          <a:off x="0" y="3676091"/>
          <a:ext cx="4885203" cy="734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F276B-0855-4D80-9078-694BA413C4C2}">
      <dsp:nvSpPr>
        <dsp:cNvPr id="0" name=""/>
        <dsp:cNvSpPr/>
      </dsp:nvSpPr>
      <dsp:spPr>
        <a:xfrm>
          <a:off x="222194" y="3841360"/>
          <a:ext cx="403990" cy="4039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A012E2-1876-4094-85EC-689B8725EA26}">
      <dsp:nvSpPr>
        <dsp:cNvPr id="0" name=""/>
        <dsp:cNvSpPr/>
      </dsp:nvSpPr>
      <dsp:spPr>
        <a:xfrm>
          <a:off x="848380" y="3676091"/>
          <a:ext cx="4036822" cy="734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38" tIns="77738" rIns="77738" bIns="7773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Relaunch</a:t>
          </a:r>
        </a:p>
      </dsp:txBody>
      <dsp:txXfrm>
        <a:off x="848380" y="3676091"/>
        <a:ext cx="4036822" cy="73452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6E96B1-862B-424F-BD29-15C81FB47BF5}">
      <dsp:nvSpPr>
        <dsp:cNvPr id="0" name=""/>
        <dsp:cNvSpPr/>
      </dsp:nvSpPr>
      <dsp:spPr>
        <a:xfrm>
          <a:off x="270427" y="801712"/>
          <a:ext cx="843873" cy="843873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C9833E-C634-4039-BE62-609B0B506D18}">
      <dsp:nvSpPr>
        <dsp:cNvPr id="0" name=""/>
        <dsp:cNvSpPr/>
      </dsp:nvSpPr>
      <dsp:spPr>
        <a:xfrm>
          <a:off x="450268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CAAF75-4DEC-43B6-B83B-621CAEA7B2B4}">
      <dsp:nvSpPr>
        <dsp:cNvPr id="0" name=""/>
        <dsp:cNvSpPr/>
      </dsp:nvSpPr>
      <dsp:spPr>
        <a:xfrm>
          <a:off x="664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Review</a:t>
          </a:r>
        </a:p>
      </dsp:txBody>
      <dsp:txXfrm>
        <a:off x="664" y="1908431"/>
        <a:ext cx="1383398" cy="553359"/>
      </dsp:txXfrm>
    </dsp:sp>
    <dsp:sp modelId="{D5AE2CD1-894E-4BC3-B0FE-3E8D3C8144AF}">
      <dsp:nvSpPr>
        <dsp:cNvPr id="0" name=""/>
        <dsp:cNvSpPr/>
      </dsp:nvSpPr>
      <dsp:spPr>
        <a:xfrm>
          <a:off x="1895920" y="801712"/>
          <a:ext cx="843873" cy="843873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BFE5A-03F1-4C92-98AA-BF589A0E7C28}">
      <dsp:nvSpPr>
        <dsp:cNvPr id="0" name=""/>
        <dsp:cNvSpPr/>
      </dsp:nvSpPr>
      <dsp:spPr>
        <a:xfrm>
          <a:off x="2075762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68623F-010A-434E-BE06-AECABCA4DA53}">
      <dsp:nvSpPr>
        <dsp:cNvPr id="0" name=""/>
        <dsp:cNvSpPr/>
      </dsp:nvSpPr>
      <dsp:spPr>
        <a:xfrm>
          <a:off x="1626157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Remove</a:t>
          </a:r>
        </a:p>
      </dsp:txBody>
      <dsp:txXfrm>
        <a:off x="1626157" y="1908431"/>
        <a:ext cx="1383398" cy="553359"/>
      </dsp:txXfrm>
    </dsp:sp>
    <dsp:sp modelId="{3C5CCD1E-2F93-42C3-B6E7-E8EA3E2BD42D}">
      <dsp:nvSpPr>
        <dsp:cNvPr id="0" name=""/>
        <dsp:cNvSpPr/>
      </dsp:nvSpPr>
      <dsp:spPr>
        <a:xfrm>
          <a:off x="3521413" y="801712"/>
          <a:ext cx="843873" cy="843873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8FE026-7652-4EE8-9EAF-1827C3F1CBC5}">
      <dsp:nvSpPr>
        <dsp:cNvPr id="0" name=""/>
        <dsp:cNvSpPr/>
      </dsp:nvSpPr>
      <dsp:spPr>
        <a:xfrm>
          <a:off x="3701255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E4717A-C7DC-4CF1-B451-C16A7B959196}">
      <dsp:nvSpPr>
        <dsp:cNvPr id="0" name=""/>
        <dsp:cNvSpPr/>
      </dsp:nvSpPr>
      <dsp:spPr>
        <a:xfrm>
          <a:off x="3251650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Reorganize</a:t>
          </a:r>
        </a:p>
      </dsp:txBody>
      <dsp:txXfrm>
        <a:off x="3251650" y="1908431"/>
        <a:ext cx="1383398" cy="553359"/>
      </dsp:txXfrm>
    </dsp:sp>
    <dsp:sp modelId="{DDD611B0-4CC2-4960-BD39-CA974A98C1F1}">
      <dsp:nvSpPr>
        <dsp:cNvPr id="0" name=""/>
        <dsp:cNvSpPr/>
      </dsp:nvSpPr>
      <dsp:spPr>
        <a:xfrm>
          <a:off x="5146906" y="801712"/>
          <a:ext cx="843873" cy="843873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4948AC-839A-4C78-BD7E-B11AB7065A73}">
      <dsp:nvSpPr>
        <dsp:cNvPr id="0" name=""/>
        <dsp:cNvSpPr/>
      </dsp:nvSpPr>
      <dsp:spPr>
        <a:xfrm>
          <a:off x="5326748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D1132A-8F42-4741-B4F5-D238965337B2}">
      <dsp:nvSpPr>
        <dsp:cNvPr id="0" name=""/>
        <dsp:cNvSpPr/>
      </dsp:nvSpPr>
      <dsp:spPr>
        <a:xfrm>
          <a:off x="4877143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Reimagine</a:t>
          </a:r>
        </a:p>
      </dsp:txBody>
      <dsp:txXfrm>
        <a:off x="4877143" y="1908431"/>
        <a:ext cx="1383398" cy="553359"/>
      </dsp:txXfrm>
    </dsp:sp>
    <dsp:sp modelId="{05B6BC6B-C0BD-4B5C-AB8C-9009D54350AC}">
      <dsp:nvSpPr>
        <dsp:cNvPr id="0" name=""/>
        <dsp:cNvSpPr/>
      </dsp:nvSpPr>
      <dsp:spPr>
        <a:xfrm>
          <a:off x="6772399" y="801712"/>
          <a:ext cx="843873" cy="843873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AB6A3C-8D37-40FD-9347-1A3F46CBB376}">
      <dsp:nvSpPr>
        <dsp:cNvPr id="0" name=""/>
        <dsp:cNvSpPr/>
      </dsp:nvSpPr>
      <dsp:spPr>
        <a:xfrm>
          <a:off x="6952241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41A236-3743-4A4D-BF80-A7DE6453E434}">
      <dsp:nvSpPr>
        <dsp:cNvPr id="0" name=""/>
        <dsp:cNvSpPr/>
      </dsp:nvSpPr>
      <dsp:spPr>
        <a:xfrm>
          <a:off x="6502637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Relaunch</a:t>
          </a:r>
        </a:p>
      </dsp:txBody>
      <dsp:txXfrm>
        <a:off x="6502637" y="1908431"/>
        <a:ext cx="1383398" cy="5533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5ACD2-E17C-43B7-8D87-7E1082C8B164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B84BE-AB68-4F36-978D-33AC5A9E0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95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89945-85CD-4111-AE1D-ACCACD429808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DDAF8-CADA-4CCD-8AA9-F346CFA7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0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96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28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89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24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994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80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48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51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66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60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17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34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13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88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4695"/>
            <a:ext cx="7772400" cy="7579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266578"/>
            <a:ext cx="6400800" cy="593204"/>
          </a:xfrm>
        </p:spPr>
        <p:txBody>
          <a:bodyPr/>
          <a:lstStyle>
            <a:lvl1pPr marL="0" indent="0" algn="ctr">
              <a:buNone/>
              <a:defRPr>
                <a:solidFill>
                  <a:srgbClr val="6C635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Company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9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2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dirty="0" err="1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5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C6352"/>
                </a:solidFill>
              </a:defRPr>
            </a:lvl1pPr>
          </a:lstStyle>
          <a:p>
            <a:fld id="{7CFB140E-27DC-47B4-879E-4EC491F89627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C635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C6352"/>
                </a:solidFill>
              </a:defRPr>
            </a:lvl1pPr>
          </a:lstStyle>
          <a:p>
            <a:fld id="{437A9957-6C64-44D4-B360-CF457B51F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5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6C63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6C63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6C63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6C63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6C63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6C63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.xrmcoaches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1499" y="1234395"/>
            <a:ext cx="7187701" cy="3724840"/>
          </a:xfrm>
        </p:spPr>
        <p:txBody>
          <a:bodyPr anchor="ctr">
            <a:noAutofit/>
          </a:bodyPr>
          <a:lstStyle/>
          <a:p>
            <a:r>
              <a:rPr lang="en-US" sz="8625" dirty="0">
                <a:latin typeface="+mn-lt"/>
              </a:rPr>
              <a:t>Eliminating</a:t>
            </a:r>
            <a:br>
              <a:rPr lang="en-US" sz="8625" dirty="0">
                <a:latin typeface="+mn-lt"/>
              </a:rPr>
            </a:br>
            <a:r>
              <a:rPr lang="en-US" sz="8625" dirty="0">
                <a:latin typeface="+mn-lt"/>
              </a:rPr>
              <a:t>Technical Debt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57150"/>
            <a:ext cx="8991600" cy="1200329"/>
          </a:xfrm>
          <a:prstGeom prst="rect">
            <a:avLst/>
          </a:prstGeom>
          <a:solidFill>
            <a:srgbClr val="7425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POWER PLATFORM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254FC4-4CFD-4C84-A1DB-2436E3228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4" y="3930536"/>
            <a:ext cx="1491956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408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i="1" dirty="0"/>
              <a:t>The Process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131728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353193"/>
            <a:ext cx="3285756" cy="4419078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A94A4-6BDB-4559-910B-575F91F31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9003"/>
            <a:ext cx="2895599" cy="35965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Five R’s of Technical Debt Removal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921197E-3594-4F59-8752-0B8093DBCF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0972058"/>
              </p:ext>
            </p:extLst>
          </p:nvPr>
        </p:nvGraphicFramePr>
        <p:xfrm>
          <a:off x="3895725" y="353193"/>
          <a:ext cx="4885203" cy="441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051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A94A4-6BDB-4559-910B-575F91F31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The Five R’s of Technical Debt Removal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921197E-3594-4F59-8752-0B8093DBCF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9569048"/>
              </p:ext>
            </p:extLst>
          </p:nvPr>
        </p:nvGraphicFramePr>
        <p:xfrm>
          <a:off x="628650" y="1369218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075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353193"/>
            <a:ext cx="3285756" cy="4419078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A94A4-6BDB-4559-910B-575F91F31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759003"/>
            <a:ext cx="2562119" cy="35965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Five R’s of Technical Debt Removal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921197E-3594-4F59-8752-0B8093DBCF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0465987"/>
              </p:ext>
            </p:extLst>
          </p:nvPr>
        </p:nvGraphicFramePr>
        <p:xfrm>
          <a:off x="3895725" y="353193"/>
          <a:ext cx="4885203" cy="441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8635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A94A4-6BDB-4559-910B-575F91F31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b="1" dirty="0"/>
              <a:t>The Five R’s of Technical Debt Removal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921197E-3594-4F59-8752-0B8093DBCF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442792"/>
              </p:ext>
            </p:extLst>
          </p:nvPr>
        </p:nvGraphicFramePr>
        <p:xfrm>
          <a:off x="628650" y="1369218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1462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3E2FE-9C9E-4F21-B437-9CDF70AD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E1A6BCB-5575-44DB-A29F-6064B74AC7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02957"/>
              </p:ext>
            </p:extLst>
          </p:nvPr>
        </p:nvGraphicFramePr>
        <p:xfrm>
          <a:off x="457200" y="1200151"/>
          <a:ext cx="8229600" cy="2514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6178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1E67-A80A-477A-AD25-8C12E6341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was Dynamics installed?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87FCC14-AEEC-4031-8B72-FF3C14D7AE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4118389"/>
              </p:ext>
            </p:extLst>
          </p:nvPr>
        </p:nvGraphicFramePr>
        <p:xfrm>
          <a:off x="457200" y="1200151"/>
          <a:ext cx="8229600" cy="1828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1100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i="1" dirty="0"/>
              <a:t>Tools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564853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41F06-70ED-43B7-B040-928662729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Toolbox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8FEDD04-CD92-4553-BF63-391CDD713C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6610887"/>
              </p:ext>
            </p:extLst>
          </p:nvPr>
        </p:nvGraphicFramePr>
        <p:xfrm>
          <a:off x="457200" y="1200151"/>
          <a:ext cx="8229600" cy="1904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2496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6140C-A8F4-4D87-8DA4-31052D70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Built-In: Show Dependencies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1DA406-5172-4C9E-B950-D11922D55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4381" y="1568616"/>
            <a:ext cx="7495238" cy="26571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0552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Mitch Milam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455" y="1400175"/>
            <a:ext cx="2747502" cy="19163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3599135"/>
              </p:ext>
            </p:extLst>
          </p:nvPr>
        </p:nvGraphicFramePr>
        <p:xfrm>
          <a:off x="457200" y="1400175"/>
          <a:ext cx="5486400" cy="2743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Star: 24 Points 5">
            <a:extLst>
              <a:ext uri="{FF2B5EF4-FFF2-40B4-BE49-F238E27FC236}">
                <a16:creationId xmlns:a16="http://schemas.microsoft.com/office/drawing/2014/main" id="{8D9B313F-2DEA-402E-9A35-9E95430AAA4A}"/>
              </a:ext>
            </a:extLst>
          </p:cNvPr>
          <p:cNvSpPr/>
          <p:nvPr/>
        </p:nvSpPr>
        <p:spPr>
          <a:xfrm>
            <a:off x="3352800" y="3676650"/>
            <a:ext cx="2209800" cy="1028700"/>
          </a:xfrm>
          <a:prstGeom prst="star24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Subscribe!</a:t>
            </a:r>
          </a:p>
        </p:txBody>
      </p:sp>
    </p:spTree>
    <p:extLst>
      <p:ext uri="{BB962C8B-B14F-4D97-AF65-F5344CB8AC3E}">
        <p14:creationId xmlns:p14="http://schemas.microsoft.com/office/powerpoint/2010/main" val="626152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B163E-D4BA-43A1-BB05-4F0FDDCAA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Built-In: Solution Layers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E23CAB-AC41-4CCA-8E65-25D73D9C8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22317"/>
            <a:ext cx="8229600" cy="29497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80570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i="1" dirty="0"/>
              <a:t>Review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577178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B4A-2833-46DB-BB2A-CA5926482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2EF4E0-0C1B-466C-B276-5BDA0C4313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177984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0386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0F623-DFF4-4D41-B917-C00F73249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4A746F-2A23-42A1-9B88-EA258DFA59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2923753"/>
              </p:ext>
            </p:extLst>
          </p:nvPr>
        </p:nvGraphicFramePr>
        <p:xfrm>
          <a:off x="457200" y="1200151"/>
          <a:ext cx="8229600" cy="2057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1442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C345D-3F1D-46CE-BF7C-38E80256A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3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4F1A9E-3D92-4424-9F25-B07CF89D7B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4247987"/>
              </p:ext>
            </p:extLst>
          </p:nvPr>
        </p:nvGraphicFramePr>
        <p:xfrm>
          <a:off x="457200" y="1200151"/>
          <a:ext cx="8229600" cy="3200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0838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CE55-4F2C-425C-853A-BCE7674F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4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7DF691-DCD9-445E-823D-C028F25F66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678582"/>
              </p:ext>
            </p:extLst>
          </p:nvPr>
        </p:nvGraphicFramePr>
        <p:xfrm>
          <a:off x="457200" y="1200151"/>
          <a:ext cx="8229600" cy="3428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9209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E926F-DC08-4EEE-A4C5-87DDCF5D8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Point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F7CFAE-7CF4-402D-85BF-09BBA26208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6314877"/>
              </p:ext>
            </p:extLst>
          </p:nvPr>
        </p:nvGraphicFramePr>
        <p:xfrm>
          <a:off x="457200" y="1200151"/>
          <a:ext cx="8229600" cy="2285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8022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tephen covey begin with the end in mind">
            <a:extLst>
              <a:ext uri="{FF2B5EF4-FFF2-40B4-BE49-F238E27FC236}">
                <a16:creationId xmlns:a16="http://schemas.microsoft.com/office/drawing/2014/main" id="{E9122E2A-C9A3-403C-9855-8EAA308BB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666750"/>
            <a:ext cx="80962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929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CD8DF-533E-4F19-A692-20BB7EBF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5BF59B-67DE-477A-8B7B-EC5510993A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287957"/>
              </p:ext>
            </p:extLst>
          </p:nvPr>
        </p:nvGraphicFramePr>
        <p:xfrm>
          <a:off x="457200" y="1200151"/>
          <a:ext cx="8229600" cy="1447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6860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E0EDB-9CCF-44FE-8BAC-CFCEFC3A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85618A-DBFE-4E2B-80CF-403648CF15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2909205"/>
              </p:ext>
            </p:extLst>
          </p:nvPr>
        </p:nvGraphicFramePr>
        <p:xfrm>
          <a:off x="457200" y="1200151"/>
          <a:ext cx="8229600" cy="1295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8571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88B0D-8BDB-466F-9BEE-33B58BBCA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Dynamics 365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6FEB0-912B-4C22-8E06-F218B870D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http://learn.xrmcoaches.com</a:t>
            </a:r>
            <a:endParaRPr lang="en-US" dirty="0"/>
          </a:p>
          <a:p>
            <a:r>
              <a:rPr lang="en-US" dirty="0"/>
              <a:t>JavaScript Training</a:t>
            </a:r>
          </a:p>
          <a:p>
            <a:pPr lvl="1"/>
            <a:r>
              <a:rPr lang="en-US" dirty="0"/>
              <a:t>Free and Paid courses</a:t>
            </a:r>
          </a:p>
        </p:txBody>
      </p:sp>
    </p:spTree>
    <p:extLst>
      <p:ext uri="{BB962C8B-B14F-4D97-AF65-F5344CB8AC3E}">
        <p14:creationId xmlns:p14="http://schemas.microsoft.com/office/powerpoint/2010/main" val="35976012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i="1" dirty="0"/>
              <a:t>Remove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6097194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A73C-46C0-43E9-BB97-E641D036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Organizations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E896B03-9962-447E-A777-25BA43E48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498582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12981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F7F40-E016-4DEC-BCC0-804CF527D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 Issue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5BA18EB-10B9-4928-B8CC-7C746B1CB6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2982754"/>
              </p:ext>
            </p:extLst>
          </p:nvPr>
        </p:nvGraphicFramePr>
        <p:xfrm>
          <a:off x="457200" y="1200151"/>
          <a:ext cx="8229600" cy="2819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42596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DE1D4-2CC5-43A8-8D5F-8DBD9A25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the Low-Hanging Fruit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6B2CCC-6C08-448F-8190-51F8026245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4340976"/>
              </p:ext>
            </p:extLst>
          </p:nvPr>
        </p:nvGraphicFramePr>
        <p:xfrm>
          <a:off x="457200" y="1200151"/>
          <a:ext cx="8229600" cy="1904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5009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0128-5389-4874-B1A8-13CAFF8AA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Back to Front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EC75298-8DFA-4CA3-95C0-309A7E684D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5451922"/>
              </p:ext>
            </p:extLst>
          </p:nvPr>
        </p:nvGraphicFramePr>
        <p:xfrm>
          <a:off x="457200" y="1200151"/>
          <a:ext cx="8229600" cy="1142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2582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F8257-CEAB-46B0-AD24-3995E1617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Tech-Tip: Apps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6224BE-46F9-472F-B74C-4CA0B35524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9271693"/>
              </p:ext>
            </p:extLst>
          </p:nvPr>
        </p:nvGraphicFramePr>
        <p:xfrm>
          <a:off x="457200" y="1200151"/>
          <a:ext cx="8229600" cy="1142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63813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i="1" dirty="0"/>
              <a:t>Reorganize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9960488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2AFC9-60B9-46B9-8016-BE297B5A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</a:t>
            </a:r>
            <a:r>
              <a:rPr lang="en-US" i="1" dirty="0"/>
              <a:t>You</a:t>
            </a:r>
            <a:r>
              <a:rPr lang="en-US" dirty="0"/>
              <a:t> Not Like?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10BD428-136A-4DD0-A8C8-39A776EB1A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312941"/>
              </p:ext>
            </p:extLst>
          </p:nvPr>
        </p:nvGraphicFramePr>
        <p:xfrm>
          <a:off x="457200" y="1200151"/>
          <a:ext cx="8229600" cy="1828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77954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i="1" dirty="0"/>
              <a:t>Reimagine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9838999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FC063-678A-48BD-8D5D-4C77EB25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5C5EC1-DF60-4236-922C-9631F3971E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7783554"/>
              </p:ext>
            </p:extLst>
          </p:nvPr>
        </p:nvGraphicFramePr>
        <p:xfrm>
          <a:off x="457200" y="1200151"/>
          <a:ext cx="8229600" cy="1904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57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Webinar Housekeeping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431" y="1093470"/>
            <a:ext cx="4031139" cy="38404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8577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9AAE0-AC8A-4C80-8801-BB622CF6D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 Yourself, and the Users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BC02B4-0C96-4741-B7C3-7767B6BA74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6373782"/>
              </p:ext>
            </p:extLst>
          </p:nvPr>
        </p:nvGraphicFramePr>
        <p:xfrm>
          <a:off x="457200" y="1200151"/>
          <a:ext cx="8229600" cy="1142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23996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F3C8-2AC2-4E8E-B221-EECB3EB6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Involve the User Community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7C8EA4-48FF-4896-B8FE-173F9B44D9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7333002"/>
              </p:ext>
            </p:extLst>
          </p:nvPr>
        </p:nvGraphicFramePr>
        <p:xfrm>
          <a:off x="457200" y="1200151"/>
          <a:ext cx="8229600" cy="2362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11414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9B70-4E1B-4B55-A8B3-762A779E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Interface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7B59EA-601D-4699-B69E-1095E20FE2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4183201"/>
              </p:ext>
            </p:extLst>
          </p:nvPr>
        </p:nvGraphicFramePr>
        <p:xfrm>
          <a:off x="457200" y="1200151"/>
          <a:ext cx="8229600" cy="2209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23420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6AE65-E87B-4581-8CB4-3F3BB6EA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21C785-9D28-47F3-9FCE-6E893737F7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4366903"/>
              </p:ext>
            </p:extLst>
          </p:nvPr>
        </p:nvGraphicFramePr>
        <p:xfrm>
          <a:off x="457200" y="1200151"/>
          <a:ext cx="8229600" cy="1142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55002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i="1" dirty="0"/>
              <a:t>Relaunch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2705685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93CD7-C7D3-4234-AFDE-324C85BE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CB8B088-C0EC-4AC3-BBF7-701736D66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521216"/>
              </p:ext>
            </p:extLst>
          </p:nvPr>
        </p:nvGraphicFramePr>
        <p:xfrm>
          <a:off x="457200" y="1200151"/>
          <a:ext cx="8229600" cy="304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42346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i="1" dirty="0"/>
              <a:t>Final Points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8665839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4040-335B-48F8-9148-789BD1264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 Source Recovery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2168207-081E-4E64-AF4C-E56D06C7FE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4381634"/>
              </p:ext>
            </p:extLst>
          </p:nvPr>
        </p:nvGraphicFramePr>
        <p:xfrm>
          <a:off x="457200" y="1200151"/>
          <a:ext cx="8229600" cy="175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9550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162A-D67F-423F-A9E1-14ED8A2D9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Conversion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9BA79F-48FD-403E-B9A6-D2A69E9E98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8105886"/>
              </p:ext>
            </p:extLst>
          </p:nvPr>
        </p:nvGraphicFramePr>
        <p:xfrm>
          <a:off x="457200" y="1200151"/>
          <a:ext cx="8229600" cy="1142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67306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338B2-8ED7-490E-B9A1-B4BC2F38E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PCF Controls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9F59C1-5417-4855-9436-3B16AF08FC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5945443"/>
              </p:ext>
            </p:extLst>
          </p:nvPr>
        </p:nvGraphicFramePr>
        <p:xfrm>
          <a:off x="457200" y="1200151"/>
          <a:ext cx="8229600" cy="2362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984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i="1" dirty="0"/>
              <a:t>Recent Story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3591404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6C48D-FF6D-4FC8-BADB-752674B8D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Job Review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61DBD7-28BE-4894-923A-DB7EB2C4F3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566184"/>
              </p:ext>
            </p:extLst>
          </p:nvPr>
        </p:nvGraphicFramePr>
        <p:xfrm>
          <a:off x="457200" y="1200151"/>
          <a:ext cx="8229600" cy="1676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81013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87" y="1504950"/>
            <a:ext cx="1520825" cy="1797050"/>
          </a:xfrm>
        </p:spPr>
      </p:pic>
    </p:spTree>
    <p:extLst>
      <p:ext uri="{BB962C8B-B14F-4D97-AF65-F5344CB8AC3E}">
        <p14:creationId xmlns:p14="http://schemas.microsoft.com/office/powerpoint/2010/main" val="34562363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237" y="2173287"/>
            <a:ext cx="1787525" cy="1447800"/>
          </a:xfrm>
        </p:spPr>
      </p:pic>
    </p:spTree>
    <p:extLst>
      <p:ext uri="{BB962C8B-B14F-4D97-AF65-F5344CB8AC3E}">
        <p14:creationId xmlns:p14="http://schemas.microsoft.com/office/powerpoint/2010/main" val="1881679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6F480-A914-4E80-A442-4132C32B3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Cleanup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C07D44-EF02-43B3-92BE-A68C50D047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4500424"/>
              </p:ext>
            </p:extLst>
          </p:nvPr>
        </p:nvGraphicFramePr>
        <p:xfrm>
          <a:off x="473299" y="1628827"/>
          <a:ext cx="8094371" cy="2470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8081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84AD9-6DD3-4B08-BF87-360C7347B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28723E-4875-402F-A21A-D410C3B4A3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6808642"/>
              </p:ext>
            </p:extLst>
          </p:nvPr>
        </p:nvGraphicFramePr>
        <p:xfrm>
          <a:off x="847703" y="1628827"/>
          <a:ext cx="7202456" cy="2470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2669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84AD9-6DD3-4B08-BF87-360C7347B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28723E-4875-402F-A21A-D410C3B4A3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699072"/>
              </p:ext>
            </p:extLst>
          </p:nvPr>
        </p:nvGraphicFramePr>
        <p:xfrm>
          <a:off x="847703" y="1628827"/>
          <a:ext cx="7202456" cy="2470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1326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0008E-B782-4703-9C5B-C816E881B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18A02C-5C78-46B9-8446-1C5CCC9698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0184115"/>
              </p:ext>
            </p:extLst>
          </p:nvPr>
        </p:nvGraphicFramePr>
        <p:xfrm>
          <a:off x="457200" y="1200151"/>
          <a:ext cx="8229600" cy="1219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1884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616</Words>
  <Application>Microsoft Office PowerPoint</Application>
  <PresentationFormat>On-screen Show (16:9)</PresentationFormat>
  <Paragraphs>190</Paragraphs>
  <Slides>52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5" baseType="lpstr">
      <vt:lpstr>Arial</vt:lpstr>
      <vt:lpstr>Calibri</vt:lpstr>
      <vt:lpstr>Office Theme</vt:lpstr>
      <vt:lpstr>Eliminating Technical Debt</vt:lpstr>
      <vt:lpstr>Mitch Milam</vt:lpstr>
      <vt:lpstr>Dynamics 365 Training</vt:lpstr>
      <vt:lpstr>Webinar Housekeeping</vt:lpstr>
      <vt:lpstr>PowerPoint Presentation</vt:lpstr>
      <vt:lpstr>General Cleanup</vt:lpstr>
      <vt:lpstr>Leads</vt:lpstr>
      <vt:lpstr>Opportunity</vt:lpstr>
      <vt:lpstr>Security</vt:lpstr>
      <vt:lpstr>PowerPoint Presentation</vt:lpstr>
      <vt:lpstr>The Five R’s of Technical Debt Removal</vt:lpstr>
      <vt:lpstr>The Five R’s of Technical Debt Removal</vt:lpstr>
      <vt:lpstr>The Five R’s of Technical Debt Removal</vt:lpstr>
      <vt:lpstr>The Five R’s of Technical Debt Removal</vt:lpstr>
      <vt:lpstr>Things to remember</vt:lpstr>
      <vt:lpstr>When was Dynamics installed?</vt:lpstr>
      <vt:lpstr>PowerPoint Presentation</vt:lpstr>
      <vt:lpstr>Toolbox</vt:lpstr>
      <vt:lpstr>Built-In: Show Dependencies</vt:lpstr>
      <vt:lpstr>Built-In: Solution Layers</vt:lpstr>
      <vt:lpstr>PowerPoint Presentation</vt:lpstr>
      <vt:lpstr>Stage 1</vt:lpstr>
      <vt:lpstr>Stage 2</vt:lpstr>
      <vt:lpstr>Stage 3</vt:lpstr>
      <vt:lpstr>Stage 4</vt:lpstr>
      <vt:lpstr>Review Point</vt:lpstr>
      <vt:lpstr>PowerPoint Presentation</vt:lpstr>
      <vt:lpstr>Checkpoint</vt:lpstr>
      <vt:lpstr>Methodologies</vt:lpstr>
      <vt:lpstr>PowerPoint Presentation</vt:lpstr>
      <vt:lpstr>Multiple Organizations</vt:lpstr>
      <vt:lpstr>The Solution Issue</vt:lpstr>
      <vt:lpstr>Start with the Low-Hanging Fruit</vt:lpstr>
      <vt:lpstr>Work Back to Front</vt:lpstr>
      <vt:lpstr>Tech-Tip: Apps</vt:lpstr>
      <vt:lpstr>PowerPoint Presentation</vt:lpstr>
      <vt:lpstr>What Do You Not Like?</vt:lpstr>
      <vt:lpstr>PowerPoint Presentation</vt:lpstr>
      <vt:lpstr>Goals</vt:lpstr>
      <vt:lpstr>Ask Yourself, and the Users</vt:lpstr>
      <vt:lpstr>Involve the User Community</vt:lpstr>
      <vt:lpstr>Unified Interface</vt:lpstr>
      <vt:lpstr>Apps</vt:lpstr>
      <vt:lpstr>PowerPoint Presentation</vt:lpstr>
      <vt:lpstr>Execution</vt:lpstr>
      <vt:lpstr>PowerPoint Presentation</vt:lpstr>
      <vt:lpstr>Plugin Source Recovery</vt:lpstr>
      <vt:lpstr>Data Type Conversion</vt:lpstr>
      <vt:lpstr>PCF Controls</vt:lpstr>
      <vt:lpstr>System Job Review</vt:lpstr>
      <vt:lpstr>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Eliminating Technical Debt</dc:title>
  <dc:creator>Mitch Milam</dc:creator>
  <cp:lastModifiedBy>Mitch Milam</cp:lastModifiedBy>
  <cp:revision>1</cp:revision>
  <dcterms:created xsi:type="dcterms:W3CDTF">2020-02-15T03:13:03Z</dcterms:created>
  <dcterms:modified xsi:type="dcterms:W3CDTF">2020-02-15T03:20:19Z</dcterms:modified>
</cp:coreProperties>
</file>