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26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58" autoAdjust="0"/>
  </p:normalViewPr>
  <p:slideViewPr>
    <p:cSldViewPr snapToGrid="0" snapToObjects="1">
      <p:cViewPr>
        <p:scale>
          <a:sx n="76" d="100"/>
          <a:sy n="76" d="100"/>
        </p:scale>
        <p:origin x="-2640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MUG_PP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8781" r="801"/>
          <a:stretch/>
        </p:blipFill>
        <p:spPr>
          <a:xfrm>
            <a:off x="-1" y="0"/>
            <a:ext cx="9144001" cy="6871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16" y="4723649"/>
            <a:ext cx="7772400" cy="1617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4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RMUG_PP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8781" r="801"/>
          <a:stretch/>
        </p:blipFill>
        <p:spPr>
          <a:xfrm>
            <a:off x="-1" y="0"/>
            <a:ext cx="9144001" cy="6871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56071"/>
            <a:ext cx="7772400" cy="817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84856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992-8C81-844D-877A-5926F82BA0E9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D06-60E4-4140-AE36-DC63E6F0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992-8C81-844D-877A-5926F82BA0E9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D06-60E4-4140-AE36-DC63E6F0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2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7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3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8992-8C81-844D-877A-5926F82BA0E9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9D06-60E4-4140-AE36-DC63E6F0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Dynamics CRM Beyond Accounts and 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CRM User Experience Quick-Tips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Personal Options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39" y="2319403"/>
            <a:ext cx="528801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8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CRM User Experience Quick-Tips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Personal Options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38" y="2586115"/>
            <a:ext cx="4572000" cy="197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7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Recording the right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right data?</a:t>
            </a:r>
          </a:p>
          <a:p>
            <a:r>
              <a:rPr lang="en-US" dirty="0" smtClean="0"/>
              <a:t>Are you capturing the proper interactions with your customers?</a:t>
            </a:r>
          </a:p>
          <a:p>
            <a:r>
              <a:rPr lang="en-US" dirty="0" smtClean="0"/>
              <a:t>Are you maintaining Institutional Intelligence?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custom activities?</a:t>
            </a:r>
          </a:p>
          <a:p>
            <a:r>
              <a:rPr lang="en-US" dirty="0" smtClean="0"/>
              <a:t>How are they used?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Download Request</a:t>
            </a:r>
          </a:p>
          <a:p>
            <a:pPr lvl="1"/>
            <a:r>
              <a:rPr lang="en-US" dirty="0" smtClean="0"/>
              <a:t>License Installation</a:t>
            </a:r>
          </a:p>
          <a:p>
            <a:pPr lvl="1"/>
            <a:r>
              <a:rPr lang="en-US" dirty="0" smtClean="0"/>
              <a:t>Product Purchase</a:t>
            </a:r>
          </a:p>
          <a:p>
            <a:pPr lvl="1"/>
            <a:r>
              <a:rPr lang="en-US" dirty="0" smtClean="0"/>
              <a:t>Webinar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Custom </a:t>
            </a:r>
            <a:r>
              <a:rPr lang="en-US" dirty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Webinar custom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</a:t>
            </a:r>
            <a:r>
              <a:rPr lang="en-US" dirty="0" smtClean="0"/>
              <a:t>Data Entry Forms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unused form fields</a:t>
            </a:r>
          </a:p>
          <a:p>
            <a:r>
              <a:rPr lang="en-US" dirty="0" smtClean="0"/>
              <a:t>Make required fields required</a:t>
            </a:r>
          </a:p>
          <a:p>
            <a:r>
              <a:rPr lang="en-US" dirty="0" smtClean="0"/>
              <a:t>Group required fields, as much as possible</a:t>
            </a:r>
          </a:p>
          <a:p>
            <a:r>
              <a:rPr lang="en-US" dirty="0" smtClean="0"/>
              <a:t>Collapse tabs</a:t>
            </a:r>
          </a:p>
          <a:p>
            <a:r>
              <a:rPr lang="en-US" dirty="0" smtClean="0"/>
              <a:t>Put </a:t>
            </a:r>
            <a:r>
              <a:rPr lang="en-US" dirty="0" err="1" smtClean="0"/>
              <a:t>iFrames</a:t>
            </a:r>
            <a:r>
              <a:rPr lang="en-US" dirty="0" smtClean="0"/>
              <a:t> in their own tab</a:t>
            </a:r>
          </a:p>
          <a:p>
            <a:pPr lvl="1"/>
            <a:r>
              <a:rPr lang="en-US" dirty="0" smtClean="0"/>
              <a:t>Collapse the tab, if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Exercise: Modifying </a:t>
            </a:r>
            <a:r>
              <a:rPr lang="en-US" sz="3600" dirty="0" smtClean="0"/>
              <a:t>Data Entry </a:t>
            </a:r>
            <a:r>
              <a:rPr lang="en-US" sz="3600" dirty="0" smtClean="0"/>
              <a:t>Forms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up the Contact form</a:t>
            </a:r>
          </a:p>
          <a:p>
            <a:r>
              <a:rPr lang="en-US" dirty="0" smtClean="0"/>
              <a:t>Publish changes</a:t>
            </a:r>
          </a:p>
          <a:p>
            <a:r>
              <a:rPr lang="en-US" dirty="0" smtClean="0"/>
              <a:t>Review your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Example: Modifying </a:t>
            </a:r>
            <a:r>
              <a:rPr lang="en-US" sz="3200" dirty="0" smtClean="0"/>
              <a:t>Data Entry </a:t>
            </a:r>
            <a:r>
              <a:rPr lang="en-US" sz="3200" dirty="0" smtClean="0"/>
              <a:t>Forms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Standard Contact form load time</a:t>
            </a:r>
          </a:p>
          <a:p>
            <a:pPr lvl="1"/>
            <a:r>
              <a:rPr lang="en-US" dirty="0"/>
              <a:t>Perceived Load Time (read/scroll ready)	</a:t>
            </a:r>
            <a:r>
              <a:rPr lang="en-US" dirty="0" smtClean="0"/>
              <a:t>4,148</a:t>
            </a:r>
            <a:endParaRPr lang="en-US" dirty="0"/>
          </a:p>
          <a:p>
            <a:pPr lvl="1"/>
            <a:r>
              <a:rPr lang="en-US" dirty="0"/>
              <a:t>Full Load Time (edit ready)	</a:t>
            </a:r>
            <a:r>
              <a:rPr lang="en-US" dirty="0" smtClean="0"/>
              <a:t>5,445</a:t>
            </a:r>
          </a:p>
          <a:p>
            <a:r>
              <a:rPr lang="en-US" dirty="0" smtClean="0"/>
              <a:t>Modified Contact form load time</a:t>
            </a:r>
          </a:p>
          <a:p>
            <a:pPr lvl="1"/>
            <a:r>
              <a:rPr lang="en-US" dirty="0"/>
              <a:t>Perceived Load Time (read/scroll ready)	</a:t>
            </a:r>
            <a:r>
              <a:rPr lang="en-US" dirty="0" smtClean="0"/>
              <a:t>3,462</a:t>
            </a:r>
            <a:endParaRPr lang="en-US" dirty="0"/>
          </a:p>
          <a:p>
            <a:pPr lvl="1"/>
            <a:r>
              <a:rPr lang="en-US" dirty="0"/>
              <a:t>Full Load Time (edit ready)	</a:t>
            </a:r>
            <a:r>
              <a:rPr lang="en-US" dirty="0" smtClean="0"/>
              <a:t>4,666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Savings of .80 seconds per operation</a:t>
            </a:r>
          </a:p>
          <a:p>
            <a:r>
              <a:rPr lang="en-US" dirty="0" smtClean="0"/>
              <a:t>.80 * 50 users * 100 records = 4,000 seconds</a:t>
            </a:r>
          </a:p>
          <a:p>
            <a:r>
              <a:rPr lang="en-US" dirty="0" smtClean="0"/>
              <a:t>66.67 minutes per day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Exercise: Modifying </a:t>
            </a:r>
            <a:r>
              <a:rPr lang="en-US" sz="3600" dirty="0"/>
              <a:t>Data Entry </a:t>
            </a:r>
            <a:r>
              <a:rPr lang="en-US" sz="3600" dirty="0" smtClean="0"/>
              <a:t>Forms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Edit the </a:t>
            </a:r>
            <a:r>
              <a:rPr lang="en-US" dirty="0" err="1" smtClean="0"/>
              <a:t>customertypecode</a:t>
            </a:r>
            <a:endParaRPr lang="en-US" dirty="0" smtClean="0"/>
          </a:p>
          <a:p>
            <a:r>
              <a:rPr lang="en-US" dirty="0" smtClean="0"/>
              <a:t>Add the following values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Partner</a:t>
            </a:r>
          </a:p>
          <a:p>
            <a:pPr lvl="1"/>
            <a:r>
              <a:rPr lang="en-US" dirty="0" smtClean="0"/>
              <a:t>Vendor</a:t>
            </a:r>
          </a:p>
          <a:p>
            <a:pPr lvl="1"/>
            <a:r>
              <a:rPr lang="en-US" dirty="0" smtClean="0"/>
              <a:t>Prospect</a:t>
            </a:r>
          </a:p>
          <a:p>
            <a:pPr lvl="1"/>
            <a:r>
              <a:rPr lang="en-US" dirty="0" smtClean="0"/>
              <a:t>VIP</a:t>
            </a:r>
          </a:p>
          <a:p>
            <a:r>
              <a:rPr lang="en-US" dirty="0" smtClean="0"/>
              <a:t>Add the field to the form</a:t>
            </a:r>
          </a:p>
          <a:p>
            <a:r>
              <a:rPr lang="en-US" dirty="0" smtClean="0"/>
              <a:t>Publish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Views: Are they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Default View?</a:t>
            </a:r>
          </a:p>
          <a:p>
            <a:r>
              <a:rPr lang="en-US" dirty="0" smtClean="0"/>
              <a:t>Does it have the necessary fields?</a:t>
            </a:r>
          </a:p>
          <a:p>
            <a:r>
              <a:rPr lang="en-US" dirty="0" smtClean="0"/>
              <a:t>Are people using many Personal Views?</a:t>
            </a:r>
          </a:p>
          <a:p>
            <a:r>
              <a:rPr lang="en-US" dirty="0" smtClean="0"/>
              <a:t>Do you get requests for change often?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 smtClean="0"/>
              <a:t>Introductions</a:t>
            </a:r>
            <a:endParaRPr lang="en-US" dirty="0"/>
          </a:p>
          <a:p>
            <a:r>
              <a:rPr lang="en-US" dirty="0"/>
              <a:t>Class</a:t>
            </a:r>
          </a:p>
          <a:p>
            <a:r>
              <a:rPr lang="en-US" dirty="0"/>
              <a:t>Wrap-up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4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Streamlining the </a:t>
            </a:r>
            <a:r>
              <a:rPr lang="en-US" dirty="0" smtClean="0"/>
              <a:t>User </a:t>
            </a:r>
            <a:r>
              <a:rPr lang="en-US" dirty="0"/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934200" cy="5243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 smtClean="0"/>
              <a:t>On a break</a:t>
            </a:r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r>
              <a:rPr lang="en-US" sz="2800" i="1" dirty="0" smtClean="0"/>
              <a:t>Be right back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692275"/>
            <a:ext cx="2362200" cy="36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report?</a:t>
            </a:r>
          </a:p>
          <a:p>
            <a:r>
              <a:rPr lang="en-US" dirty="0" smtClean="0"/>
              <a:t>What to report</a:t>
            </a:r>
          </a:p>
          <a:p>
            <a:r>
              <a:rPr lang="en-US" dirty="0" smtClean="0"/>
              <a:t>When to report</a:t>
            </a:r>
          </a:p>
          <a:p>
            <a:r>
              <a:rPr lang="en-US" dirty="0" smtClean="0"/>
              <a:t>How to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5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a Report?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Wikipedia: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report</a:t>
            </a:r>
            <a:r>
              <a:rPr lang="en-US" dirty="0"/>
              <a:t> is a textual work (usually of writing, speech, television, or film) made with the specific intention of relaying information or recounting certain events in a </a:t>
            </a:r>
            <a:r>
              <a:rPr lang="en-US" dirty="0" smtClean="0"/>
              <a:t>widely presentable form.</a:t>
            </a:r>
          </a:p>
          <a:p>
            <a:pPr lvl="1"/>
            <a:r>
              <a:rPr lang="en-US" dirty="0"/>
              <a:t>Reports such as graphics, images, voice, or specialized vocabulary in order to persuade that specific audience to undertake an action. </a:t>
            </a:r>
          </a:p>
        </p:txBody>
      </p:sp>
    </p:spTree>
    <p:extLst>
      <p:ext uri="{BB962C8B-B14F-4D97-AF65-F5344CB8AC3E}">
        <p14:creationId xmlns:p14="http://schemas.microsoft.com/office/powerpoint/2010/main" val="27847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a Report in CRM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SQL Reporting Services Reports</a:t>
            </a:r>
          </a:p>
          <a:p>
            <a:r>
              <a:rPr lang="en-US" dirty="0" smtClean="0"/>
              <a:t>Summary data</a:t>
            </a:r>
          </a:p>
          <a:p>
            <a:pPr lvl="1"/>
            <a:r>
              <a:rPr lang="en-US" dirty="0" smtClean="0"/>
              <a:t>SQL Reporting Services Reports</a:t>
            </a:r>
          </a:p>
          <a:p>
            <a:r>
              <a:rPr lang="en-US" dirty="0" smtClean="0"/>
              <a:t>Charts and statistics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/>
              <a:t>to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Scheduled</a:t>
            </a:r>
          </a:p>
          <a:p>
            <a:pPr lvl="1"/>
            <a:r>
              <a:rPr lang="en-US" dirty="0" smtClean="0"/>
              <a:t>Daily</a:t>
            </a:r>
          </a:p>
          <a:p>
            <a:pPr lvl="1"/>
            <a:r>
              <a:rPr lang="en-US" dirty="0" smtClean="0"/>
              <a:t>Weekly</a:t>
            </a:r>
          </a:p>
          <a:p>
            <a:pPr lvl="1"/>
            <a:r>
              <a:rPr lang="en-US" dirty="0" smtClean="0"/>
              <a:t>Monthly</a:t>
            </a:r>
          </a:p>
          <a:p>
            <a:pPr lvl="1"/>
            <a:r>
              <a:rPr lang="en-US" dirty="0" smtClean="0"/>
              <a:t>Quarterly</a:t>
            </a:r>
          </a:p>
          <a:p>
            <a:pPr lvl="1"/>
            <a:r>
              <a:rPr lang="en-US" dirty="0" smtClean="0"/>
              <a:t>Annually</a:t>
            </a:r>
          </a:p>
          <a:p>
            <a:r>
              <a:rPr lang="en-US" dirty="0" smtClean="0"/>
              <a:t>On-demand</a:t>
            </a:r>
          </a:p>
          <a:p>
            <a:r>
              <a:rPr lang="en-US" dirty="0" smtClean="0"/>
              <a:t>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view or advanced </a:t>
            </a:r>
            <a:r>
              <a:rPr lang="en-US" dirty="0" smtClean="0"/>
              <a:t>find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Charts</a:t>
            </a:r>
          </a:p>
          <a:p>
            <a:r>
              <a:rPr lang="en-US" dirty="0" smtClean="0"/>
              <a:t>Dashboards</a:t>
            </a:r>
          </a:p>
          <a:p>
            <a:r>
              <a:rPr lang="en-US" dirty="0"/>
              <a:t>SQL Reporting Services Report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1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report need to be interactive?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3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Identify </a:t>
            </a:r>
            <a:r>
              <a:rPr lang="en-US" dirty="0" smtClean="0"/>
              <a:t>Your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Level</a:t>
            </a:r>
          </a:p>
          <a:p>
            <a:r>
              <a:rPr lang="en-US" dirty="0" smtClean="0"/>
              <a:t>Managers</a:t>
            </a:r>
          </a:p>
          <a:p>
            <a:r>
              <a:rPr lang="en-US" dirty="0" smtClean="0"/>
              <a:t>Worker bees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4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Identify Their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they need to see</a:t>
            </a:r>
          </a:p>
          <a:p>
            <a:r>
              <a:rPr lang="en-US" dirty="0" smtClean="0"/>
              <a:t>When do they need to see it</a:t>
            </a:r>
          </a:p>
          <a:p>
            <a:r>
              <a:rPr lang="en-US" dirty="0" smtClean="0"/>
              <a:t>What form does it need to be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  <a:p>
            <a:pPr lvl="1"/>
            <a:r>
              <a:rPr lang="en-US" dirty="0"/>
              <a:t>mitch@xrmcoaches.com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mitchmilam</a:t>
            </a:r>
            <a:endParaRPr lang="en-US" dirty="0"/>
          </a:p>
          <a:p>
            <a:pPr lvl="1"/>
            <a:r>
              <a:rPr lang="en-US" dirty="0" smtClean="0"/>
              <a:t>blogs.infinite-x.net</a:t>
            </a:r>
            <a:endParaRPr lang="en-US" dirty="0"/>
          </a:p>
          <a:p>
            <a:pPr lvl="1"/>
            <a:r>
              <a:rPr lang="en-US" dirty="0" smtClean="0"/>
              <a:t>xrmcoaches.com</a:t>
            </a:r>
            <a:endParaRPr lang="en-US" dirty="0"/>
          </a:p>
          <a:p>
            <a:pPr lvl="1"/>
            <a:r>
              <a:rPr lang="en-US" dirty="0" smtClean="0"/>
              <a:t>crmaccelerators.net</a:t>
            </a:r>
          </a:p>
          <a:p>
            <a:pPr lvl="1"/>
            <a:r>
              <a:rPr lang="en-US" smtClean="0"/>
              <a:t>Rockmycrm.com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75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Interactive 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basic report</a:t>
            </a:r>
          </a:p>
          <a:p>
            <a:r>
              <a:rPr lang="en-US" dirty="0" smtClean="0"/>
              <a:t>Exporting data to Excel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934200" cy="5243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 smtClean="0"/>
              <a:t>On a break</a:t>
            </a:r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r>
              <a:rPr lang="en-US" sz="2800" i="1" dirty="0" smtClean="0"/>
              <a:t>Be right back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692275"/>
            <a:ext cx="2362200" cy="36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and 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Charts</a:t>
            </a:r>
          </a:p>
          <a:p>
            <a:r>
              <a:rPr lang="en-US" dirty="0" smtClean="0"/>
              <a:t>Create a Chart</a:t>
            </a:r>
          </a:p>
          <a:p>
            <a:r>
              <a:rPr lang="en-US" dirty="0" smtClean="0"/>
              <a:t>Review Dashboards</a:t>
            </a:r>
          </a:p>
          <a:p>
            <a:r>
              <a:rPr lang="en-US" dirty="0" smtClean="0"/>
              <a:t>Create a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can charts be used?</a:t>
            </a:r>
          </a:p>
          <a:p>
            <a:r>
              <a:rPr lang="en-US" dirty="0" smtClean="0"/>
              <a:t>Who can create them?</a:t>
            </a:r>
          </a:p>
          <a:p>
            <a:r>
              <a:rPr lang="en-US" dirty="0" smtClean="0"/>
              <a:t>What can they show 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95379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1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816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6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Charts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dashboard?</a:t>
            </a:r>
          </a:p>
          <a:p>
            <a:r>
              <a:rPr lang="en-US" dirty="0" smtClean="0"/>
              <a:t>Who needs dashboards?</a:t>
            </a:r>
          </a:p>
          <a:p>
            <a:r>
              <a:rPr lang="en-US" dirty="0" smtClean="0"/>
              <a:t>Review standard dashboards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22032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0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introduce yourself, including: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Your company</a:t>
            </a:r>
          </a:p>
          <a:p>
            <a:pPr lvl="1"/>
            <a:r>
              <a:rPr lang="en-US" dirty="0"/>
              <a:t>Your role</a:t>
            </a:r>
          </a:p>
          <a:p>
            <a:pPr lvl="1"/>
            <a:r>
              <a:rPr lang="en-US" dirty="0"/>
              <a:t>Which version of </a:t>
            </a:r>
            <a:r>
              <a:rPr lang="en-US" dirty="0" smtClean="0"/>
              <a:t>Dynamics you use</a:t>
            </a:r>
            <a:endParaRPr lang="en-US" dirty="0"/>
          </a:p>
          <a:p>
            <a:pPr lvl="1"/>
            <a:r>
              <a:rPr lang="en-US" dirty="0"/>
              <a:t>One of your objectives for today’s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18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848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Dashboard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Layout</a:t>
            </a:r>
          </a:p>
          <a:p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Web Resources</a:t>
            </a:r>
          </a:p>
          <a:p>
            <a:pPr lvl="1"/>
            <a:r>
              <a:rPr lang="en-US" dirty="0" err="1" smtClean="0"/>
              <a:t>iFrames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</a:t>
            </a:r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934200" cy="5243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 smtClean="0"/>
              <a:t>On a break</a:t>
            </a:r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r>
              <a:rPr lang="en-US" sz="2800" i="1" dirty="0" smtClean="0"/>
              <a:t>Be right back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692275"/>
            <a:ext cx="2362200" cy="36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Marketing </a:t>
            </a:r>
            <a:r>
              <a:rPr lang="en-US" dirty="0"/>
              <a:t>and Lists: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uses Marketing Lists and how?</a:t>
            </a:r>
          </a:p>
          <a:p>
            <a:r>
              <a:rPr lang="en-US" dirty="0" smtClean="0"/>
              <a:t>Who has third-party marketing software?</a:t>
            </a:r>
          </a:p>
          <a:p>
            <a:pPr lvl="1"/>
            <a:r>
              <a:rPr lang="en-US" dirty="0" smtClean="0"/>
              <a:t>Click Dimensions</a:t>
            </a:r>
          </a:p>
          <a:p>
            <a:pPr lvl="1"/>
            <a:r>
              <a:rPr lang="en-US" dirty="0" err="1" smtClean="0"/>
              <a:t>CoreMotives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Marketing List?</a:t>
            </a:r>
          </a:p>
          <a:p>
            <a:r>
              <a:rPr lang="en-US" dirty="0" smtClean="0"/>
              <a:t>Marketing List Types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Dynamic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16100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0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1817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9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</a:t>
            </a:r>
            <a:r>
              <a:rPr lang="en-US" dirty="0" smtClean="0"/>
              <a:t>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Marketing List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Dynamic</a:t>
            </a:r>
          </a:p>
          <a:p>
            <a:r>
              <a:rPr lang="en-US" dirty="0" smtClean="0"/>
              <a:t>Sending Quick Campaign Email to a Marketing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Marketing and Lists </a:t>
            </a:r>
            <a:r>
              <a:rPr lang="en-US" dirty="0"/>
              <a:t>- </a:t>
            </a:r>
            <a:r>
              <a:rPr lang="en-US" dirty="0" smtClean="0"/>
              <a:t>Quick-Tip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Members Count field to the Marketing List view</a:t>
            </a:r>
          </a:p>
          <a:p>
            <a:pPr lvl="1"/>
            <a:r>
              <a:rPr lang="en-US" dirty="0" smtClean="0"/>
              <a:t>Allows you to verify the number of members</a:t>
            </a:r>
          </a:p>
          <a:p>
            <a:pPr lvl="1"/>
            <a:r>
              <a:rPr lang="en-US" dirty="0" smtClean="0"/>
              <a:t>Is only valid for Static Marketing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schedule and break(s)</a:t>
            </a:r>
          </a:p>
          <a:p>
            <a:r>
              <a:rPr lang="en-US" dirty="0" smtClean="0"/>
              <a:t>A class survey will be available online at the survey kiosks</a:t>
            </a:r>
          </a:p>
          <a:p>
            <a:r>
              <a:rPr lang="en-US" dirty="0" smtClean="0"/>
              <a:t>CPE credit may be requested via the class survey</a:t>
            </a:r>
          </a:p>
        </p:txBody>
      </p:sp>
    </p:spTree>
    <p:extLst>
      <p:ext uri="{BB962C8B-B14F-4D97-AF65-F5344CB8AC3E}">
        <p14:creationId xmlns:p14="http://schemas.microsoft.com/office/powerpoint/2010/main" val="1673964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joining us!</a:t>
            </a:r>
          </a:p>
          <a:p>
            <a:r>
              <a:rPr lang="en-US" dirty="0"/>
              <a:t>Fill out class evaluations (at kiosks)</a:t>
            </a:r>
          </a:p>
          <a:p>
            <a:r>
              <a:rPr lang="en-US" dirty="0"/>
              <a:t>Request CPE credit via evaluation</a:t>
            </a:r>
          </a:p>
          <a:p>
            <a:r>
              <a:rPr lang="en-US" dirty="0"/>
              <a:t>Enjoy the conference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Streamlining the CRM 2011 user experience</a:t>
            </a:r>
          </a:p>
          <a:p>
            <a:r>
              <a:rPr lang="en-US" dirty="0" smtClean="0"/>
              <a:t>Reporting basics</a:t>
            </a:r>
          </a:p>
          <a:p>
            <a:r>
              <a:rPr lang="en-US" dirty="0" smtClean="0"/>
              <a:t>Using Charts and Dashboards</a:t>
            </a:r>
          </a:p>
          <a:p>
            <a:r>
              <a:rPr lang="en-US" dirty="0" smtClean="0"/>
              <a:t>Marketing and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Streamlining the CRM 2011 </a:t>
            </a:r>
            <a:r>
              <a:rPr lang="en-US" sz="3200" dirty="0" smtClean="0"/>
              <a:t>User Experience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experience quick-tips</a:t>
            </a:r>
          </a:p>
          <a:p>
            <a:r>
              <a:rPr lang="en-US" dirty="0" smtClean="0"/>
              <a:t>Recording the right data</a:t>
            </a:r>
          </a:p>
          <a:p>
            <a:r>
              <a:rPr lang="en-US" dirty="0" smtClean="0"/>
              <a:t>Creating a custom activity</a:t>
            </a:r>
          </a:p>
          <a:p>
            <a:r>
              <a:rPr lang="en-US" dirty="0" smtClean="0"/>
              <a:t>Modifying the data entry forms</a:t>
            </a:r>
          </a:p>
          <a:p>
            <a:r>
              <a:rPr lang="en-US" dirty="0" smtClean="0"/>
              <a:t>Customizing 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CRM User Experience Quick-Tips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the Getting Started Panes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4" y="2230677"/>
            <a:ext cx="440039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CRM User Experience Quick-Tips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Get the Outlook Client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28" y="2845496"/>
            <a:ext cx="4180370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MUG Summit 2012 - class template">
  <a:themeElements>
    <a:clrScheme name="DC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3F95"/>
      </a:accent1>
      <a:accent2>
        <a:srgbClr val="ED1C24"/>
      </a:accent2>
      <a:accent3>
        <a:srgbClr val="FFC50F"/>
      </a:accent3>
      <a:accent4>
        <a:srgbClr val="216499"/>
      </a:accent4>
      <a:accent5>
        <a:srgbClr val="1D6F42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0" ma:contentTypeDescription="Create a new document." ma:contentTypeScope="" ma:versionID="f8c1e348430787cf6257aa3b3f01a2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84F94B-E19F-42CC-B1DA-4E9096603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92A7DD-BAF3-4793-A37D-19F61B240CC8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C995037-3557-4C50-BF41-DDE0BE658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CRMUG Summit 2012 - class template</Template>
  <TotalTime>19</TotalTime>
  <Words>764</Words>
  <Application>Microsoft Office PowerPoint</Application>
  <PresentationFormat>On-screen Show (4:3)</PresentationFormat>
  <Paragraphs>265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CRMUG Summit 2012 - class template</vt:lpstr>
      <vt:lpstr>Taking Dynamics CRM Beyond Accounts and Contacts</vt:lpstr>
      <vt:lpstr>Agenda</vt:lpstr>
      <vt:lpstr>Your Instructor</vt:lpstr>
      <vt:lpstr>Introductions</vt:lpstr>
      <vt:lpstr>Logistics</vt:lpstr>
      <vt:lpstr>Agenda</vt:lpstr>
      <vt:lpstr>Streamlining the CRM 2011 User Experience</vt:lpstr>
      <vt:lpstr>CRM User Experience Quick-Tips</vt:lpstr>
      <vt:lpstr>CRM User Experience Quick-Tips</vt:lpstr>
      <vt:lpstr>CRM User Experience Quick-Tips</vt:lpstr>
      <vt:lpstr>CRM User Experience Quick-Tips</vt:lpstr>
      <vt:lpstr>Recording the right data</vt:lpstr>
      <vt:lpstr>Custom Activities</vt:lpstr>
      <vt:lpstr>Exercise: Custom Activities</vt:lpstr>
      <vt:lpstr>Modifying Data Entry Forms </vt:lpstr>
      <vt:lpstr>Exercise: Modifying Data Entry Forms</vt:lpstr>
      <vt:lpstr>Example: Modifying Data Entry Forms</vt:lpstr>
      <vt:lpstr>Exercise: Modifying Data Entry Forms</vt:lpstr>
      <vt:lpstr>Views: Are they working?</vt:lpstr>
      <vt:lpstr>Streamlining the User Experience</vt:lpstr>
      <vt:lpstr>PowerPoint Presentation</vt:lpstr>
      <vt:lpstr>Report Basics</vt:lpstr>
      <vt:lpstr>What is a Report?</vt:lpstr>
      <vt:lpstr>What is a Report in CRM</vt:lpstr>
      <vt:lpstr>When to Report</vt:lpstr>
      <vt:lpstr>How to Report</vt:lpstr>
      <vt:lpstr>Interactivity</vt:lpstr>
      <vt:lpstr> Identify Your Audience</vt:lpstr>
      <vt:lpstr> Identify Their Requirements</vt:lpstr>
      <vt:lpstr> Interactive Demonstrations</vt:lpstr>
      <vt:lpstr>Reporting</vt:lpstr>
      <vt:lpstr>PowerPoint Presentation</vt:lpstr>
      <vt:lpstr>Charts and Dashboards</vt:lpstr>
      <vt:lpstr>Charts</vt:lpstr>
      <vt:lpstr>Chart Example</vt:lpstr>
      <vt:lpstr>Chart Example</vt:lpstr>
      <vt:lpstr>Charts Exercise</vt:lpstr>
      <vt:lpstr>Dashboards</vt:lpstr>
      <vt:lpstr>Dashboard Example</vt:lpstr>
      <vt:lpstr>Dashboard Components</vt:lpstr>
      <vt:lpstr>Dashboard Exercise</vt:lpstr>
      <vt:lpstr>Charts and Dashboards</vt:lpstr>
      <vt:lpstr>PowerPoint Presentation</vt:lpstr>
      <vt:lpstr>Marketing and Lists: Questions</vt:lpstr>
      <vt:lpstr>Definitions</vt:lpstr>
      <vt:lpstr>System Settings</vt:lpstr>
      <vt:lpstr>Contact Settings</vt:lpstr>
      <vt:lpstr>Interactive Demonstrations</vt:lpstr>
      <vt:lpstr>Marketing and Lists - Quick-Tip</vt:lpstr>
      <vt:lpstr>Wrap-up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Dynamics CRM Beyond Accounts and Contacts</dc:title>
  <dc:creator>Mitch Milam</dc:creator>
  <cp:lastModifiedBy>Mitch Milam</cp:lastModifiedBy>
  <cp:revision>7</cp:revision>
  <dcterms:created xsi:type="dcterms:W3CDTF">2012-10-09T14:35:50Z</dcterms:created>
  <dcterms:modified xsi:type="dcterms:W3CDTF">2012-10-09T14:55:34Z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