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9" r:id="rId6"/>
    <p:sldId id="266" r:id="rId7"/>
    <p:sldId id="265" r:id="rId8"/>
    <p:sldId id="261"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0" d="100"/>
          <a:sy n="150" d="100"/>
        </p:scale>
        <p:origin x="-55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76350"/>
            <a:ext cx="7772400" cy="1102519"/>
          </a:xfrm>
        </p:spPr>
        <p:txBody>
          <a:bodyPr/>
          <a:lstStyle>
            <a:lvl1pPr algn="ctr">
              <a:defRPr>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2593181"/>
            <a:ext cx="6400800" cy="104536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4"/>
          <p:cNvPicPr>
            <a:picLocks noChangeAspect="1" noChangeArrowheads="1"/>
          </p:cNvPicPr>
          <p:nvPr userDrawn="1"/>
        </p:nvPicPr>
        <p:blipFill>
          <a:blip r:embed="rId2">
            <a:alphaModFix amt="80000"/>
            <a:extLst>
              <a:ext uri="{28A0092B-C50C-407E-A947-70E740481C1C}">
                <a14:useLocalDpi xmlns:a14="http://schemas.microsoft.com/office/drawing/2010/main" val="0"/>
              </a:ext>
            </a:extLst>
          </a:blip>
          <a:srcRect/>
          <a:stretch>
            <a:fillRect/>
          </a:stretch>
        </p:blipFill>
        <p:spPr bwMode="auto">
          <a:xfrm>
            <a:off x="5517223" y="-19050"/>
            <a:ext cx="3626777" cy="914400"/>
          </a:xfrm>
          <a:prstGeom prst="rect">
            <a:avLst/>
          </a:prstGeom>
          <a:noFill/>
          <a:ln>
            <a:noFill/>
          </a:ln>
          <a:extLst>
            <a:ext uri="{909E8E84-426E-40DD-AFC4-6F175D3DCCD1}">
              <a14:hiddenFill xmlns:a14="http://schemas.microsoft.com/office/drawing/2010/main">
                <a:solidFill>
                  <a:srgbClr val="FFFFFF">
                    <a:alpha val="79999"/>
                  </a:srgbClr>
                </a:solidFill>
              </a14:hiddenFill>
            </a:ext>
            <a:ext uri="{91240B29-F687-4F45-9708-019B960494DF}">
              <a14:hiddenLine xmlns:a14="http://schemas.microsoft.com/office/drawing/2010/main" w="12700" cap="flat">
                <a:solidFill>
                  <a:schemeClr val="tx1">
                    <a:alpha val="79999"/>
                  </a:schemeClr>
                </a:solidFill>
                <a:miter lim="800000"/>
                <a:headEnd/>
                <a:tailEnd/>
              </a14:hiddenLine>
            </a:ext>
          </a:extLst>
        </p:spPr>
      </p:pic>
      <p:pic>
        <p:nvPicPr>
          <p:cNvPr id="8" name="Picture 3"/>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682" y="3943350"/>
            <a:ext cx="275047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09850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274219"/>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3335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369927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059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9200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0"/>
            <a:ext cx="2057400" cy="409336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0"/>
            <a:ext cx="6019800" cy="40933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833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060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553891"/>
            <a:ext cx="7772400" cy="1021556"/>
          </a:xfrm>
        </p:spPr>
        <p:txBody>
          <a:bodyPr anchor="t">
            <a:normAutofit/>
          </a:bodyPr>
          <a:lstStyle>
            <a:lvl1pPr algn="l">
              <a:defRPr sz="38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1428750"/>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70459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0"/>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0"/>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900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514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564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52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_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46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0433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7"/>
            <a:ext cx="3008313" cy="31718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397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15163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2BCB7C3-DEFA-4C21-954B-E7C070E345AE}" type="datetimeFigureOut">
              <a:rPr lang="en-US" smtClean="0"/>
              <a:t>10/25/2013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5"/>
          <p:cNvSpPr>
            <a:spLocks/>
          </p:cNvSpPr>
          <p:nvPr/>
        </p:nvSpPr>
        <p:spPr bwMode="auto">
          <a:xfrm>
            <a:off x="0" y="4403598"/>
            <a:ext cx="7315200" cy="731520"/>
          </a:xfrm>
          <a:prstGeom prst="rect">
            <a:avLst/>
          </a:prstGeom>
          <a:solidFill>
            <a:schemeClr val="accent2"/>
          </a:solidFill>
          <a:ln>
            <a:noFill/>
          </a:ln>
        </p:spPr>
        <p:txBody>
          <a:bodyPr lIns="0" tIns="0" rIns="0" bIns="0"/>
          <a:lstStyle/>
          <a:p>
            <a:endParaRPr lang="en-US">
              <a:solidFill>
                <a:srgbClr val="CD0920"/>
              </a:solidFill>
            </a:endParaRPr>
          </a:p>
        </p:txBody>
      </p:sp>
      <p:pic>
        <p:nvPicPr>
          <p:cNvPr id="8" name="Picture 8"/>
          <p:cNvPicPr>
            <a:picLocks noChangeAspect="1" noChangeArrowheads="1"/>
          </p:cNvPicPr>
          <p:nvPr/>
        </p:nvPicPr>
        <p:blipFill>
          <a:blip r:embed="rId14">
            <a:alphaModFix amt="50000"/>
            <a:extLst>
              <a:ext uri="{28A0092B-C50C-407E-A947-70E740481C1C}">
                <a14:useLocalDpi xmlns:a14="http://schemas.microsoft.com/office/drawing/2010/main" val="0"/>
              </a:ext>
            </a:extLst>
          </a:blip>
          <a:srcRect/>
          <a:stretch>
            <a:fillRect/>
          </a:stretch>
        </p:blipFill>
        <p:spPr bwMode="auto">
          <a:xfrm>
            <a:off x="-84606" y="4324350"/>
            <a:ext cx="3516339" cy="886968"/>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pic>
        <p:nvPicPr>
          <p:cNvPr id="9" name="Picture 4"/>
          <p:cNvPicPr>
            <a:picLocks noChangeAspect="1" noChangeArrowheads="1"/>
          </p:cNvPicPr>
          <p:nvPr/>
        </p:nvPicPr>
        <p:blipFill>
          <a:blip r:embed="rId15" cstate="print">
            <a:extLst>
              <a:ext uri="{28A0092B-C50C-407E-A947-70E740481C1C}">
                <a14:useLocalDpi xmlns:a14="http://schemas.microsoft.com/office/drawing/2010/main" val="0"/>
              </a:ext>
            </a:extLst>
          </a:blip>
          <a:stretch>
            <a:fillRect/>
          </a:stretch>
        </p:blipFill>
        <p:spPr bwMode="auto">
          <a:xfrm>
            <a:off x="7391400" y="4403598"/>
            <a:ext cx="1692597"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10" name="Picture 7"/>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181600" y="4564269"/>
            <a:ext cx="494649" cy="49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1" name="Rectangle 10"/>
          <p:cNvSpPr/>
          <p:nvPr/>
        </p:nvSpPr>
        <p:spPr>
          <a:xfrm>
            <a:off x="5599501" y="4639620"/>
            <a:ext cx="1539204" cy="307777"/>
          </a:xfrm>
          <a:prstGeom prst="rect">
            <a:avLst/>
          </a:prstGeom>
        </p:spPr>
        <p:txBody>
          <a:bodyPr wrap="none">
            <a:spAutoFit/>
          </a:bodyPr>
          <a:lstStyle/>
          <a:p>
            <a:r>
              <a:rPr lang="en-US" sz="1400" dirty="0" smtClean="0">
                <a:solidFill>
                  <a:srgbClr val="FFFFFF"/>
                </a:solidFill>
                <a:latin typeface="TeX Gyre Adventor Bold" charset="0"/>
                <a:ea typeface="ＭＳ Ｐゴシック" charset="0"/>
                <a:cs typeface="TeX Gyre Adventor Bold" charset="0"/>
                <a:sym typeface="TeX Gyre Adventor Bold" charset="0"/>
              </a:rPr>
              <a:t>#</a:t>
            </a:r>
            <a:r>
              <a:rPr lang="en-US" sz="1400" dirty="0" err="1" smtClean="0">
                <a:solidFill>
                  <a:srgbClr val="FFFFFF"/>
                </a:solidFill>
                <a:latin typeface="TeX Gyre Adventor Bold" charset="0"/>
                <a:ea typeface="ＭＳ Ｐゴシック" charset="0"/>
                <a:cs typeface="TeX Gyre Adventor Bold" charset="0"/>
                <a:sym typeface="TeX Gyre Adventor Bold" charset="0"/>
              </a:rPr>
              <a:t>CRMUGsummit</a:t>
            </a:r>
            <a:endParaRPr lang="en-US" sz="1400" dirty="0"/>
          </a:p>
        </p:txBody>
      </p:sp>
    </p:spTree>
    <p:extLst>
      <p:ext uri="{BB962C8B-B14F-4D97-AF65-F5344CB8AC3E}">
        <p14:creationId xmlns:p14="http://schemas.microsoft.com/office/powerpoint/2010/main" val="310214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spcBef>
          <a:spcPct val="0"/>
        </a:spcBef>
        <a:buNone/>
        <a:defRPr sz="4400" kern="1200">
          <a:solidFill>
            <a:schemeClr val="accent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Techie Talk</a:t>
            </a:r>
            <a:r>
              <a:rPr lang="en-US" dirty="0"/>
              <a:t>:  </a:t>
            </a:r>
            <a:r>
              <a:rPr lang="en-US" dirty="0" smtClean="0"/>
              <a:t/>
            </a:r>
            <a:br>
              <a:rPr lang="en-US" dirty="0" smtClean="0"/>
            </a:br>
            <a:r>
              <a:rPr lang="en-US" dirty="0" smtClean="0"/>
              <a:t>Form </a:t>
            </a:r>
            <a:r>
              <a:rPr lang="en-US" dirty="0"/>
              <a:t>Development Panel</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3740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5523" y="1914307"/>
            <a:ext cx="4264171" cy="1164544"/>
          </a:xfrm>
          <a:prstGeom prst="rect">
            <a:avLst/>
          </a:prstGeom>
          <a:noFill/>
          <a:ln w="9525">
            <a:noFill/>
            <a:miter lim="800000"/>
            <a:headEnd/>
            <a:tailEnd/>
          </a:ln>
          <a:effectLst/>
        </p:spPr>
      </p:pic>
      <p:sp>
        <p:nvSpPr>
          <p:cNvPr id="4" name="Title 3"/>
          <p:cNvSpPr>
            <a:spLocks noGrp="1"/>
          </p:cNvSpPr>
          <p:nvPr>
            <p:ph type="title"/>
          </p:nvPr>
        </p:nvSpPr>
        <p:spPr/>
        <p:txBody>
          <a:bodyPr>
            <a:normAutofit/>
          </a:bodyPr>
          <a:lstStyle/>
          <a:p>
            <a:r>
              <a:rPr lang="en-US" dirty="0" smtClean="0"/>
              <a:t>Panel of Experts!</a:t>
            </a:r>
            <a:endParaRPr lang="en-US" dirty="0"/>
          </a:p>
        </p:txBody>
      </p:sp>
      <p:sp>
        <p:nvSpPr>
          <p:cNvPr id="2" name="Content Placeholder 1"/>
          <p:cNvSpPr>
            <a:spLocks noGrp="1"/>
          </p:cNvSpPr>
          <p:nvPr>
            <p:ph idx="1"/>
          </p:nvPr>
        </p:nvSpPr>
        <p:spPr/>
        <p:txBody>
          <a:bodyPr/>
          <a:lstStyle/>
          <a:p>
            <a:r>
              <a:rPr lang="en-US" dirty="0"/>
              <a:t>Britta </a:t>
            </a:r>
            <a:r>
              <a:rPr lang="en-US" dirty="0" err="1"/>
              <a:t>Scampton</a:t>
            </a:r>
            <a:r>
              <a:rPr lang="en-US" dirty="0"/>
              <a:t>, Systems </a:t>
            </a:r>
            <a:r>
              <a:rPr lang="en-US" dirty="0" smtClean="0"/>
              <a:t>Administrator, </a:t>
            </a:r>
            <a:r>
              <a:rPr lang="en-US" dirty="0" err="1"/>
              <a:t>TruNorth</a:t>
            </a:r>
            <a:endParaRPr lang="en-US" dirty="0"/>
          </a:p>
          <a:p>
            <a:r>
              <a:rPr lang="en-US" dirty="0" smtClean="0"/>
              <a:t>Mitch Milam, Head Coach, xRM Coaches</a:t>
            </a:r>
            <a:endParaRPr lang="en-US" dirty="0"/>
          </a:p>
          <a:p>
            <a:endParaRPr lang="en-US" dirty="0"/>
          </a:p>
          <a:p>
            <a:endParaRPr lang="en-US" dirty="0"/>
          </a:p>
        </p:txBody>
      </p:sp>
    </p:spTree>
    <p:extLst>
      <p:ext uri="{BB962C8B-B14F-4D97-AF65-F5344CB8AC3E}">
        <p14:creationId xmlns:p14="http://schemas.microsoft.com/office/powerpoint/2010/main" val="244970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7597"/>
            <a:ext cx="7124700" cy="715631"/>
          </a:xfrm>
        </p:spPr>
        <p:txBody>
          <a:bodyPr>
            <a:noAutofit/>
          </a:bodyPr>
          <a:lstStyle/>
          <a:p>
            <a:r>
              <a:rPr lang="en-US" sz="3000" dirty="0"/>
              <a:t>Britta </a:t>
            </a:r>
            <a:r>
              <a:rPr lang="en-US" sz="3000" dirty="0" err="1"/>
              <a:t>Scampton</a:t>
            </a:r>
            <a:r>
              <a:rPr lang="en-US" sz="3000" dirty="0" smtClean="0"/>
              <a:t/>
            </a:r>
            <a:br>
              <a:rPr lang="en-US" sz="3000" dirty="0" smtClean="0"/>
            </a:br>
            <a:r>
              <a:rPr lang="en-US" sz="1800" dirty="0"/>
              <a:t>Systems Administrator, </a:t>
            </a:r>
            <a:r>
              <a:rPr lang="en-US" sz="1800" dirty="0" err="1"/>
              <a:t>TruNorth</a:t>
            </a:r>
            <a:endParaRPr lang="en-US" sz="1800" dirty="0"/>
          </a:p>
        </p:txBody>
      </p:sp>
      <p:sp>
        <p:nvSpPr>
          <p:cNvPr id="3" name="Content Placeholder 2"/>
          <p:cNvSpPr>
            <a:spLocks noGrp="1"/>
          </p:cNvSpPr>
          <p:nvPr>
            <p:ph idx="1"/>
          </p:nvPr>
        </p:nvSpPr>
        <p:spPr/>
        <p:txBody>
          <a:bodyPr/>
          <a:lstStyle/>
          <a:p>
            <a:r>
              <a:rPr lang="en-US" sz="1800" dirty="0"/>
              <a:t>Power user with </a:t>
            </a:r>
            <a:r>
              <a:rPr lang="en-US" sz="1800" dirty="0" smtClean="0"/>
              <a:t>Dynamics CRM 2011. </a:t>
            </a:r>
            <a:endParaRPr lang="en-US" sz="1800" dirty="0"/>
          </a:p>
          <a:p>
            <a:r>
              <a:rPr lang="en-US" sz="1800" dirty="0" smtClean="0"/>
              <a:t>Managing ongoing customization of two XRM implementations for Wealth Management firms. </a:t>
            </a:r>
          </a:p>
          <a:p>
            <a:endParaRPr lang="en-US" sz="1800" dirty="0"/>
          </a:p>
          <a:p>
            <a:r>
              <a:rPr lang="en-US" sz="1800" dirty="0" smtClean="0"/>
              <a:t>About TruNorth</a:t>
            </a:r>
          </a:p>
          <a:p>
            <a:pPr lvl="1"/>
            <a:r>
              <a:rPr lang="en-US" sz="1800" dirty="0" smtClean="0"/>
              <a:t>10 employees- Located in Minnesota and California</a:t>
            </a:r>
          </a:p>
          <a:p>
            <a:pPr lvl="1"/>
            <a:r>
              <a:rPr lang="en-US" sz="1800" dirty="0"/>
              <a:t>Concierge Wealth Management Firm that strives to fully utilize Dynamics CRM and integrated standard and industry specific systems for enhanced client communication, client service, and portfolio management through software enhanced processes and workflows.  </a:t>
            </a:r>
            <a:endParaRPr lang="en-US" sz="1800" dirty="0" smtClean="0"/>
          </a:p>
        </p:txBody>
      </p:sp>
    </p:spTree>
    <p:extLst>
      <p:ext uri="{BB962C8B-B14F-4D97-AF65-F5344CB8AC3E}">
        <p14:creationId xmlns:p14="http://schemas.microsoft.com/office/powerpoint/2010/main" val="3793216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7597"/>
            <a:ext cx="7124700" cy="715631"/>
          </a:xfrm>
        </p:spPr>
        <p:txBody>
          <a:bodyPr>
            <a:noAutofit/>
          </a:bodyPr>
          <a:lstStyle/>
          <a:p>
            <a:r>
              <a:rPr lang="en-US" sz="3000" dirty="0" smtClean="0"/>
              <a:t>Mitch Milam</a:t>
            </a:r>
            <a:br>
              <a:rPr lang="en-US" sz="3000" dirty="0" smtClean="0"/>
            </a:br>
            <a:r>
              <a:rPr lang="en-US" sz="1800" dirty="0" smtClean="0"/>
              <a:t>Head Coach, xRM Coaches</a:t>
            </a:r>
            <a:endParaRPr lang="en-US" sz="1800" dirty="0"/>
          </a:p>
        </p:txBody>
      </p:sp>
      <p:sp>
        <p:nvSpPr>
          <p:cNvPr id="3" name="Content Placeholder 2"/>
          <p:cNvSpPr>
            <a:spLocks noGrp="1"/>
          </p:cNvSpPr>
          <p:nvPr>
            <p:ph idx="1"/>
          </p:nvPr>
        </p:nvSpPr>
        <p:spPr/>
        <p:txBody>
          <a:bodyPr/>
          <a:lstStyle/>
          <a:p>
            <a:r>
              <a:rPr lang="en-US" sz="1800" dirty="0" smtClean="0"/>
              <a:t>Seven-time MVP for Dynamics CRM</a:t>
            </a:r>
            <a:endParaRPr lang="en-US" sz="1800" dirty="0"/>
          </a:p>
          <a:p>
            <a:r>
              <a:rPr lang="en-US" sz="1800" dirty="0" smtClean="0"/>
              <a:t>Has worked with Dynamics CRM since 2005 (CRM 3.0)</a:t>
            </a:r>
          </a:p>
          <a:p>
            <a:r>
              <a:rPr lang="en-US" sz="1800" dirty="0" smtClean="0"/>
              <a:t>Currently </a:t>
            </a:r>
            <a:r>
              <a:rPr lang="en-US" sz="1800" dirty="0"/>
              <a:t>focuses on Dynamics </a:t>
            </a:r>
            <a:r>
              <a:rPr lang="en-US" sz="1800" dirty="0" smtClean="0"/>
              <a:t>CRM:</a:t>
            </a:r>
          </a:p>
          <a:p>
            <a:pPr lvl="1"/>
            <a:r>
              <a:rPr lang="en-US" sz="1400" dirty="0" smtClean="0"/>
              <a:t>Architecture</a:t>
            </a:r>
          </a:p>
          <a:p>
            <a:pPr lvl="1"/>
            <a:r>
              <a:rPr lang="en-US" sz="1400" dirty="0" smtClean="0"/>
              <a:t>Development</a:t>
            </a:r>
          </a:p>
          <a:p>
            <a:pPr lvl="1"/>
            <a:r>
              <a:rPr lang="en-US" sz="1400" dirty="0" smtClean="0"/>
              <a:t>Developer and administrator training</a:t>
            </a:r>
            <a:endParaRPr lang="en-US"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2" y="666750"/>
            <a:ext cx="1367943"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975" y="2571750"/>
            <a:ext cx="1195755" cy="1554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6742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Objectives</a:t>
            </a:r>
            <a:endParaRPr lang="en-US" dirty="0"/>
          </a:p>
        </p:txBody>
      </p:sp>
      <p:sp>
        <p:nvSpPr>
          <p:cNvPr id="8" name="Content Placeholder 7"/>
          <p:cNvSpPr>
            <a:spLocks noGrp="1"/>
          </p:cNvSpPr>
          <p:nvPr>
            <p:ph idx="1"/>
          </p:nvPr>
        </p:nvSpPr>
        <p:spPr/>
        <p:txBody>
          <a:bodyPr>
            <a:normAutofit/>
          </a:bodyPr>
          <a:lstStyle/>
          <a:p>
            <a:pPr>
              <a:buFont typeface="Wingdings" pitchFamily="2" charset="2"/>
              <a:buChar char="§"/>
            </a:pPr>
            <a:r>
              <a:rPr lang="en-US" sz="2100" dirty="0"/>
              <a:t>Interactive!</a:t>
            </a:r>
          </a:p>
          <a:p>
            <a:pPr>
              <a:buFont typeface="Wingdings" pitchFamily="2" charset="2"/>
              <a:buChar char="§"/>
            </a:pPr>
            <a:r>
              <a:rPr lang="en-US" sz="2100" dirty="0"/>
              <a:t>Share experiences </a:t>
            </a:r>
            <a:r>
              <a:rPr lang="en-US" sz="2100" dirty="0" smtClean="0"/>
              <a:t>developing Forms for Dynamics CRM</a:t>
            </a:r>
            <a:endParaRPr lang="en-US" sz="2100" dirty="0"/>
          </a:p>
          <a:p>
            <a:pPr>
              <a:buFont typeface="Wingdings" pitchFamily="2" charset="2"/>
              <a:buChar char="§"/>
            </a:pPr>
            <a:r>
              <a:rPr lang="en-US" sz="2100" dirty="0"/>
              <a:t>Discuss do’s, don’ts and best approaches</a:t>
            </a:r>
          </a:p>
          <a:p>
            <a:pPr>
              <a:buFont typeface="Wingdings" pitchFamily="2" charset="2"/>
              <a:buChar char="§"/>
            </a:pPr>
            <a:r>
              <a:rPr lang="en-US" sz="2100" dirty="0"/>
              <a:t>Answer YOUR questions</a:t>
            </a:r>
          </a:p>
        </p:txBody>
      </p:sp>
    </p:spTree>
    <p:extLst>
      <p:ext uri="{BB962C8B-B14F-4D97-AF65-F5344CB8AC3E}">
        <p14:creationId xmlns:p14="http://schemas.microsoft.com/office/powerpoint/2010/main" val="3219016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6x9_CRMUG Summit 2013 Template">
  <a:themeElements>
    <a:clrScheme name="DCI">
      <a:dk1>
        <a:sysClr val="windowText" lastClr="000000"/>
      </a:dk1>
      <a:lt1>
        <a:sysClr val="window" lastClr="FFFFFF"/>
      </a:lt1>
      <a:dk2>
        <a:srgbClr val="1F497D"/>
      </a:dk2>
      <a:lt2>
        <a:srgbClr val="EEECE1"/>
      </a:lt2>
      <a:accent1>
        <a:srgbClr val="1C3F95"/>
      </a:accent1>
      <a:accent2>
        <a:srgbClr val="ED1C24"/>
      </a:accent2>
      <a:accent3>
        <a:srgbClr val="FFC50F"/>
      </a:accent3>
      <a:accent4>
        <a:srgbClr val="216499"/>
      </a:accent4>
      <a:accent5>
        <a:srgbClr val="1D6F42"/>
      </a:accent5>
      <a:accent6>
        <a:srgbClr val="F79646"/>
      </a:accent6>
      <a:hlink>
        <a:srgbClr val="0000FF"/>
      </a:hlink>
      <a:folHlink>
        <a:srgbClr val="80008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27F6A29DBC5499A29145CCF8A6FEF" ma:contentTypeVersion="0" ma:contentTypeDescription="Create a new document." ma:contentTypeScope="" ma:versionID="f8c1e348430787cf6257aa3b3f01a2a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9144B4-1CBC-4586-8408-64693BFE7B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22455B3-ABFD-4B67-B53C-0DF8EAC971CD}">
  <ds:schemaRefs>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5A3B1DB1-1750-4B27-AFCD-F32398C9D4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16x9_CRMUG Summit 2013 Template</Template>
  <TotalTime>452</TotalTime>
  <Words>139</Words>
  <Application>Microsoft Office PowerPoint</Application>
  <PresentationFormat>On-screen Show (16:9)</PresentationFormat>
  <Paragraphs>23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16x9_CRMUG Summit 2013 Template</vt:lpstr>
      <vt:lpstr>Techie Talk:   Form Development Panel</vt:lpstr>
      <vt:lpstr>Panel of Experts!</vt:lpstr>
      <vt:lpstr>Britta Scampton Systems Administrator, TruNorth</vt:lpstr>
      <vt:lpstr>Mitch Milam Head Coach, xRM Coaches</vt:lpstr>
      <vt:lpstr>Session Objectives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Adoption” or “Techie Talks” Roundtable:  XXX</dc:title>
  <dc:creator>TonyStein</dc:creator>
  <cp:lastModifiedBy>Mitch Milam</cp:lastModifiedBy>
  <cp:revision>10</cp:revision>
  <dcterms:created xsi:type="dcterms:W3CDTF">2013-09-06T02:58:21Z</dcterms:created>
  <dcterms:modified xsi:type="dcterms:W3CDTF">2013-10-25T18:13:30Z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0x01010028C27F6A29DBC5499A29145CCF8A6FEF</vt:lpwstr>
  </property>
</Properties>
</file>