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09" r:id="rId2"/>
    <p:sldId id="406" r:id="rId3"/>
    <p:sldId id="571" r:id="rId4"/>
    <p:sldId id="534" r:id="rId5"/>
    <p:sldId id="535" r:id="rId6"/>
    <p:sldId id="257" r:id="rId7"/>
    <p:sldId id="483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60" r:id="rId21"/>
    <p:sldId id="303" r:id="rId22"/>
    <p:sldId id="302" r:id="rId23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evelop1.net/public/page/Ribbon-Workbench-for-Dynamics-CRM-2011.aspx" TargetMode="External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develop1.net/public/page/Ribbon-Workbench-for-Dynamics-CRM-2011.asp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E07CE-5731-4742-9525-BB7EA60CDD9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93FF91-8572-413C-80A0-D566B077D8DF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Command Bar</a:t>
          </a:r>
          <a:endParaRPr lang="en-US"/>
        </a:p>
      </dgm:t>
    </dgm:pt>
    <dgm:pt modelId="{14D1807D-9F82-4665-A376-235E4F542FFD}" type="parTrans" cxnId="{D9838BAA-591E-45B8-A646-E9BAB7E0BEA5}">
      <dgm:prSet/>
      <dgm:spPr/>
      <dgm:t>
        <a:bodyPr/>
        <a:lstStyle/>
        <a:p>
          <a:endParaRPr lang="en-US"/>
        </a:p>
      </dgm:t>
    </dgm:pt>
    <dgm:pt modelId="{32B251F6-5EC5-463B-80BB-B9BD1EE52DAC}" type="sibTrans" cxnId="{D9838BAA-591E-45B8-A646-E9BAB7E0BEA5}">
      <dgm:prSet/>
      <dgm:spPr/>
      <dgm:t>
        <a:bodyPr/>
        <a:lstStyle/>
        <a:p>
          <a:endParaRPr lang="en-US"/>
        </a:p>
      </dgm:t>
    </dgm:pt>
    <dgm:pt modelId="{4C3858B2-FE74-494C-AFC8-6B288D6701AD}">
      <dgm:prSet/>
      <dgm:spPr/>
      <dgm:t>
        <a:bodyPr/>
        <a:lstStyle/>
        <a:p>
          <a:pPr rtl="0" eaLnBrk="1" latinLnBrk="0" hangingPunct="1"/>
          <a:r>
            <a:rPr lang="en-US"/>
            <a:t>Ribbon</a:t>
          </a:r>
          <a:endParaRPr lang="en-US"/>
        </a:p>
      </dgm:t>
    </dgm:pt>
    <dgm:pt modelId="{2E2C41E2-5E42-481D-92B4-5F1525747D13}" type="parTrans" cxnId="{5866DB68-1F07-4496-8C0D-4A9A6AE4475A}">
      <dgm:prSet/>
      <dgm:spPr/>
      <dgm:t>
        <a:bodyPr/>
        <a:lstStyle/>
        <a:p>
          <a:endParaRPr lang="en-US"/>
        </a:p>
      </dgm:t>
    </dgm:pt>
    <dgm:pt modelId="{D7523328-1C76-4615-8C60-4CBB3B7F37F1}" type="sibTrans" cxnId="{5866DB68-1F07-4496-8C0D-4A9A6AE4475A}">
      <dgm:prSet/>
      <dgm:spPr/>
      <dgm:t>
        <a:bodyPr/>
        <a:lstStyle/>
        <a:p>
          <a:endParaRPr lang="en-US"/>
        </a:p>
      </dgm:t>
    </dgm:pt>
    <dgm:pt modelId="{23B0F17B-2B62-4959-B76E-35A08A84FD4A}">
      <dgm:prSet/>
      <dgm:spPr/>
      <dgm:t>
        <a:bodyPr/>
        <a:lstStyle/>
        <a:p>
          <a:pPr rtl="0" eaLnBrk="1" latinLnBrk="0" hangingPunct="1"/>
          <a:r>
            <a:rPr lang="en-US"/>
            <a:t>Tablet</a:t>
          </a:r>
          <a:endParaRPr lang="en-US"/>
        </a:p>
      </dgm:t>
    </dgm:pt>
    <dgm:pt modelId="{691AA8B7-EEB4-4332-83B7-4BDC9045A367}" type="parTrans" cxnId="{7B2E2B6B-1E62-4E49-A369-BFCCF3100F22}">
      <dgm:prSet/>
      <dgm:spPr/>
      <dgm:t>
        <a:bodyPr/>
        <a:lstStyle/>
        <a:p>
          <a:endParaRPr lang="en-US"/>
        </a:p>
      </dgm:t>
    </dgm:pt>
    <dgm:pt modelId="{17CB70C2-2FFD-4777-9075-0D1644DA4208}" type="sibTrans" cxnId="{7B2E2B6B-1E62-4E49-A369-BFCCF3100F22}">
      <dgm:prSet/>
      <dgm:spPr/>
      <dgm:t>
        <a:bodyPr/>
        <a:lstStyle/>
        <a:p>
          <a:endParaRPr lang="en-US"/>
        </a:p>
      </dgm:t>
    </dgm:pt>
    <dgm:pt modelId="{06DC3F00-BBC8-4880-BC80-0C1BDE345C85}" type="pres">
      <dgm:prSet presAssocID="{F04E07CE-5731-4742-9525-BB7EA60CDD9B}" presName="Name0" presStyleCnt="0">
        <dgm:presLayoutVars>
          <dgm:dir/>
          <dgm:animLvl val="lvl"/>
          <dgm:resizeHandles val="exact"/>
        </dgm:presLayoutVars>
      </dgm:prSet>
      <dgm:spPr/>
    </dgm:pt>
    <dgm:pt modelId="{848DA8CF-CCCC-4EC3-8E9D-298D9158D7A5}" type="pres">
      <dgm:prSet presAssocID="{3F93FF91-8572-413C-80A0-D566B077D8DF}" presName="linNode" presStyleCnt="0"/>
      <dgm:spPr/>
    </dgm:pt>
    <dgm:pt modelId="{D2937FD5-B54B-4962-9882-C70400F74CD2}" type="pres">
      <dgm:prSet presAssocID="{3F93FF91-8572-413C-80A0-D566B077D8D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691DE7E-B2BE-4065-8CEF-5C8F3E0EEDFA}" type="pres">
      <dgm:prSet presAssocID="{32B251F6-5EC5-463B-80BB-B9BD1EE52DAC}" presName="sp" presStyleCnt="0"/>
      <dgm:spPr/>
    </dgm:pt>
    <dgm:pt modelId="{6AD28FBE-8E77-466D-94F8-63F20D4A79A8}" type="pres">
      <dgm:prSet presAssocID="{4C3858B2-FE74-494C-AFC8-6B288D6701AD}" presName="linNode" presStyleCnt="0"/>
      <dgm:spPr/>
    </dgm:pt>
    <dgm:pt modelId="{C798EF38-B65A-4718-8951-9279F50F2DFC}" type="pres">
      <dgm:prSet presAssocID="{4C3858B2-FE74-494C-AFC8-6B288D6701A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1C01380-8B07-49B5-8F36-2983DC1AAC25}" type="pres">
      <dgm:prSet presAssocID="{D7523328-1C76-4615-8C60-4CBB3B7F37F1}" presName="sp" presStyleCnt="0"/>
      <dgm:spPr/>
    </dgm:pt>
    <dgm:pt modelId="{13BC7E9B-810C-40FC-85D8-6835D3811AD6}" type="pres">
      <dgm:prSet presAssocID="{23B0F17B-2B62-4959-B76E-35A08A84FD4A}" presName="linNode" presStyleCnt="0"/>
      <dgm:spPr/>
    </dgm:pt>
    <dgm:pt modelId="{FC54F2DB-22CF-48DA-809F-B22AA3DD8AEE}" type="pres">
      <dgm:prSet presAssocID="{23B0F17B-2B62-4959-B76E-35A08A84FD4A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D9838BAA-591E-45B8-A646-E9BAB7E0BEA5}" srcId="{F04E07CE-5731-4742-9525-BB7EA60CDD9B}" destId="{3F93FF91-8572-413C-80A0-D566B077D8DF}" srcOrd="0" destOrd="0" parTransId="{14D1807D-9F82-4665-A376-235E4F542FFD}" sibTransId="{32B251F6-5EC5-463B-80BB-B9BD1EE52DAC}"/>
    <dgm:cxn modelId="{5866DB68-1F07-4496-8C0D-4A9A6AE4475A}" srcId="{F04E07CE-5731-4742-9525-BB7EA60CDD9B}" destId="{4C3858B2-FE74-494C-AFC8-6B288D6701AD}" srcOrd="1" destOrd="0" parTransId="{2E2C41E2-5E42-481D-92B4-5F1525747D13}" sibTransId="{D7523328-1C76-4615-8C60-4CBB3B7F37F1}"/>
    <dgm:cxn modelId="{161A2DDC-C138-4460-B944-B36FF0CBDF45}" type="presOf" srcId="{4C3858B2-FE74-494C-AFC8-6B288D6701AD}" destId="{C798EF38-B65A-4718-8951-9279F50F2DFC}" srcOrd="0" destOrd="0" presId="urn:microsoft.com/office/officeart/2005/8/layout/vList5"/>
    <dgm:cxn modelId="{6FEDE376-AD7E-4E35-973B-B461C3EE7D23}" type="presOf" srcId="{F04E07CE-5731-4742-9525-BB7EA60CDD9B}" destId="{06DC3F00-BBC8-4880-BC80-0C1BDE345C85}" srcOrd="0" destOrd="0" presId="urn:microsoft.com/office/officeart/2005/8/layout/vList5"/>
    <dgm:cxn modelId="{C0EE3017-3AFA-4FF6-AE0F-93A5A7B967E5}" type="presOf" srcId="{23B0F17B-2B62-4959-B76E-35A08A84FD4A}" destId="{FC54F2DB-22CF-48DA-809F-B22AA3DD8AEE}" srcOrd="0" destOrd="0" presId="urn:microsoft.com/office/officeart/2005/8/layout/vList5"/>
    <dgm:cxn modelId="{7B2E2B6B-1E62-4E49-A369-BFCCF3100F22}" srcId="{F04E07CE-5731-4742-9525-BB7EA60CDD9B}" destId="{23B0F17B-2B62-4959-B76E-35A08A84FD4A}" srcOrd="2" destOrd="0" parTransId="{691AA8B7-EEB4-4332-83B7-4BDC9045A367}" sibTransId="{17CB70C2-2FFD-4777-9075-0D1644DA4208}"/>
    <dgm:cxn modelId="{E6A987E4-D401-4A85-971E-975FCDCD4D38}" type="presOf" srcId="{3F93FF91-8572-413C-80A0-D566B077D8DF}" destId="{D2937FD5-B54B-4962-9882-C70400F74CD2}" srcOrd="0" destOrd="0" presId="urn:microsoft.com/office/officeart/2005/8/layout/vList5"/>
    <dgm:cxn modelId="{2D540E7C-F0DE-4716-A965-C97BFF2EFC57}" type="presParOf" srcId="{06DC3F00-BBC8-4880-BC80-0C1BDE345C85}" destId="{848DA8CF-CCCC-4EC3-8E9D-298D9158D7A5}" srcOrd="0" destOrd="0" presId="urn:microsoft.com/office/officeart/2005/8/layout/vList5"/>
    <dgm:cxn modelId="{AEC0A941-7E64-441F-8D44-AFD71455B874}" type="presParOf" srcId="{848DA8CF-CCCC-4EC3-8E9D-298D9158D7A5}" destId="{D2937FD5-B54B-4962-9882-C70400F74CD2}" srcOrd="0" destOrd="0" presId="urn:microsoft.com/office/officeart/2005/8/layout/vList5"/>
    <dgm:cxn modelId="{025DEBA2-45C5-4618-8CDE-384971B4F26F}" type="presParOf" srcId="{06DC3F00-BBC8-4880-BC80-0C1BDE345C85}" destId="{E691DE7E-B2BE-4065-8CEF-5C8F3E0EEDFA}" srcOrd="1" destOrd="0" presId="urn:microsoft.com/office/officeart/2005/8/layout/vList5"/>
    <dgm:cxn modelId="{23F98D8C-3550-4115-A983-75D95B28EE83}" type="presParOf" srcId="{06DC3F00-BBC8-4880-BC80-0C1BDE345C85}" destId="{6AD28FBE-8E77-466D-94F8-63F20D4A79A8}" srcOrd="2" destOrd="0" presId="urn:microsoft.com/office/officeart/2005/8/layout/vList5"/>
    <dgm:cxn modelId="{08B8D82A-1161-40FE-9FB9-9120D0C0FDB7}" type="presParOf" srcId="{6AD28FBE-8E77-466D-94F8-63F20D4A79A8}" destId="{C798EF38-B65A-4718-8951-9279F50F2DFC}" srcOrd="0" destOrd="0" presId="urn:microsoft.com/office/officeart/2005/8/layout/vList5"/>
    <dgm:cxn modelId="{7EB4CACE-7371-4789-89AE-C65FFC887913}" type="presParOf" srcId="{06DC3F00-BBC8-4880-BC80-0C1BDE345C85}" destId="{A1C01380-8B07-49B5-8F36-2983DC1AAC25}" srcOrd="3" destOrd="0" presId="urn:microsoft.com/office/officeart/2005/8/layout/vList5"/>
    <dgm:cxn modelId="{DA1E4DDB-03F7-4541-BAFF-473661B26D30}" type="presParOf" srcId="{06DC3F00-BBC8-4880-BC80-0C1BDE345C85}" destId="{13BC7E9B-810C-40FC-85D8-6835D3811AD6}" srcOrd="4" destOrd="0" presId="urn:microsoft.com/office/officeart/2005/8/layout/vList5"/>
    <dgm:cxn modelId="{43F34808-D45B-45E1-856B-A679F739EF17}" type="presParOf" srcId="{13BC7E9B-810C-40FC-85D8-6835D3811AD6}" destId="{FC54F2DB-22CF-48DA-809F-B22AA3DD8AE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92AB965-AEBF-4F9D-A976-30C325B85C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25CC10-95FB-4A5E-BD1B-B46E68349530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Create a solution</a:t>
          </a:r>
          <a:endParaRPr lang="en-US"/>
        </a:p>
      </dgm:t>
    </dgm:pt>
    <dgm:pt modelId="{CCD1A1BD-0181-4D2A-8169-F772220611B5}" type="parTrans" cxnId="{ECC3B195-39FB-4E7F-B269-0FB381D2DAB6}">
      <dgm:prSet/>
      <dgm:spPr/>
      <dgm:t>
        <a:bodyPr/>
        <a:lstStyle/>
        <a:p>
          <a:endParaRPr lang="en-US"/>
        </a:p>
      </dgm:t>
    </dgm:pt>
    <dgm:pt modelId="{44EC6A32-4534-44F4-82B9-9B14EA735C30}" type="sibTrans" cxnId="{ECC3B195-39FB-4E7F-B269-0FB381D2DAB6}">
      <dgm:prSet/>
      <dgm:spPr/>
      <dgm:t>
        <a:bodyPr/>
        <a:lstStyle/>
        <a:p>
          <a:endParaRPr lang="en-US"/>
        </a:p>
      </dgm:t>
    </dgm:pt>
    <dgm:pt modelId="{93A8DE10-6ADB-40B1-B876-2B6346B10C7E}">
      <dgm:prSet/>
      <dgm:spPr/>
      <dgm:t>
        <a:bodyPr/>
        <a:lstStyle/>
        <a:p>
          <a:pPr rtl="0" eaLnBrk="1" latinLnBrk="0" hangingPunct="1"/>
          <a:r>
            <a:rPr lang="en-US"/>
            <a:t>Should hold only the entities you wish to customize</a:t>
          </a:r>
          <a:endParaRPr lang="en-US"/>
        </a:p>
      </dgm:t>
    </dgm:pt>
    <dgm:pt modelId="{B802EC5A-3C30-48EA-8558-263FFB1236C4}" type="parTrans" cxnId="{4A10B104-6BBA-4F40-A08F-E3E482912298}">
      <dgm:prSet/>
      <dgm:spPr/>
      <dgm:t>
        <a:bodyPr/>
        <a:lstStyle/>
        <a:p>
          <a:endParaRPr lang="en-US"/>
        </a:p>
      </dgm:t>
    </dgm:pt>
    <dgm:pt modelId="{7B273011-2FA7-4D51-B040-64D5C7872502}" type="sibTrans" cxnId="{4A10B104-6BBA-4F40-A08F-E3E482912298}">
      <dgm:prSet/>
      <dgm:spPr/>
      <dgm:t>
        <a:bodyPr/>
        <a:lstStyle/>
        <a:p>
          <a:endParaRPr lang="en-US"/>
        </a:p>
      </dgm:t>
    </dgm:pt>
    <dgm:pt modelId="{638B16A8-4755-4A69-85CE-789917C5C466}">
      <dgm:prSet/>
      <dgm:spPr/>
      <dgm:t>
        <a:bodyPr/>
        <a:lstStyle/>
        <a:p>
          <a:pPr rtl="0" eaLnBrk="1" latinLnBrk="0" hangingPunct="1"/>
          <a:r>
            <a:rPr lang="en-US"/>
            <a:t>Typically separate for your normal development solution</a:t>
          </a:r>
          <a:endParaRPr lang="en-US"/>
        </a:p>
      </dgm:t>
    </dgm:pt>
    <dgm:pt modelId="{DA652245-6E69-497F-8772-C44F1EF7E767}" type="parTrans" cxnId="{04DD2C8B-7B5B-4AB1-8212-F8602BF1C258}">
      <dgm:prSet/>
      <dgm:spPr/>
      <dgm:t>
        <a:bodyPr/>
        <a:lstStyle/>
        <a:p>
          <a:endParaRPr lang="en-US"/>
        </a:p>
      </dgm:t>
    </dgm:pt>
    <dgm:pt modelId="{F1A7354A-72BE-48E2-9A63-2494A1B9F720}" type="sibTrans" cxnId="{04DD2C8B-7B5B-4AB1-8212-F8602BF1C258}">
      <dgm:prSet/>
      <dgm:spPr/>
      <dgm:t>
        <a:bodyPr/>
        <a:lstStyle/>
        <a:p>
          <a:endParaRPr lang="en-US"/>
        </a:p>
      </dgm:t>
    </dgm:pt>
    <dgm:pt modelId="{451EFC86-CEBC-4B52-AE60-68B0D40FF2D7}">
      <dgm:prSet/>
      <dgm:spPr/>
      <dgm:t>
        <a:bodyPr/>
        <a:lstStyle/>
        <a:p>
          <a:pPr rtl="0" eaLnBrk="1" latinLnBrk="0" hangingPunct="1"/>
          <a:r>
            <a:rPr lang="en-US"/>
            <a:t>Edit the ribbon</a:t>
          </a:r>
          <a:endParaRPr lang="en-US"/>
        </a:p>
      </dgm:t>
    </dgm:pt>
    <dgm:pt modelId="{28F0E827-1427-4D36-8849-1C7F68B3620E}" type="parTrans" cxnId="{6D0D76AA-645A-4D8C-806B-C26C2E43425D}">
      <dgm:prSet/>
      <dgm:spPr/>
      <dgm:t>
        <a:bodyPr/>
        <a:lstStyle/>
        <a:p>
          <a:endParaRPr lang="en-US"/>
        </a:p>
      </dgm:t>
    </dgm:pt>
    <dgm:pt modelId="{A535D48B-DC30-4713-A185-D1AE502108F2}" type="sibTrans" cxnId="{6D0D76AA-645A-4D8C-806B-C26C2E43425D}">
      <dgm:prSet/>
      <dgm:spPr/>
      <dgm:t>
        <a:bodyPr/>
        <a:lstStyle/>
        <a:p>
          <a:endParaRPr lang="en-US"/>
        </a:p>
      </dgm:t>
    </dgm:pt>
    <dgm:pt modelId="{553A1B41-F1D6-4873-AF90-A21C9A567292}">
      <dgm:prSet/>
      <dgm:spPr/>
      <dgm:t>
        <a:bodyPr/>
        <a:lstStyle/>
        <a:p>
          <a:pPr rtl="0" eaLnBrk="1" latinLnBrk="0" hangingPunct="1"/>
          <a:r>
            <a:rPr lang="en-US"/>
            <a:t>Publish the customizations</a:t>
          </a:r>
          <a:endParaRPr lang="en-US"/>
        </a:p>
      </dgm:t>
    </dgm:pt>
    <dgm:pt modelId="{D3C56712-EFF0-45E6-A4A3-1B76BFCD4305}" type="parTrans" cxnId="{75809543-8F31-46E1-9B1E-88276E66DFD2}">
      <dgm:prSet/>
      <dgm:spPr/>
      <dgm:t>
        <a:bodyPr/>
        <a:lstStyle/>
        <a:p>
          <a:endParaRPr lang="en-US"/>
        </a:p>
      </dgm:t>
    </dgm:pt>
    <dgm:pt modelId="{CC2FBC4E-7903-4049-8070-C2C56B5B9212}" type="sibTrans" cxnId="{75809543-8F31-46E1-9B1E-88276E66DFD2}">
      <dgm:prSet/>
      <dgm:spPr/>
      <dgm:t>
        <a:bodyPr/>
        <a:lstStyle/>
        <a:p>
          <a:endParaRPr lang="en-US"/>
        </a:p>
      </dgm:t>
    </dgm:pt>
    <dgm:pt modelId="{284B61B6-6FC3-4EFE-99E0-689513C3F20C}" type="pres">
      <dgm:prSet presAssocID="{E92AB965-AEBF-4F9D-A976-30C325B85CAA}" presName="linear" presStyleCnt="0">
        <dgm:presLayoutVars>
          <dgm:animLvl val="lvl"/>
          <dgm:resizeHandles val="exact"/>
        </dgm:presLayoutVars>
      </dgm:prSet>
      <dgm:spPr/>
    </dgm:pt>
    <dgm:pt modelId="{40D52BB3-F97D-4292-A542-2815F9257216}" type="pres">
      <dgm:prSet presAssocID="{6F25CC10-95FB-4A5E-BD1B-B46E683495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440C283-3A6D-4D92-AE18-9DEFEAADAF94}" type="pres">
      <dgm:prSet presAssocID="{6F25CC10-95FB-4A5E-BD1B-B46E68349530}" presName="childText" presStyleLbl="revTx" presStyleIdx="0" presStyleCnt="1">
        <dgm:presLayoutVars>
          <dgm:bulletEnabled val="1"/>
        </dgm:presLayoutVars>
      </dgm:prSet>
      <dgm:spPr/>
    </dgm:pt>
    <dgm:pt modelId="{0BFC07C8-4BA8-4AF1-914A-CA9C6104D20B}" type="pres">
      <dgm:prSet presAssocID="{451EFC86-CEBC-4B52-AE60-68B0D40FF2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CDE312-092F-4C71-AE05-31DB54C873C3}" type="pres">
      <dgm:prSet presAssocID="{A535D48B-DC30-4713-A185-D1AE502108F2}" presName="spacer" presStyleCnt="0"/>
      <dgm:spPr/>
    </dgm:pt>
    <dgm:pt modelId="{48CAA328-1C5F-408D-A243-FB59ACA2FF8F}" type="pres">
      <dgm:prSet presAssocID="{553A1B41-F1D6-4873-AF90-A21C9A56729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F896FB-2B15-4570-BFBF-2567F93D6E83}" type="presOf" srcId="{638B16A8-4755-4A69-85CE-789917C5C466}" destId="{C440C283-3A6D-4D92-AE18-9DEFEAADAF94}" srcOrd="0" destOrd="1" presId="urn:microsoft.com/office/officeart/2005/8/layout/vList2"/>
    <dgm:cxn modelId="{885EA48B-3027-412C-B4BD-B526DB7C09FD}" type="presOf" srcId="{6F25CC10-95FB-4A5E-BD1B-B46E68349530}" destId="{40D52BB3-F97D-4292-A542-2815F9257216}" srcOrd="0" destOrd="0" presId="urn:microsoft.com/office/officeart/2005/8/layout/vList2"/>
    <dgm:cxn modelId="{F623926B-C771-4DB0-A9DC-B80B72A714AE}" type="presOf" srcId="{E92AB965-AEBF-4F9D-A976-30C325B85CAA}" destId="{284B61B6-6FC3-4EFE-99E0-689513C3F20C}" srcOrd="0" destOrd="0" presId="urn:microsoft.com/office/officeart/2005/8/layout/vList2"/>
    <dgm:cxn modelId="{8F177D0F-8ABE-4FAD-9898-DF0A5BDFEC4B}" type="presOf" srcId="{553A1B41-F1D6-4873-AF90-A21C9A567292}" destId="{48CAA328-1C5F-408D-A243-FB59ACA2FF8F}" srcOrd="0" destOrd="0" presId="urn:microsoft.com/office/officeart/2005/8/layout/vList2"/>
    <dgm:cxn modelId="{4A10B104-6BBA-4F40-A08F-E3E482912298}" srcId="{6F25CC10-95FB-4A5E-BD1B-B46E68349530}" destId="{93A8DE10-6ADB-40B1-B876-2B6346B10C7E}" srcOrd="0" destOrd="0" parTransId="{B802EC5A-3C30-48EA-8558-263FFB1236C4}" sibTransId="{7B273011-2FA7-4D51-B040-64D5C7872502}"/>
    <dgm:cxn modelId="{04DD2C8B-7B5B-4AB1-8212-F8602BF1C258}" srcId="{6F25CC10-95FB-4A5E-BD1B-B46E68349530}" destId="{638B16A8-4755-4A69-85CE-789917C5C466}" srcOrd="1" destOrd="0" parTransId="{DA652245-6E69-497F-8772-C44F1EF7E767}" sibTransId="{F1A7354A-72BE-48E2-9A63-2494A1B9F720}"/>
    <dgm:cxn modelId="{ECC3B195-39FB-4E7F-B269-0FB381D2DAB6}" srcId="{E92AB965-AEBF-4F9D-A976-30C325B85CAA}" destId="{6F25CC10-95FB-4A5E-BD1B-B46E68349530}" srcOrd="0" destOrd="0" parTransId="{CCD1A1BD-0181-4D2A-8169-F772220611B5}" sibTransId="{44EC6A32-4534-44F4-82B9-9B14EA735C30}"/>
    <dgm:cxn modelId="{75809543-8F31-46E1-9B1E-88276E66DFD2}" srcId="{E92AB965-AEBF-4F9D-A976-30C325B85CAA}" destId="{553A1B41-F1D6-4873-AF90-A21C9A567292}" srcOrd="2" destOrd="0" parTransId="{D3C56712-EFF0-45E6-A4A3-1B76BFCD4305}" sibTransId="{CC2FBC4E-7903-4049-8070-C2C56B5B9212}"/>
    <dgm:cxn modelId="{6D0D76AA-645A-4D8C-806B-C26C2E43425D}" srcId="{E92AB965-AEBF-4F9D-A976-30C325B85CAA}" destId="{451EFC86-CEBC-4B52-AE60-68B0D40FF2D7}" srcOrd="1" destOrd="0" parTransId="{28F0E827-1427-4D36-8849-1C7F68B3620E}" sibTransId="{A535D48B-DC30-4713-A185-D1AE502108F2}"/>
    <dgm:cxn modelId="{7007CCC5-D8F6-4D50-9F84-02A6BEB8D738}" type="presOf" srcId="{93A8DE10-6ADB-40B1-B876-2B6346B10C7E}" destId="{C440C283-3A6D-4D92-AE18-9DEFEAADAF94}" srcOrd="0" destOrd="0" presId="urn:microsoft.com/office/officeart/2005/8/layout/vList2"/>
    <dgm:cxn modelId="{D01254D9-E7E0-40FD-A3D4-0C491418471C}" type="presOf" srcId="{451EFC86-CEBC-4B52-AE60-68B0D40FF2D7}" destId="{0BFC07C8-4BA8-4AF1-914A-CA9C6104D20B}" srcOrd="0" destOrd="0" presId="urn:microsoft.com/office/officeart/2005/8/layout/vList2"/>
    <dgm:cxn modelId="{F9371C1D-CF2A-46C3-A28C-E91650365D6C}" type="presParOf" srcId="{284B61B6-6FC3-4EFE-99E0-689513C3F20C}" destId="{40D52BB3-F97D-4292-A542-2815F9257216}" srcOrd="0" destOrd="0" presId="urn:microsoft.com/office/officeart/2005/8/layout/vList2"/>
    <dgm:cxn modelId="{70ACFC45-33C7-44E7-9447-764298D61149}" type="presParOf" srcId="{284B61B6-6FC3-4EFE-99E0-689513C3F20C}" destId="{C440C283-3A6D-4D92-AE18-9DEFEAADAF94}" srcOrd="1" destOrd="0" presId="urn:microsoft.com/office/officeart/2005/8/layout/vList2"/>
    <dgm:cxn modelId="{6D521986-A86D-4E5C-971A-B85EA61DD68D}" type="presParOf" srcId="{284B61B6-6FC3-4EFE-99E0-689513C3F20C}" destId="{0BFC07C8-4BA8-4AF1-914A-CA9C6104D20B}" srcOrd="2" destOrd="0" presId="urn:microsoft.com/office/officeart/2005/8/layout/vList2"/>
    <dgm:cxn modelId="{EF54DFB6-43E7-43FB-9C8D-717B93E2C528}" type="presParOf" srcId="{284B61B6-6FC3-4EFE-99E0-689513C3F20C}" destId="{A4CDE312-092F-4C71-AE05-31DB54C873C3}" srcOrd="3" destOrd="0" presId="urn:microsoft.com/office/officeart/2005/8/layout/vList2"/>
    <dgm:cxn modelId="{CBD2DD00-C090-456E-97C5-97E76C27504E}" type="presParOf" srcId="{284B61B6-6FC3-4EFE-99E0-689513C3F20C}" destId="{48CAA328-1C5F-408D-A243-FB59ACA2FF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8523910-2CBB-432F-96C1-5389FF7898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5212DD-B3C9-45DE-9B16-7BD006DBDF5F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The </a:t>
          </a:r>
          <a:r>
            <a:rPr lang="en-US" i="1"/>
            <a:t>only</a:t>
          </a:r>
          <a:r>
            <a:rPr lang="en-US"/>
            <a:t> tool you should ever use to edit the ribbon.</a:t>
          </a:r>
          <a:endParaRPr lang="en-US"/>
        </a:p>
      </dgm:t>
    </dgm:pt>
    <dgm:pt modelId="{29DC99DB-AA50-4ED8-89F8-626A2851B6C0}" type="parTrans" cxnId="{5EC4384D-079A-4AB1-A150-63072DC1955C}">
      <dgm:prSet/>
      <dgm:spPr/>
      <dgm:t>
        <a:bodyPr/>
        <a:lstStyle/>
        <a:p>
          <a:endParaRPr lang="en-US"/>
        </a:p>
      </dgm:t>
    </dgm:pt>
    <dgm:pt modelId="{547D9BA8-7A6C-4DF1-892D-1B091070462C}" type="sibTrans" cxnId="{5EC4384D-079A-4AB1-A150-63072DC1955C}">
      <dgm:prSet/>
      <dgm:spPr/>
      <dgm:t>
        <a:bodyPr/>
        <a:lstStyle/>
        <a:p>
          <a:endParaRPr lang="en-US"/>
        </a:p>
      </dgm:t>
    </dgm:pt>
    <dgm:pt modelId="{7CC1C3D4-84CF-4EA2-ACC9-2F5B82CCDFB1}">
      <dgm:prSet/>
      <dgm:spPr/>
      <dgm:t>
        <a:bodyPr/>
        <a:lstStyle/>
        <a:p>
          <a:pPr rtl="0" eaLnBrk="1" latinLnBrk="0" hangingPunct="1"/>
          <a:r>
            <a:rPr lang="en-US" dirty="0">
              <a:hlinkClick xmlns:r="http://schemas.openxmlformats.org/officeDocument/2006/relationships" r:id="rId1"/>
            </a:rPr>
            <a:t>http://www.develop1.net/public/page/Ribbon-Workbench-for-Dynamics-CRM-2011.aspx</a:t>
          </a:r>
          <a:endParaRPr lang="en-US" dirty="0"/>
        </a:p>
      </dgm:t>
    </dgm:pt>
    <dgm:pt modelId="{43F8848A-3F5F-48C2-8EA5-5A3E6BC6CEA5}" type="parTrans" cxnId="{700E89E0-BFCA-4EEF-B959-2B65E3D6DA4A}">
      <dgm:prSet/>
      <dgm:spPr/>
      <dgm:t>
        <a:bodyPr/>
        <a:lstStyle/>
        <a:p>
          <a:endParaRPr lang="en-US"/>
        </a:p>
      </dgm:t>
    </dgm:pt>
    <dgm:pt modelId="{CFE734EC-AD0C-47CF-843C-DA21E74D68B5}" type="sibTrans" cxnId="{700E89E0-BFCA-4EEF-B959-2B65E3D6DA4A}">
      <dgm:prSet/>
      <dgm:spPr/>
      <dgm:t>
        <a:bodyPr/>
        <a:lstStyle/>
        <a:p>
          <a:endParaRPr lang="en-US"/>
        </a:p>
      </dgm:t>
    </dgm:pt>
    <dgm:pt modelId="{AE4F61E1-753C-409E-9D26-06CA0FD23342}" type="pres">
      <dgm:prSet presAssocID="{88523910-2CBB-432F-96C1-5389FF789879}" presName="linear" presStyleCnt="0">
        <dgm:presLayoutVars>
          <dgm:animLvl val="lvl"/>
          <dgm:resizeHandles val="exact"/>
        </dgm:presLayoutVars>
      </dgm:prSet>
      <dgm:spPr/>
    </dgm:pt>
    <dgm:pt modelId="{9BA42221-4359-4BF0-AE84-C401085DAA31}" type="pres">
      <dgm:prSet presAssocID="{E65212DD-B3C9-45DE-9B16-7BD006DBDF5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086E2FA-1BF3-4EA4-A1C3-130868EC86B3}" type="pres">
      <dgm:prSet presAssocID="{E65212DD-B3C9-45DE-9B16-7BD006DBDF5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0E89E0-BFCA-4EEF-B959-2B65E3D6DA4A}" srcId="{E65212DD-B3C9-45DE-9B16-7BD006DBDF5F}" destId="{7CC1C3D4-84CF-4EA2-ACC9-2F5B82CCDFB1}" srcOrd="0" destOrd="0" parTransId="{43F8848A-3F5F-48C2-8EA5-5A3E6BC6CEA5}" sibTransId="{CFE734EC-AD0C-47CF-843C-DA21E74D68B5}"/>
    <dgm:cxn modelId="{877E47EA-E1FF-44F4-A35E-96477A245E3B}" type="presOf" srcId="{88523910-2CBB-432F-96C1-5389FF789879}" destId="{AE4F61E1-753C-409E-9D26-06CA0FD23342}" srcOrd="0" destOrd="0" presId="urn:microsoft.com/office/officeart/2005/8/layout/vList2"/>
    <dgm:cxn modelId="{6545D65A-2F8F-474D-AEFE-3F5055058DB4}" type="presOf" srcId="{E65212DD-B3C9-45DE-9B16-7BD006DBDF5F}" destId="{9BA42221-4359-4BF0-AE84-C401085DAA31}" srcOrd="0" destOrd="0" presId="urn:microsoft.com/office/officeart/2005/8/layout/vList2"/>
    <dgm:cxn modelId="{5EC4384D-079A-4AB1-A150-63072DC1955C}" srcId="{88523910-2CBB-432F-96C1-5389FF789879}" destId="{E65212DD-B3C9-45DE-9B16-7BD006DBDF5F}" srcOrd="0" destOrd="0" parTransId="{29DC99DB-AA50-4ED8-89F8-626A2851B6C0}" sibTransId="{547D9BA8-7A6C-4DF1-892D-1B091070462C}"/>
    <dgm:cxn modelId="{47EFBD8C-D9A7-4AEB-9F3B-0D2EBD28694F}" type="presOf" srcId="{7CC1C3D4-84CF-4EA2-ACC9-2F5B82CCDFB1}" destId="{9086E2FA-1BF3-4EA4-A1C3-130868EC86B3}" srcOrd="0" destOrd="0" presId="urn:microsoft.com/office/officeart/2005/8/layout/vList2"/>
    <dgm:cxn modelId="{023CE185-A73C-4957-AC8A-BD76AAA20377}" type="presParOf" srcId="{AE4F61E1-753C-409E-9D26-06CA0FD23342}" destId="{9BA42221-4359-4BF0-AE84-C401085DAA31}" srcOrd="0" destOrd="0" presId="urn:microsoft.com/office/officeart/2005/8/layout/vList2"/>
    <dgm:cxn modelId="{A3FB7508-77D5-4620-8EBE-03DA44E9C64B}" type="presParOf" srcId="{AE4F61E1-753C-409E-9D26-06CA0FD23342}" destId="{9086E2FA-1BF3-4EA4-A1C3-130868EC86B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4F95CA-A4F9-4C92-AA61-37743133D72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BCEF91-AACC-4BF1-B8CA-27EEE48B8BAE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Web</a:t>
          </a:r>
          <a:endParaRPr lang="en-US"/>
        </a:p>
      </dgm:t>
    </dgm:pt>
    <dgm:pt modelId="{EEE741B4-4CE2-41C7-9A72-20395746EC65}" type="parTrans" cxnId="{56DC4683-EABB-4186-AEA1-021397EF9B5F}">
      <dgm:prSet/>
      <dgm:spPr/>
      <dgm:t>
        <a:bodyPr/>
        <a:lstStyle/>
        <a:p>
          <a:endParaRPr lang="en-US"/>
        </a:p>
      </dgm:t>
    </dgm:pt>
    <dgm:pt modelId="{D376C10E-5EAA-4948-9B9F-C90347DBA146}" type="sibTrans" cxnId="{56DC4683-EABB-4186-AEA1-021397EF9B5F}">
      <dgm:prSet/>
      <dgm:spPr/>
      <dgm:t>
        <a:bodyPr/>
        <a:lstStyle/>
        <a:p>
          <a:endParaRPr lang="en-US"/>
        </a:p>
      </dgm:t>
    </dgm:pt>
    <dgm:pt modelId="{C9AE1FEF-7835-4EB4-A0ED-2C622EA7696B}">
      <dgm:prSet/>
      <dgm:spPr/>
      <dgm:t>
        <a:bodyPr/>
        <a:lstStyle/>
        <a:p>
          <a:pPr rtl="0" eaLnBrk="1" latinLnBrk="0" hangingPunct="1"/>
          <a:r>
            <a:rPr lang="en-US"/>
            <a:t>Outlook</a:t>
          </a:r>
          <a:endParaRPr lang="en-US"/>
        </a:p>
      </dgm:t>
    </dgm:pt>
    <dgm:pt modelId="{60C37222-3019-4E3A-BBDD-03FB0C2CCCC5}" type="parTrans" cxnId="{CE53D550-D660-436D-9F18-C12AC1C95432}">
      <dgm:prSet/>
      <dgm:spPr/>
      <dgm:t>
        <a:bodyPr/>
        <a:lstStyle/>
        <a:p>
          <a:endParaRPr lang="en-US"/>
        </a:p>
      </dgm:t>
    </dgm:pt>
    <dgm:pt modelId="{F6959421-3AEF-4FBB-A9AB-2611A42CB03F}" type="sibTrans" cxnId="{CE53D550-D660-436D-9F18-C12AC1C95432}">
      <dgm:prSet/>
      <dgm:spPr/>
      <dgm:t>
        <a:bodyPr/>
        <a:lstStyle/>
        <a:p>
          <a:endParaRPr lang="en-US"/>
        </a:p>
      </dgm:t>
    </dgm:pt>
    <dgm:pt modelId="{1F22AA90-EED2-412F-BC04-EBB0D90148C0}">
      <dgm:prSet/>
      <dgm:spPr/>
      <dgm:t>
        <a:bodyPr/>
        <a:lstStyle/>
        <a:p>
          <a:pPr rtl="0" eaLnBrk="1" latinLnBrk="0" hangingPunct="1"/>
          <a:r>
            <a:rPr lang="en-US"/>
            <a:t>Tablet/Mobile</a:t>
          </a:r>
          <a:endParaRPr lang="en-US"/>
        </a:p>
      </dgm:t>
    </dgm:pt>
    <dgm:pt modelId="{CFB7B8AE-7C8B-46A1-9672-F3E5007BB70A}" type="parTrans" cxnId="{62558D2A-592F-4A43-9139-CD05F53AA389}">
      <dgm:prSet/>
      <dgm:spPr/>
      <dgm:t>
        <a:bodyPr/>
        <a:lstStyle/>
        <a:p>
          <a:endParaRPr lang="en-US"/>
        </a:p>
      </dgm:t>
    </dgm:pt>
    <dgm:pt modelId="{2F0998A4-2979-40F4-A9BA-41E1BABB1933}" type="sibTrans" cxnId="{62558D2A-592F-4A43-9139-CD05F53AA389}">
      <dgm:prSet/>
      <dgm:spPr/>
      <dgm:t>
        <a:bodyPr/>
        <a:lstStyle/>
        <a:p>
          <a:endParaRPr lang="en-US"/>
        </a:p>
      </dgm:t>
    </dgm:pt>
    <dgm:pt modelId="{BEC26DAA-982B-489B-B1DD-CFB1057C2FAD}">
      <dgm:prSet/>
      <dgm:spPr/>
      <dgm:t>
        <a:bodyPr/>
        <a:lstStyle/>
        <a:p>
          <a:pPr rtl="0" eaLnBrk="1" latinLnBrk="0" hangingPunct="1"/>
          <a:r>
            <a:rPr lang="en-US"/>
            <a:t>Interactive Service Hub</a:t>
          </a:r>
          <a:endParaRPr lang="en-US"/>
        </a:p>
      </dgm:t>
    </dgm:pt>
    <dgm:pt modelId="{676AF1C1-4A48-4D69-A0C8-6684B61433BE}" type="parTrans" cxnId="{5489D62D-6B35-4C98-93B6-9E1B783C79CB}">
      <dgm:prSet/>
      <dgm:spPr/>
      <dgm:t>
        <a:bodyPr/>
        <a:lstStyle/>
        <a:p>
          <a:endParaRPr lang="en-US"/>
        </a:p>
      </dgm:t>
    </dgm:pt>
    <dgm:pt modelId="{1F8E7C03-1D76-4162-A407-33E824491C7C}" type="sibTrans" cxnId="{5489D62D-6B35-4C98-93B6-9E1B783C79CB}">
      <dgm:prSet/>
      <dgm:spPr/>
      <dgm:t>
        <a:bodyPr/>
        <a:lstStyle/>
        <a:p>
          <a:endParaRPr lang="en-US"/>
        </a:p>
      </dgm:t>
    </dgm:pt>
    <dgm:pt modelId="{73047766-0C7F-4E04-BA55-E70CCBCAD461}" type="pres">
      <dgm:prSet presAssocID="{7A4F95CA-A4F9-4C92-AA61-37743133D72D}" presName="Name0" presStyleCnt="0">
        <dgm:presLayoutVars>
          <dgm:dir/>
          <dgm:animLvl val="lvl"/>
          <dgm:resizeHandles val="exact"/>
        </dgm:presLayoutVars>
      </dgm:prSet>
      <dgm:spPr/>
    </dgm:pt>
    <dgm:pt modelId="{5C24C5EB-478E-471A-AA57-75178466C22E}" type="pres">
      <dgm:prSet presAssocID="{34BCEF91-AACC-4BF1-B8CA-27EEE48B8BAE}" presName="linNode" presStyleCnt="0"/>
      <dgm:spPr/>
    </dgm:pt>
    <dgm:pt modelId="{C0A00434-7AA8-45F6-BA50-1C8C1428045F}" type="pres">
      <dgm:prSet presAssocID="{34BCEF91-AACC-4BF1-B8CA-27EEE48B8BA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7810DC5-EF6B-4D7D-8A69-D0A5C8310A66}" type="pres">
      <dgm:prSet presAssocID="{D376C10E-5EAA-4948-9B9F-C90347DBA146}" presName="sp" presStyleCnt="0"/>
      <dgm:spPr/>
    </dgm:pt>
    <dgm:pt modelId="{0439050B-A082-4862-B21E-DE3153F78A99}" type="pres">
      <dgm:prSet presAssocID="{C9AE1FEF-7835-4EB4-A0ED-2C622EA7696B}" presName="linNode" presStyleCnt="0"/>
      <dgm:spPr/>
    </dgm:pt>
    <dgm:pt modelId="{20FF549B-0329-4427-8EF5-5CAE5FC9CDF7}" type="pres">
      <dgm:prSet presAssocID="{C9AE1FEF-7835-4EB4-A0ED-2C622EA7696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5DA763B-4E2B-4C28-B695-0CF1D48AB9F1}" type="pres">
      <dgm:prSet presAssocID="{F6959421-3AEF-4FBB-A9AB-2611A42CB03F}" presName="sp" presStyleCnt="0"/>
      <dgm:spPr/>
    </dgm:pt>
    <dgm:pt modelId="{E6DB7C6B-68A7-4FFE-87E4-E0E8AB3FE248}" type="pres">
      <dgm:prSet presAssocID="{1F22AA90-EED2-412F-BC04-EBB0D90148C0}" presName="linNode" presStyleCnt="0"/>
      <dgm:spPr/>
    </dgm:pt>
    <dgm:pt modelId="{A9C5E303-10C5-482C-BB40-051C84ED4F41}" type="pres">
      <dgm:prSet presAssocID="{1F22AA90-EED2-412F-BC04-EBB0D90148C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A725E6B-B6C2-4B7A-ACB0-3B5ABE118C1C}" type="pres">
      <dgm:prSet presAssocID="{2F0998A4-2979-40F4-A9BA-41E1BABB1933}" presName="sp" presStyleCnt="0"/>
      <dgm:spPr/>
    </dgm:pt>
    <dgm:pt modelId="{3A56F278-097D-47C5-BE43-E7F3CAD30F66}" type="pres">
      <dgm:prSet presAssocID="{BEC26DAA-982B-489B-B1DD-CFB1057C2FAD}" presName="linNode" presStyleCnt="0"/>
      <dgm:spPr/>
    </dgm:pt>
    <dgm:pt modelId="{C9D54CB2-4C8E-47AD-8647-E2542B8BB549}" type="pres">
      <dgm:prSet presAssocID="{BEC26DAA-982B-489B-B1DD-CFB1057C2FA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2558D2A-592F-4A43-9139-CD05F53AA389}" srcId="{7A4F95CA-A4F9-4C92-AA61-37743133D72D}" destId="{1F22AA90-EED2-412F-BC04-EBB0D90148C0}" srcOrd="2" destOrd="0" parTransId="{CFB7B8AE-7C8B-46A1-9672-F3E5007BB70A}" sibTransId="{2F0998A4-2979-40F4-A9BA-41E1BABB1933}"/>
    <dgm:cxn modelId="{0E1FA6EF-12DE-4325-8E55-019D1439DE3D}" type="presOf" srcId="{34BCEF91-AACC-4BF1-B8CA-27EEE48B8BAE}" destId="{C0A00434-7AA8-45F6-BA50-1C8C1428045F}" srcOrd="0" destOrd="0" presId="urn:microsoft.com/office/officeart/2005/8/layout/vList5"/>
    <dgm:cxn modelId="{0B297755-B981-4C2C-A89C-0873FD048AE2}" type="presOf" srcId="{C9AE1FEF-7835-4EB4-A0ED-2C622EA7696B}" destId="{20FF549B-0329-4427-8EF5-5CAE5FC9CDF7}" srcOrd="0" destOrd="0" presId="urn:microsoft.com/office/officeart/2005/8/layout/vList5"/>
    <dgm:cxn modelId="{5489D62D-6B35-4C98-93B6-9E1B783C79CB}" srcId="{7A4F95CA-A4F9-4C92-AA61-37743133D72D}" destId="{BEC26DAA-982B-489B-B1DD-CFB1057C2FAD}" srcOrd="3" destOrd="0" parTransId="{676AF1C1-4A48-4D69-A0C8-6684B61433BE}" sibTransId="{1F8E7C03-1D76-4162-A407-33E824491C7C}"/>
    <dgm:cxn modelId="{56DC4683-EABB-4186-AEA1-021397EF9B5F}" srcId="{7A4F95CA-A4F9-4C92-AA61-37743133D72D}" destId="{34BCEF91-AACC-4BF1-B8CA-27EEE48B8BAE}" srcOrd="0" destOrd="0" parTransId="{EEE741B4-4CE2-41C7-9A72-20395746EC65}" sibTransId="{D376C10E-5EAA-4948-9B9F-C90347DBA146}"/>
    <dgm:cxn modelId="{CE53D550-D660-436D-9F18-C12AC1C95432}" srcId="{7A4F95CA-A4F9-4C92-AA61-37743133D72D}" destId="{C9AE1FEF-7835-4EB4-A0ED-2C622EA7696B}" srcOrd="1" destOrd="0" parTransId="{60C37222-3019-4E3A-BBDD-03FB0C2CCCC5}" sibTransId="{F6959421-3AEF-4FBB-A9AB-2611A42CB03F}"/>
    <dgm:cxn modelId="{6D1A77CD-0FF9-49AE-AD7C-BE02F865C064}" type="presOf" srcId="{7A4F95CA-A4F9-4C92-AA61-37743133D72D}" destId="{73047766-0C7F-4E04-BA55-E70CCBCAD461}" srcOrd="0" destOrd="0" presId="urn:microsoft.com/office/officeart/2005/8/layout/vList5"/>
    <dgm:cxn modelId="{111F8F23-986A-45B8-9917-4B7AC82E9DE8}" type="presOf" srcId="{1F22AA90-EED2-412F-BC04-EBB0D90148C0}" destId="{A9C5E303-10C5-482C-BB40-051C84ED4F41}" srcOrd="0" destOrd="0" presId="urn:microsoft.com/office/officeart/2005/8/layout/vList5"/>
    <dgm:cxn modelId="{CB96EA9D-BE57-42C5-A9DF-15F82E0ABB85}" type="presOf" srcId="{BEC26DAA-982B-489B-B1DD-CFB1057C2FAD}" destId="{C9D54CB2-4C8E-47AD-8647-E2542B8BB549}" srcOrd="0" destOrd="0" presId="urn:microsoft.com/office/officeart/2005/8/layout/vList5"/>
    <dgm:cxn modelId="{5312D607-E1C8-4DA5-9E7C-0753BF1ACAE7}" type="presParOf" srcId="{73047766-0C7F-4E04-BA55-E70CCBCAD461}" destId="{5C24C5EB-478E-471A-AA57-75178466C22E}" srcOrd="0" destOrd="0" presId="urn:microsoft.com/office/officeart/2005/8/layout/vList5"/>
    <dgm:cxn modelId="{DFAC0A63-B165-4215-A5BD-1CB9151971D5}" type="presParOf" srcId="{5C24C5EB-478E-471A-AA57-75178466C22E}" destId="{C0A00434-7AA8-45F6-BA50-1C8C1428045F}" srcOrd="0" destOrd="0" presId="urn:microsoft.com/office/officeart/2005/8/layout/vList5"/>
    <dgm:cxn modelId="{B7677524-2F62-4522-BB8E-F4862A273E45}" type="presParOf" srcId="{73047766-0C7F-4E04-BA55-E70CCBCAD461}" destId="{47810DC5-EF6B-4D7D-8A69-D0A5C8310A66}" srcOrd="1" destOrd="0" presId="urn:microsoft.com/office/officeart/2005/8/layout/vList5"/>
    <dgm:cxn modelId="{F7CE6473-6AC7-4C6D-B4E0-59E928BAE143}" type="presParOf" srcId="{73047766-0C7F-4E04-BA55-E70CCBCAD461}" destId="{0439050B-A082-4862-B21E-DE3153F78A99}" srcOrd="2" destOrd="0" presId="urn:microsoft.com/office/officeart/2005/8/layout/vList5"/>
    <dgm:cxn modelId="{1DB1E9C5-BA94-4407-82A3-A743200981EB}" type="presParOf" srcId="{0439050B-A082-4862-B21E-DE3153F78A99}" destId="{20FF549B-0329-4427-8EF5-5CAE5FC9CDF7}" srcOrd="0" destOrd="0" presId="urn:microsoft.com/office/officeart/2005/8/layout/vList5"/>
    <dgm:cxn modelId="{1DE61C6F-7B49-4160-B946-F143D34587DD}" type="presParOf" srcId="{73047766-0C7F-4E04-BA55-E70CCBCAD461}" destId="{25DA763B-4E2B-4C28-B695-0CF1D48AB9F1}" srcOrd="3" destOrd="0" presId="urn:microsoft.com/office/officeart/2005/8/layout/vList5"/>
    <dgm:cxn modelId="{02336692-EC3E-4D24-8C63-7123F4DFEEA0}" type="presParOf" srcId="{73047766-0C7F-4E04-BA55-E70CCBCAD461}" destId="{E6DB7C6B-68A7-4FFE-87E4-E0E8AB3FE248}" srcOrd="4" destOrd="0" presId="urn:microsoft.com/office/officeart/2005/8/layout/vList5"/>
    <dgm:cxn modelId="{F029917F-4A70-4FB6-9536-70E0905D270A}" type="presParOf" srcId="{E6DB7C6B-68A7-4FFE-87E4-E0E8AB3FE248}" destId="{A9C5E303-10C5-482C-BB40-051C84ED4F41}" srcOrd="0" destOrd="0" presId="urn:microsoft.com/office/officeart/2005/8/layout/vList5"/>
    <dgm:cxn modelId="{45323430-BBEE-4DA2-9FFB-206AA2D7139E}" type="presParOf" srcId="{73047766-0C7F-4E04-BA55-E70CCBCAD461}" destId="{1A725E6B-B6C2-4B7A-ACB0-3B5ABE118C1C}" srcOrd="5" destOrd="0" presId="urn:microsoft.com/office/officeart/2005/8/layout/vList5"/>
    <dgm:cxn modelId="{ECD97729-D193-4494-A30E-306C3C3F8289}" type="presParOf" srcId="{73047766-0C7F-4E04-BA55-E70CCBCAD461}" destId="{3A56F278-097D-47C5-BE43-E7F3CAD30F66}" srcOrd="6" destOrd="0" presId="urn:microsoft.com/office/officeart/2005/8/layout/vList5"/>
    <dgm:cxn modelId="{D725CDC1-7206-41D0-BDBD-86EDB9D0A944}" type="presParOf" srcId="{3A56F278-097D-47C5-BE43-E7F3CAD30F66}" destId="{C9D54CB2-4C8E-47AD-8647-E2542B8BB5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760435-3EF5-4C14-BDEF-C9FFDDA8BC1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06CDDC-EF11-4C78-8343-8A7546DEC07F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Button</a:t>
          </a:r>
          <a:endParaRPr lang="en-US"/>
        </a:p>
      </dgm:t>
    </dgm:pt>
    <dgm:pt modelId="{62774FA3-6F8A-4A78-9B94-661D4E17379B}" type="parTrans" cxnId="{A5BAB84C-F747-47FD-A77E-89FDC9FED4DE}">
      <dgm:prSet/>
      <dgm:spPr/>
      <dgm:t>
        <a:bodyPr/>
        <a:lstStyle/>
        <a:p>
          <a:endParaRPr lang="en-US"/>
        </a:p>
      </dgm:t>
    </dgm:pt>
    <dgm:pt modelId="{9505F607-DDF9-4523-9A95-0F4624DF7A3A}" type="sibTrans" cxnId="{A5BAB84C-F747-47FD-A77E-89FDC9FED4DE}">
      <dgm:prSet/>
      <dgm:spPr/>
      <dgm:t>
        <a:bodyPr/>
        <a:lstStyle/>
        <a:p>
          <a:endParaRPr lang="en-US"/>
        </a:p>
      </dgm:t>
    </dgm:pt>
    <dgm:pt modelId="{D56CAC6F-A978-4051-A1AF-51EA7A35226D}">
      <dgm:prSet/>
      <dgm:spPr/>
      <dgm:t>
        <a:bodyPr/>
        <a:lstStyle/>
        <a:p>
          <a:pPr rtl="0" eaLnBrk="1" latinLnBrk="0" hangingPunct="1"/>
          <a:r>
            <a:rPr lang="en-US"/>
            <a:t>Split Button</a:t>
          </a:r>
          <a:endParaRPr lang="en-US"/>
        </a:p>
      </dgm:t>
    </dgm:pt>
    <dgm:pt modelId="{294FDDBE-BCCF-4AFE-A415-DEA99F73CE3C}" type="parTrans" cxnId="{47E9BE6C-ED4D-4A14-9EE0-9DDB71E6B8FF}">
      <dgm:prSet/>
      <dgm:spPr/>
      <dgm:t>
        <a:bodyPr/>
        <a:lstStyle/>
        <a:p>
          <a:endParaRPr lang="en-US"/>
        </a:p>
      </dgm:t>
    </dgm:pt>
    <dgm:pt modelId="{E781F83A-48B1-452A-AC3C-B269DA71CEB6}" type="sibTrans" cxnId="{47E9BE6C-ED4D-4A14-9EE0-9DDB71E6B8FF}">
      <dgm:prSet/>
      <dgm:spPr/>
      <dgm:t>
        <a:bodyPr/>
        <a:lstStyle/>
        <a:p>
          <a:endParaRPr lang="en-US"/>
        </a:p>
      </dgm:t>
    </dgm:pt>
    <dgm:pt modelId="{346DF123-7D7D-4C2A-AE51-F5BCBCB76B5C}">
      <dgm:prSet/>
      <dgm:spPr/>
      <dgm:t>
        <a:bodyPr/>
        <a:lstStyle/>
        <a:p>
          <a:pPr rtl="0" eaLnBrk="1" latinLnBrk="0" hangingPunct="1"/>
          <a:r>
            <a:rPr lang="en-US"/>
            <a:t>Flyout</a:t>
          </a:r>
          <a:endParaRPr lang="en-US"/>
        </a:p>
      </dgm:t>
    </dgm:pt>
    <dgm:pt modelId="{2BCB328E-79D6-4356-B9BC-2DFDCE5DA5F1}" type="parTrans" cxnId="{3B38B160-1E34-49AE-9C39-067193BF64FA}">
      <dgm:prSet/>
      <dgm:spPr/>
      <dgm:t>
        <a:bodyPr/>
        <a:lstStyle/>
        <a:p>
          <a:endParaRPr lang="en-US"/>
        </a:p>
      </dgm:t>
    </dgm:pt>
    <dgm:pt modelId="{A4147C95-83B7-4EAB-BBDB-6775574556B2}" type="sibTrans" cxnId="{3B38B160-1E34-49AE-9C39-067193BF64FA}">
      <dgm:prSet/>
      <dgm:spPr/>
      <dgm:t>
        <a:bodyPr/>
        <a:lstStyle/>
        <a:p>
          <a:endParaRPr lang="en-US"/>
        </a:p>
      </dgm:t>
    </dgm:pt>
    <dgm:pt modelId="{2497ED86-BCD8-4629-B29F-AB391A576FC9}">
      <dgm:prSet/>
      <dgm:spPr/>
      <dgm:t>
        <a:bodyPr/>
        <a:lstStyle/>
        <a:p>
          <a:pPr rtl="0" eaLnBrk="1" latinLnBrk="0" hangingPunct="1"/>
          <a:r>
            <a:rPr lang="en-US"/>
            <a:t>Menu Section</a:t>
          </a:r>
          <a:endParaRPr lang="en-US"/>
        </a:p>
      </dgm:t>
    </dgm:pt>
    <dgm:pt modelId="{770A77FA-DE09-4D3B-BB96-8166FA0ECF12}" type="parTrans" cxnId="{666E9295-78BF-4D2F-A2AC-C1A44D1CB889}">
      <dgm:prSet/>
      <dgm:spPr/>
      <dgm:t>
        <a:bodyPr/>
        <a:lstStyle/>
        <a:p>
          <a:endParaRPr lang="en-US"/>
        </a:p>
      </dgm:t>
    </dgm:pt>
    <dgm:pt modelId="{78BC15CD-0AC6-44D7-B1EF-B3B0238730D5}" type="sibTrans" cxnId="{666E9295-78BF-4D2F-A2AC-C1A44D1CB889}">
      <dgm:prSet/>
      <dgm:spPr/>
      <dgm:t>
        <a:bodyPr/>
        <a:lstStyle/>
        <a:p>
          <a:endParaRPr lang="en-US"/>
        </a:p>
      </dgm:t>
    </dgm:pt>
    <dgm:pt modelId="{CB94F94B-2CDD-44EB-9FA3-151E47FD970D}">
      <dgm:prSet/>
      <dgm:spPr/>
      <dgm:t>
        <a:bodyPr/>
        <a:lstStyle/>
        <a:p>
          <a:pPr rtl="0" eaLnBrk="1" latinLnBrk="0" hangingPunct="1"/>
          <a:r>
            <a:rPr lang="en-US"/>
            <a:t>Group</a:t>
          </a:r>
          <a:endParaRPr lang="en-US"/>
        </a:p>
      </dgm:t>
    </dgm:pt>
    <dgm:pt modelId="{F86BE247-8B5D-4639-810E-94F9D03A1F77}" type="parTrans" cxnId="{82BB3EDB-3D00-4471-9ACE-E93F18999EE3}">
      <dgm:prSet/>
      <dgm:spPr/>
      <dgm:t>
        <a:bodyPr/>
        <a:lstStyle/>
        <a:p>
          <a:endParaRPr lang="en-US"/>
        </a:p>
      </dgm:t>
    </dgm:pt>
    <dgm:pt modelId="{49336FBA-2E8B-416C-B6B0-87CEF64C9A95}" type="sibTrans" cxnId="{82BB3EDB-3D00-4471-9ACE-E93F18999EE3}">
      <dgm:prSet/>
      <dgm:spPr/>
      <dgm:t>
        <a:bodyPr/>
        <a:lstStyle/>
        <a:p>
          <a:endParaRPr lang="en-US"/>
        </a:p>
      </dgm:t>
    </dgm:pt>
    <dgm:pt modelId="{029F20F6-52A6-4896-9AE2-4F9CAB5F4C23}" type="pres">
      <dgm:prSet presAssocID="{97760435-3EF5-4C14-BDEF-C9FFDDA8BC19}" presName="Name0" presStyleCnt="0">
        <dgm:presLayoutVars>
          <dgm:dir/>
          <dgm:animLvl val="lvl"/>
          <dgm:resizeHandles val="exact"/>
        </dgm:presLayoutVars>
      </dgm:prSet>
      <dgm:spPr/>
    </dgm:pt>
    <dgm:pt modelId="{04DC99EA-521F-40BC-95DF-1535C1D221E9}" type="pres">
      <dgm:prSet presAssocID="{8A06CDDC-EF11-4C78-8343-8A7546DEC07F}" presName="linNode" presStyleCnt="0"/>
      <dgm:spPr/>
    </dgm:pt>
    <dgm:pt modelId="{FA2F1B41-3885-4FD8-87B8-2ADADE934CB7}" type="pres">
      <dgm:prSet presAssocID="{8A06CDDC-EF11-4C78-8343-8A7546DEC07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7C467B4-AD8E-4FE2-B15C-3F44551943A7}" type="pres">
      <dgm:prSet presAssocID="{9505F607-DDF9-4523-9A95-0F4624DF7A3A}" presName="sp" presStyleCnt="0"/>
      <dgm:spPr/>
    </dgm:pt>
    <dgm:pt modelId="{04E086B3-EF51-4778-9FD5-BD28B4CA4937}" type="pres">
      <dgm:prSet presAssocID="{D56CAC6F-A978-4051-A1AF-51EA7A35226D}" presName="linNode" presStyleCnt="0"/>
      <dgm:spPr/>
    </dgm:pt>
    <dgm:pt modelId="{F08744B4-C37F-4D15-A79B-9AA14C9C5DF3}" type="pres">
      <dgm:prSet presAssocID="{D56CAC6F-A978-4051-A1AF-51EA7A35226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9EE3FFA-DAF0-4504-A7EA-AA960E982B2B}" type="pres">
      <dgm:prSet presAssocID="{E781F83A-48B1-452A-AC3C-B269DA71CEB6}" presName="sp" presStyleCnt="0"/>
      <dgm:spPr/>
    </dgm:pt>
    <dgm:pt modelId="{0726A2A1-1514-4D08-AB48-E6958FC9A41E}" type="pres">
      <dgm:prSet presAssocID="{346DF123-7D7D-4C2A-AE51-F5BCBCB76B5C}" presName="linNode" presStyleCnt="0"/>
      <dgm:spPr/>
    </dgm:pt>
    <dgm:pt modelId="{D894666A-968B-44F9-AC7B-1AB2216096CE}" type="pres">
      <dgm:prSet presAssocID="{346DF123-7D7D-4C2A-AE51-F5BCBCB76B5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06F51A8-AA14-41B5-91EA-C5D7453A7027}" type="pres">
      <dgm:prSet presAssocID="{A4147C95-83B7-4EAB-BBDB-6775574556B2}" presName="sp" presStyleCnt="0"/>
      <dgm:spPr/>
    </dgm:pt>
    <dgm:pt modelId="{D2960BF8-DD29-4070-B51B-29156F0BAFD2}" type="pres">
      <dgm:prSet presAssocID="{2497ED86-BCD8-4629-B29F-AB391A576FC9}" presName="linNode" presStyleCnt="0"/>
      <dgm:spPr/>
    </dgm:pt>
    <dgm:pt modelId="{19E55D72-F527-4E34-A8DE-F52CF0CB5C28}" type="pres">
      <dgm:prSet presAssocID="{2497ED86-BCD8-4629-B29F-AB391A576FC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A18602E-647D-4962-88E9-D156A8CE54DB}" type="pres">
      <dgm:prSet presAssocID="{78BC15CD-0AC6-44D7-B1EF-B3B0238730D5}" presName="sp" presStyleCnt="0"/>
      <dgm:spPr/>
    </dgm:pt>
    <dgm:pt modelId="{6A5EBBE5-7345-4D06-833E-83940555B9E8}" type="pres">
      <dgm:prSet presAssocID="{CB94F94B-2CDD-44EB-9FA3-151E47FD970D}" presName="linNode" presStyleCnt="0"/>
      <dgm:spPr/>
    </dgm:pt>
    <dgm:pt modelId="{1465E6EB-CEC6-4C5F-B460-A5B6299C3144}" type="pres">
      <dgm:prSet presAssocID="{CB94F94B-2CDD-44EB-9FA3-151E47FD970D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47E9BE6C-ED4D-4A14-9EE0-9DDB71E6B8FF}" srcId="{97760435-3EF5-4C14-BDEF-C9FFDDA8BC19}" destId="{D56CAC6F-A978-4051-A1AF-51EA7A35226D}" srcOrd="1" destOrd="0" parTransId="{294FDDBE-BCCF-4AFE-A415-DEA99F73CE3C}" sibTransId="{E781F83A-48B1-452A-AC3C-B269DA71CEB6}"/>
    <dgm:cxn modelId="{08E4A127-EDEE-4C4E-81B4-60517F7001D8}" type="presOf" srcId="{97760435-3EF5-4C14-BDEF-C9FFDDA8BC19}" destId="{029F20F6-52A6-4896-9AE2-4F9CAB5F4C23}" srcOrd="0" destOrd="0" presId="urn:microsoft.com/office/officeart/2005/8/layout/vList5"/>
    <dgm:cxn modelId="{3B38B160-1E34-49AE-9C39-067193BF64FA}" srcId="{97760435-3EF5-4C14-BDEF-C9FFDDA8BC19}" destId="{346DF123-7D7D-4C2A-AE51-F5BCBCB76B5C}" srcOrd="2" destOrd="0" parTransId="{2BCB328E-79D6-4356-B9BC-2DFDCE5DA5F1}" sibTransId="{A4147C95-83B7-4EAB-BBDB-6775574556B2}"/>
    <dgm:cxn modelId="{8A9D06F3-ED21-4325-A8D1-F3205EB9A0C3}" type="presOf" srcId="{CB94F94B-2CDD-44EB-9FA3-151E47FD970D}" destId="{1465E6EB-CEC6-4C5F-B460-A5B6299C3144}" srcOrd="0" destOrd="0" presId="urn:microsoft.com/office/officeart/2005/8/layout/vList5"/>
    <dgm:cxn modelId="{B096C084-A3ED-4907-9AC2-1FC7107D75C7}" type="presOf" srcId="{2497ED86-BCD8-4629-B29F-AB391A576FC9}" destId="{19E55D72-F527-4E34-A8DE-F52CF0CB5C28}" srcOrd="0" destOrd="0" presId="urn:microsoft.com/office/officeart/2005/8/layout/vList5"/>
    <dgm:cxn modelId="{817E44A4-54EA-462F-B570-E3E074A18043}" type="presOf" srcId="{8A06CDDC-EF11-4C78-8343-8A7546DEC07F}" destId="{FA2F1B41-3885-4FD8-87B8-2ADADE934CB7}" srcOrd="0" destOrd="0" presId="urn:microsoft.com/office/officeart/2005/8/layout/vList5"/>
    <dgm:cxn modelId="{82BB3EDB-3D00-4471-9ACE-E93F18999EE3}" srcId="{97760435-3EF5-4C14-BDEF-C9FFDDA8BC19}" destId="{CB94F94B-2CDD-44EB-9FA3-151E47FD970D}" srcOrd="4" destOrd="0" parTransId="{F86BE247-8B5D-4639-810E-94F9D03A1F77}" sibTransId="{49336FBA-2E8B-416C-B6B0-87CEF64C9A95}"/>
    <dgm:cxn modelId="{1BBEF461-AEA9-4824-A6F0-D1BCA64557E5}" type="presOf" srcId="{D56CAC6F-A978-4051-A1AF-51EA7A35226D}" destId="{F08744B4-C37F-4D15-A79B-9AA14C9C5DF3}" srcOrd="0" destOrd="0" presId="urn:microsoft.com/office/officeart/2005/8/layout/vList5"/>
    <dgm:cxn modelId="{C7452F90-DDE8-47DB-9C0E-50EBA75CEF4C}" type="presOf" srcId="{346DF123-7D7D-4C2A-AE51-F5BCBCB76B5C}" destId="{D894666A-968B-44F9-AC7B-1AB2216096CE}" srcOrd="0" destOrd="0" presId="urn:microsoft.com/office/officeart/2005/8/layout/vList5"/>
    <dgm:cxn modelId="{A5BAB84C-F747-47FD-A77E-89FDC9FED4DE}" srcId="{97760435-3EF5-4C14-BDEF-C9FFDDA8BC19}" destId="{8A06CDDC-EF11-4C78-8343-8A7546DEC07F}" srcOrd="0" destOrd="0" parTransId="{62774FA3-6F8A-4A78-9B94-661D4E17379B}" sibTransId="{9505F607-DDF9-4523-9A95-0F4624DF7A3A}"/>
    <dgm:cxn modelId="{666E9295-78BF-4D2F-A2AC-C1A44D1CB889}" srcId="{97760435-3EF5-4C14-BDEF-C9FFDDA8BC19}" destId="{2497ED86-BCD8-4629-B29F-AB391A576FC9}" srcOrd="3" destOrd="0" parTransId="{770A77FA-DE09-4D3B-BB96-8166FA0ECF12}" sibTransId="{78BC15CD-0AC6-44D7-B1EF-B3B0238730D5}"/>
    <dgm:cxn modelId="{0CEB6732-DE22-45D3-AB46-0EB7919843C9}" type="presParOf" srcId="{029F20F6-52A6-4896-9AE2-4F9CAB5F4C23}" destId="{04DC99EA-521F-40BC-95DF-1535C1D221E9}" srcOrd="0" destOrd="0" presId="urn:microsoft.com/office/officeart/2005/8/layout/vList5"/>
    <dgm:cxn modelId="{29E137AE-DD81-4574-BD97-25EB0A861176}" type="presParOf" srcId="{04DC99EA-521F-40BC-95DF-1535C1D221E9}" destId="{FA2F1B41-3885-4FD8-87B8-2ADADE934CB7}" srcOrd="0" destOrd="0" presId="urn:microsoft.com/office/officeart/2005/8/layout/vList5"/>
    <dgm:cxn modelId="{ECE22AF5-2651-40DF-A6A3-5B1B41D63375}" type="presParOf" srcId="{029F20F6-52A6-4896-9AE2-4F9CAB5F4C23}" destId="{47C467B4-AD8E-4FE2-B15C-3F44551943A7}" srcOrd="1" destOrd="0" presId="urn:microsoft.com/office/officeart/2005/8/layout/vList5"/>
    <dgm:cxn modelId="{F71F6B3B-0E97-4CC9-87E8-053C72C9C3B8}" type="presParOf" srcId="{029F20F6-52A6-4896-9AE2-4F9CAB5F4C23}" destId="{04E086B3-EF51-4778-9FD5-BD28B4CA4937}" srcOrd="2" destOrd="0" presId="urn:microsoft.com/office/officeart/2005/8/layout/vList5"/>
    <dgm:cxn modelId="{6322E97D-CDB2-4CD5-AD7C-5BD13F7EA3AD}" type="presParOf" srcId="{04E086B3-EF51-4778-9FD5-BD28B4CA4937}" destId="{F08744B4-C37F-4D15-A79B-9AA14C9C5DF3}" srcOrd="0" destOrd="0" presId="urn:microsoft.com/office/officeart/2005/8/layout/vList5"/>
    <dgm:cxn modelId="{81A1F37F-A9D1-43AF-B193-6EA3F83FD202}" type="presParOf" srcId="{029F20F6-52A6-4896-9AE2-4F9CAB5F4C23}" destId="{A9EE3FFA-DAF0-4504-A7EA-AA960E982B2B}" srcOrd="3" destOrd="0" presId="urn:microsoft.com/office/officeart/2005/8/layout/vList5"/>
    <dgm:cxn modelId="{575E5A52-84D8-4AAB-9490-928D8E7E4B26}" type="presParOf" srcId="{029F20F6-52A6-4896-9AE2-4F9CAB5F4C23}" destId="{0726A2A1-1514-4D08-AB48-E6958FC9A41E}" srcOrd="4" destOrd="0" presId="urn:microsoft.com/office/officeart/2005/8/layout/vList5"/>
    <dgm:cxn modelId="{B9A9A573-F21D-4D97-BF15-59D9C706CB3C}" type="presParOf" srcId="{0726A2A1-1514-4D08-AB48-E6958FC9A41E}" destId="{D894666A-968B-44F9-AC7B-1AB2216096CE}" srcOrd="0" destOrd="0" presId="urn:microsoft.com/office/officeart/2005/8/layout/vList5"/>
    <dgm:cxn modelId="{E7CE33E4-1618-4CE1-93B4-8C966DFDE85C}" type="presParOf" srcId="{029F20F6-52A6-4896-9AE2-4F9CAB5F4C23}" destId="{706F51A8-AA14-41B5-91EA-C5D7453A7027}" srcOrd="5" destOrd="0" presId="urn:microsoft.com/office/officeart/2005/8/layout/vList5"/>
    <dgm:cxn modelId="{8460A4EB-ED6B-4651-B32A-1753306728A5}" type="presParOf" srcId="{029F20F6-52A6-4896-9AE2-4F9CAB5F4C23}" destId="{D2960BF8-DD29-4070-B51B-29156F0BAFD2}" srcOrd="6" destOrd="0" presId="urn:microsoft.com/office/officeart/2005/8/layout/vList5"/>
    <dgm:cxn modelId="{8E804E64-7130-4E5C-8C52-545BBD92F44A}" type="presParOf" srcId="{D2960BF8-DD29-4070-B51B-29156F0BAFD2}" destId="{19E55D72-F527-4E34-A8DE-F52CF0CB5C28}" srcOrd="0" destOrd="0" presId="urn:microsoft.com/office/officeart/2005/8/layout/vList5"/>
    <dgm:cxn modelId="{9A71C7C6-2A70-4263-B04C-7F5FF7FEBDB6}" type="presParOf" srcId="{029F20F6-52A6-4896-9AE2-4F9CAB5F4C23}" destId="{9A18602E-647D-4962-88E9-D156A8CE54DB}" srcOrd="7" destOrd="0" presId="urn:microsoft.com/office/officeart/2005/8/layout/vList5"/>
    <dgm:cxn modelId="{691650FA-8131-4DBB-BBA8-AE82DAAFBA46}" type="presParOf" srcId="{029F20F6-52A6-4896-9AE2-4F9CAB5F4C23}" destId="{6A5EBBE5-7345-4D06-833E-83940555B9E8}" srcOrd="8" destOrd="0" presId="urn:microsoft.com/office/officeart/2005/8/layout/vList5"/>
    <dgm:cxn modelId="{75D1F57E-4C17-4E26-9D67-9B65E0938E83}" type="presParOf" srcId="{6A5EBBE5-7345-4D06-833E-83940555B9E8}" destId="{1465E6EB-CEC6-4C5F-B460-A5B6299C314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3EBCF0-F8FC-4EE5-9145-92A5AC71AE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474C75-31AD-4F13-8B3B-6EC128EE7EE1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Application Wide</a:t>
          </a:r>
          <a:endParaRPr lang="en-US"/>
        </a:p>
      </dgm:t>
    </dgm:pt>
    <dgm:pt modelId="{2CD204BA-0969-4107-B546-443750131BC7}" type="parTrans" cxnId="{1AAE321C-776D-4E9E-8782-7CF479B9E2B2}">
      <dgm:prSet/>
      <dgm:spPr/>
      <dgm:t>
        <a:bodyPr/>
        <a:lstStyle/>
        <a:p>
          <a:endParaRPr lang="en-US"/>
        </a:p>
      </dgm:t>
    </dgm:pt>
    <dgm:pt modelId="{8EAA968D-32A2-48B2-A251-4A4BAAB7FFBF}" type="sibTrans" cxnId="{1AAE321C-776D-4E9E-8782-7CF479B9E2B2}">
      <dgm:prSet/>
      <dgm:spPr/>
      <dgm:t>
        <a:bodyPr/>
        <a:lstStyle/>
        <a:p>
          <a:endParaRPr lang="en-US"/>
        </a:p>
      </dgm:t>
    </dgm:pt>
    <dgm:pt modelId="{A10F238D-93DD-4A85-8E9F-942AF558CFB2}">
      <dgm:prSet/>
      <dgm:spPr/>
      <dgm:t>
        <a:bodyPr/>
        <a:lstStyle/>
        <a:p>
          <a:pPr rtl="0" eaLnBrk="1" latinLnBrk="0" hangingPunct="1"/>
          <a:r>
            <a:rPr lang="en-US"/>
            <a:t>Display for the entire application, no matter which page the user is on.</a:t>
          </a:r>
          <a:endParaRPr lang="en-US"/>
        </a:p>
      </dgm:t>
    </dgm:pt>
    <dgm:pt modelId="{B4A11673-3710-4BE6-9E09-A21F6F272CA8}" type="parTrans" cxnId="{E1085CA8-94F3-4BC9-B8A4-82D5B6E4C72A}">
      <dgm:prSet/>
      <dgm:spPr/>
      <dgm:t>
        <a:bodyPr/>
        <a:lstStyle/>
        <a:p>
          <a:endParaRPr lang="en-US"/>
        </a:p>
      </dgm:t>
    </dgm:pt>
    <dgm:pt modelId="{9CB17D3F-5CD7-4877-B8BE-A5C019A61951}" type="sibTrans" cxnId="{E1085CA8-94F3-4BC9-B8A4-82D5B6E4C72A}">
      <dgm:prSet/>
      <dgm:spPr/>
      <dgm:t>
        <a:bodyPr/>
        <a:lstStyle/>
        <a:p>
          <a:endParaRPr lang="en-US"/>
        </a:p>
      </dgm:t>
    </dgm:pt>
    <dgm:pt modelId="{41DC5656-29A6-49B6-A42E-DA20A1CD508D}">
      <dgm:prSet/>
      <dgm:spPr/>
      <dgm:t>
        <a:bodyPr/>
        <a:lstStyle/>
        <a:p>
          <a:pPr rtl="0" eaLnBrk="1" latinLnBrk="0" hangingPunct="1"/>
          <a:r>
            <a:rPr lang="en-US"/>
            <a:t>All Forms</a:t>
          </a:r>
          <a:endParaRPr lang="en-US"/>
        </a:p>
      </dgm:t>
    </dgm:pt>
    <dgm:pt modelId="{9290B801-360D-4FEC-B209-D203E7A17B3B}" type="parTrans" cxnId="{6A9F0586-ECFD-4A9F-AEC0-1E78E1CE2A8A}">
      <dgm:prSet/>
      <dgm:spPr/>
      <dgm:t>
        <a:bodyPr/>
        <a:lstStyle/>
        <a:p>
          <a:endParaRPr lang="en-US"/>
        </a:p>
      </dgm:t>
    </dgm:pt>
    <dgm:pt modelId="{2E0D1AB7-FB3D-4FB8-A2C3-32895A0E382C}" type="sibTrans" cxnId="{6A9F0586-ECFD-4A9F-AEC0-1E78E1CE2A8A}">
      <dgm:prSet/>
      <dgm:spPr/>
      <dgm:t>
        <a:bodyPr/>
        <a:lstStyle/>
        <a:p>
          <a:endParaRPr lang="en-US"/>
        </a:p>
      </dgm:t>
    </dgm:pt>
    <dgm:pt modelId="{6B6F172C-7170-4F44-9B2D-FD0C712042E6}">
      <dgm:prSet/>
      <dgm:spPr/>
      <dgm:t>
        <a:bodyPr/>
        <a:lstStyle/>
        <a:p>
          <a:pPr rtl="0" eaLnBrk="1" latinLnBrk="0" hangingPunct="1"/>
          <a:r>
            <a:rPr lang="en-US"/>
            <a:t>Display on any entity forms</a:t>
          </a:r>
          <a:endParaRPr lang="en-US"/>
        </a:p>
      </dgm:t>
    </dgm:pt>
    <dgm:pt modelId="{9C94E7CD-8FD3-4FA0-A1A7-0F4CDF558465}" type="parTrans" cxnId="{5F411F5C-8282-444A-88E6-E1FD89F9153E}">
      <dgm:prSet/>
      <dgm:spPr/>
      <dgm:t>
        <a:bodyPr/>
        <a:lstStyle/>
        <a:p>
          <a:endParaRPr lang="en-US"/>
        </a:p>
      </dgm:t>
    </dgm:pt>
    <dgm:pt modelId="{EAD1CA06-1D94-4011-81EB-62441CFD7CF8}" type="sibTrans" cxnId="{5F411F5C-8282-444A-88E6-E1FD89F9153E}">
      <dgm:prSet/>
      <dgm:spPr/>
      <dgm:t>
        <a:bodyPr/>
        <a:lstStyle/>
        <a:p>
          <a:endParaRPr lang="en-US"/>
        </a:p>
      </dgm:t>
    </dgm:pt>
    <dgm:pt modelId="{9EEE66DA-EC56-4952-99D0-EB9763890F5B}">
      <dgm:prSet/>
      <dgm:spPr/>
      <dgm:t>
        <a:bodyPr/>
        <a:lstStyle/>
        <a:p>
          <a:pPr rtl="0" eaLnBrk="1" latinLnBrk="0" hangingPunct="1"/>
          <a:r>
            <a:rPr lang="en-US"/>
            <a:t>All Grids</a:t>
          </a:r>
          <a:endParaRPr lang="en-US"/>
        </a:p>
      </dgm:t>
    </dgm:pt>
    <dgm:pt modelId="{AEDD125E-52D4-442D-A951-8016825218FE}" type="parTrans" cxnId="{CE76AB93-9B3A-4D0C-9400-37C789807B10}">
      <dgm:prSet/>
      <dgm:spPr/>
      <dgm:t>
        <a:bodyPr/>
        <a:lstStyle/>
        <a:p>
          <a:endParaRPr lang="en-US"/>
        </a:p>
      </dgm:t>
    </dgm:pt>
    <dgm:pt modelId="{A223C326-90FF-4D42-BF5F-CFFE796F55C3}" type="sibTrans" cxnId="{CE76AB93-9B3A-4D0C-9400-37C789807B10}">
      <dgm:prSet/>
      <dgm:spPr/>
      <dgm:t>
        <a:bodyPr/>
        <a:lstStyle/>
        <a:p>
          <a:endParaRPr lang="en-US"/>
        </a:p>
      </dgm:t>
    </dgm:pt>
    <dgm:pt modelId="{A9A0DDF9-234E-411F-8458-29AE348D4BD8}">
      <dgm:prSet/>
      <dgm:spPr/>
      <dgm:t>
        <a:bodyPr/>
        <a:lstStyle/>
        <a:p>
          <a:pPr rtl="0" eaLnBrk="1" latinLnBrk="0" hangingPunct="1"/>
          <a:r>
            <a:rPr lang="en-US"/>
            <a:t>Display on any entity view</a:t>
          </a:r>
          <a:endParaRPr lang="en-US"/>
        </a:p>
      </dgm:t>
    </dgm:pt>
    <dgm:pt modelId="{78FF4CEE-E94A-413B-B766-D6D5A3F62862}" type="parTrans" cxnId="{3E3EFC80-2247-4A41-9E4C-1476247158D6}">
      <dgm:prSet/>
      <dgm:spPr/>
      <dgm:t>
        <a:bodyPr/>
        <a:lstStyle/>
        <a:p>
          <a:endParaRPr lang="en-US"/>
        </a:p>
      </dgm:t>
    </dgm:pt>
    <dgm:pt modelId="{E432F3A1-9082-4865-92B8-B22ED4F00B2C}" type="sibTrans" cxnId="{3E3EFC80-2247-4A41-9E4C-1476247158D6}">
      <dgm:prSet/>
      <dgm:spPr/>
      <dgm:t>
        <a:bodyPr/>
        <a:lstStyle/>
        <a:p>
          <a:endParaRPr lang="en-US"/>
        </a:p>
      </dgm:t>
    </dgm:pt>
    <dgm:pt modelId="{C3B6FC4C-4DC5-45C5-A963-81F183D593D6}">
      <dgm:prSet/>
      <dgm:spPr/>
      <dgm:t>
        <a:bodyPr/>
        <a:lstStyle/>
        <a:p>
          <a:pPr rtl="0" eaLnBrk="1" latinLnBrk="0" hangingPunct="1"/>
          <a:r>
            <a:rPr lang="en-US"/>
            <a:t>Entity-Based</a:t>
          </a:r>
          <a:endParaRPr lang="en-US"/>
        </a:p>
      </dgm:t>
    </dgm:pt>
    <dgm:pt modelId="{FADB91EB-DB09-4FD9-B49A-6CF71C4ECD0F}" type="parTrans" cxnId="{64435ADD-79FD-44DF-B461-937EE8B265EC}">
      <dgm:prSet/>
      <dgm:spPr/>
      <dgm:t>
        <a:bodyPr/>
        <a:lstStyle/>
        <a:p>
          <a:endParaRPr lang="en-US"/>
        </a:p>
      </dgm:t>
    </dgm:pt>
    <dgm:pt modelId="{9CEFDE58-FB34-493A-B683-8234DB1EE3C2}" type="sibTrans" cxnId="{64435ADD-79FD-44DF-B461-937EE8B265EC}">
      <dgm:prSet/>
      <dgm:spPr/>
      <dgm:t>
        <a:bodyPr/>
        <a:lstStyle/>
        <a:p>
          <a:endParaRPr lang="en-US"/>
        </a:p>
      </dgm:t>
    </dgm:pt>
    <dgm:pt modelId="{400D335D-BC01-4210-9E1C-CB668B33AF4D}">
      <dgm:prSet/>
      <dgm:spPr/>
      <dgm:t>
        <a:bodyPr/>
        <a:lstStyle/>
        <a:p>
          <a:pPr rtl="0" eaLnBrk="1" latinLnBrk="0" hangingPunct="1"/>
          <a:r>
            <a:rPr lang="en-US"/>
            <a:t>Are specific to an entity and only display on that entity</a:t>
          </a:r>
          <a:endParaRPr lang="en-US"/>
        </a:p>
      </dgm:t>
    </dgm:pt>
    <dgm:pt modelId="{54096FB9-54CA-47B3-A7E0-4C82CACAA793}" type="parTrans" cxnId="{FA1BFB9C-6327-45A7-9CC1-970D3B82572D}">
      <dgm:prSet/>
      <dgm:spPr/>
      <dgm:t>
        <a:bodyPr/>
        <a:lstStyle/>
        <a:p>
          <a:endParaRPr lang="en-US"/>
        </a:p>
      </dgm:t>
    </dgm:pt>
    <dgm:pt modelId="{71D69C88-C65C-4E5A-98F2-EF26D80C976A}" type="sibTrans" cxnId="{FA1BFB9C-6327-45A7-9CC1-970D3B82572D}">
      <dgm:prSet/>
      <dgm:spPr/>
      <dgm:t>
        <a:bodyPr/>
        <a:lstStyle/>
        <a:p>
          <a:endParaRPr lang="en-US"/>
        </a:p>
      </dgm:t>
    </dgm:pt>
    <dgm:pt modelId="{929650C8-7B15-4ABB-8A2F-48C362AADA5F}" type="pres">
      <dgm:prSet presAssocID="{323EBCF0-F8FC-4EE5-9145-92A5AC71AEDA}" presName="linear" presStyleCnt="0">
        <dgm:presLayoutVars>
          <dgm:animLvl val="lvl"/>
          <dgm:resizeHandles val="exact"/>
        </dgm:presLayoutVars>
      </dgm:prSet>
      <dgm:spPr/>
    </dgm:pt>
    <dgm:pt modelId="{2D77F942-02F6-4EB8-877A-C6D61089C9EC}" type="pres">
      <dgm:prSet presAssocID="{AC474C75-31AD-4F13-8B3B-6EC128EE7E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C9AFEA-0BA6-4879-8F8F-7EBB8D068A50}" type="pres">
      <dgm:prSet presAssocID="{AC474C75-31AD-4F13-8B3B-6EC128EE7EE1}" presName="childText" presStyleLbl="revTx" presStyleIdx="0" presStyleCnt="4">
        <dgm:presLayoutVars>
          <dgm:bulletEnabled val="1"/>
        </dgm:presLayoutVars>
      </dgm:prSet>
      <dgm:spPr/>
    </dgm:pt>
    <dgm:pt modelId="{467D1FC0-B1E5-4A25-B1B6-AF441DDE04C3}" type="pres">
      <dgm:prSet presAssocID="{41DC5656-29A6-49B6-A42E-DA20A1CD50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7CB415-D796-425D-9D33-37CF787A3689}" type="pres">
      <dgm:prSet presAssocID="{41DC5656-29A6-49B6-A42E-DA20A1CD508D}" presName="childText" presStyleLbl="revTx" presStyleIdx="1" presStyleCnt="4">
        <dgm:presLayoutVars>
          <dgm:bulletEnabled val="1"/>
        </dgm:presLayoutVars>
      </dgm:prSet>
      <dgm:spPr/>
    </dgm:pt>
    <dgm:pt modelId="{919092FD-B8BD-40AA-AFCB-22A9A734ED8C}" type="pres">
      <dgm:prSet presAssocID="{9EEE66DA-EC56-4952-99D0-EB9763890F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C2D302-6F60-4891-83A0-4026C913DB68}" type="pres">
      <dgm:prSet presAssocID="{9EEE66DA-EC56-4952-99D0-EB9763890F5B}" presName="childText" presStyleLbl="revTx" presStyleIdx="2" presStyleCnt="4">
        <dgm:presLayoutVars>
          <dgm:bulletEnabled val="1"/>
        </dgm:presLayoutVars>
      </dgm:prSet>
      <dgm:spPr/>
    </dgm:pt>
    <dgm:pt modelId="{A56F543A-AC69-47E7-8E34-5A5EECED95D8}" type="pres">
      <dgm:prSet presAssocID="{C3B6FC4C-4DC5-45C5-A963-81F183D593D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6ABFD8F-61F8-409A-9F93-473B7BD8C3F4}" type="pres">
      <dgm:prSet presAssocID="{C3B6FC4C-4DC5-45C5-A963-81F183D593D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F411F5C-8282-444A-88E6-E1FD89F9153E}" srcId="{41DC5656-29A6-49B6-A42E-DA20A1CD508D}" destId="{6B6F172C-7170-4F44-9B2D-FD0C712042E6}" srcOrd="0" destOrd="0" parTransId="{9C94E7CD-8FD3-4FA0-A1A7-0F4CDF558465}" sibTransId="{EAD1CA06-1D94-4011-81EB-62441CFD7CF8}"/>
    <dgm:cxn modelId="{C41C705D-F7A5-4120-AD59-5CEAD40BF8D2}" type="presOf" srcId="{323EBCF0-F8FC-4EE5-9145-92A5AC71AEDA}" destId="{929650C8-7B15-4ABB-8A2F-48C362AADA5F}" srcOrd="0" destOrd="0" presId="urn:microsoft.com/office/officeart/2005/8/layout/vList2"/>
    <dgm:cxn modelId="{CE76AB93-9B3A-4D0C-9400-37C789807B10}" srcId="{323EBCF0-F8FC-4EE5-9145-92A5AC71AEDA}" destId="{9EEE66DA-EC56-4952-99D0-EB9763890F5B}" srcOrd="2" destOrd="0" parTransId="{AEDD125E-52D4-442D-A951-8016825218FE}" sibTransId="{A223C326-90FF-4D42-BF5F-CFFE796F55C3}"/>
    <dgm:cxn modelId="{D68266C7-D425-4AE9-BA4C-930146FB42F8}" type="presOf" srcId="{9EEE66DA-EC56-4952-99D0-EB9763890F5B}" destId="{919092FD-B8BD-40AA-AFCB-22A9A734ED8C}" srcOrd="0" destOrd="0" presId="urn:microsoft.com/office/officeart/2005/8/layout/vList2"/>
    <dgm:cxn modelId="{A3417126-9CB0-4B7E-84F2-6704F9F09FDD}" type="presOf" srcId="{6B6F172C-7170-4F44-9B2D-FD0C712042E6}" destId="{007CB415-D796-425D-9D33-37CF787A3689}" srcOrd="0" destOrd="0" presId="urn:microsoft.com/office/officeart/2005/8/layout/vList2"/>
    <dgm:cxn modelId="{3E3EFC80-2247-4A41-9E4C-1476247158D6}" srcId="{9EEE66DA-EC56-4952-99D0-EB9763890F5B}" destId="{A9A0DDF9-234E-411F-8458-29AE348D4BD8}" srcOrd="0" destOrd="0" parTransId="{78FF4CEE-E94A-413B-B766-D6D5A3F62862}" sibTransId="{E432F3A1-9082-4865-92B8-B22ED4F00B2C}"/>
    <dgm:cxn modelId="{E1085CA8-94F3-4BC9-B8A4-82D5B6E4C72A}" srcId="{AC474C75-31AD-4F13-8B3B-6EC128EE7EE1}" destId="{A10F238D-93DD-4A85-8E9F-942AF558CFB2}" srcOrd="0" destOrd="0" parTransId="{B4A11673-3710-4BE6-9E09-A21F6F272CA8}" sibTransId="{9CB17D3F-5CD7-4877-B8BE-A5C019A61951}"/>
    <dgm:cxn modelId="{64435ADD-79FD-44DF-B461-937EE8B265EC}" srcId="{323EBCF0-F8FC-4EE5-9145-92A5AC71AEDA}" destId="{C3B6FC4C-4DC5-45C5-A963-81F183D593D6}" srcOrd="3" destOrd="0" parTransId="{FADB91EB-DB09-4FD9-B49A-6CF71C4ECD0F}" sibTransId="{9CEFDE58-FB34-493A-B683-8234DB1EE3C2}"/>
    <dgm:cxn modelId="{22671BC6-9020-4BD7-B134-9AC7D467818F}" type="presOf" srcId="{A10F238D-93DD-4A85-8E9F-942AF558CFB2}" destId="{90C9AFEA-0BA6-4879-8F8F-7EBB8D068A50}" srcOrd="0" destOrd="0" presId="urn:microsoft.com/office/officeart/2005/8/layout/vList2"/>
    <dgm:cxn modelId="{DF08530A-5821-4C4E-BA62-497BA252FECB}" type="presOf" srcId="{400D335D-BC01-4210-9E1C-CB668B33AF4D}" destId="{F6ABFD8F-61F8-409A-9F93-473B7BD8C3F4}" srcOrd="0" destOrd="0" presId="urn:microsoft.com/office/officeart/2005/8/layout/vList2"/>
    <dgm:cxn modelId="{E11649D1-0ED3-4E41-9E3E-C3F3FC11AAB4}" type="presOf" srcId="{41DC5656-29A6-49B6-A42E-DA20A1CD508D}" destId="{467D1FC0-B1E5-4A25-B1B6-AF441DDE04C3}" srcOrd="0" destOrd="0" presId="urn:microsoft.com/office/officeart/2005/8/layout/vList2"/>
    <dgm:cxn modelId="{1AAE321C-776D-4E9E-8782-7CF479B9E2B2}" srcId="{323EBCF0-F8FC-4EE5-9145-92A5AC71AEDA}" destId="{AC474C75-31AD-4F13-8B3B-6EC128EE7EE1}" srcOrd="0" destOrd="0" parTransId="{2CD204BA-0969-4107-B546-443750131BC7}" sibTransId="{8EAA968D-32A2-48B2-A251-4A4BAAB7FFBF}"/>
    <dgm:cxn modelId="{1DE6D570-048E-4C3B-856F-FBA885891678}" type="presOf" srcId="{AC474C75-31AD-4F13-8B3B-6EC128EE7EE1}" destId="{2D77F942-02F6-4EB8-877A-C6D61089C9EC}" srcOrd="0" destOrd="0" presId="urn:microsoft.com/office/officeart/2005/8/layout/vList2"/>
    <dgm:cxn modelId="{1C6D572A-5607-469E-AA88-A5778B5726B0}" type="presOf" srcId="{A9A0DDF9-234E-411F-8458-29AE348D4BD8}" destId="{1BC2D302-6F60-4891-83A0-4026C913DB68}" srcOrd="0" destOrd="0" presId="urn:microsoft.com/office/officeart/2005/8/layout/vList2"/>
    <dgm:cxn modelId="{FA1BFB9C-6327-45A7-9CC1-970D3B82572D}" srcId="{C3B6FC4C-4DC5-45C5-A963-81F183D593D6}" destId="{400D335D-BC01-4210-9E1C-CB668B33AF4D}" srcOrd="0" destOrd="0" parTransId="{54096FB9-54CA-47B3-A7E0-4C82CACAA793}" sibTransId="{71D69C88-C65C-4E5A-98F2-EF26D80C976A}"/>
    <dgm:cxn modelId="{E4514023-C956-49C0-8168-BDE0D883C993}" type="presOf" srcId="{C3B6FC4C-4DC5-45C5-A963-81F183D593D6}" destId="{A56F543A-AC69-47E7-8E34-5A5EECED95D8}" srcOrd="0" destOrd="0" presId="urn:microsoft.com/office/officeart/2005/8/layout/vList2"/>
    <dgm:cxn modelId="{6A9F0586-ECFD-4A9F-AEC0-1E78E1CE2A8A}" srcId="{323EBCF0-F8FC-4EE5-9145-92A5AC71AEDA}" destId="{41DC5656-29A6-49B6-A42E-DA20A1CD508D}" srcOrd="1" destOrd="0" parTransId="{9290B801-360D-4FEC-B209-D203E7A17B3B}" sibTransId="{2E0D1AB7-FB3D-4FB8-A2C3-32895A0E382C}"/>
    <dgm:cxn modelId="{D0A4CC13-8769-45F2-B65C-87CCC7302E6A}" type="presParOf" srcId="{929650C8-7B15-4ABB-8A2F-48C362AADA5F}" destId="{2D77F942-02F6-4EB8-877A-C6D61089C9EC}" srcOrd="0" destOrd="0" presId="urn:microsoft.com/office/officeart/2005/8/layout/vList2"/>
    <dgm:cxn modelId="{35F212FA-FEF6-4209-B2B1-9AD9B14A5286}" type="presParOf" srcId="{929650C8-7B15-4ABB-8A2F-48C362AADA5F}" destId="{90C9AFEA-0BA6-4879-8F8F-7EBB8D068A50}" srcOrd="1" destOrd="0" presId="urn:microsoft.com/office/officeart/2005/8/layout/vList2"/>
    <dgm:cxn modelId="{D95AAC94-745F-44F3-8AA8-A2BB2D80AED4}" type="presParOf" srcId="{929650C8-7B15-4ABB-8A2F-48C362AADA5F}" destId="{467D1FC0-B1E5-4A25-B1B6-AF441DDE04C3}" srcOrd="2" destOrd="0" presId="urn:microsoft.com/office/officeart/2005/8/layout/vList2"/>
    <dgm:cxn modelId="{450B56D9-F7CE-4247-A8FC-C291983D8C22}" type="presParOf" srcId="{929650C8-7B15-4ABB-8A2F-48C362AADA5F}" destId="{007CB415-D796-425D-9D33-37CF787A3689}" srcOrd="3" destOrd="0" presId="urn:microsoft.com/office/officeart/2005/8/layout/vList2"/>
    <dgm:cxn modelId="{3ACB2765-E8BF-4E1D-B364-EB75F0CAB6EB}" type="presParOf" srcId="{929650C8-7B15-4ABB-8A2F-48C362AADA5F}" destId="{919092FD-B8BD-40AA-AFCB-22A9A734ED8C}" srcOrd="4" destOrd="0" presId="urn:microsoft.com/office/officeart/2005/8/layout/vList2"/>
    <dgm:cxn modelId="{F6FADCA1-4D02-46BB-964E-B73509E1B2A8}" type="presParOf" srcId="{929650C8-7B15-4ABB-8A2F-48C362AADA5F}" destId="{1BC2D302-6F60-4891-83A0-4026C913DB68}" srcOrd="5" destOrd="0" presId="urn:microsoft.com/office/officeart/2005/8/layout/vList2"/>
    <dgm:cxn modelId="{28998886-6288-4F52-87F6-0DB3850A9376}" type="presParOf" srcId="{929650C8-7B15-4ABB-8A2F-48C362AADA5F}" destId="{A56F543A-AC69-47E7-8E34-5A5EECED95D8}" srcOrd="6" destOrd="0" presId="urn:microsoft.com/office/officeart/2005/8/layout/vList2"/>
    <dgm:cxn modelId="{F1B200E4-67A1-4CF0-838F-B0C84EB33FFA}" type="presParOf" srcId="{929650C8-7B15-4ABB-8A2F-48C362AADA5F}" destId="{F6ABFD8F-61F8-409A-9F93-473B7BD8C3F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7C10D3-9CA8-45A8-B4FC-8F8DB03C213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982778-9A73-450C-A4BF-B93ADB58C58E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Commands</a:t>
          </a:r>
          <a:endParaRPr lang="en-US"/>
        </a:p>
      </dgm:t>
    </dgm:pt>
    <dgm:pt modelId="{94D2C89D-A2B4-41BE-981A-C98B221F77E6}" type="parTrans" cxnId="{289CDF0E-BF33-4C31-B6C2-BE5468E6350F}">
      <dgm:prSet/>
      <dgm:spPr/>
      <dgm:t>
        <a:bodyPr/>
        <a:lstStyle/>
        <a:p>
          <a:endParaRPr lang="en-US"/>
        </a:p>
      </dgm:t>
    </dgm:pt>
    <dgm:pt modelId="{9DDA7D83-565C-471A-858B-B8C0F3F47C28}" type="sibTrans" cxnId="{289CDF0E-BF33-4C31-B6C2-BE5468E6350F}">
      <dgm:prSet/>
      <dgm:spPr/>
      <dgm:t>
        <a:bodyPr/>
        <a:lstStyle/>
        <a:p>
          <a:endParaRPr lang="en-US"/>
        </a:p>
      </dgm:t>
    </dgm:pt>
    <dgm:pt modelId="{25EAFC09-9084-4EDE-8DE6-0B98F862C98D}">
      <dgm:prSet/>
      <dgm:spPr/>
      <dgm:t>
        <a:bodyPr/>
        <a:lstStyle/>
        <a:p>
          <a:pPr rtl="0" eaLnBrk="1" latinLnBrk="0" hangingPunct="1"/>
          <a:r>
            <a:rPr lang="en-US"/>
            <a:t>Enable Rules</a:t>
          </a:r>
          <a:endParaRPr lang="en-US"/>
        </a:p>
      </dgm:t>
    </dgm:pt>
    <dgm:pt modelId="{2F26E3B4-A34F-424A-AE93-10CD367A7714}" type="parTrans" cxnId="{61FA5808-3968-4AA8-A55D-473EEC4EF75B}">
      <dgm:prSet/>
      <dgm:spPr/>
      <dgm:t>
        <a:bodyPr/>
        <a:lstStyle/>
        <a:p>
          <a:endParaRPr lang="en-US"/>
        </a:p>
      </dgm:t>
    </dgm:pt>
    <dgm:pt modelId="{A6EF40C9-7E97-44DC-ABCF-0174C63AFC9C}" type="sibTrans" cxnId="{61FA5808-3968-4AA8-A55D-473EEC4EF75B}">
      <dgm:prSet/>
      <dgm:spPr/>
      <dgm:t>
        <a:bodyPr/>
        <a:lstStyle/>
        <a:p>
          <a:endParaRPr lang="en-US"/>
        </a:p>
      </dgm:t>
    </dgm:pt>
    <dgm:pt modelId="{F01C3A15-D057-47C3-A2C1-CCF778722CE8}">
      <dgm:prSet/>
      <dgm:spPr/>
      <dgm:t>
        <a:bodyPr/>
        <a:lstStyle/>
        <a:p>
          <a:pPr rtl="0" eaLnBrk="1" latinLnBrk="0" hangingPunct="1"/>
          <a:r>
            <a:rPr lang="en-US"/>
            <a:t>Display Rules</a:t>
          </a:r>
          <a:endParaRPr lang="en-US"/>
        </a:p>
      </dgm:t>
    </dgm:pt>
    <dgm:pt modelId="{E26D6E42-D774-4F17-954A-5F4358123323}" type="parTrans" cxnId="{82EDF17B-6873-4C3D-91D8-65D33E97D066}">
      <dgm:prSet/>
      <dgm:spPr/>
      <dgm:t>
        <a:bodyPr/>
        <a:lstStyle/>
        <a:p>
          <a:endParaRPr lang="en-US"/>
        </a:p>
      </dgm:t>
    </dgm:pt>
    <dgm:pt modelId="{1D68D082-59DA-45CA-A65B-A7F78FFFF359}" type="sibTrans" cxnId="{82EDF17B-6873-4C3D-91D8-65D33E97D066}">
      <dgm:prSet/>
      <dgm:spPr/>
      <dgm:t>
        <a:bodyPr/>
        <a:lstStyle/>
        <a:p>
          <a:endParaRPr lang="en-US"/>
        </a:p>
      </dgm:t>
    </dgm:pt>
    <dgm:pt modelId="{253C8F0F-6645-45E8-A848-FCA612776592}">
      <dgm:prSet/>
      <dgm:spPr/>
      <dgm:t>
        <a:bodyPr/>
        <a:lstStyle/>
        <a:p>
          <a:pPr rtl="0" eaLnBrk="1" latinLnBrk="0" hangingPunct="1"/>
          <a:r>
            <a:rPr lang="en-US"/>
            <a:t>Actions</a:t>
          </a:r>
          <a:endParaRPr lang="en-US"/>
        </a:p>
      </dgm:t>
    </dgm:pt>
    <dgm:pt modelId="{51DF6660-90B4-49EF-8925-23437890C5C7}" type="parTrans" cxnId="{555E7789-88D4-4E8B-A82F-3D31AD711978}">
      <dgm:prSet/>
      <dgm:spPr/>
      <dgm:t>
        <a:bodyPr/>
        <a:lstStyle/>
        <a:p>
          <a:endParaRPr lang="en-US"/>
        </a:p>
      </dgm:t>
    </dgm:pt>
    <dgm:pt modelId="{F5238037-8834-4347-8FDA-B4CBC30C8E7A}" type="sibTrans" cxnId="{555E7789-88D4-4E8B-A82F-3D31AD711978}">
      <dgm:prSet/>
      <dgm:spPr/>
      <dgm:t>
        <a:bodyPr/>
        <a:lstStyle/>
        <a:p>
          <a:endParaRPr lang="en-US"/>
        </a:p>
      </dgm:t>
    </dgm:pt>
    <dgm:pt modelId="{FC35055A-46F4-4F7F-A29E-8CFB1694C99B}" type="pres">
      <dgm:prSet presAssocID="{D77C10D3-9CA8-45A8-B4FC-8F8DB03C2131}" presName="Name0" presStyleCnt="0">
        <dgm:presLayoutVars>
          <dgm:dir/>
          <dgm:animLvl val="lvl"/>
          <dgm:resizeHandles val="exact"/>
        </dgm:presLayoutVars>
      </dgm:prSet>
      <dgm:spPr/>
    </dgm:pt>
    <dgm:pt modelId="{11F4EC8C-3468-405F-9206-34EB1F961D62}" type="pres">
      <dgm:prSet presAssocID="{F7982778-9A73-450C-A4BF-B93ADB58C58E}" presName="linNode" presStyleCnt="0"/>
      <dgm:spPr/>
    </dgm:pt>
    <dgm:pt modelId="{EBCC3229-470E-44D0-B43A-8E54D8792DF5}" type="pres">
      <dgm:prSet presAssocID="{F7982778-9A73-450C-A4BF-B93ADB58C58E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1A0481F-6C60-4949-88EC-67A480054F43}" type="pres">
      <dgm:prSet presAssocID="{9DDA7D83-565C-471A-858B-B8C0F3F47C28}" presName="sp" presStyleCnt="0"/>
      <dgm:spPr/>
    </dgm:pt>
    <dgm:pt modelId="{07B485AA-A9E1-4282-90A4-73529601B6C4}" type="pres">
      <dgm:prSet presAssocID="{25EAFC09-9084-4EDE-8DE6-0B98F862C98D}" presName="linNode" presStyleCnt="0"/>
      <dgm:spPr/>
    </dgm:pt>
    <dgm:pt modelId="{4A561823-E1B5-4FA4-ACD5-29986989312B}" type="pres">
      <dgm:prSet presAssocID="{25EAFC09-9084-4EDE-8DE6-0B98F862C98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AC01D19-7FCB-45E3-B0E6-EC98C8935EF1}" type="pres">
      <dgm:prSet presAssocID="{A6EF40C9-7E97-44DC-ABCF-0174C63AFC9C}" presName="sp" presStyleCnt="0"/>
      <dgm:spPr/>
    </dgm:pt>
    <dgm:pt modelId="{891E1158-90DC-4ADA-8ABA-E04A440D852D}" type="pres">
      <dgm:prSet presAssocID="{F01C3A15-D057-47C3-A2C1-CCF778722CE8}" presName="linNode" presStyleCnt="0"/>
      <dgm:spPr/>
    </dgm:pt>
    <dgm:pt modelId="{07988B8F-D738-4AE6-AB50-9A6DFBD30978}" type="pres">
      <dgm:prSet presAssocID="{F01C3A15-D057-47C3-A2C1-CCF778722CE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B78EC2C-8176-4457-97F3-E788768534B1}" type="pres">
      <dgm:prSet presAssocID="{1D68D082-59DA-45CA-A65B-A7F78FFFF359}" presName="sp" presStyleCnt="0"/>
      <dgm:spPr/>
    </dgm:pt>
    <dgm:pt modelId="{CC7CC19F-E120-445F-8D74-48E4F827C36C}" type="pres">
      <dgm:prSet presAssocID="{253C8F0F-6645-45E8-A848-FCA612776592}" presName="linNode" presStyleCnt="0"/>
      <dgm:spPr/>
    </dgm:pt>
    <dgm:pt modelId="{B6CF1B93-DA00-43FE-B734-DA7100DF61B3}" type="pres">
      <dgm:prSet presAssocID="{253C8F0F-6645-45E8-A848-FCA61277659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89CDF0E-BF33-4C31-B6C2-BE5468E6350F}" srcId="{D77C10D3-9CA8-45A8-B4FC-8F8DB03C2131}" destId="{F7982778-9A73-450C-A4BF-B93ADB58C58E}" srcOrd="0" destOrd="0" parTransId="{94D2C89D-A2B4-41BE-981A-C98B221F77E6}" sibTransId="{9DDA7D83-565C-471A-858B-B8C0F3F47C28}"/>
    <dgm:cxn modelId="{4D3A63EF-DB52-42F4-9275-DD60B2000580}" type="presOf" srcId="{25EAFC09-9084-4EDE-8DE6-0B98F862C98D}" destId="{4A561823-E1B5-4FA4-ACD5-29986989312B}" srcOrd="0" destOrd="0" presId="urn:microsoft.com/office/officeart/2005/8/layout/vList5"/>
    <dgm:cxn modelId="{10715498-8AD4-4BA2-AA26-0FB698A6382D}" type="presOf" srcId="{F7982778-9A73-450C-A4BF-B93ADB58C58E}" destId="{EBCC3229-470E-44D0-B43A-8E54D8792DF5}" srcOrd="0" destOrd="0" presId="urn:microsoft.com/office/officeart/2005/8/layout/vList5"/>
    <dgm:cxn modelId="{3C87608F-0FD2-4832-BD50-232038C6E618}" type="presOf" srcId="{F01C3A15-D057-47C3-A2C1-CCF778722CE8}" destId="{07988B8F-D738-4AE6-AB50-9A6DFBD30978}" srcOrd="0" destOrd="0" presId="urn:microsoft.com/office/officeart/2005/8/layout/vList5"/>
    <dgm:cxn modelId="{BB7DA1FE-03FA-4584-9877-C602026A823C}" type="presOf" srcId="{253C8F0F-6645-45E8-A848-FCA612776592}" destId="{B6CF1B93-DA00-43FE-B734-DA7100DF61B3}" srcOrd="0" destOrd="0" presId="urn:microsoft.com/office/officeart/2005/8/layout/vList5"/>
    <dgm:cxn modelId="{61FA5808-3968-4AA8-A55D-473EEC4EF75B}" srcId="{D77C10D3-9CA8-45A8-B4FC-8F8DB03C2131}" destId="{25EAFC09-9084-4EDE-8DE6-0B98F862C98D}" srcOrd="1" destOrd="0" parTransId="{2F26E3B4-A34F-424A-AE93-10CD367A7714}" sibTransId="{A6EF40C9-7E97-44DC-ABCF-0174C63AFC9C}"/>
    <dgm:cxn modelId="{575928B4-24ED-404E-AF81-E4A97E45DB16}" type="presOf" srcId="{D77C10D3-9CA8-45A8-B4FC-8F8DB03C2131}" destId="{FC35055A-46F4-4F7F-A29E-8CFB1694C99B}" srcOrd="0" destOrd="0" presId="urn:microsoft.com/office/officeart/2005/8/layout/vList5"/>
    <dgm:cxn modelId="{82EDF17B-6873-4C3D-91D8-65D33E97D066}" srcId="{D77C10D3-9CA8-45A8-B4FC-8F8DB03C2131}" destId="{F01C3A15-D057-47C3-A2C1-CCF778722CE8}" srcOrd="2" destOrd="0" parTransId="{E26D6E42-D774-4F17-954A-5F4358123323}" sibTransId="{1D68D082-59DA-45CA-A65B-A7F78FFFF359}"/>
    <dgm:cxn modelId="{555E7789-88D4-4E8B-A82F-3D31AD711978}" srcId="{D77C10D3-9CA8-45A8-B4FC-8F8DB03C2131}" destId="{253C8F0F-6645-45E8-A848-FCA612776592}" srcOrd="3" destOrd="0" parTransId="{51DF6660-90B4-49EF-8925-23437890C5C7}" sibTransId="{F5238037-8834-4347-8FDA-B4CBC30C8E7A}"/>
    <dgm:cxn modelId="{8C09B510-4B75-4932-9714-D4C67B4B8E25}" type="presParOf" srcId="{FC35055A-46F4-4F7F-A29E-8CFB1694C99B}" destId="{11F4EC8C-3468-405F-9206-34EB1F961D62}" srcOrd="0" destOrd="0" presId="urn:microsoft.com/office/officeart/2005/8/layout/vList5"/>
    <dgm:cxn modelId="{1A22ADF4-88E6-4E32-97F9-422FDC7E1ED6}" type="presParOf" srcId="{11F4EC8C-3468-405F-9206-34EB1F961D62}" destId="{EBCC3229-470E-44D0-B43A-8E54D8792DF5}" srcOrd="0" destOrd="0" presId="urn:microsoft.com/office/officeart/2005/8/layout/vList5"/>
    <dgm:cxn modelId="{2D2777A7-A32F-4512-94E9-0C49C3A9CAC2}" type="presParOf" srcId="{FC35055A-46F4-4F7F-A29E-8CFB1694C99B}" destId="{F1A0481F-6C60-4949-88EC-67A480054F43}" srcOrd="1" destOrd="0" presId="urn:microsoft.com/office/officeart/2005/8/layout/vList5"/>
    <dgm:cxn modelId="{B5BDE241-BD79-41DA-B3A9-EA2125406E59}" type="presParOf" srcId="{FC35055A-46F4-4F7F-A29E-8CFB1694C99B}" destId="{07B485AA-A9E1-4282-90A4-73529601B6C4}" srcOrd="2" destOrd="0" presId="urn:microsoft.com/office/officeart/2005/8/layout/vList5"/>
    <dgm:cxn modelId="{FA125FFA-3586-4771-B524-E4AC2C4AF7C7}" type="presParOf" srcId="{07B485AA-A9E1-4282-90A4-73529601B6C4}" destId="{4A561823-E1B5-4FA4-ACD5-29986989312B}" srcOrd="0" destOrd="0" presId="urn:microsoft.com/office/officeart/2005/8/layout/vList5"/>
    <dgm:cxn modelId="{378BD948-BEB1-4E18-A72D-19B7D29EF1B1}" type="presParOf" srcId="{FC35055A-46F4-4F7F-A29E-8CFB1694C99B}" destId="{7AC01D19-7FCB-45E3-B0E6-EC98C8935EF1}" srcOrd="3" destOrd="0" presId="urn:microsoft.com/office/officeart/2005/8/layout/vList5"/>
    <dgm:cxn modelId="{0583FFCD-0BC1-42C8-BF75-6A1B4B69B749}" type="presParOf" srcId="{FC35055A-46F4-4F7F-A29E-8CFB1694C99B}" destId="{891E1158-90DC-4ADA-8ABA-E04A440D852D}" srcOrd="4" destOrd="0" presId="urn:microsoft.com/office/officeart/2005/8/layout/vList5"/>
    <dgm:cxn modelId="{5B4C7647-2CE1-4D66-8465-5E86C968A0A2}" type="presParOf" srcId="{891E1158-90DC-4ADA-8ABA-E04A440D852D}" destId="{07988B8F-D738-4AE6-AB50-9A6DFBD30978}" srcOrd="0" destOrd="0" presId="urn:microsoft.com/office/officeart/2005/8/layout/vList5"/>
    <dgm:cxn modelId="{6B4D2405-18C6-40C3-9374-DD37E970FE8D}" type="presParOf" srcId="{FC35055A-46F4-4F7F-A29E-8CFB1694C99B}" destId="{BB78EC2C-8176-4457-97F3-E788768534B1}" srcOrd="5" destOrd="0" presId="urn:microsoft.com/office/officeart/2005/8/layout/vList5"/>
    <dgm:cxn modelId="{6206C28B-4FC5-48BA-A903-B1A876B21DC4}" type="presParOf" srcId="{FC35055A-46F4-4F7F-A29E-8CFB1694C99B}" destId="{CC7CC19F-E120-445F-8D74-48E4F827C36C}" srcOrd="6" destOrd="0" presId="urn:microsoft.com/office/officeart/2005/8/layout/vList5"/>
    <dgm:cxn modelId="{B849CF12-1CA6-4926-9AAB-010F444478A0}" type="presParOf" srcId="{CC7CC19F-E120-445F-8D74-48E4F827C36C}" destId="{B6CF1B93-DA00-43FE-B734-DA7100DF61B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C5725C-FBC5-4E6B-884C-AAF780F49B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B302216-0937-4C87-98C4-F946B15DD0FA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Commands define three things</a:t>
          </a:r>
          <a:endParaRPr lang="en-US"/>
        </a:p>
      </dgm:t>
    </dgm:pt>
    <dgm:pt modelId="{829E8035-BFEC-4FB5-A228-14694E60ACD1}" type="parTrans" cxnId="{BBEB3C20-CC8B-411B-91FC-80DAD2A49873}">
      <dgm:prSet/>
      <dgm:spPr/>
      <dgm:t>
        <a:bodyPr/>
        <a:lstStyle/>
        <a:p>
          <a:endParaRPr lang="en-US"/>
        </a:p>
      </dgm:t>
    </dgm:pt>
    <dgm:pt modelId="{5D894A37-8296-4086-9CEF-B655F4937F81}" type="sibTrans" cxnId="{BBEB3C20-CC8B-411B-91FC-80DAD2A49873}">
      <dgm:prSet/>
      <dgm:spPr/>
      <dgm:t>
        <a:bodyPr/>
        <a:lstStyle/>
        <a:p>
          <a:endParaRPr lang="en-US"/>
        </a:p>
      </dgm:t>
    </dgm:pt>
    <dgm:pt modelId="{18CCB306-8972-48B0-8D69-2572B7FFEF84}">
      <dgm:prSet/>
      <dgm:spPr/>
      <dgm:t>
        <a:bodyPr/>
        <a:lstStyle/>
        <a:p>
          <a:pPr rtl="0" eaLnBrk="1" latinLnBrk="0" hangingPunct="1"/>
          <a:r>
            <a:rPr lang="en-US"/>
            <a:t>Enable Rules</a:t>
          </a:r>
          <a:endParaRPr lang="en-US"/>
        </a:p>
      </dgm:t>
    </dgm:pt>
    <dgm:pt modelId="{9D3B4955-26D6-4647-99B7-36BC7692E0C3}" type="parTrans" cxnId="{14B78180-477A-480B-84F7-79071BEDD958}">
      <dgm:prSet/>
      <dgm:spPr/>
      <dgm:t>
        <a:bodyPr/>
        <a:lstStyle/>
        <a:p>
          <a:endParaRPr lang="en-US"/>
        </a:p>
      </dgm:t>
    </dgm:pt>
    <dgm:pt modelId="{9BCE94A2-23C8-41D5-AB9D-63C4FB785A98}" type="sibTrans" cxnId="{14B78180-477A-480B-84F7-79071BEDD958}">
      <dgm:prSet/>
      <dgm:spPr/>
      <dgm:t>
        <a:bodyPr/>
        <a:lstStyle/>
        <a:p>
          <a:endParaRPr lang="en-US"/>
        </a:p>
      </dgm:t>
    </dgm:pt>
    <dgm:pt modelId="{12E07BCB-84DC-47A6-BC8E-D0EDF60DF81E}">
      <dgm:prSet/>
      <dgm:spPr/>
      <dgm:t>
        <a:bodyPr/>
        <a:lstStyle/>
        <a:p>
          <a:pPr rtl="0" eaLnBrk="1" latinLnBrk="0" hangingPunct="1"/>
          <a:r>
            <a:rPr lang="en-US"/>
            <a:t>When to enable the button</a:t>
          </a:r>
          <a:endParaRPr lang="en-US"/>
        </a:p>
      </dgm:t>
    </dgm:pt>
    <dgm:pt modelId="{AA93B97D-87CE-4546-97D9-DA0CC222CD47}" type="parTrans" cxnId="{75FBEB3A-B943-433D-B2A5-0C5B484EF83D}">
      <dgm:prSet/>
      <dgm:spPr/>
      <dgm:t>
        <a:bodyPr/>
        <a:lstStyle/>
        <a:p>
          <a:endParaRPr lang="en-US"/>
        </a:p>
      </dgm:t>
    </dgm:pt>
    <dgm:pt modelId="{62A625E4-A4D1-488A-9BE6-910A534FF1E4}" type="sibTrans" cxnId="{75FBEB3A-B943-433D-B2A5-0C5B484EF83D}">
      <dgm:prSet/>
      <dgm:spPr/>
      <dgm:t>
        <a:bodyPr/>
        <a:lstStyle/>
        <a:p>
          <a:endParaRPr lang="en-US"/>
        </a:p>
      </dgm:t>
    </dgm:pt>
    <dgm:pt modelId="{2A3B08EF-2A56-4FFF-B087-EE3C2DECCC6E}">
      <dgm:prSet/>
      <dgm:spPr/>
      <dgm:t>
        <a:bodyPr/>
        <a:lstStyle/>
        <a:p>
          <a:pPr rtl="0" eaLnBrk="1" latinLnBrk="0" hangingPunct="1"/>
          <a:r>
            <a:rPr lang="en-US"/>
            <a:t>Display Rules</a:t>
          </a:r>
          <a:endParaRPr lang="en-US"/>
        </a:p>
      </dgm:t>
    </dgm:pt>
    <dgm:pt modelId="{9ECF41A6-B5C5-4F38-A414-CBBA3BED8988}" type="parTrans" cxnId="{B2D4FC66-78D2-464F-9FA1-C2FF1DE0D074}">
      <dgm:prSet/>
      <dgm:spPr/>
      <dgm:t>
        <a:bodyPr/>
        <a:lstStyle/>
        <a:p>
          <a:endParaRPr lang="en-US"/>
        </a:p>
      </dgm:t>
    </dgm:pt>
    <dgm:pt modelId="{D4786751-E0B8-4CD7-97B9-F47B1F161241}" type="sibTrans" cxnId="{B2D4FC66-78D2-464F-9FA1-C2FF1DE0D074}">
      <dgm:prSet/>
      <dgm:spPr/>
      <dgm:t>
        <a:bodyPr/>
        <a:lstStyle/>
        <a:p>
          <a:endParaRPr lang="en-US"/>
        </a:p>
      </dgm:t>
    </dgm:pt>
    <dgm:pt modelId="{33D7F4AD-E7C8-4A08-B4AA-EF22E37CCE86}">
      <dgm:prSet/>
      <dgm:spPr/>
      <dgm:t>
        <a:bodyPr/>
        <a:lstStyle/>
        <a:p>
          <a:pPr rtl="0" eaLnBrk="1" latinLnBrk="0" hangingPunct="1"/>
          <a:r>
            <a:rPr lang="en-US"/>
            <a:t>When to display the button</a:t>
          </a:r>
          <a:endParaRPr lang="en-US"/>
        </a:p>
      </dgm:t>
    </dgm:pt>
    <dgm:pt modelId="{A065103E-29CF-4888-A82D-6AEACBA47A92}" type="parTrans" cxnId="{2C7B46EB-A4A7-4039-9F4E-134498F7AA6D}">
      <dgm:prSet/>
      <dgm:spPr/>
      <dgm:t>
        <a:bodyPr/>
        <a:lstStyle/>
        <a:p>
          <a:endParaRPr lang="en-US"/>
        </a:p>
      </dgm:t>
    </dgm:pt>
    <dgm:pt modelId="{536B65E6-C0F7-4024-B943-03C9A3EBDFC0}" type="sibTrans" cxnId="{2C7B46EB-A4A7-4039-9F4E-134498F7AA6D}">
      <dgm:prSet/>
      <dgm:spPr/>
      <dgm:t>
        <a:bodyPr/>
        <a:lstStyle/>
        <a:p>
          <a:endParaRPr lang="en-US"/>
        </a:p>
      </dgm:t>
    </dgm:pt>
    <dgm:pt modelId="{516F5AE4-193B-4047-8AC2-7B4F6F64F12A}">
      <dgm:prSet/>
      <dgm:spPr/>
      <dgm:t>
        <a:bodyPr/>
        <a:lstStyle/>
        <a:p>
          <a:pPr rtl="0" eaLnBrk="1" latinLnBrk="0" hangingPunct="1"/>
          <a:r>
            <a:rPr lang="en-US"/>
            <a:t>Actions</a:t>
          </a:r>
          <a:endParaRPr lang="en-US"/>
        </a:p>
      </dgm:t>
    </dgm:pt>
    <dgm:pt modelId="{309AFF39-EF36-4DA9-93D0-56438418115E}" type="parTrans" cxnId="{FFE153C5-8876-4FDA-B466-652F8DB7D851}">
      <dgm:prSet/>
      <dgm:spPr/>
      <dgm:t>
        <a:bodyPr/>
        <a:lstStyle/>
        <a:p>
          <a:endParaRPr lang="en-US"/>
        </a:p>
      </dgm:t>
    </dgm:pt>
    <dgm:pt modelId="{7750FA69-1753-4ABC-9C2B-581EF6F38D07}" type="sibTrans" cxnId="{FFE153C5-8876-4FDA-B466-652F8DB7D851}">
      <dgm:prSet/>
      <dgm:spPr/>
      <dgm:t>
        <a:bodyPr/>
        <a:lstStyle/>
        <a:p>
          <a:endParaRPr lang="en-US"/>
        </a:p>
      </dgm:t>
    </dgm:pt>
    <dgm:pt modelId="{BD23FE26-6667-42DA-8028-72E0729C9315}">
      <dgm:prSet/>
      <dgm:spPr/>
      <dgm:t>
        <a:bodyPr/>
        <a:lstStyle/>
        <a:p>
          <a:pPr rtl="0" eaLnBrk="1" latinLnBrk="0" hangingPunct="1"/>
          <a:r>
            <a:rPr lang="en-US"/>
            <a:t>What to do when the user clicks the button</a:t>
          </a:r>
          <a:endParaRPr lang="en-US"/>
        </a:p>
      </dgm:t>
    </dgm:pt>
    <dgm:pt modelId="{948DA736-F96F-4C76-951F-BA23D4B25408}" type="parTrans" cxnId="{50158EFE-CE8B-4BFE-B3AA-7E11D2980E7F}">
      <dgm:prSet/>
      <dgm:spPr/>
      <dgm:t>
        <a:bodyPr/>
        <a:lstStyle/>
        <a:p>
          <a:endParaRPr lang="en-US"/>
        </a:p>
      </dgm:t>
    </dgm:pt>
    <dgm:pt modelId="{E521F224-C408-4BBC-9EF7-1409A849722D}" type="sibTrans" cxnId="{50158EFE-CE8B-4BFE-B3AA-7E11D2980E7F}">
      <dgm:prSet/>
      <dgm:spPr/>
      <dgm:t>
        <a:bodyPr/>
        <a:lstStyle/>
        <a:p>
          <a:endParaRPr lang="en-US"/>
        </a:p>
      </dgm:t>
    </dgm:pt>
    <dgm:pt modelId="{19D04788-09F7-4316-AA08-B3E6507A3BBA}" type="pres">
      <dgm:prSet presAssocID="{9DC5725C-FBC5-4E6B-884C-AAF780F49BB7}" presName="linear" presStyleCnt="0">
        <dgm:presLayoutVars>
          <dgm:animLvl val="lvl"/>
          <dgm:resizeHandles val="exact"/>
        </dgm:presLayoutVars>
      </dgm:prSet>
      <dgm:spPr/>
    </dgm:pt>
    <dgm:pt modelId="{DCDFDC01-2264-44AD-A351-A18616F92668}" type="pres">
      <dgm:prSet presAssocID="{5B302216-0937-4C87-98C4-F946B15DD0F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A969A91-B9AE-4A6E-AF78-D1AE73092F45}" type="pres">
      <dgm:prSet presAssocID="{5B302216-0937-4C87-98C4-F946B15DD0F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0BB2D09-B0F5-4B64-BD80-EB57CE389A03}" type="presOf" srcId="{18CCB306-8972-48B0-8D69-2572B7FFEF84}" destId="{4A969A91-B9AE-4A6E-AF78-D1AE73092F45}" srcOrd="0" destOrd="0" presId="urn:microsoft.com/office/officeart/2005/8/layout/vList2"/>
    <dgm:cxn modelId="{7F122BF7-E147-48AE-B4A6-19CBAAFA2C40}" type="presOf" srcId="{BD23FE26-6667-42DA-8028-72E0729C9315}" destId="{4A969A91-B9AE-4A6E-AF78-D1AE73092F45}" srcOrd="0" destOrd="5" presId="urn:microsoft.com/office/officeart/2005/8/layout/vList2"/>
    <dgm:cxn modelId="{FFE153C5-8876-4FDA-B466-652F8DB7D851}" srcId="{5B302216-0937-4C87-98C4-F946B15DD0FA}" destId="{516F5AE4-193B-4047-8AC2-7B4F6F64F12A}" srcOrd="2" destOrd="0" parTransId="{309AFF39-EF36-4DA9-93D0-56438418115E}" sibTransId="{7750FA69-1753-4ABC-9C2B-581EF6F38D07}"/>
    <dgm:cxn modelId="{BBEB3C20-CC8B-411B-91FC-80DAD2A49873}" srcId="{9DC5725C-FBC5-4E6B-884C-AAF780F49BB7}" destId="{5B302216-0937-4C87-98C4-F946B15DD0FA}" srcOrd="0" destOrd="0" parTransId="{829E8035-BFEC-4FB5-A228-14694E60ACD1}" sibTransId="{5D894A37-8296-4086-9CEF-B655F4937F81}"/>
    <dgm:cxn modelId="{2C7B46EB-A4A7-4039-9F4E-134498F7AA6D}" srcId="{2A3B08EF-2A56-4FFF-B087-EE3C2DECCC6E}" destId="{33D7F4AD-E7C8-4A08-B4AA-EF22E37CCE86}" srcOrd="0" destOrd="0" parTransId="{A065103E-29CF-4888-A82D-6AEACBA47A92}" sibTransId="{536B65E6-C0F7-4024-B943-03C9A3EBDFC0}"/>
    <dgm:cxn modelId="{C923C2CD-6540-4440-BC67-8E9A445B92F4}" type="presOf" srcId="{9DC5725C-FBC5-4E6B-884C-AAF780F49BB7}" destId="{19D04788-09F7-4316-AA08-B3E6507A3BBA}" srcOrd="0" destOrd="0" presId="urn:microsoft.com/office/officeart/2005/8/layout/vList2"/>
    <dgm:cxn modelId="{75FBEB3A-B943-433D-B2A5-0C5B484EF83D}" srcId="{18CCB306-8972-48B0-8D69-2572B7FFEF84}" destId="{12E07BCB-84DC-47A6-BC8E-D0EDF60DF81E}" srcOrd="0" destOrd="0" parTransId="{AA93B97D-87CE-4546-97D9-DA0CC222CD47}" sibTransId="{62A625E4-A4D1-488A-9BE6-910A534FF1E4}"/>
    <dgm:cxn modelId="{50158EFE-CE8B-4BFE-B3AA-7E11D2980E7F}" srcId="{516F5AE4-193B-4047-8AC2-7B4F6F64F12A}" destId="{BD23FE26-6667-42DA-8028-72E0729C9315}" srcOrd="0" destOrd="0" parTransId="{948DA736-F96F-4C76-951F-BA23D4B25408}" sibTransId="{E521F224-C408-4BBC-9EF7-1409A849722D}"/>
    <dgm:cxn modelId="{B2D4FC66-78D2-464F-9FA1-C2FF1DE0D074}" srcId="{5B302216-0937-4C87-98C4-F946B15DD0FA}" destId="{2A3B08EF-2A56-4FFF-B087-EE3C2DECCC6E}" srcOrd="1" destOrd="0" parTransId="{9ECF41A6-B5C5-4F38-A414-CBBA3BED8988}" sibTransId="{D4786751-E0B8-4CD7-97B9-F47B1F161241}"/>
    <dgm:cxn modelId="{98412A3C-D2E1-403B-B309-66DD31D9C8C3}" type="presOf" srcId="{33D7F4AD-E7C8-4A08-B4AA-EF22E37CCE86}" destId="{4A969A91-B9AE-4A6E-AF78-D1AE73092F45}" srcOrd="0" destOrd="3" presId="urn:microsoft.com/office/officeart/2005/8/layout/vList2"/>
    <dgm:cxn modelId="{14B78180-477A-480B-84F7-79071BEDD958}" srcId="{5B302216-0937-4C87-98C4-F946B15DD0FA}" destId="{18CCB306-8972-48B0-8D69-2572B7FFEF84}" srcOrd="0" destOrd="0" parTransId="{9D3B4955-26D6-4647-99B7-36BC7692E0C3}" sibTransId="{9BCE94A2-23C8-41D5-AB9D-63C4FB785A98}"/>
    <dgm:cxn modelId="{A3659229-7233-4DB8-82B5-076637FDB234}" type="presOf" srcId="{12E07BCB-84DC-47A6-BC8E-D0EDF60DF81E}" destId="{4A969A91-B9AE-4A6E-AF78-D1AE73092F45}" srcOrd="0" destOrd="1" presId="urn:microsoft.com/office/officeart/2005/8/layout/vList2"/>
    <dgm:cxn modelId="{860D9F86-68E2-4ADB-A5A8-6CE8F9432735}" type="presOf" srcId="{5B302216-0937-4C87-98C4-F946B15DD0FA}" destId="{DCDFDC01-2264-44AD-A351-A18616F92668}" srcOrd="0" destOrd="0" presId="urn:microsoft.com/office/officeart/2005/8/layout/vList2"/>
    <dgm:cxn modelId="{139DA104-4555-4CDC-825C-7830376FF14F}" type="presOf" srcId="{516F5AE4-193B-4047-8AC2-7B4F6F64F12A}" destId="{4A969A91-B9AE-4A6E-AF78-D1AE73092F45}" srcOrd="0" destOrd="4" presId="urn:microsoft.com/office/officeart/2005/8/layout/vList2"/>
    <dgm:cxn modelId="{313A7AB4-F61D-4392-84DC-83EA511C249A}" type="presOf" srcId="{2A3B08EF-2A56-4FFF-B087-EE3C2DECCC6E}" destId="{4A969A91-B9AE-4A6E-AF78-D1AE73092F45}" srcOrd="0" destOrd="2" presId="urn:microsoft.com/office/officeart/2005/8/layout/vList2"/>
    <dgm:cxn modelId="{8FBFBA49-141B-4215-AB3A-535C85AC79CD}" type="presParOf" srcId="{19D04788-09F7-4316-AA08-B3E6507A3BBA}" destId="{DCDFDC01-2264-44AD-A351-A18616F92668}" srcOrd="0" destOrd="0" presId="urn:microsoft.com/office/officeart/2005/8/layout/vList2"/>
    <dgm:cxn modelId="{23025FF1-15CD-42DC-B480-BFA599FBD746}" type="presParOf" srcId="{19D04788-09F7-4316-AA08-B3E6507A3BBA}" destId="{4A969A91-B9AE-4A6E-AF78-D1AE73092F4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EBC2CB-0B92-46FB-AC47-B148B408E05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62D370-B88C-436F-8BBA-F3B94715FBAC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Enable Rules</a:t>
          </a:r>
          <a:endParaRPr lang="en-US"/>
        </a:p>
      </dgm:t>
    </dgm:pt>
    <dgm:pt modelId="{559BD489-D63A-4B68-AE2F-C5F0D65B37E5}" type="parTrans" cxnId="{AA63D587-EE4C-44B0-A7F2-3E4EF6CCB1DB}">
      <dgm:prSet/>
      <dgm:spPr/>
      <dgm:t>
        <a:bodyPr/>
        <a:lstStyle/>
        <a:p>
          <a:endParaRPr lang="en-US"/>
        </a:p>
      </dgm:t>
    </dgm:pt>
    <dgm:pt modelId="{F4AD9B9E-5359-4275-B451-A775481C613E}" type="sibTrans" cxnId="{AA63D587-EE4C-44B0-A7F2-3E4EF6CCB1DB}">
      <dgm:prSet/>
      <dgm:spPr/>
      <dgm:t>
        <a:bodyPr/>
        <a:lstStyle/>
        <a:p>
          <a:endParaRPr lang="en-US"/>
        </a:p>
      </dgm:t>
    </dgm:pt>
    <dgm:pt modelId="{B26AEAE7-06F0-40AE-826F-5BE6409E5DB6}">
      <dgm:prSet/>
      <dgm:spPr/>
      <dgm:t>
        <a:bodyPr/>
        <a:lstStyle/>
        <a:p>
          <a:pPr rtl="0" eaLnBrk="1" latinLnBrk="0" hangingPunct="1"/>
          <a:r>
            <a:rPr lang="en-US"/>
            <a:t>CommandClientTypeRule</a:t>
          </a:r>
          <a:endParaRPr lang="en-US"/>
        </a:p>
      </dgm:t>
    </dgm:pt>
    <dgm:pt modelId="{08346CD0-4D57-448C-AE55-8E0A7E472468}" type="parTrans" cxnId="{BACCAB03-B807-42FD-BB2A-DD5787171065}">
      <dgm:prSet/>
      <dgm:spPr/>
      <dgm:t>
        <a:bodyPr/>
        <a:lstStyle/>
        <a:p>
          <a:endParaRPr lang="en-US"/>
        </a:p>
      </dgm:t>
    </dgm:pt>
    <dgm:pt modelId="{2E65F6F9-2A39-4D91-ABE6-4E89BF5A1236}" type="sibTrans" cxnId="{BACCAB03-B807-42FD-BB2A-DD5787171065}">
      <dgm:prSet/>
      <dgm:spPr/>
      <dgm:t>
        <a:bodyPr/>
        <a:lstStyle/>
        <a:p>
          <a:endParaRPr lang="en-US"/>
        </a:p>
      </dgm:t>
    </dgm:pt>
    <dgm:pt modelId="{EA7CC790-F07A-49A9-9FC3-B93B440EDAFB}">
      <dgm:prSet/>
      <dgm:spPr/>
      <dgm:t>
        <a:bodyPr/>
        <a:lstStyle/>
        <a:p>
          <a:pPr rtl="0" eaLnBrk="1" latinLnBrk="0" hangingPunct="1"/>
          <a:r>
            <a:rPr lang="en-US"/>
            <a:t>CrmClientTypeRule</a:t>
          </a:r>
          <a:endParaRPr lang="en-US"/>
        </a:p>
      </dgm:t>
    </dgm:pt>
    <dgm:pt modelId="{120FB2A9-70CA-4F44-ADF1-015CD3B36F20}" type="parTrans" cxnId="{5FA028F4-C658-4EBA-BB85-F6B5B5BBA2D7}">
      <dgm:prSet/>
      <dgm:spPr/>
      <dgm:t>
        <a:bodyPr/>
        <a:lstStyle/>
        <a:p>
          <a:endParaRPr lang="en-US"/>
        </a:p>
      </dgm:t>
    </dgm:pt>
    <dgm:pt modelId="{2B2A6EE3-8DC6-4C95-AC72-62ACEAFCCA8C}" type="sibTrans" cxnId="{5FA028F4-C658-4EBA-BB85-F6B5B5BBA2D7}">
      <dgm:prSet/>
      <dgm:spPr/>
      <dgm:t>
        <a:bodyPr/>
        <a:lstStyle/>
        <a:p>
          <a:endParaRPr lang="en-US"/>
        </a:p>
      </dgm:t>
    </dgm:pt>
    <dgm:pt modelId="{1D98F889-05F7-4717-B0FE-F99527AB16C8}">
      <dgm:prSet/>
      <dgm:spPr/>
      <dgm:t>
        <a:bodyPr/>
        <a:lstStyle/>
        <a:p>
          <a:pPr rtl="0" eaLnBrk="1" latinLnBrk="0" hangingPunct="1"/>
          <a:r>
            <a:rPr lang="en-US"/>
            <a:t>CrmOfflineAccessStateRule</a:t>
          </a:r>
          <a:endParaRPr lang="en-US"/>
        </a:p>
      </dgm:t>
    </dgm:pt>
    <dgm:pt modelId="{58CB8335-B570-4A60-B5A6-138066740C5D}" type="parTrans" cxnId="{8AE9D9CB-A2E3-4E9E-90C7-54E6D0FB1B93}">
      <dgm:prSet/>
      <dgm:spPr/>
      <dgm:t>
        <a:bodyPr/>
        <a:lstStyle/>
        <a:p>
          <a:endParaRPr lang="en-US"/>
        </a:p>
      </dgm:t>
    </dgm:pt>
    <dgm:pt modelId="{9A6C55E6-AAEA-4B2B-B66F-B00A08AD60DC}" type="sibTrans" cxnId="{8AE9D9CB-A2E3-4E9E-90C7-54E6D0FB1B93}">
      <dgm:prSet/>
      <dgm:spPr/>
      <dgm:t>
        <a:bodyPr/>
        <a:lstStyle/>
        <a:p>
          <a:endParaRPr lang="en-US"/>
        </a:p>
      </dgm:t>
    </dgm:pt>
    <dgm:pt modelId="{8D86C7BA-A1F4-4D89-A6DA-05162D502F11}">
      <dgm:prSet/>
      <dgm:spPr/>
      <dgm:t>
        <a:bodyPr/>
        <a:lstStyle/>
        <a:p>
          <a:pPr rtl="0" eaLnBrk="1" latinLnBrk="0" hangingPunct="1"/>
          <a:r>
            <a:rPr lang="en-US"/>
            <a:t>CrmOutlookClientTypeRule</a:t>
          </a:r>
          <a:endParaRPr lang="en-US"/>
        </a:p>
      </dgm:t>
    </dgm:pt>
    <dgm:pt modelId="{BDB6B82D-B50F-4A9D-AB77-50F2909DBE0B}" type="parTrans" cxnId="{1E9D7EB7-5343-4C31-9C07-2D2AB47203D3}">
      <dgm:prSet/>
      <dgm:spPr/>
      <dgm:t>
        <a:bodyPr/>
        <a:lstStyle/>
        <a:p>
          <a:endParaRPr lang="en-US"/>
        </a:p>
      </dgm:t>
    </dgm:pt>
    <dgm:pt modelId="{6A9C8E04-A11E-44ED-AAE0-D5BA983CF19C}" type="sibTrans" cxnId="{1E9D7EB7-5343-4C31-9C07-2D2AB47203D3}">
      <dgm:prSet/>
      <dgm:spPr/>
      <dgm:t>
        <a:bodyPr/>
        <a:lstStyle/>
        <a:p>
          <a:endParaRPr lang="en-US"/>
        </a:p>
      </dgm:t>
    </dgm:pt>
    <dgm:pt modelId="{8206A976-D6B3-433F-A98E-04E01172403D}">
      <dgm:prSet/>
      <dgm:spPr/>
      <dgm:t>
        <a:bodyPr/>
        <a:lstStyle/>
        <a:p>
          <a:pPr rtl="0" eaLnBrk="1" latinLnBrk="0" hangingPunct="1"/>
          <a:r>
            <a:rPr lang="en-US"/>
            <a:t>CustomRule</a:t>
          </a:r>
          <a:endParaRPr lang="en-US"/>
        </a:p>
      </dgm:t>
    </dgm:pt>
    <dgm:pt modelId="{72C43494-23AC-4C1B-A5B6-29D356324388}" type="parTrans" cxnId="{CBFF7614-FED8-4292-A035-AC31B16E88DA}">
      <dgm:prSet/>
      <dgm:spPr/>
      <dgm:t>
        <a:bodyPr/>
        <a:lstStyle/>
        <a:p>
          <a:endParaRPr lang="en-US"/>
        </a:p>
      </dgm:t>
    </dgm:pt>
    <dgm:pt modelId="{D922F541-3B8B-491C-8971-9C93B1530171}" type="sibTrans" cxnId="{CBFF7614-FED8-4292-A035-AC31B16E88DA}">
      <dgm:prSet/>
      <dgm:spPr/>
      <dgm:t>
        <a:bodyPr/>
        <a:lstStyle/>
        <a:p>
          <a:endParaRPr lang="en-US"/>
        </a:p>
      </dgm:t>
    </dgm:pt>
    <dgm:pt modelId="{4AA1ED85-9FE3-4A1C-B2E5-41FC931561C0}">
      <dgm:prSet/>
      <dgm:spPr/>
      <dgm:t>
        <a:bodyPr/>
        <a:lstStyle/>
        <a:p>
          <a:pPr rtl="0" eaLnBrk="1" latinLnBrk="0" hangingPunct="1"/>
          <a:r>
            <a:rPr lang="en-US"/>
            <a:t>EntityRule</a:t>
          </a:r>
          <a:endParaRPr lang="en-US"/>
        </a:p>
      </dgm:t>
    </dgm:pt>
    <dgm:pt modelId="{3CEC599D-8B89-4E16-8E18-00652AEC64FB}" type="parTrans" cxnId="{E3A58D09-ABAD-4560-90F3-AFD2FA515BB8}">
      <dgm:prSet/>
      <dgm:spPr/>
      <dgm:t>
        <a:bodyPr/>
        <a:lstStyle/>
        <a:p>
          <a:endParaRPr lang="en-US"/>
        </a:p>
      </dgm:t>
    </dgm:pt>
    <dgm:pt modelId="{BBC4035E-3054-4738-BE04-6F76AD5A1431}" type="sibTrans" cxnId="{E3A58D09-ABAD-4560-90F3-AFD2FA515BB8}">
      <dgm:prSet/>
      <dgm:spPr/>
      <dgm:t>
        <a:bodyPr/>
        <a:lstStyle/>
        <a:p>
          <a:endParaRPr lang="en-US"/>
        </a:p>
      </dgm:t>
    </dgm:pt>
    <dgm:pt modelId="{4CD5E9C7-A259-4B07-B9D1-4C6320CCDF6A}">
      <dgm:prSet/>
      <dgm:spPr/>
      <dgm:t>
        <a:bodyPr/>
        <a:lstStyle/>
        <a:p>
          <a:pPr rtl="0" eaLnBrk="1" latinLnBrk="0" hangingPunct="1"/>
          <a:r>
            <a:rPr lang="en-US"/>
            <a:t>FormStateRule</a:t>
          </a:r>
          <a:endParaRPr lang="en-US"/>
        </a:p>
      </dgm:t>
    </dgm:pt>
    <dgm:pt modelId="{CFCDED6B-271D-4669-8D89-51EAB1888768}" type="parTrans" cxnId="{574786D7-C517-4E72-A9DC-1ECFE622D04E}">
      <dgm:prSet/>
      <dgm:spPr/>
      <dgm:t>
        <a:bodyPr/>
        <a:lstStyle/>
        <a:p>
          <a:endParaRPr lang="en-US"/>
        </a:p>
      </dgm:t>
    </dgm:pt>
    <dgm:pt modelId="{1D0AC9CF-4271-4722-8397-D203BBC16953}" type="sibTrans" cxnId="{574786D7-C517-4E72-A9DC-1ECFE622D04E}">
      <dgm:prSet/>
      <dgm:spPr/>
      <dgm:t>
        <a:bodyPr/>
        <a:lstStyle/>
        <a:p>
          <a:endParaRPr lang="en-US"/>
        </a:p>
      </dgm:t>
    </dgm:pt>
    <dgm:pt modelId="{8CB8AFD5-5819-422B-A0A5-84096A547430}">
      <dgm:prSet/>
      <dgm:spPr/>
      <dgm:t>
        <a:bodyPr/>
        <a:lstStyle/>
        <a:p>
          <a:pPr rtl="0" eaLnBrk="1" latinLnBrk="0" hangingPunct="1"/>
          <a:r>
            <a:rPr lang="en-US"/>
            <a:t>OrRule</a:t>
          </a:r>
          <a:endParaRPr lang="en-US"/>
        </a:p>
      </dgm:t>
    </dgm:pt>
    <dgm:pt modelId="{68CA4181-9356-4D00-A99C-D84C53AFD266}" type="parTrans" cxnId="{D183A256-75FB-4393-8CE6-A9FBB0EBD3B2}">
      <dgm:prSet/>
      <dgm:spPr/>
      <dgm:t>
        <a:bodyPr/>
        <a:lstStyle/>
        <a:p>
          <a:endParaRPr lang="en-US"/>
        </a:p>
      </dgm:t>
    </dgm:pt>
    <dgm:pt modelId="{C7FE54B2-46DB-443B-AB7A-88ADD9E5CB43}" type="sibTrans" cxnId="{D183A256-75FB-4393-8CE6-A9FBB0EBD3B2}">
      <dgm:prSet/>
      <dgm:spPr/>
      <dgm:t>
        <a:bodyPr/>
        <a:lstStyle/>
        <a:p>
          <a:endParaRPr lang="en-US"/>
        </a:p>
      </dgm:t>
    </dgm:pt>
    <dgm:pt modelId="{CDF0F6A1-E50F-4F2C-B7EF-64FFC39247CF}">
      <dgm:prSet/>
      <dgm:spPr/>
      <dgm:t>
        <a:bodyPr/>
        <a:lstStyle/>
        <a:p>
          <a:pPr rtl="0" eaLnBrk="1" latinLnBrk="0" hangingPunct="1"/>
          <a:r>
            <a:rPr lang="en-US"/>
            <a:t>Enable Rules</a:t>
          </a:r>
          <a:endParaRPr lang="en-US"/>
        </a:p>
      </dgm:t>
    </dgm:pt>
    <dgm:pt modelId="{20CB8ABF-6F17-4887-B57A-4AE08EE1A5AA}" type="parTrans" cxnId="{D215CB32-DA77-42C5-90A3-233C5A74E568}">
      <dgm:prSet/>
      <dgm:spPr/>
      <dgm:t>
        <a:bodyPr/>
        <a:lstStyle/>
        <a:p>
          <a:endParaRPr lang="en-US"/>
        </a:p>
      </dgm:t>
    </dgm:pt>
    <dgm:pt modelId="{7B344274-753B-430A-A176-002D5C835132}" type="sibTrans" cxnId="{D215CB32-DA77-42C5-90A3-233C5A74E568}">
      <dgm:prSet/>
      <dgm:spPr/>
      <dgm:t>
        <a:bodyPr/>
        <a:lstStyle/>
        <a:p>
          <a:endParaRPr lang="en-US"/>
        </a:p>
      </dgm:t>
    </dgm:pt>
    <dgm:pt modelId="{019EB077-0A1E-4D7A-ADC6-23E44D8C88FA}">
      <dgm:prSet/>
      <dgm:spPr/>
      <dgm:t>
        <a:bodyPr/>
        <a:lstStyle/>
        <a:p>
          <a:pPr rtl="0" eaLnBrk="1" latinLnBrk="0" hangingPunct="1"/>
          <a:r>
            <a:rPr lang="en-US"/>
            <a:t>OutlookItemTrackingRule</a:t>
          </a:r>
          <a:endParaRPr lang="en-US"/>
        </a:p>
      </dgm:t>
    </dgm:pt>
    <dgm:pt modelId="{293DC5D8-277E-4FE9-901B-06D69E7B349D}" type="parTrans" cxnId="{4EEB10FB-EDD6-4BA5-A16B-85CFAA147AAC}">
      <dgm:prSet/>
      <dgm:spPr/>
      <dgm:t>
        <a:bodyPr/>
        <a:lstStyle/>
        <a:p>
          <a:endParaRPr lang="en-US"/>
        </a:p>
      </dgm:t>
    </dgm:pt>
    <dgm:pt modelId="{9C873C8B-B50F-4C6D-BAB1-2186470D4888}" type="sibTrans" cxnId="{4EEB10FB-EDD6-4BA5-A16B-85CFAA147AAC}">
      <dgm:prSet/>
      <dgm:spPr/>
      <dgm:t>
        <a:bodyPr/>
        <a:lstStyle/>
        <a:p>
          <a:endParaRPr lang="en-US"/>
        </a:p>
      </dgm:t>
    </dgm:pt>
    <dgm:pt modelId="{FE033D7E-6AB5-41DE-8981-AAD019064A7B}">
      <dgm:prSet/>
      <dgm:spPr/>
      <dgm:t>
        <a:bodyPr/>
        <a:lstStyle/>
        <a:p>
          <a:pPr rtl="0" eaLnBrk="1" latinLnBrk="0" hangingPunct="1"/>
          <a:r>
            <a:rPr lang="en-US"/>
            <a:t>OutlookVersionRule</a:t>
          </a:r>
          <a:endParaRPr lang="en-US"/>
        </a:p>
      </dgm:t>
    </dgm:pt>
    <dgm:pt modelId="{84F8738C-32A5-422B-8A6F-5E2949301B7E}" type="parTrans" cxnId="{91E4B196-7E8C-4E73-BCD5-DA6FE6E17898}">
      <dgm:prSet/>
      <dgm:spPr/>
      <dgm:t>
        <a:bodyPr/>
        <a:lstStyle/>
        <a:p>
          <a:endParaRPr lang="en-US"/>
        </a:p>
      </dgm:t>
    </dgm:pt>
    <dgm:pt modelId="{B74FDEED-E698-4BB1-AB1B-7DD76ACC9853}" type="sibTrans" cxnId="{91E4B196-7E8C-4E73-BCD5-DA6FE6E17898}">
      <dgm:prSet/>
      <dgm:spPr/>
      <dgm:t>
        <a:bodyPr/>
        <a:lstStyle/>
        <a:p>
          <a:endParaRPr lang="en-US"/>
        </a:p>
      </dgm:t>
    </dgm:pt>
    <dgm:pt modelId="{98095732-C101-4438-A705-982435F17420}">
      <dgm:prSet/>
      <dgm:spPr/>
      <dgm:t>
        <a:bodyPr/>
        <a:lstStyle/>
        <a:p>
          <a:pPr rtl="0" eaLnBrk="1" latinLnBrk="0" hangingPunct="1"/>
          <a:r>
            <a:rPr lang="en-US"/>
            <a:t>PageRule</a:t>
          </a:r>
          <a:endParaRPr lang="en-US"/>
        </a:p>
      </dgm:t>
    </dgm:pt>
    <dgm:pt modelId="{41758025-994B-4B10-B8D1-558B1463749E}" type="parTrans" cxnId="{230B52F0-F2EF-49F2-B02E-5E0AC7A05D45}">
      <dgm:prSet/>
      <dgm:spPr/>
      <dgm:t>
        <a:bodyPr/>
        <a:lstStyle/>
        <a:p>
          <a:endParaRPr lang="en-US"/>
        </a:p>
      </dgm:t>
    </dgm:pt>
    <dgm:pt modelId="{1516A8F6-6C56-4479-83F2-B4DC7B013893}" type="sibTrans" cxnId="{230B52F0-F2EF-49F2-B02E-5E0AC7A05D45}">
      <dgm:prSet/>
      <dgm:spPr/>
      <dgm:t>
        <a:bodyPr/>
        <a:lstStyle/>
        <a:p>
          <a:endParaRPr lang="en-US"/>
        </a:p>
      </dgm:t>
    </dgm:pt>
    <dgm:pt modelId="{2F2C81E7-28FB-4538-8784-441BF96E6DE5}">
      <dgm:prSet/>
      <dgm:spPr/>
      <dgm:t>
        <a:bodyPr/>
        <a:lstStyle/>
        <a:p>
          <a:pPr rtl="0" eaLnBrk="1" latinLnBrk="0" hangingPunct="1"/>
          <a:r>
            <a:rPr lang="en-US"/>
            <a:t>RecordPrivilegeRule</a:t>
          </a:r>
          <a:endParaRPr lang="en-US"/>
        </a:p>
      </dgm:t>
    </dgm:pt>
    <dgm:pt modelId="{0F1D3C4D-3EC4-4A42-8872-6C3B971F514D}" type="parTrans" cxnId="{AAF8AC9F-32D4-4B5F-A948-8A478A3A7B8F}">
      <dgm:prSet/>
      <dgm:spPr/>
      <dgm:t>
        <a:bodyPr/>
        <a:lstStyle/>
        <a:p>
          <a:endParaRPr lang="en-US"/>
        </a:p>
      </dgm:t>
    </dgm:pt>
    <dgm:pt modelId="{6E0E201B-2B6B-4E84-884D-585902186033}" type="sibTrans" cxnId="{AAF8AC9F-32D4-4B5F-A948-8A478A3A7B8F}">
      <dgm:prSet/>
      <dgm:spPr/>
      <dgm:t>
        <a:bodyPr/>
        <a:lstStyle/>
        <a:p>
          <a:endParaRPr lang="en-US"/>
        </a:p>
      </dgm:t>
    </dgm:pt>
    <dgm:pt modelId="{D268E1F8-D8BE-4AFF-A8D0-9D014883897B}">
      <dgm:prSet/>
      <dgm:spPr/>
      <dgm:t>
        <a:bodyPr/>
        <a:lstStyle/>
        <a:p>
          <a:pPr rtl="0" eaLnBrk="1" latinLnBrk="0" hangingPunct="1"/>
          <a:r>
            <a:rPr lang="en-US"/>
            <a:t>SelectionCountRule</a:t>
          </a:r>
          <a:endParaRPr lang="en-US"/>
        </a:p>
      </dgm:t>
    </dgm:pt>
    <dgm:pt modelId="{1AAD194F-1428-44F6-AFE0-E5E6B798B4F0}" type="parTrans" cxnId="{C711A0CC-2940-40C6-B98D-B7FB0C185618}">
      <dgm:prSet/>
      <dgm:spPr/>
      <dgm:t>
        <a:bodyPr/>
        <a:lstStyle/>
        <a:p>
          <a:endParaRPr lang="en-US"/>
        </a:p>
      </dgm:t>
    </dgm:pt>
    <dgm:pt modelId="{AB0187B6-2386-42E2-B72B-41FB6D016FDE}" type="sibTrans" cxnId="{C711A0CC-2940-40C6-B98D-B7FB0C185618}">
      <dgm:prSet/>
      <dgm:spPr/>
      <dgm:t>
        <a:bodyPr/>
        <a:lstStyle/>
        <a:p>
          <a:endParaRPr lang="en-US"/>
        </a:p>
      </dgm:t>
    </dgm:pt>
    <dgm:pt modelId="{63B1B617-4694-48A8-9CF5-44C5405B2DDF}">
      <dgm:prSet/>
      <dgm:spPr/>
      <dgm:t>
        <a:bodyPr/>
        <a:lstStyle/>
        <a:p>
          <a:pPr rtl="0" eaLnBrk="1" latinLnBrk="0" hangingPunct="1"/>
          <a:r>
            <a:rPr lang="en-US"/>
            <a:t>SkuRule</a:t>
          </a:r>
          <a:endParaRPr lang="en-US"/>
        </a:p>
      </dgm:t>
    </dgm:pt>
    <dgm:pt modelId="{D1A3FB01-9305-4703-9A20-1FC9A45587EE}" type="parTrans" cxnId="{C2CA816B-1FB5-48AA-9FF2-A81E5EF61504}">
      <dgm:prSet/>
      <dgm:spPr/>
      <dgm:t>
        <a:bodyPr/>
        <a:lstStyle/>
        <a:p>
          <a:endParaRPr lang="en-US"/>
        </a:p>
      </dgm:t>
    </dgm:pt>
    <dgm:pt modelId="{56DC5164-1E3A-4E87-B9C7-EFCDDAE3B376}" type="sibTrans" cxnId="{C2CA816B-1FB5-48AA-9FF2-A81E5EF61504}">
      <dgm:prSet/>
      <dgm:spPr/>
      <dgm:t>
        <a:bodyPr/>
        <a:lstStyle/>
        <a:p>
          <a:endParaRPr lang="en-US"/>
        </a:p>
      </dgm:t>
    </dgm:pt>
    <dgm:pt modelId="{8BA1B4AB-7F13-43BC-8F03-E6CCA517DCD7}">
      <dgm:prSet/>
      <dgm:spPr/>
      <dgm:t>
        <a:bodyPr/>
        <a:lstStyle/>
        <a:p>
          <a:pPr rtl="0" eaLnBrk="1" latinLnBrk="0" hangingPunct="1"/>
          <a:r>
            <a:rPr lang="en-US"/>
            <a:t>ValueRule</a:t>
          </a:r>
          <a:endParaRPr lang="en-US"/>
        </a:p>
      </dgm:t>
    </dgm:pt>
    <dgm:pt modelId="{F30D2733-A06A-438E-804C-3C9966B9E0FE}" type="parTrans" cxnId="{514A633D-84EA-4463-8D6F-1B6AEB9AE7E5}">
      <dgm:prSet/>
      <dgm:spPr/>
      <dgm:t>
        <a:bodyPr/>
        <a:lstStyle/>
        <a:p>
          <a:endParaRPr lang="en-US"/>
        </a:p>
      </dgm:t>
    </dgm:pt>
    <dgm:pt modelId="{8E111FA2-BADF-486F-A383-2FD62784A082}" type="sibTrans" cxnId="{514A633D-84EA-4463-8D6F-1B6AEB9AE7E5}">
      <dgm:prSet/>
      <dgm:spPr/>
      <dgm:t>
        <a:bodyPr/>
        <a:lstStyle/>
        <a:p>
          <a:endParaRPr lang="en-US"/>
        </a:p>
      </dgm:t>
    </dgm:pt>
    <dgm:pt modelId="{C4E1877B-6B6F-4E45-B9C3-D912974D430C}" type="pres">
      <dgm:prSet presAssocID="{D2EBC2CB-0B92-46FB-AC47-B148B408E056}" presName="Name0" presStyleCnt="0">
        <dgm:presLayoutVars>
          <dgm:dir/>
          <dgm:animLvl val="lvl"/>
          <dgm:resizeHandles val="exact"/>
        </dgm:presLayoutVars>
      </dgm:prSet>
      <dgm:spPr/>
    </dgm:pt>
    <dgm:pt modelId="{1A79D979-355A-454B-97EF-3D5DB1CA515A}" type="pres">
      <dgm:prSet presAssocID="{E762D370-B88C-436F-8BBA-F3B94715FBAC}" presName="composite" presStyleCnt="0"/>
      <dgm:spPr/>
    </dgm:pt>
    <dgm:pt modelId="{CBD18960-6522-48C4-AE08-FB9A789065BA}" type="pres">
      <dgm:prSet presAssocID="{E762D370-B88C-436F-8BBA-F3B94715FBA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B76964-C39B-45E3-B963-EC1775FE9D36}" type="pres">
      <dgm:prSet presAssocID="{E762D370-B88C-436F-8BBA-F3B94715FBAC}" presName="desTx" presStyleLbl="alignAccFollowNode1" presStyleIdx="0" presStyleCnt="2">
        <dgm:presLayoutVars>
          <dgm:bulletEnabled val="1"/>
        </dgm:presLayoutVars>
      </dgm:prSet>
      <dgm:spPr/>
    </dgm:pt>
    <dgm:pt modelId="{9EBECC54-DF0A-4605-8797-8DFB88398DA5}" type="pres">
      <dgm:prSet presAssocID="{F4AD9B9E-5359-4275-B451-A775481C613E}" presName="space" presStyleCnt="0"/>
      <dgm:spPr/>
    </dgm:pt>
    <dgm:pt modelId="{4552825B-7EC0-472A-A858-7719036B9021}" type="pres">
      <dgm:prSet presAssocID="{CDF0F6A1-E50F-4F2C-B7EF-64FFC39247CF}" presName="composite" presStyleCnt="0"/>
      <dgm:spPr/>
    </dgm:pt>
    <dgm:pt modelId="{3E732D0D-9B2A-40F9-BAA1-A51640668B14}" type="pres">
      <dgm:prSet presAssocID="{CDF0F6A1-E50F-4F2C-B7EF-64FFC39247C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9631DD6-AF80-42CD-86B2-BB89EE32BE05}" type="pres">
      <dgm:prSet presAssocID="{CDF0F6A1-E50F-4F2C-B7EF-64FFC39247C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FA028F4-C658-4EBA-BB85-F6B5B5BBA2D7}" srcId="{E762D370-B88C-436F-8BBA-F3B94715FBAC}" destId="{EA7CC790-F07A-49A9-9FC3-B93B440EDAFB}" srcOrd="1" destOrd="0" parTransId="{120FB2A9-70CA-4F44-ADF1-015CD3B36F20}" sibTransId="{2B2A6EE3-8DC6-4C95-AC72-62ACEAFCCA8C}"/>
    <dgm:cxn modelId="{1E9D7EB7-5343-4C31-9C07-2D2AB47203D3}" srcId="{E762D370-B88C-436F-8BBA-F3B94715FBAC}" destId="{8D86C7BA-A1F4-4D89-A6DA-05162D502F11}" srcOrd="3" destOrd="0" parTransId="{BDB6B82D-B50F-4A9D-AB77-50F2909DBE0B}" sibTransId="{6A9C8E04-A11E-44ED-AAE0-D5BA983CF19C}"/>
    <dgm:cxn modelId="{C711A0CC-2940-40C6-B98D-B7FB0C185618}" srcId="{CDF0F6A1-E50F-4F2C-B7EF-64FFC39247CF}" destId="{D268E1F8-D8BE-4AFF-A8D0-9D014883897B}" srcOrd="4" destOrd="0" parTransId="{1AAD194F-1428-44F6-AFE0-E5E6B798B4F0}" sibTransId="{AB0187B6-2386-42E2-B72B-41FB6D016FDE}"/>
    <dgm:cxn modelId="{4FCDF994-A14F-414C-A9B8-103F13F33B42}" type="presOf" srcId="{E762D370-B88C-436F-8BBA-F3B94715FBAC}" destId="{CBD18960-6522-48C4-AE08-FB9A789065BA}" srcOrd="0" destOrd="0" presId="urn:microsoft.com/office/officeart/2005/8/layout/hList1"/>
    <dgm:cxn modelId="{D215CB32-DA77-42C5-90A3-233C5A74E568}" srcId="{D2EBC2CB-0B92-46FB-AC47-B148B408E056}" destId="{CDF0F6A1-E50F-4F2C-B7EF-64FFC39247CF}" srcOrd="1" destOrd="0" parTransId="{20CB8ABF-6F17-4887-B57A-4AE08EE1A5AA}" sibTransId="{7B344274-753B-430A-A176-002D5C835132}"/>
    <dgm:cxn modelId="{230B52F0-F2EF-49F2-B02E-5E0AC7A05D45}" srcId="{CDF0F6A1-E50F-4F2C-B7EF-64FFC39247CF}" destId="{98095732-C101-4438-A705-982435F17420}" srcOrd="2" destOrd="0" parTransId="{41758025-994B-4B10-B8D1-558B1463749E}" sibTransId="{1516A8F6-6C56-4479-83F2-B4DC7B013893}"/>
    <dgm:cxn modelId="{820ABEF2-B762-4EBC-8422-82FED49E1DAB}" type="presOf" srcId="{4AA1ED85-9FE3-4A1C-B2E5-41FC931561C0}" destId="{91B76964-C39B-45E3-B963-EC1775FE9D36}" srcOrd="0" destOrd="5" presId="urn:microsoft.com/office/officeart/2005/8/layout/hList1"/>
    <dgm:cxn modelId="{514A633D-84EA-4463-8D6F-1B6AEB9AE7E5}" srcId="{CDF0F6A1-E50F-4F2C-B7EF-64FFC39247CF}" destId="{8BA1B4AB-7F13-43BC-8F03-E6CCA517DCD7}" srcOrd="6" destOrd="0" parTransId="{F30D2733-A06A-438E-804C-3C9966B9E0FE}" sibTransId="{8E111FA2-BADF-486F-A383-2FD62784A082}"/>
    <dgm:cxn modelId="{BACCAB03-B807-42FD-BB2A-DD5787171065}" srcId="{E762D370-B88C-436F-8BBA-F3B94715FBAC}" destId="{B26AEAE7-06F0-40AE-826F-5BE6409E5DB6}" srcOrd="0" destOrd="0" parTransId="{08346CD0-4D57-448C-AE55-8E0A7E472468}" sibTransId="{2E65F6F9-2A39-4D91-ABE6-4E89BF5A1236}"/>
    <dgm:cxn modelId="{C6CA2FAD-86B6-43A8-B6C1-2EFE051C0AC4}" type="presOf" srcId="{8D86C7BA-A1F4-4D89-A6DA-05162D502F11}" destId="{91B76964-C39B-45E3-B963-EC1775FE9D36}" srcOrd="0" destOrd="3" presId="urn:microsoft.com/office/officeart/2005/8/layout/hList1"/>
    <dgm:cxn modelId="{574786D7-C517-4E72-A9DC-1ECFE622D04E}" srcId="{E762D370-B88C-436F-8BBA-F3B94715FBAC}" destId="{4CD5E9C7-A259-4B07-B9D1-4C6320CCDF6A}" srcOrd="6" destOrd="0" parTransId="{CFCDED6B-271D-4669-8D89-51EAB1888768}" sibTransId="{1D0AC9CF-4271-4722-8397-D203BBC16953}"/>
    <dgm:cxn modelId="{5A2D46AE-EC6B-4009-8501-F07C3200B273}" type="presOf" srcId="{CDF0F6A1-E50F-4F2C-B7EF-64FFC39247CF}" destId="{3E732D0D-9B2A-40F9-BAA1-A51640668B14}" srcOrd="0" destOrd="0" presId="urn:microsoft.com/office/officeart/2005/8/layout/hList1"/>
    <dgm:cxn modelId="{F02EF042-ED2E-487A-8CA3-49C7948B7BE2}" type="presOf" srcId="{1D98F889-05F7-4717-B0FE-F99527AB16C8}" destId="{91B76964-C39B-45E3-B963-EC1775FE9D36}" srcOrd="0" destOrd="2" presId="urn:microsoft.com/office/officeart/2005/8/layout/hList1"/>
    <dgm:cxn modelId="{6104B177-A630-4704-BD73-CC53F4DE39B9}" type="presOf" srcId="{019EB077-0A1E-4D7A-ADC6-23E44D8C88FA}" destId="{09631DD6-AF80-42CD-86B2-BB89EE32BE05}" srcOrd="0" destOrd="0" presId="urn:microsoft.com/office/officeart/2005/8/layout/hList1"/>
    <dgm:cxn modelId="{600592A0-DBCE-469B-B94B-766605AC3323}" type="presOf" srcId="{63B1B617-4694-48A8-9CF5-44C5405B2DDF}" destId="{09631DD6-AF80-42CD-86B2-BB89EE32BE05}" srcOrd="0" destOrd="5" presId="urn:microsoft.com/office/officeart/2005/8/layout/hList1"/>
    <dgm:cxn modelId="{CBFF7614-FED8-4292-A035-AC31B16E88DA}" srcId="{E762D370-B88C-436F-8BBA-F3B94715FBAC}" destId="{8206A976-D6B3-433F-A98E-04E01172403D}" srcOrd="4" destOrd="0" parTransId="{72C43494-23AC-4C1B-A5B6-29D356324388}" sibTransId="{D922F541-3B8B-491C-8971-9C93B1530171}"/>
    <dgm:cxn modelId="{91E4B196-7E8C-4E73-BCD5-DA6FE6E17898}" srcId="{CDF0F6A1-E50F-4F2C-B7EF-64FFC39247CF}" destId="{FE033D7E-6AB5-41DE-8981-AAD019064A7B}" srcOrd="1" destOrd="0" parTransId="{84F8738C-32A5-422B-8A6F-5E2949301B7E}" sibTransId="{B74FDEED-E698-4BB1-AB1B-7DD76ACC9853}"/>
    <dgm:cxn modelId="{A29AA4E6-B909-4597-BF93-6F726CA06EB6}" type="presOf" srcId="{8CB8AFD5-5819-422B-A0A5-84096A547430}" destId="{91B76964-C39B-45E3-B963-EC1775FE9D36}" srcOrd="0" destOrd="7" presId="urn:microsoft.com/office/officeart/2005/8/layout/hList1"/>
    <dgm:cxn modelId="{127FF1AB-D661-42DB-BDAC-759B94F05982}" type="presOf" srcId="{98095732-C101-4438-A705-982435F17420}" destId="{09631DD6-AF80-42CD-86B2-BB89EE32BE05}" srcOrd="0" destOrd="2" presId="urn:microsoft.com/office/officeart/2005/8/layout/hList1"/>
    <dgm:cxn modelId="{3B67BA5A-A773-43A9-9C94-2C4986FA6AEC}" type="presOf" srcId="{4CD5E9C7-A259-4B07-B9D1-4C6320CCDF6A}" destId="{91B76964-C39B-45E3-B963-EC1775FE9D36}" srcOrd="0" destOrd="6" presId="urn:microsoft.com/office/officeart/2005/8/layout/hList1"/>
    <dgm:cxn modelId="{7ACDF270-889C-405A-AAB9-1A2C8F28C042}" type="presOf" srcId="{8BA1B4AB-7F13-43BC-8F03-E6CCA517DCD7}" destId="{09631DD6-AF80-42CD-86B2-BB89EE32BE05}" srcOrd="0" destOrd="6" presId="urn:microsoft.com/office/officeart/2005/8/layout/hList1"/>
    <dgm:cxn modelId="{8849659A-37F7-4E28-BB94-627EE3900C20}" type="presOf" srcId="{EA7CC790-F07A-49A9-9FC3-B93B440EDAFB}" destId="{91B76964-C39B-45E3-B963-EC1775FE9D36}" srcOrd="0" destOrd="1" presId="urn:microsoft.com/office/officeart/2005/8/layout/hList1"/>
    <dgm:cxn modelId="{55879319-3F5D-4A1C-AEC6-AB953BB79AC9}" type="presOf" srcId="{2F2C81E7-28FB-4538-8784-441BF96E6DE5}" destId="{09631DD6-AF80-42CD-86B2-BB89EE32BE05}" srcOrd="0" destOrd="3" presId="urn:microsoft.com/office/officeart/2005/8/layout/hList1"/>
    <dgm:cxn modelId="{D183A256-75FB-4393-8CE6-A9FBB0EBD3B2}" srcId="{E762D370-B88C-436F-8BBA-F3B94715FBAC}" destId="{8CB8AFD5-5819-422B-A0A5-84096A547430}" srcOrd="7" destOrd="0" parTransId="{68CA4181-9356-4D00-A99C-D84C53AFD266}" sibTransId="{C7FE54B2-46DB-443B-AB7A-88ADD9E5CB43}"/>
    <dgm:cxn modelId="{B74DCE07-1FB4-4E15-B500-759641D09373}" type="presOf" srcId="{D2EBC2CB-0B92-46FB-AC47-B148B408E056}" destId="{C4E1877B-6B6F-4E45-B9C3-D912974D430C}" srcOrd="0" destOrd="0" presId="urn:microsoft.com/office/officeart/2005/8/layout/hList1"/>
    <dgm:cxn modelId="{C2CA816B-1FB5-48AA-9FF2-A81E5EF61504}" srcId="{CDF0F6A1-E50F-4F2C-B7EF-64FFC39247CF}" destId="{63B1B617-4694-48A8-9CF5-44C5405B2DDF}" srcOrd="5" destOrd="0" parTransId="{D1A3FB01-9305-4703-9A20-1FC9A45587EE}" sibTransId="{56DC5164-1E3A-4E87-B9C7-EFCDDAE3B376}"/>
    <dgm:cxn modelId="{3EA5DA00-D326-4DEC-8EAF-5391234FAE66}" type="presOf" srcId="{B26AEAE7-06F0-40AE-826F-5BE6409E5DB6}" destId="{91B76964-C39B-45E3-B963-EC1775FE9D36}" srcOrd="0" destOrd="0" presId="urn:microsoft.com/office/officeart/2005/8/layout/hList1"/>
    <dgm:cxn modelId="{0E5BF39F-172B-4B66-B81F-84FD6D4F642A}" type="presOf" srcId="{D268E1F8-D8BE-4AFF-A8D0-9D014883897B}" destId="{09631DD6-AF80-42CD-86B2-BB89EE32BE05}" srcOrd="0" destOrd="4" presId="urn:microsoft.com/office/officeart/2005/8/layout/hList1"/>
    <dgm:cxn modelId="{AAF8AC9F-32D4-4B5F-A948-8A478A3A7B8F}" srcId="{CDF0F6A1-E50F-4F2C-B7EF-64FFC39247CF}" destId="{2F2C81E7-28FB-4538-8784-441BF96E6DE5}" srcOrd="3" destOrd="0" parTransId="{0F1D3C4D-3EC4-4A42-8872-6C3B971F514D}" sibTransId="{6E0E201B-2B6B-4E84-884D-585902186033}"/>
    <dgm:cxn modelId="{051AF74C-C68C-44DF-B2FA-BEB3074DC724}" type="presOf" srcId="{FE033D7E-6AB5-41DE-8981-AAD019064A7B}" destId="{09631DD6-AF80-42CD-86B2-BB89EE32BE05}" srcOrd="0" destOrd="1" presId="urn:microsoft.com/office/officeart/2005/8/layout/hList1"/>
    <dgm:cxn modelId="{8AE9D9CB-A2E3-4E9E-90C7-54E6D0FB1B93}" srcId="{E762D370-B88C-436F-8BBA-F3B94715FBAC}" destId="{1D98F889-05F7-4717-B0FE-F99527AB16C8}" srcOrd="2" destOrd="0" parTransId="{58CB8335-B570-4A60-B5A6-138066740C5D}" sibTransId="{9A6C55E6-AAEA-4B2B-B66F-B00A08AD60DC}"/>
    <dgm:cxn modelId="{4EEB10FB-EDD6-4BA5-A16B-85CFAA147AAC}" srcId="{CDF0F6A1-E50F-4F2C-B7EF-64FFC39247CF}" destId="{019EB077-0A1E-4D7A-ADC6-23E44D8C88FA}" srcOrd="0" destOrd="0" parTransId="{293DC5D8-277E-4FE9-901B-06D69E7B349D}" sibTransId="{9C873C8B-B50F-4C6D-BAB1-2186470D4888}"/>
    <dgm:cxn modelId="{58402BA2-8DA9-49B1-ACF8-C927BD95B501}" type="presOf" srcId="{8206A976-D6B3-433F-A98E-04E01172403D}" destId="{91B76964-C39B-45E3-B963-EC1775FE9D36}" srcOrd="0" destOrd="4" presId="urn:microsoft.com/office/officeart/2005/8/layout/hList1"/>
    <dgm:cxn modelId="{E3A58D09-ABAD-4560-90F3-AFD2FA515BB8}" srcId="{E762D370-B88C-436F-8BBA-F3B94715FBAC}" destId="{4AA1ED85-9FE3-4A1C-B2E5-41FC931561C0}" srcOrd="5" destOrd="0" parTransId="{3CEC599D-8B89-4E16-8E18-00652AEC64FB}" sibTransId="{BBC4035E-3054-4738-BE04-6F76AD5A1431}"/>
    <dgm:cxn modelId="{AA63D587-EE4C-44B0-A7F2-3E4EF6CCB1DB}" srcId="{D2EBC2CB-0B92-46FB-AC47-B148B408E056}" destId="{E762D370-B88C-436F-8BBA-F3B94715FBAC}" srcOrd="0" destOrd="0" parTransId="{559BD489-D63A-4B68-AE2F-C5F0D65B37E5}" sibTransId="{F4AD9B9E-5359-4275-B451-A775481C613E}"/>
    <dgm:cxn modelId="{303A33C3-5CA1-46E8-A71C-5C1CEF83ABD9}" type="presParOf" srcId="{C4E1877B-6B6F-4E45-B9C3-D912974D430C}" destId="{1A79D979-355A-454B-97EF-3D5DB1CA515A}" srcOrd="0" destOrd="0" presId="urn:microsoft.com/office/officeart/2005/8/layout/hList1"/>
    <dgm:cxn modelId="{CB2C6CB9-C3B9-4454-8AD3-368A43C98CCC}" type="presParOf" srcId="{1A79D979-355A-454B-97EF-3D5DB1CA515A}" destId="{CBD18960-6522-48C4-AE08-FB9A789065BA}" srcOrd="0" destOrd="0" presId="urn:microsoft.com/office/officeart/2005/8/layout/hList1"/>
    <dgm:cxn modelId="{8595F616-8836-4B06-8A5B-98D9D3812F90}" type="presParOf" srcId="{1A79D979-355A-454B-97EF-3D5DB1CA515A}" destId="{91B76964-C39B-45E3-B963-EC1775FE9D36}" srcOrd="1" destOrd="0" presId="urn:microsoft.com/office/officeart/2005/8/layout/hList1"/>
    <dgm:cxn modelId="{D9AF29D9-1B79-4006-B8DE-9EC85C108F37}" type="presParOf" srcId="{C4E1877B-6B6F-4E45-B9C3-D912974D430C}" destId="{9EBECC54-DF0A-4605-8797-8DFB88398DA5}" srcOrd="1" destOrd="0" presId="urn:microsoft.com/office/officeart/2005/8/layout/hList1"/>
    <dgm:cxn modelId="{D478134C-AB53-4176-9D3A-C857A85D5DAD}" type="presParOf" srcId="{C4E1877B-6B6F-4E45-B9C3-D912974D430C}" destId="{4552825B-7EC0-472A-A858-7719036B9021}" srcOrd="2" destOrd="0" presId="urn:microsoft.com/office/officeart/2005/8/layout/hList1"/>
    <dgm:cxn modelId="{25DF5ECB-86AF-4C6A-858B-693A0F34946C}" type="presParOf" srcId="{4552825B-7EC0-472A-A858-7719036B9021}" destId="{3E732D0D-9B2A-40F9-BAA1-A51640668B14}" srcOrd="0" destOrd="0" presId="urn:microsoft.com/office/officeart/2005/8/layout/hList1"/>
    <dgm:cxn modelId="{D9870D14-51F7-4E89-920A-85BA77FE2491}" type="presParOf" srcId="{4552825B-7EC0-472A-A858-7719036B9021}" destId="{09631DD6-AF80-42CD-86B2-BB89EE32BE0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0AF7AA-5794-40EA-9ABF-5E2D4DC668F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D968E1-0D9B-47C5-BB40-AE95480B3C9F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Display Rules</a:t>
          </a:r>
          <a:endParaRPr lang="en-US"/>
        </a:p>
      </dgm:t>
    </dgm:pt>
    <dgm:pt modelId="{6DCB195A-1ED0-4390-BD39-DC7A5B0E4AD9}" type="parTrans" cxnId="{FCE82716-B9F6-46AC-892B-B1BD21510403}">
      <dgm:prSet/>
      <dgm:spPr/>
      <dgm:t>
        <a:bodyPr/>
        <a:lstStyle/>
        <a:p>
          <a:endParaRPr lang="en-US"/>
        </a:p>
      </dgm:t>
    </dgm:pt>
    <dgm:pt modelId="{9C7506B7-2D80-44FA-87AD-7E57C80BC44A}" type="sibTrans" cxnId="{FCE82716-B9F6-46AC-892B-B1BD21510403}">
      <dgm:prSet/>
      <dgm:spPr/>
      <dgm:t>
        <a:bodyPr/>
        <a:lstStyle/>
        <a:p>
          <a:endParaRPr lang="en-US"/>
        </a:p>
      </dgm:t>
    </dgm:pt>
    <dgm:pt modelId="{8E963A30-F93A-4F09-972F-771F1438F131}">
      <dgm:prSet/>
      <dgm:spPr/>
      <dgm:t>
        <a:bodyPr/>
        <a:lstStyle/>
        <a:p>
          <a:pPr rtl="0" eaLnBrk="1" latinLnBrk="0" hangingPunct="1"/>
          <a:r>
            <a:rPr lang="en-US"/>
            <a:t>CommandClientTypeRule</a:t>
          </a:r>
          <a:endParaRPr lang="en-US"/>
        </a:p>
      </dgm:t>
    </dgm:pt>
    <dgm:pt modelId="{D8A13861-7C6A-4BBA-B6FB-EC251404A0F2}" type="parTrans" cxnId="{BBE46A37-F861-40EF-A0A1-0A47AD73AAA7}">
      <dgm:prSet/>
      <dgm:spPr/>
      <dgm:t>
        <a:bodyPr/>
        <a:lstStyle/>
        <a:p>
          <a:endParaRPr lang="en-US"/>
        </a:p>
      </dgm:t>
    </dgm:pt>
    <dgm:pt modelId="{1462C0F0-5DFD-437B-968D-A2E5A3188B34}" type="sibTrans" cxnId="{BBE46A37-F861-40EF-A0A1-0A47AD73AAA7}">
      <dgm:prSet/>
      <dgm:spPr/>
      <dgm:t>
        <a:bodyPr/>
        <a:lstStyle/>
        <a:p>
          <a:endParaRPr lang="en-US"/>
        </a:p>
      </dgm:t>
    </dgm:pt>
    <dgm:pt modelId="{30F5EE54-6696-427F-803E-23ED361A5891}">
      <dgm:prSet/>
      <dgm:spPr/>
      <dgm:t>
        <a:bodyPr/>
        <a:lstStyle/>
        <a:p>
          <a:pPr rtl="0" eaLnBrk="1" latinLnBrk="0" hangingPunct="1"/>
          <a:r>
            <a:rPr lang="en-US"/>
            <a:t>CrmClientTypeRule</a:t>
          </a:r>
          <a:endParaRPr lang="en-US"/>
        </a:p>
      </dgm:t>
    </dgm:pt>
    <dgm:pt modelId="{7C2A1FB0-1606-439A-9815-7A776C6EEF96}" type="parTrans" cxnId="{2CE73214-C787-4497-A5C9-B76568537CA1}">
      <dgm:prSet/>
      <dgm:spPr/>
      <dgm:t>
        <a:bodyPr/>
        <a:lstStyle/>
        <a:p>
          <a:endParaRPr lang="en-US"/>
        </a:p>
      </dgm:t>
    </dgm:pt>
    <dgm:pt modelId="{60E6BF8A-0F6F-46F4-A054-250B2B487B56}" type="sibTrans" cxnId="{2CE73214-C787-4497-A5C9-B76568537CA1}">
      <dgm:prSet/>
      <dgm:spPr/>
      <dgm:t>
        <a:bodyPr/>
        <a:lstStyle/>
        <a:p>
          <a:endParaRPr lang="en-US"/>
        </a:p>
      </dgm:t>
    </dgm:pt>
    <dgm:pt modelId="{4EF959FA-9422-41E5-922D-0761D7838BB3}">
      <dgm:prSet/>
      <dgm:spPr/>
      <dgm:t>
        <a:bodyPr/>
        <a:lstStyle/>
        <a:p>
          <a:pPr rtl="0" eaLnBrk="1" latinLnBrk="0" hangingPunct="1"/>
          <a:r>
            <a:rPr lang="en-US"/>
            <a:t>CrmOfflineAccessStateRule</a:t>
          </a:r>
          <a:endParaRPr lang="en-US"/>
        </a:p>
      </dgm:t>
    </dgm:pt>
    <dgm:pt modelId="{5DC2FA92-A862-48E6-A675-87467985CA7C}" type="parTrans" cxnId="{A9AA104E-366B-44D3-B773-6315F3061587}">
      <dgm:prSet/>
      <dgm:spPr/>
      <dgm:t>
        <a:bodyPr/>
        <a:lstStyle/>
        <a:p>
          <a:endParaRPr lang="en-US"/>
        </a:p>
      </dgm:t>
    </dgm:pt>
    <dgm:pt modelId="{F4B95FCC-B885-4498-BB4C-2C0FF4AA59AA}" type="sibTrans" cxnId="{A9AA104E-366B-44D3-B773-6315F3061587}">
      <dgm:prSet/>
      <dgm:spPr/>
      <dgm:t>
        <a:bodyPr/>
        <a:lstStyle/>
        <a:p>
          <a:endParaRPr lang="en-US"/>
        </a:p>
      </dgm:t>
    </dgm:pt>
    <dgm:pt modelId="{313C6043-F49E-4147-B036-7CB6CBB82B47}">
      <dgm:prSet/>
      <dgm:spPr/>
      <dgm:t>
        <a:bodyPr/>
        <a:lstStyle/>
        <a:p>
          <a:pPr rtl="0" eaLnBrk="1" latinLnBrk="0" hangingPunct="1"/>
          <a:r>
            <a:rPr lang="en-US"/>
            <a:t>CrmOutlookClientVersionRule</a:t>
          </a:r>
          <a:endParaRPr lang="en-US"/>
        </a:p>
      </dgm:t>
    </dgm:pt>
    <dgm:pt modelId="{F4EFE3B8-A8DE-4AF9-9BA0-43A9B3433B71}" type="parTrans" cxnId="{073E2E31-28EA-48F1-80A5-4EC9F7BE8937}">
      <dgm:prSet/>
      <dgm:spPr/>
      <dgm:t>
        <a:bodyPr/>
        <a:lstStyle/>
        <a:p>
          <a:endParaRPr lang="en-US"/>
        </a:p>
      </dgm:t>
    </dgm:pt>
    <dgm:pt modelId="{ADE69553-0237-4704-8BAA-601AC2AC24A4}" type="sibTrans" cxnId="{073E2E31-28EA-48F1-80A5-4EC9F7BE8937}">
      <dgm:prSet/>
      <dgm:spPr/>
      <dgm:t>
        <a:bodyPr/>
        <a:lstStyle/>
        <a:p>
          <a:endParaRPr lang="en-US"/>
        </a:p>
      </dgm:t>
    </dgm:pt>
    <dgm:pt modelId="{B951EE55-58E4-43D7-A50B-37A351565342}">
      <dgm:prSet/>
      <dgm:spPr/>
      <dgm:t>
        <a:bodyPr/>
        <a:lstStyle/>
        <a:p>
          <a:pPr rtl="0" eaLnBrk="1" latinLnBrk="0" hangingPunct="1"/>
          <a:r>
            <a:rPr lang="en-US"/>
            <a:t>EntityPrivilegeRule</a:t>
          </a:r>
          <a:endParaRPr lang="en-US"/>
        </a:p>
      </dgm:t>
    </dgm:pt>
    <dgm:pt modelId="{9B5439DD-5BF1-4746-A9D7-A5D49493BC94}" type="parTrans" cxnId="{29C1CBA3-5ACE-43B7-AC5B-503654B075E5}">
      <dgm:prSet/>
      <dgm:spPr/>
      <dgm:t>
        <a:bodyPr/>
        <a:lstStyle/>
        <a:p>
          <a:endParaRPr lang="en-US"/>
        </a:p>
      </dgm:t>
    </dgm:pt>
    <dgm:pt modelId="{E627D6B4-4F0F-4741-A7CD-C187511F525D}" type="sibTrans" cxnId="{29C1CBA3-5ACE-43B7-AC5B-503654B075E5}">
      <dgm:prSet/>
      <dgm:spPr/>
      <dgm:t>
        <a:bodyPr/>
        <a:lstStyle/>
        <a:p>
          <a:endParaRPr lang="en-US"/>
        </a:p>
      </dgm:t>
    </dgm:pt>
    <dgm:pt modelId="{032A37D0-6EE3-4571-B449-E56DA24BEDEC}">
      <dgm:prSet/>
      <dgm:spPr/>
      <dgm:t>
        <a:bodyPr/>
        <a:lstStyle/>
        <a:p>
          <a:pPr rtl="0" eaLnBrk="1" latinLnBrk="0" hangingPunct="1"/>
          <a:r>
            <a:rPr lang="en-US"/>
            <a:t>EntityPropertyRule</a:t>
          </a:r>
          <a:endParaRPr lang="en-US"/>
        </a:p>
      </dgm:t>
    </dgm:pt>
    <dgm:pt modelId="{374C98FD-6397-4535-A814-D83C390EDBB4}" type="parTrans" cxnId="{C8209FA4-ECDB-4259-B6F2-B6E9EBFF4C75}">
      <dgm:prSet/>
      <dgm:spPr/>
      <dgm:t>
        <a:bodyPr/>
        <a:lstStyle/>
        <a:p>
          <a:endParaRPr lang="en-US"/>
        </a:p>
      </dgm:t>
    </dgm:pt>
    <dgm:pt modelId="{56FE5366-22E5-427D-9BDB-B75CC7CAB17A}" type="sibTrans" cxnId="{C8209FA4-ECDB-4259-B6F2-B6E9EBFF4C75}">
      <dgm:prSet/>
      <dgm:spPr/>
      <dgm:t>
        <a:bodyPr/>
        <a:lstStyle/>
        <a:p>
          <a:endParaRPr lang="en-US"/>
        </a:p>
      </dgm:t>
    </dgm:pt>
    <dgm:pt modelId="{D8782982-C357-4747-835B-A43A334A95AE}">
      <dgm:prSet/>
      <dgm:spPr/>
      <dgm:t>
        <a:bodyPr/>
        <a:lstStyle/>
        <a:p>
          <a:pPr rtl="0" eaLnBrk="1" latinLnBrk="0" hangingPunct="1"/>
          <a:r>
            <a:rPr lang="en-US"/>
            <a:t>EntityRule</a:t>
          </a:r>
          <a:endParaRPr lang="en-US"/>
        </a:p>
      </dgm:t>
    </dgm:pt>
    <dgm:pt modelId="{9B7ED460-5404-4F4B-8824-07B2A4EA3979}" type="parTrans" cxnId="{86298AAF-2D4B-4768-A0AB-E6F341E47598}">
      <dgm:prSet/>
      <dgm:spPr/>
      <dgm:t>
        <a:bodyPr/>
        <a:lstStyle/>
        <a:p>
          <a:endParaRPr lang="en-US"/>
        </a:p>
      </dgm:t>
    </dgm:pt>
    <dgm:pt modelId="{9D466D47-75B0-4CF0-97AF-B1AB997EEFA1}" type="sibTrans" cxnId="{86298AAF-2D4B-4768-A0AB-E6F341E47598}">
      <dgm:prSet/>
      <dgm:spPr/>
      <dgm:t>
        <a:bodyPr/>
        <a:lstStyle/>
        <a:p>
          <a:endParaRPr lang="en-US"/>
        </a:p>
      </dgm:t>
    </dgm:pt>
    <dgm:pt modelId="{0BB0E45B-2CDF-4421-9403-93D8F4AEF66C}">
      <dgm:prSet/>
      <dgm:spPr/>
      <dgm:t>
        <a:bodyPr/>
        <a:lstStyle/>
        <a:p>
          <a:pPr rtl="0" eaLnBrk="1" latinLnBrk="0" hangingPunct="1"/>
          <a:r>
            <a:rPr lang="en-US"/>
            <a:t>FormEntityContextRule</a:t>
          </a:r>
          <a:endParaRPr lang="en-US"/>
        </a:p>
      </dgm:t>
    </dgm:pt>
    <dgm:pt modelId="{E8C63F41-E450-4AAA-8C09-765966E163E8}" type="parTrans" cxnId="{2413BF98-A958-427C-9422-1380D3EE6D26}">
      <dgm:prSet/>
      <dgm:spPr/>
      <dgm:t>
        <a:bodyPr/>
        <a:lstStyle/>
        <a:p>
          <a:endParaRPr lang="en-US"/>
        </a:p>
      </dgm:t>
    </dgm:pt>
    <dgm:pt modelId="{D1D46DE3-4E8C-418B-82F8-F3A669C86EBD}" type="sibTrans" cxnId="{2413BF98-A958-427C-9422-1380D3EE6D26}">
      <dgm:prSet/>
      <dgm:spPr/>
      <dgm:t>
        <a:bodyPr/>
        <a:lstStyle/>
        <a:p>
          <a:endParaRPr lang="en-US"/>
        </a:p>
      </dgm:t>
    </dgm:pt>
    <dgm:pt modelId="{06895216-76A3-4C9D-912C-D7E9939AF07D}">
      <dgm:prSet/>
      <dgm:spPr/>
      <dgm:t>
        <a:bodyPr/>
        <a:lstStyle/>
        <a:p>
          <a:pPr rtl="0" eaLnBrk="1" latinLnBrk="0" hangingPunct="1"/>
          <a:r>
            <a:rPr lang="en-US"/>
            <a:t>FormStateRule</a:t>
          </a:r>
          <a:endParaRPr lang="en-US"/>
        </a:p>
      </dgm:t>
    </dgm:pt>
    <dgm:pt modelId="{4348B4E2-9358-4251-AE80-C4A11B4F67B7}" type="parTrans" cxnId="{C7B35E80-8D81-4309-A622-95B481EE47DD}">
      <dgm:prSet/>
      <dgm:spPr/>
      <dgm:t>
        <a:bodyPr/>
        <a:lstStyle/>
        <a:p>
          <a:endParaRPr lang="en-US"/>
        </a:p>
      </dgm:t>
    </dgm:pt>
    <dgm:pt modelId="{8F966445-2F33-496F-949B-6C7B1573008D}" type="sibTrans" cxnId="{C7B35E80-8D81-4309-A622-95B481EE47DD}">
      <dgm:prSet/>
      <dgm:spPr/>
      <dgm:t>
        <a:bodyPr/>
        <a:lstStyle/>
        <a:p>
          <a:endParaRPr lang="en-US"/>
        </a:p>
      </dgm:t>
    </dgm:pt>
    <dgm:pt modelId="{0A1C097A-6D78-4546-9CC7-A8D5C3FA28CB}">
      <dgm:prSet/>
      <dgm:spPr/>
      <dgm:t>
        <a:bodyPr/>
        <a:lstStyle/>
        <a:p>
          <a:pPr rtl="0" eaLnBrk="1" latinLnBrk="0" hangingPunct="1"/>
          <a:r>
            <a:rPr lang="en-US"/>
            <a:t>FormTypeRule</a:t>
          </a:r>
          <a:endParaRPr lang="en-US"/>
        </a:p>
      </dgm:t>
    </dgm:pt>
    <dgm:pt modelId="{DF98EBEF-7E29-4698-A65D-742AF72F10C8}" type="parTrans" cxnId="{A9938506-BEA0-4E57-84E2-94239599F7F4}">
      <dgm:prSet/>
      <dgm:spPr/>
      <dgm:t>
        <a:bodyPr/>
        <a:lstStyle/>
        <a:p>
          <a:endParaRPr lang="en-US"/>
        </a:p>
      </dgm:t>
    </dgm:pt>
    <dgm:pt modelId="{E8B59F9A-EFB0-463C-8D1C-DC07E754F52F}" type="sibTrans" cxnId="{A9938506-BEA0-4E57-84E2-94239599F7F4}">
      <dgm:prSet/>
      <dgm:spPr/>
      <dgm:t>
        <a:bodyPr/>
        <a:lstStyle/>
        <a:p>
          <a:endParaRPr lang="en-US"/>
        </a:p>
      </dgm:t>
    </dgm:pt>
    <dgm:pt modelId="{D67F9150-1ED6-4532-B2AA-088F51C4326C}">
      <dgm:prSet/>
      <dgm:spPr/>
      <dgm:t>
        <a:bodyPr/>
        <a:lstStyle/>
        <a:p>
          <a:pPr rtl="0" eaLnBrk="1" latinLnBrk="0" hangingPunct="1"/>
          <a:r>
            <a:rPr lang="en-US"/>
            <a:t>Display Rules</a:t>
          </a:r>
          <a:endParaRPr lang="en-US"/>
        </a:p>
      </dgm:t>
    </dgm:pt>
    <dgm:pt modelId="{448E2BA4-6A32-4ED8-90FF-4FCE1AEF2E60}" type="parTrans" cxnId="{064F660D-96D5-4DAD-81F3-BA01DF3BF5A9}">
      <dgm:prSet/>
      <dgm:spPr/>
      <dgm:t>
        <a:bodyPr/>
        <a:lstStyle/>
        <a:p>
          <a:endParaRPr lang="en-US"/>
        </a:p>
      </dgm:t>
    </dgm:pt>
    <dgm:pt modelId="{E68461B4-C320-49C2-B0C6-82A8412E1090}" type="sibTrans" cxnId="{064F660D-96D5-4DAD-81F3-BA01DF3BF5A9}">
      <dgm:prSet/>
      <dgm:spPr/>
      <dgm:t>
        <a:bodyPr/>
        <a:lstStyle/>
        <a:p>
          <a:endParaRPr lang="en-US"/>
        </a:p>
      </dgm:t>
    </dgm:pt>
    <dgm:pt modelId="{3BFEFBF6-51E0-49EF-BE7E-CFF41080F37F}">
      <dgm:prSet/>
      <dgm:spPr/>
      <dgm:t>
        <a:bodyPr/>
        <a:lstStyle/>
        <a:p>
          <a:pPr rtl="0" eaLnBrk="1" latinLnBrk="0" hangingPunct="1"/>
          <a:r>
            <a:rPr lang="en-US"/>
            <a:t>HideForTabletExperienceRule</a:t>
          </a:r>
          <a:endParaRPr lang="en-US"/>
        </a:p>
      </dgm:t>
    </dgm:pt>
    <dgm:pt modelId="{1BEB9F70-6C78-4D61-937D-C3C9AAC49188}" type="parTrans" cxnId="{D42210BC-1434-44B9-90CD-23BB914AAA7F}">
      <dgm:prSet/>
      <dgm:spPr/>
      <dgm:t>
        <a:bodyPr/>
        <a:lstStyle/>
        <a:p>
          <a:endParaRPr lang="en-US"/>
        </a:p>
      </dgm:t>
    </dgm:pt>
    <dgm:pt modelId="{CD6DFFAB-35ED-4D6A-AD24-5036EF859E49}" type="sibTrans" cxnId="{D42210BC-1434-44B9-90CD-23BB914AAA7F}">
      <dgm:prSet/>
      <dgm:spPr/>
      <dgm:t>
        <a:bodyPr/>
        <a:lstStyle/>
        <a:p>
          <a:endParaRPr lang="en-US"/>
        </a:p>
      </dgm:t>
    </dgm:pt>
    <dgm:pt modelId="{4D5FA807-B692-46D0-99C1-6A129413BBB1}">
      <dgm:prSet/>
      <dgm:spPr/>
      <dgm:t>
        <a:bodyPr/>
        <a:lstStyle/>
        <a:p>
          <a:pPr rtl="0" eaLnBrk="1" latinLnBrk="0" hangingPunct="1"/>
          <a:r>
            <a:rPr lang="en-US"/>
            <a:t>MiscellaneousPrivilegeRule</a:t>
          </a:r>
          <a:endParaRPr lang="en-US"/>
        </a:p>
      </dgm:t>
    </dgm:pt>
    <dgm:pt modelId="{95AC26A8-5CCB-466F-844F-26A1B4772F32}" type="parTrans" cxnId="{D197C898-9ACB-478B-9F2A-7225F398053A}">
      <dgm:prSet/>
      <dgm:spPr/>
      <dgm:t>
        <a:bodyPr/>
        <a:lstStyle/>
        <a:p>
          <a:endParaRPr lang="en-US"/>
        </a:p>
      </dgm:t>
    </dgm:pt>
    <dgm:pt modelId="{755E6E9B-4060-424F-A04D-EB17872AA726}" type="sibTrans" cxnId="{D197C898-9ACB-478B-9F2A-7225F398053A}">
      <dgm:prSet/>
      <dgm:spPr/>
      <dgm:t>
        <a:bodyPr/>
        <a:lstStyle/>
        <a:p>
          <a:endParaRPr lang="en-US"/>
        </a:p>
      </dgm:t>
    </dgm:pt>
    <dgm:pt modelId="{02F8A338-1A96-40BE-AF6B-8308CC13BBB2}">
      <dgm:prSet/>
      <dgm:spPr/>
      <dgm:t>
        <a:bodyPr/>
        <a:lstStyle/>
        <a:p>
          <a:pPr rtl="0" eaLnBrk="1" latinLnBrk="0" hangingPunct="1"/>
          <a:r>
            <a:rPr lang="en-US"/>
            <a:t>OrganizationSettingRule</a:t>
          </a:r>
          <a:endParaRPr lang="en-US"/>
        </a:p>
      </dgm:t>
    </dgm:pt>
    <dgm:pt modelId="{0AD28CB2-15C9-40C2-9F26-D43B5D6AB6F5}" type="parTrans" cxnId="{D50D51B1-2080-407C-9503-9C2833EE4469}">
      <dgm:prSet/>
      <dgm:spPr/>
      <dgm:t>
        <a:bodyPr/>
        <a:lstStyle/>
        <a:p>
          <a:endParaRPr lang="en-US"/>
        </a:p>
      </dgm:t>
    </dgm:pt>
    <dgm:pt modelId="{52E021BF-4262-4625-BB9F-169E6E9AF43C}" type="sibTrans" cxnId="{D50D51B1-2080-407C-9503-9C2833EE4469}">
      <dgm:prSet/>
      <dgm:spPr/>
      <dgm:t>
        <a:bodyPr/>
        <a:lstStyle/>
        <a:p>
          <a:endParaRPr lang="en-US"/>
        </a:p>
      </dgm:t>
    </dgm:pt>
    <dgm:pt modelId="{534E67AF-EE32-475F-BB95-178A62F89180}">
      <dgm:prSet/>
      <dgm:spPr/>
      <dgm:t>
        <a:bodyPr/>
        <a:lstStyle/>
        <a:p>
          <a:pPr rtl="0" eaLnBrk="1" latinLnBrk="0" hangingPunct="1"/>
          <a:r>
            <a:rPr lang="en-US"/>
            <a:t>OrRule</a:t>
          </a:r>
          <a:endParaRPr lang="en-US"/>
        </a:p>
      </dgm:t>
    </dgm:pt>
    <dgm:pt modelId="{CB6D72F6-096A-4F50-B160-FD23DF291006}" type="parTrans" cxnId="{BB7992E3-FF49-42C6-87F6-845737952712}">
      <dgm:prSet/>
      <dgm:spPr/>
      <dgm:t>
        <a:bodyPr/>
        <a:lstStyle/>
        <a:p>
          <a:endParaRPr lang="en-US"/>
        </a:p>
      </dgm:t>
    </dgm:pt>
    <dgm:pt modelId="{CC822B8B-EE7A-4B44-AB98-F52B8F7143EA}" type="sibTrans" cxnId="{BB7992E3-FF49-42C6-87F6-845737952712}">
      <dgm:prSet/>
      <dgm:spPr/>
      <dgm:t>
        <a:bodyPr/>
        <a:lstStyle/>
        <a:p>
          <a:endParaRPr lang="en-US"/>
        </a:p>
      </dgm:t>
    </dgm:pt>
    <dgm:pt modelId="{60DEF9CA-C703-4D22-B879-A274329D61F3}">
      <dgm:prSet/>
      <dgm:spPr/>
      <dgm:t>
        <a:bodyPr/>
        <a:lstStyle/>
        <a:p>
          <a:pPr rtl="0" eaLnBrk="1" latinLnBrk="0" hangingPunct="1"/>
          <a:r>
            <a:rPr lang="en-US"/>
            <a:t>OutlookRenderTypeRule</a:t>
          </a:r>
          <a:endParaRPr lang="en-US"/>
        </a:p>
      </dgm:t>
    </dgm:pt>
    <dgm:pt modelId="{FB5FFC94-AB61-4FC6-ABF5-9D1F1CF8C717}" type="parTrans" cxnId="{EA5699D5-49EB-468C-B542-1CF5B9431868}">
      <dgm:prSet/>
      <dgm:spPr/>
      <dgm:t>
        <a:bodyPr/>
        <a:lstStyle/>
        <a:p>
          <a:endParaRPr lang="en-US"/>
        </a:p>
      </dgm:t>
    </dgm:pt>
    <dgm:pt modelId="{0D78BDE6-374E-44DD-81A8-C274B5AAED3C}" type="sibTrans" cxnId="{EA5699D5-49EB-468C-B542-1CF5B9431868}">
      <dgm:prSet/>
      <dgm:spPr/>
      <dgm:t>
        <a:bodyPr/>
        <a:lstStyle/>
        <a:p>
          <a:endParaRPr lang="en-US"/>
        </a:p>
      </dgm:t>
    </dgm:pt>
    <dgm:pt modelId="{FD0F191B-B79B-4C0C-9D81-4BB5D8CD0CFF}">
      <dgm:prSet/>
      <dgm:spPr/>
      <dgm:t>
        <a:bodyPr/>
        <a:lstStyle/>
        <a:p>
          <a:pPr rtl="0" eaLnBrk="1" latinLnBrk="0" hangingPunct="1"/>
          <a:r>
            <a:rPr lang="en-US"/>
            <a:t>OutlookVersionRule</a:t>
          </a:r>
          <a:endParaRPr lang="en-US"/>
        </a:p>
      </dgm:t>
    </dgm:pt>
    <dgm:pt modelId="{7553D5E7-495E-4317-8D92-52CCB89C7E99}" type="parTrans" cxnId="{90C4F562-C1C5-4883-8603-1DBC2E9825F6}">
      <dgm:prSet/>
      <dgm:spPr/>
      <dgm:t>
        <a:bodyPr/>
        <a:lstStyle/>
        <a:p>
          <a:endParaRPr lang="en-US"/>
        </a:p>
      </dgm:t>
    </dgm:pt>
    <dgm:pt modelId="{186B4727-7289-4636-B4E6-B75B3D136510}" type="sibTrans" cxnId="{90C4F562-C1C5-4883-8603-1DBC2E9825F6}">
      <dgm:prSet/>
      <dgm:spPr/>
      <dgm:t>
        <a:bodyPr/>
        <a:lstStyle/>
        <a:p>
          <a:endParaRPr lang="en-US"/>
        </a:p>
      </dgm:t>
    </dgm:pt>
    <dgm:pt modelId="{7FD2347B-C134-4A05-B2EC-827B2BC46377}">
      <dgm:prSet/>
      <dgm:spPr/>
      <dgm:t>
        <a:bodyPr/>
        <a:lstStyle/>
        <a:p>
          <a:pPr rtl="0" eaLnBrk="1" latinLnBrk="0" hangingPunct="1"/>
          <a:r>
            <a:rPr lang="en-US"/>
            <a:t>PageRule</a:t>
          </a:r>
          <a:endParaRPr lang="en-US"/>
        </a:p>
      </dgm:t>
    </dgm:pt>
    <dgm:pt modelId="{49B2E8AB-4F26-4157-B8BE-D4BFBA8EFEE5}" type="parTrans" cxnId="{A1CD5291-9BB0-462E-991B-1209B8AD0671}">
      <dgm:prSet/>
      <dgm:spPr/>
      <dgm:t>
        <a:bodyPr/>
        <a:lstStyle/>
        <a:p>
          <a:endParaRPr lang="en-US"/>
        </a:p>
      </dgm:t>
    </dgm:pt>
    <dgm:pt modelId="{B9FDECB4-BC79-4E44-A491-4AC85E0CE8DC}" type="sibTrans" cxnId="{A1CD5291-9BB0-462E-991B-1209B8AD0671}">
      <dgm:prSet/>
      <dgm:spPr/>
      <dgm:t>
        <a:bodyPr/>
        <a:lstStyle/>
        <a:p>
          <a:endParaRPr lang="en-US"/>
        </a:p>
      </dgm:t>
    </dgm:pt>
    <dgm:pt modelId="{22559850-FB7E-4B57-BA0C-6029C105D8FD}">
      <dgm:prSet/>
      <dgm:spPr/>
      <dgm:t>
        <a:bodyPr/>
        <a:lstStyle/>
        <a:p>
          <a:pPr rtl="0" eaLnBrk="1" latinLnBrk="0" hangingPunct="1"/>
          <a:r>
            <a:rPr lang="en-US"/>
            <a:t>RelationshipTypeRule</a:t>
          </a:r>
          <a:endParaRPr lang="en-US"/>
        </a:p>
      </dgm:t>
    </dgm:pt>
    <dgm:pt modelId="{9BE3E7F2-7F75-4F59-B3DD-B74C78B549C6}" type="parTrans" cxnId="{282C790C-1A29-42F5-81B7-F54320E96379}">
      <dgm:prSet/>
      <dgm:spPr/>
      <dgm:t>
        <a:bodyPr/>
        <a:lstStyle/>
        <a:p>
          <a:endParaRPr lang="en-US"/>
        </a:p>
      </dgm:t>
    </dgm:pt>
    <dgm:pt modelId="{1BBDBAF0-40F3-4F56-843C-ADFE805E1678}" type="sibTrans" cxnId="{282C790C-1A29-42F5-81B7-F54320E96379}">
      <dgm:prSet/>
      <dgm:spPr/>
      <dgm:t>
        <a:bodyPr/>
        <a:lstStyle/>
        <a:p>
          <a:endParaRPr lang="en-US"/>
        </a:p>
      </dgm:t>
    </dgm:pt>
    <dgm:pt modelId="{ECC87820-6FD2-4B4A-ACC0-3F78E4318E4A}">
      <dgm:prSet/>
      <dgm:spPr/>
      <dgm:t>
        <a:bodyPr/>
        <a:lstStyle/>
        <a:p>
          <a:pPr rtl="0" eaLnBrk="1" latinLnBrk="0" hangingPunct="1"/>
          <a:r>
            <a:rPr lang="en-US"/>
            <a:t>SkuRule</a:t>
          </a:r>
          <a:endParaRPr lang="en-US"/>
        </a:p>
      </dgm:t>
    </dgm:pt>
    <dgm:pt modelId="{5DD14DF3-DE3A-437A-8346-494E0CD22B4E}" type="parTrans" cxnId="{4081703C-BAA6-4F76-BBF6-8BF1AFE9A8CF}">
      <dgm:prSet/>
      <dgm:spPr/>
      <dgm:t>
        <a:bodyPr/>
        <a:lstStyle/>
        <a:p>
          <a:endParaRPr lang="en-US"/>
        </a:p>
      </dgm:t>
    </dgm:pt>
    <dgm:pt modelId="{2C4F243C-6E5B-4DEA-B04F-DCFF49775D36}" type="sibTrans" cxnId="{4081703C-BAA6-4F76-BBF6-8BF1AFE9A8CF}">
      <dgm:prSet/>
      <dgm:spPr/>
      <dgm:t>
        <a:bodyPr/>
        <a:lstStyle/>
        <a:p>
          <a:endParaRPr lang="en-US"/>
        </a:p>
      </dgm:t>
    </dgm:pt>
    <dgm:pt modelId="{7348564A-2048-47FD-B68D-ABA61F944789}">
      <dgm:prSet/>
      <dgm:spPr/>
      <dgm:t>
        <a:bodyPr/>
        <a:lstStyle/>
        <a:p>
          <a:pPr rtl="0" eaLnBrk="1" latinLnBrk="0" hangingPunct="1"/>
          <a:r>
            <a:rPr lang="en-US"/>
            <a:t>ValueRule</a:t>
          </a:r>
          <a:endParaRPr lang="en-US"/>
        </a:p>
      </dgm:t>
    </dgm:pt>
    <dgm:pt modelId="{0EEEBBB0-B67D-4302-8A7A-24A5D6E7C8CB}" type="parTrans" cxnId="{B7B1DF91-F427-416F-903C-4373ED9ED204}">
      <dgm:prSet/>
      <dgm:spPr/>
      <dgm:t>
        <a:bodyPr/>
        <a:lstStyle/>
        <a:p>
          <a:endParaRPr lang="en-US"/>
        </a:p>
      </dgm:t>
    </dgm:pt>
    <dgm:pt modelId="{B3B8755D-2F31-47E1-BA98-A98C270E0CEB}" type="sibTrans" cxnId="{B7B1DF91-F427-416F-903C-4373ED9ED204}">
      <dgm:prSet/>
      <dgm:spPr/>
      <dgm:t>
        <a:bodyPr/>
        <a:lstStyle/>
        <a:p>
          <a:endParaRPr lang="en-US"/>
        </a:p>
      </dgm:t>
    </dgm:pt>
    <dgm:pt modelId="{9883E311-A516-4524-A24C-00F6FFAF48FE}" type="pres">
      <dgm:prSet presAssocID="{690AF7AA-5794-40EA-9ABF-5E2D4DC668F4}" presName="Name0" presStyleCnt="0">
        <dgm:presLayoutVars>
          <dgm:dir/>
          <dgm:animLvl val="lvl"/>
          <dgm:resizeHandles val="exact"/>
        </dgm:presLayoutVars>
      </dgm:prSet>
      <dgm:spPr/>
    </dgm:pt>
    <dgm:pt modelId="{3F332370-CA01-4D1C-9FC8-6BE76B6BE5FD}" type="pres">
      <dgm:prSet presAssocID="{38D968E1-0D9B-47C5-BB40-AE95480B3C9F}" presName="composite" presStyleCnt="0"/>
      <dgm:spPr/>
    </dgm:pt>
    <dgm:pt modelId="{C0AB0554-A305-40CC-8034-67FEDFB34A66}" type="pres">
      <dgm:prSet presAssocID="{38D968E1-0D9B-47C5-BB40-AE95480B3C9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BDFA037-173A-4F4B-8D5C-06CE4559B3D6}" type="pres">
      <dgm:prSet presAssocID="{38D968E1-0D9B-47C5-BB40-AE95480B3C9F}" presName="desTx" presStyleLbl="alignAccFollowNode1" presStyleIdx="0" presStyleCnt="2">
        <dgm:presLayoutVars>
          <dgm:bulletEnabled val="1"/>
        </dgm:presLayoutVars>
      </dgm:prSet>
      <dgm:spPr/>
    </dgm:pt>
    <dgm:pt modelId="{78615772-DABB-4B0B-AAE0-A83D96EF6BBF}" type="pres">
      <dgm:prSet presAssocID="{9C7506B7-2D80-44FA-87AD-7E57C80BC44A}" presName="space" presStyleCnt="0"/>
      <dgm:spPr/>
    </dgm:pt>
    <dgm:pt modelId="{FF67F926-B79F-4513-8DBD-C7015D0A6811}" type="pres">
      <dgm:prSet presAssocID="{D67F9150-1ED6-4532-B2AA-088F51C4326C}" presName="composite" presStyleCnt="0"/>
      <dgm:spPr/>
    </dgm:pt>
    <dgm:pt modelId="{504E68F1-7056-46A4-BC0C-9392DE496674}" type="pres">
      <dgm:prSet presAssocID="{D67F9150-1ED6-4532-B2AA-088F51C4326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64D3F85-97F5-4C4C-AF2E-51EF5B1F340B}" type="pres">
      <dgm:prSet presAssocID="{D67F9150-1ED6-4532-B2AA-088F51C4326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6A706CB-BD95-44E6-AA23-39038583B900}" type="presOf" srcId="{02F8A338-1A96-40BE-AF6B-8308CC13BBB2}" destId="{F64D3F85-97F5-4C4C-AF2E-51EF5B1F340B}" srcOrd="0" destOrd="2" presId="urn:microsoft.com/office/officeart/2005/8/layout/hList1"/>
    <dgm:cxn modelId="{A9AA104E-366B-44D3-B773-6315F3061587}" srcId="{38D968E1-0D9B-47C5-BB40-AE95480B3C9F}" destId="{4EF959FA-9422-41E5-922D-0761D7838BB3}" srcOrd="2" destOrd="0" parTransId="{5DC2FA92-A862-48E6-A675-87467985CA7C}" sibTransId="{F4B95FCC-B885-4498-BB4C-2C0FF4AA59AA}"/>
    <dgm:cxn modelId="{2413BF98-A958-427C-9422-1380D3EE6D26}" srcId="{38D968E1-0D9B-47C5-BB40-AE95480B3C9F}" destId="{0BB0E45B-2CDF-4421-9403-93D8F4AEF66C}" srcOrd="7" destOrd="0" parTransId="{E8C63F41-E450-4AAA-8C09-765966E163E8}" sibTransId="{D1D46DE3-4E8C-418B-82F8-F3A669C86EBD}"/>
    <dgm:cxn modelId="{221EBE44-66DE-4573-9379-CE4761DF0316}" type="presOf" srcId="{3BFEFBF6-51E0-49EF-BE7E-CFF41080F37F}" destId="{F64D3F85-97F5-4C4C-AF2E-51EF5B1F340B}" srcOrd="0" destOrd="0" presId="urn:microsoft.com/office/officeart/2005/8/layout/hList1"/>
    <dgm:cxn modelId="{15BC3D02-E266-4EC6-BB66-7FEC85B07307}" type="presOf" srcId="{4D5FA807-B692-46D0-99C1-6A129413BBB1}" destId="{F64D3F85-97F5-4C4C-AF2E-51EF5B1F340B}" srcOrd="0" destOrd="1" presId="urn:microsoft.com/office/officeart/2005/8/layout/hList1"/>
    <dgm:cxn modelId="{B7B1DF91-F427-416F-903C-4373ED9ED204}" srcId="{D67F9150-1ED6-4532-B2AA-088F51C4326C}" destId="{7348564A-2048-47FD-B68D-ABA61F944789}" srcOrd="9" destOrd="0" parTransId="{0EEEBBB0-B67D-4302-8A7A-24A5D6E7C8CB}" sibTransId="{B3B8755D-2F31-47E1-BA98-A98C270E0CEB}"/>
    <dgm:cxn modelId="{D50D51B1-2080-407C-9503-9C2833EE4469}" srcId="{D67F9150-1ED6-4532-B2AA-088F51C4326C}" destId="{02F8A338-1A96-40BE-AF6B-8308CC13BBB2}" srcOrd="2" destOrd="0" parTransId="{0AD28CB2-15C9-40C2-9F26-D43B5D6AB6F5}" sibTransId="{52E021BF-4262-4625-BB9F-169E6E9AF43C}"/>
    <dgm:cxn modelId="{F775F593-39FF-4A0D-80D0-092BCFA5FE31}" type="presOf" srcId="{38D968E1-0D9B-47C5-BB40-AE95480B3C9F}" destId="{C0AB0554-A305-40CC-8034-67FEDFB34A66}" srcOrd="0" destOrd="0" presId="urn:microsoft.com/office/officeart/2005/8/layout/hList1"/>
    <dgm:cxn modelId="{064F660D-96D5-4DAD-81F3-BA01DF3BF5A9}" srcId="{690AF7AA-5794-40EA-9ABF-5E2D4DC668F4}" destId="{D67F9150-1ED6-4532-B2AA-088F51C4326C}" srcOrd="1" destOrd="0" parTransId="{448E2BA4-6A32-4ED8-90FF-4FCE1AEF2E60}" sibTransId="{E68461B4-C320-49C2-B0C6-82A8412E1090}"/>
    <dgm:cxn modelId="{4AC4F814-1601-44F2-82D5-3B6E0DC43FA0}" type="presOf" srcId="{0A1C097A-6D78-4546-9CC7-A8D5C3FA28CB}" destId="{6BDFA037-173A-4F4B-8D5C-06CE4559B3D6}" srcOrd="0" destOrd="9" presId="urn:microsoft.com/office/officeart/2005/8/layout/hList1"/>
    <dgm:cxn modelId="{86298AAF-2D4B-4768-A0AB-E6F341E47598}" srcId="{38D968E1-0D9B-47C5-BB40-AE95480B3C9F}" destId="{D8782982-C357-4747-835B-A43A334A95AE}" srcOrd="6" destOrd="0" parTransId="{9B7ED460-5404-4F4B-8824-07B2A4EA3979}" sibTransId="{9D466D47-75B0-4CF0-97AF-B1AB997EEFA1}"/>
    <dgm:cxn modelId="{2CE73214-C787-4497-A5C9-B76568537CA1}" srcId="{38D968E1-0D9B-47C5-BB40-AE95480B3C9F}" destId="{30F5EE54-6696-427F-803E-23ED361A5891}" srcOrd="1" destOrd="0" parTransId="{7C2A1FB0-1606-439A-9815-7A776C6EEF96}" sibTransId="{60E6BF8A-0F6F-46F4-A054-250B2B487B56}"/>
    <dgm:cxn modelId="{C8209FA4-ECDB-4259-B6F2-B6E9EBFF4C75}" srcId="{38D968E1-0D9B-47C5-BB40-AE95480B3C9F}" destId="{032A37D0-6EE3-4571-B449-E56DA24BEDEC}" srcOrd="5" destOrd="0" parTransId="{374C98FD-6397-4535-A814-D83C390EDBB4}" sibTransId="{56FE5366-22E5-427D-9BDB-B75CC7CAB17A}"/>
    <dgm:cxn modelId="{BBE46A37-F861-40EF-A0A1-0A47AD73AAA7}" srcId="{38D968E1-0D9B-47C5-BB40-AE95480B3C9F}" destId="{8E963A30-F93A-4F09-972F-771F1438F131}" srcOrd="0" destOrd="0" parTransId="{D8A13861-7C6A-4BBA-B6FB-EC251404A0F2}" sibTransId="{1462C0F0-5DFD-437B-968D-A2E5A3188B34}"/>
    <dgm:cxn modelId="{D197C898-9ACB-478B-9F2A-7225F398053A}" srcId="{D67F9150-1ED6-4532-B2AA-088F51C4326C}" destId="{4D5FA807-B692-46D0-99C1-6A129413BBB1}" srcOrd="1" destOrd="0" parTransId="{95AC26A8-5CCB-466F-844F-26A1B4772F32}" sibTransId="{755E6E9B-4060-424F-A04D-EB17872AA726}"/>
    <dgm:cxn modelId="{B3421F71-B85F-4120-8F18-5B8E86D2983C}" type="presOf" srcId="{22559850-FB7E-4B57-BA0C-6029C105D8FD}" destId="{F64D3F85-97F5-4C4C-AF2E-51EF5B1F340B}" srcOrd="0" destOrd="7" presId="urn:microsoft.com/office/officeart/2005/8/layout/hList1"/>
    <dgm:cxn modelId="{54B7B373-A7A3-44AA-AFA1-4A1467FBD1DA}" type="presOf" srcId="{D67F9150-1ED6-4532-B2AA-088F51C4326C}" destId="{504E68F1-7056-46A4-BC0C-9392DE496674}" srcOrd="0" destOrd="0" presId="urn:microsoft.com/office/officeart/2005/8/layout/hList1"/>
    <dgm:cxn modelId="{E22C5C0F-B820-4F0E-B08B-0F988C4720B9}" type="presOf" srcId="{D8782982-C357-4747-835B-A43A334A95AE}" destId="{6BDFA037-173A-4F4B-8D5C-06CE4559B3D6}" srcOrd="0" destOrd="6" presId="urn:microsoft.com/office/officeart/2005/8/layout/hList1"/>
    <dgm:cxn modelId="{4081703C-BAA6-4F76-BBF6-8BF1AFE9A8CF}" srcId="{D67F9150-1ED6-4532-B2AA-088F51C4326C}" destId="{ECC87820-6FD2-4B4A-ACC0-3F78E4318E4A}" srcOrd="8" destOrd="0" parTransId="{5DD14DF3-DE3A-437A-8346-494E0CD22B4E}" sibTransId="{2C4F243C-6E5B-4DEA-B04F-DCFF49775D36}"/>
    <dgm:cxn modelId="{EA5699D5-49EB-468C-B542-1CF5B9431868}" srcId="{D67F9150-1ED6-4532-B2AA-088F51C4326C}" destId="{60DEF9CA-C703-4D22-B879-A274329D61F3}" srcOrd="4" destOrd="0" parTransId="{FB5FFC94-AB61-4FC6-ABF5-9D1F1CF8C717}" sibTransId="{0D78BDE6-374E-44DD-81A8-C274B5AAED3C}"/>
    <dgm:cxn modelId="{37E782D8-9E04-4444-A37D-D8923FB4F272}" type="presOf" srcId="{06895216-76A3-4C9D-912C-D7E9939AF07D}" destId="{6BDFA037-173A-4F4B-8D5C-06CE4559B3D6}" srcOrd="0" destOrd="8" presId="urn:microsoft.com/office/officeart/2005/8/layout/hList1"/>
    <dgm:cxn modelId="{FA5F3DA2-D89F-4045-BF8F-6A3BE23F5ED2}" type="presOf" srcId="{30F5EE54-6696-427F-803E-23ED361A5891}" destId="{6BDFA037-173A-4F4B-8D5C-06CE4559B3D6}" srcOrd="0" destOrd="1" presId="urn:microsoft.com/office/officeart/2005/8/layout/hList1"/>
    <dgm:cxn modelId="{BB7992E3-FF49-42C6-87F6-845737952712}" srcId="{D67F9150-1ED6-4532-B2AA-088F51C4326C}" destId="{534E67AF-EE32-475F-BB95-178A62F89180}" srcOrd="3" destOrd="0" parTransId="{CB6D72F6-096A-4F50-B160-FD23DF291006}" sibTransId="{CC822B8B-EE7A-4B44-AB98-F52B8F7143EA}"/>
    <dgm:cxn modelId="{B6B2841D-D392-4657-8A7C-D041609BEBA4}" type="presOf" srcId="{B951EE55-58E4-43D7-A50B-37A351565342}" destId="{6BDFA037-173A-4F4B-8D5C-06CE4559B3D6}" srcOrd="0" destOrd="4" presId="urn:microsoft.com/office/officeart/2005/8/layout/hList1"/>
    <dgm:cxn modelId="{5AF0E2D7-EBD4-42F4-8AB8-0D2F20AB968B}" type="presOf" srcId="{ECC87820-6FD2-4B4A-ACC0-3F78E4318E4A}" destId="{F64D3F85-97F5-4C4C-AF2E-51EF5B1F340B}" srcOrd="0" destOrd="8" presId="urn:microsoft.com/office/officeart/2005/8/layout/hList1"/>
    <dgm:cxn modelId="{41BB7388-21C0-41EA-82B4-C192ACD4B668}" type="presOf" srcId="{690AF7AA-5794-40EA-9ABF-5E2D4DC668F4}" destId="{9883E311-A516-4524-A24C-00F6FFAF48FE}" srcOrd="0" destOrd="0" presId="urn:microsoft.com/office/officeart/2005/8/layout/hList1"/>
    <dgm:cxn modelId="{AA270358-B31E-4C3E-B3D0-86534A274278}" type="presOf" srcId="{60DEF9CA-C703-4D22-B879-A274329D61F3}" destId="{F64D3F85-97F5-4C4C-AF2E-51EF5B1F340B}" srcOrd="0" destOrd="4" presId="urn:microsoft.com/office/officeart/2005/8/layout/hList1"/>
    <dgm:cxn modelId="{FCE82716-B9F6-46AC-892B-B1BD21510403}" srcId="{690AF7AA-5794-40EA-9ABF-5E2D4DC668F4}" destId="{38D968E1-0D9B-47C5-BB40-AE95480B3C9F}" srcOrd="0" destOrd="0" parTransId="{6DCB195A-1ED0-4390-BD39-DC7A5B0E4AD9}" sibTransId="{9C7506B7-2D80-44FA-87AD-7E57C80BC44A}"/>
    <dgm:cxn modelId="{6CB69376-0E4A-46D2-BCC9-22E21C336040}" type="presOf" srcId="{534E67AF-EE32-475F-BB95-178A62F89180}" destId="{F64D3F85-97F5-4C4C-AF2E-51EF5B1F340B}" srcOrd="0" destOrd="3" presId="urn:microsoft.com/office/officeart/2005/8/layout/hList1"/>
    <dgm:cxn modelId="{655435F8-E843-4D62-BC5F-5FF07D1BB0C5}" type="presOf" srcId="{8E963A30-F93A-4F09-972F-771F1438F131}" destId="{6BDFA037-173A-4F4B-8D5C-06CE4559B3D6}" srcOrd="0" destOrd="0" presId="urn:microsoft.com/office/officeart/2005/8/layout/hList1"/>
    <dgm:cxn modelId="{D41E2962-65DC-4064-B251-4E8C8C78DBF3}" type="presOf" srcId="{032A37D0-6EE3-4571-B449-E56DA24BEDEC}" destId="{6BDFA037-173A-4F4B-8D5C-06CE4559B3D6}" srcOrd="0" destOrd="5" presId="urn:microsoft.com/office/officeart/2005/8/layout/hList1"/>
    <dgm:cxn modelId="{90C4F562-C1C5-4883-8603-1DBC2E9825F6}" srcId="{D67F9150-1ED6-4532-B2AA-088F51C4326C}" destId="{FD0F191B-B79B-4C0C-9D81-4BB5D8CD0CFF}" srcOrd="5" destOrd="0" parTransId="{7553D5E7-495E-4317-8D92-52CCB89C7E99}" sibTransId="{186B4727-7289-4636-B4E6-B75B3D136510}"/>
    <dgm:cxn modelId="{EEB2F5A8-8ED1-43D9-97C2-2025AD2A2410}" type="presOf" srcId="{7348564A-2048-47FD-B68D-ABA61F944789}" destId="{F64D3F85-97F5-4C4C-AF2E-51EF5B1F340B}" srcOrd="0" destOrd="9" presId="urn:microsoft.com/office/officeart/2005/8/layout/hList1"/>
    <dgm:cxn modelId="{7E1F97DC-F509-46AA-9867-D493B7CCCF5F}" type="presOf" srcId="{7FD2347B-C134-4A05-B2EC-827B2BC46377}" destId="{F64D3F85-97F5-4C4C-AF2E-51EF5B1F340B}" srcOrd="0" destOrd="6" presId="urn:microsoft.com/office/officeart/2005/8/layout/hList1"/>
    <dgm:cxn modelId="{CDA41150-A72B-4DAD-A8E3-745010E9EBF6}" type="presOf" srcId="{0BB0E45B-2CDF-4421-9403-93D8F4AEF66C}" destId="{6BDFA037-173A-4F4B-8D5C-06CE4559B3D6}" srcOrd="0" destOrd="7" presId="urn:microsoft.com/office/officeart/2005/8/layout/hList1"/>
    <dgm:cxn modelId="{C428F603-4347-4B35-8D72-029661DF2650}" type="presOf" srcId="{4EF959FA-9422-41E5-922D-0761D7838BB3}" destId="{6BDFA037-173A-4F4B-8D5C-06CE4559B3D6}" srcOrd="0" destOrd="2" presId="urn:microsoft.com/office/officeart/2005/8/layout/hList1"/>
    <dgm:cxn modelId="{C7B35E80-8D81-4309-A622-95B481EE47DD}" srcId="{38D968E1-0D9B-47C5-BB40-AE95480B3C9F}" destId="{06895216-76A3-4C9D-912C-D7E9939AF07D}" srcOrd="8" destOrd="0" parTransId="{4348B4E2-9358-4251-AE80-C4A11B4F67B7}" sibTransId="{8F966445-2F33-496F-949B-6C7B1573008D}"/>
    <dgm:cxn modelId="{E1737E88-FBE1-417A-BC64-84263F17BB71}" type="presOf" srcId="{313C6043-F49E-4147-B036-7CB6CBB82B47}" destId="{6BDFA037-173A-4F4B-8D5C-06CE4559B3D6}" srcOrd="0" destOrd="3" presId="urn:microsoft.com/office/officeart/2005/8/layout/hList1"/>
    <dgm:cxn modelId="{A1CD5291-9BB0-462E-991B-1209B8AD0671}" srcId="{D67F9150-1ED6-4532-B2AA-088F51C4326C}" destId="{7FD2347B-C134-4A05-B2EC-827B2BC46377}" srcOrd="6" destOrd="0" parTransId="{49B2E8AB-4F26-4157-B8BE-D4BFBA8EFEE5}" sibTransId="{B9FDECB4-BC79-4E44-A491-4AC85E0CE8DC}"/>
    <dgm:cxn modelId="{29C1CBA3-5ACE-43B7-AC5B-503654B075E5}" srcId="{38D968E1-0D9B-47C5-BB40-AE95480B3C9F}" destId="{B951EE55-58E4-43D7-A50B-37A351565342}" srcOrd="4" destOrd="0" parTransId="{9B5439DD-5BF1-4746-A9D7-A5D49493BC94}" sibTransId="{E627D6B4-4F0F-4741-A7CD-C187511F525D}"/>
    <dgm:cxn modelId="{073E2E31-28EA-48F1-80A5-4EC9F7BE8937}" srcId="{38D968E1-0D9B-47C5-BB40-AE95480B3C9F}" destId="{313C6043-F49E-4147-B036-7CB6CBB82B47}" srcOrd="3" destOrd="0" parTransId="{F4EFE3B8-A8DE-4AF9-9BA0-43A9B3433B71}" sibTransId="{ADE69553-0237-4704-8BAA-601AC2AC24A4}"/>
    <dgm:cxn modelId="{A9938506-BEA0-4E57-84E2-94239599F7F4}" srcId="{38D968E1-0D9B-47C5-BB40-AE95480B3C9F}" destId="{0A1C097A-6D78-4546-9CC7-A8D5C3FA28CB}" srcOrd="9" destOrd="0" parTransId="{DF98EBEF-7E29-4698-A65D-742AF72F10C8}" sibTransId="{E8B59F9A-EFB0-463C-8D1C-DC07E754F52F}"/>
    <dgm:cxn modelId="{D42210BC-1434-44B9-90CD-23BB914AAA7F}" srcId="{D67F9150-1ED6-4532-B2AA-088F51C4326C}" destId="{3BFEFBF6-51E0-49EF-BE7E-CFF41080F37F}" srcOrd="0" destOrd="0" parTransId="{1BEB9F70-6C78-4D61-937D-C3C9AAC49188}" sibTransId="{CD6DFFAB-35ED-4D6A-AD24-5036EF859E49}"/>
    <dgm:cxn modelId="{BDE72FA7-26B4-4D2C-8E6C-5F792FA5FC27}" type="presOf" srcId="{FD0F191B-B79B-4C0C-9D81-4BB5D8CD0CFF}" destId="{F64D3F85-97F5-4C4C-AF2E-51EF5B1F340B}" srcOrd="0" destOrd="5" presId="urn:microsoft.com/office/officeart/2005/8/layout/hList1"/>
    <dgm:cxn modelId="{282C790C-1A29-42F5-81B7-F54320E96379}" srcId="{D67F9150-1ED6-4532-B2AA-088F51C4326C}" destId="{22559850-FB7E-4B57-BA0C-6029C105D8FD}" srcOrd="7" destOrd="0" parTransId="{9BE3E7F2-7F75-4F59-B3DD-B74C78B549C6}" sibTransId="{1BBDBAF0-40F3-4F56-843C-ADFE805E1678}"/>
    <dgm:cxn modelId="{1FF21AB5-4C16-4974-8346-C23CAB5658D7}" type="presParOf" srcId="{9883E311-A516-4524-A24C-00F6FFAF48FE}" destId="{3F332370-CA01-4D1C-9FC8-6BE76B6BE5FD}" srcOrd="0" destOrd="0" presId="urn:microsoft.com/office/officeart/2005/8/layout/hList1"/>
    <dgm:cxn modelId="{DC5B04B8-C1F1-4162-B6DD-8B16B394C953}" type="presParOf" srcId="{3F332370-CA01-4D1C-9FC8-6BE76B6BE5FD}" destId="{C0AB0554-A305-40CC-8034-67FEDFB34A66}" srcOrd="0" destOrd="0" presId="urn:microsoft.com/office/officeart/2005/8/layout/hList1"/>
    <dgm:cxn modelId="{27E388EF-6E68-471F-81DA-AE62EC17EEC2}" type="presParOf" srcId="{3F332370-CA01-4D1C-9FC8-6BE76B6BE5FD}" destId="{6BDFA037-173A-4F4B-8D5C-06CE4559B3D6}" srcOrd="1" destOrd="0" presId="urn:microsoft.com/office/officeart/2005/8/layout/hList1"/>
    <dgm:cxn modelId="{7F4A4B36-FE0F-48AD-B36C-319B27AEE8D7}" type="presParOf" srcId="{9883E311-A516-4524-A24C-00F6FFAF48FE}" destId="{78615772-DABB-4B0B-AAE0-A83D96EF6BBF}" srcOrd="1" destOrd="0" presId="urn:microsoft.com/office/officeart/2005/8/layout/hList1"/>
    <dgm:cxn modelId="{9FA18093-6BAE-4633-999C-173CBC8DFCE7}" type="presParOf" srcId="{9883E311-A516-4524-A24C-00F6FFAF48FE}" destId="{FF67F926-B79F-4513-8DBD-C7015D0A6811}" srcOrd="2" destOrd="0" presId="urn:microsoft.com/office/officeart/2005/8/layout/hList1"/>
    <dgm:cxn modelId="{BD3D8A9B-15EF-4CB8-8362-C7CF5E685603}" type="presParOf" srcId="{FF67F926-B79F-4513-8DBD-C7015D0A6811}" destId="{504E68F1-7056-46A4-BC0C-9392DE496674}" srcOrd="0" destOrd="0" presId="urn:microsoft.com/office/officeart/2005/8/layout/hList1"/>
    <dgm:cxn modelId="{932860D4-8294-4B59-8A4A-A496C82D595B}" type="presParOf" srcId="{FF67F926-B79F-4513-8DBD-C7015D0A6811}" destId="{F64D3F85-97F5-4C4C-AF2E-51EF5B1F34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FC7ACC-D29A-4121-961E-F5B20DCE28D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FEDB06-9E96-4FC0-8DEC-A771A5F5C4B6}">
      <dgm:prSet/>
      <dgm:spPr/>
      <dgm:t>
        <a:bodyPr/>
        <a:lstStyle/>
        <a:p>
          <a:pPr rtl="0" eaLnBrk="1" latinLnBrk="0" hangingPunct="1">
            <a:buClrTx/>
            <a:buSzPts val="3200"/>
            <a:buFont typeface="Arial" panose="020B0604020202020204" pitchFamily="34" charset="0"/>
            <a:buChar char="•"/>
          </a:pPr>
          <a:r>
            <a:rPr lang="en-US"/>
            <a:t>Add a button</a:t>
          </a:r>
          <a:endParaRPr lang="en-US"/>
        </a:p>
      </dgm:t>
    </dgm:pt>
    <dgm:pt modelId="{B25A56D1-2476-446B-A84C-763FDEBD5BF9}" type="parTrans" cxnId="{22E61AF4-9345-472F-957B-4EFA881D47F6}">
      <dgm:prSet/>
      <dgm:spPr/>
      <dgm:t>
        <a:bodyPr/>
        <a:lstStyle/>
        <a:p>
          <a:endParaRPr lang="en-US"/>
        </a:p>
      </dgm:t>
    </dgm:pt>
    <dgm:pt modelId="{646A3409-8D2D-46F4-93B1-221D34CE8A5B}" type="sibTrans" cxnId="{22E61AF4-9345-472F-957B-4EFA881D47F6}">
      <dgm:prSet/>
      <dgm:spPr/>
      <dgm:t>
        <a:bodyPr/>
        <a:lstStyle/>
        <a:p>
          <a:endParaRPr lang="en-US"/>
        </a:p>
      </dgm:t>
    </dgm:pt>
    <dgm:pt modelId="{5D71FEA4-4100-4BD1-802B-848DFF73DADA}">
      <dgm:prSet/>
      <dgm:spPr/>
      <dgm:t>
        <a:bodyPr/>
        <a:lstStyle/>
        <a:p>
          <a:pPr rtl="0" eaLnBrk="1" latinLnBrk="0" hangingPunct="1"/>
          <a:r>
            <a:rPr lang="en-US"/>
            <a:t>Hide a button</a:t>
          </a:r>
          <a:endParaRPr lang="en-US"/>
        </a:p>
      </dgm:t>
    </dgm:pt>
    <dgm:pt modelId="{A0071B52-36C7-48DD-B0AE-0B76E270FC40}" type="parTrans" cxnId="{7ADAACB7-48A1-40F0-B293-FA38E3D1BA75}">
      <dgm:prSet/>
      <dgm:spPr/>
      <dgm:t>
        <a:bodyPr/>
        <a:lstStyle/>
        <a:p>
          <a:endParaRPr lang="en-US"/>
        </a:p>
      </dgm:t>
    </dgm:pt>
    <dgm:pt modelId="{F1992168-DAEB-48E4-9D09-5AB3892FCB1D}" type="sibTrans" cxnId="{7ADAACB7-48A1-40F0-B293-FA38E3D1BA75}">
      <dgm:prSet/>
      <dgm:spPr/>
      <dgm:t>
        <a:bodyPr/>
        <a:lstStyle/>
        <a:p>
          <a:endParaRPr lang="en-US"/>
        </a:p>
      </dgm:t>
    </dgm:pt>
    <dgm:pt modelId="{7D2EA6FE-6721-4291-A0EF-D1DE20C89810}">
      <dgm:prSet/>
      <dgm:spPr/>
      <dgm:t>
        <a:bodyPr/>
        <a:lstStyle/>
        <a:p>
          <a:pPr rtl="0" eaLnBrk="1" latinLnBrk="0" hangingPunct="1"/>
          <a:r>
            <a:rPr lang="en-US"/>
            <a:t>Unhide a button</a:t>
          </a:r>
          <a:endParaRPr lang="en-US"/>
        </a:p>
      </dgm:t>
    </dgm:pt>
    <dgm:pt modelId="{0974F9E9-A7C0-4714-8A53-87A0DF851D16}" type="parTrans" cxnId="{EC6DF943-F0FA-4ECE-BEC4-FB5B3115E302}">
      <dgm:prSet/>
      <dgm:spPr/>
      <dgm:t>
        <a:bodyPr/>
        <a:lstStyle/>
        <a:p>
          <a:endParaRPr lang="en-US"/>
        </a:p>
      </dgm:t>
    </dgm:pt>
    <dgm:pt modelId="{7E563CCB-55CF-4A60-BF6C-F92A4A7AEE50}" type="sibTrans" cxnId="{EC6DF943-F0FA-4ECE-BEC4-FB5B3115E302}">
      <dgm:prSet/>
      <dgm:spPr/>
      <dgm:t>
        <a:bodyPr/>
        <a:lstStyle/>
        <a:p>
          <a:endParaRPr lang="en-US"/>
        </a:p>
      </dgm:t>
    </dgm:pt>
    <dgm:pt modelId="{C889B935-5D09-4665-90FB-22AB1C1822CF}">
      <dgm:prSet/>
      <dgm:spPr/>
      <dgm:t>
        <a:bodyPr/>
        <a:lstStyle/>
        <a:p>
          <a:pPr rtl="0" eaLnBrk="1" latinLnBrk="0" hangingPunct="1"/>
          <a:r>
            <a:rPr lang="en-US"/>
            <a:t>Move a button</a:t>
          </a:r>
          <a:endParaRPr lang="en-US"/>
        </a:p>
      </dgm:t>
    </dgm:pt>
    <dgm:pt modelId="{342A5E59-3786-4F86-A675-F1C10F4D6FF6}" type="parTrans" cxnId="{FA1329EB-E8B2-427F-AF23-717C39E4D442}">
      <dgm:prSet/>
      <dgm:spPr/>
      <dgm:t>
        <a:bodyPr/>
        <a:lstStyle/>
        <a:p>
          <a:endParaRPr lang="en-US"/>
        </a:p>
      </dgm:t>
    </dgm:pt>
    <dgm:pt modelId="{405B3BFD-1010-47FA-9D75-2EE53B92111E}" type="sibTrans" cxnId="{FA1329EB-E8B2-427F-AF23-717C39E4D442}">
      <dgm:prSet/>
      <dgm:spPr/>
      <dgm:t>
        <a:bodyPr/>
        <a:lstStyle/>
        <a:p>
          <a:endParaRPr lang="en-US"/>
        </a:p>
      </dgm:t>
    </dgm:pt>
    <dgm:pt modelId="{DDFD0FC9-906D-4A8E-B5A4-F815BCDDA3BF}">
      <dgm:prSet/>
      <dgm:spPr/>
      <dgm:t>
        <a:bodyPr/>
        <a:lstStyle/>
        <a:p>
          <a:pPr rtl="0" eaLnBrk="1" latinLnBrk="0" hangingPunct="1"/>
          <a:r>
            <a:rPr lang="en-US"/>
            <a:t>Change the button label</a:t>
          </a:r>
          <a:endParaRPr lang="en-US"/>
        </a:p>
      </dgm:t>
    </dgm:pt>
    <dgm:pt modelId="{8602FE92-E2CF-4E2E-9579-32785347CC2E}" type="parTrans" cxnId="{1B3C3069-3431-43AD-9675-830074C32663}">
      <dgm:prSet/>
      <dgm:spPr/>
      <dgm:t>
        <a:bodyPr/>
        <a:lstStyle/>
        <a:p>
          <a:endParaRPr lang="en-US"/>
        </a:p>
      </dgm:t>
    </dgm:pt>
    <dgm:pt modelId="{B149E674-3668-42F9-9254-8C601711F87B}" type="sibTrans" cxnId="{1B3C3069-3431-43AD-9675-830074C32663}">
      <dgm:prSet/>
      <dgm:spPr/>
      <dgm:t>
        <a:bodyPr/>
        <a:lstStyle/>
        <a:p>
          <a:endParaRPr lang="en-US"/>
        </a:p>
      </dgm:t>
    </dgm:pt>
    <dgm:pt modelId="{C820C715-8952-4929-992C-A3FED0263AB1}">
      <dgm:prSet/>
      <dgm:spPr/>
      <dgm:t>
        <a:bodyPr/>
        <a:lstStyle/>
        <a:p>
          <a:pPr rtl="0" eaLnBrk="1" latinLnBrk="0" hangingPunct="1"/>
          <a:r>
            <a:rPr lang="en-US" dirty="0"/>
            <a:t>Change the button command</a:t>
          </a:r>
        </a:p>
      </dgm:t>
    </dgm:pt>
    <dgm:pt modelId="{4C64F7E8-E9B7-4111-B94C-7114AFEC1BAF}" type="parTrans" cxnId="{78E40547-E857-4DD7-B206-A03D9EC12119}">
      <dgm:prSet/>
      <dgm:spPr/>
      <dgm:t>
        <a:bodyPr/>
        <a:lstStyle/>
        <a:p>
          <a:endParaRPr lang="en-US"/>
        </a:p>
      </dgm:t>
    </dgm:pt>
    <dgm:pt modelId="{F58DAB39-D1B0-4213-A16B-4C857D65B014}" type="sibTrans" cxnId="{78E40547-E857-4DD7-B206-A03D9EC12119}">
      <dgm:prSet/>
      <dgm:spPr/>
      <dgm:t>
        <a:bodyPr/>
        <a:lstStyle/>
        <a:p>
          <a:endParaRPr lang="en-US"/>
        </a:p>
      </dgm:t>
    </dgm:pt>
    <dgm:pt modelId="{9C4DD0D4-5A45-454A-A2AA-BDAB140E6448}" type="pres">
      <dgm:prSet presAssocID="{C6FC7ACC-D29A-4121-961E-F5B20DCE28DE}" presName="Name0" presStyleCnt="0">
        <dgm:presLayoutVars>
          <dgm:dir/>
          <dgm:animLvl val="lvl"/>
          <dgm:resizeHandles val="exact"/>
        </dgm:presLayoutVars>
      </dgm:prSet>
      <dgm:spPr/>
    </dgm:pt>
    <dgm:pt modelId="{A9018E4D-E69E-462D-AF3E-1A87FA2628B7}" type="pres">
      <dgm:prSet presAssocID="{73FEDB06-9E96-4FC0-8DEC-A771A5F5C4B6}" presName="linNode" presStyleCnt="0"/>
      <dgm:spPr/>
    </dgm:pt>
    <dgm:pt modelId="{8774ED36-9DF0-429A-AE61-F4CBE84FA0CB}" type="pres">
      <dgm:prSet presAssocID="{73FEDB06-9E96-4FC0-8DEC-A771A5F5C4B6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7797217E-38D3-485D-AB32-E17119ADCDBC}" type="pres">
      <dgm:prSet presAssocID="{646A3409-8D2D-46F4-93B1-221D34CE8A5B}" presName="sp" presStyleCnt="0"/>
      <dgm:spPr/>
    </dgm:pt>
    <dgm:pt modelId="{3EB312F9-0D94-4A63-9ADC-944A30DFAC60}" type="pres">
      <dgm:prSet presAssocID="{5D71FEA4-4100-4BD1-802B-848DFF73DADA}" presName="linNode" presStyleCnt="0"/>
      <dgm:spPr/>
    </dgm:pt>
    <dgm:pt modelId="{EABA88F3-E794-4C3B-BC38-71D7A26E7813}" type="pres">
      <dgm:prSet presAssocID="{5D71FEA4-4100-4BD1-802B-848DFF73DAD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0277CB2-C90F-4593-8AB7-7AAA4DEA49CD}" type="pres">
      <dgm:prSet presAssocID="{F1992168-DAEB-48E4-9D09-5AB3892FCB1D}" presName="sp" presStyleCnt="0"/>
      <dgm:spPr/>
    </dgm:pt>
    <dgm:pt modelId="{CD6CA857-7714-4EFE-BAE2-5D14A3CBB49A}" type="pres">
      <dgm:prSet presAssocID="{7D2EA6FE-6721-4291-A0EF-D1DE20C89810}" presName="linNode" presStyleCnt="0"/>
      <dgm:spPr/>
    </dgm:pt>
    <dgm:pt modelId="{71AE2952-6D5E-4357-A00F-89E32E61891E}" type="pres">
      <dgm:prSet presAssocID="{7D2EA6FE-6721-4291-A0EF-D1DE20C8981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D6A25FAC-577B-4653-88D1-AC16A2CD006C}" type="pres">
      <dgm:prSet presAssocID="{7E563CCB-55CF-4A60-BF6C-F92A4A7AEE50}" presName="sp" presStyleCnt="0"/>
      <dgm:spPr/>
    </dgm:pt>
    <dgm:pt modelId="{E43EC1BA-7F2C-49B0-85C6-CDC53E90FA5F}" type="pres">
      <dgm:prSet presAssocID="{C889B935-5D09-4665-90FB-22AB1C1822CF}" presName="linNode" presStyleCnt="0"/>
      <dgm:spPr/>
    </dgm:pt>
    <dgm:pt modelId="{2E2261E9-CAEB-475C-8F2C-FC1F77444854}" type="pres">
      <dgm:prSet presAssocID="{C889B935-5D09-4665-90FB-22AB1C1822C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1AF7326A-B574-4ABA-B5AF-55F14C632043}" type="pres">
      <dgm:prSet presAssocID="{405B3BFD-1010-47FA-9D75-2EE53B92111E}" presName="sp" presStyleCnt="0"/>
      <dgm:spPr/>
    </dgm:pt>
    <dgm:pt modelId="{D2D5CD7F-0BC4-4EDA-A2FC-A97DE96D8D38}" type="pres">
      <dgm:prSet presAssocID="{DDFD0FC9-906D-4A8E-B5A4-F815BCDDA3BF}" presName="linNode" presStyleCnt="0"/>
      <dgm:spPr/>
    </dgm:pt>
    <dgm:pt modelId="{F3A0353A-9CAD-460A-8449-E1508DF39F49}" type="pres">
      <dgm:prSet presAssocID="{DDFD0FC9-906D-4A8E-B5A4-F815BCDDA3BF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416A052-66B9-4A4F-B18B-8505182007B6}" type="pres">
      <dgm:prSet presAssocID="{B149E674-3668-42F9-9254-8C601711F87B}" presName="sp" presStyleCnt="0"/>
      <dgm:spPr/>
    </dgm:pt>
    <dgm:pt modelId="{985AAD13-22F1-4BDC-87EC-7DAE458183CB}" type="pres">
      <dgm:prSet presAssocID="{C820C715-8952-4929-992C-A3FED0263AB1}" presName="linNode" presStyleCnt="0"/>
      <dgm:spPr/>
    </dgm:pt>
    <dgm:pt modelId="{FEA46884-5DE1-4005-A267-9AC3F0C28334}" type="pres">
      <dgm:prSet presAssocID="{C820C715-8952-4929-992C-A3FED0263AB1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7DE3B1E7-4E6B-4245-9E81-BF5B72528121}" type="presOf" srcId="{C889B935-5D09-4665-90FB-22AB1C1822CF}" destId="{2E2261E9-CAEB-475C-8F2C-FC1F77444854}" srcOrd="0" destOrd="0" presId="urn:microsoft.com/office/officeart/2005/8/layout/vList5"/>
    <dgm:cxn modelId="{B4C25DCE-E1A3-499F-87F1-7D02A6028C2D}" type="presOf" srcId="{5D71FEA4-4100-4BD1-802B-848DFF73DADA}" destId="{EABA88F3-E794-4C3B-BC38-71D7A26E7813}" srcOrd="0" destOrd="0" presId="urn:microsoft.com/office/officeart/2005/8/layout/vList5"/>
    <dgm:cxn modelId="{EC6DF943-F0FA-4ECE-BEC4-FB5B3115E302}" srcId="{C6FC7ACC-D29A-4121-961E-F5B20DCE28DE}" destId="{7D2EA6FE-6721-4291-A0EF-D1DE20C89810}" srcOrd="2" destOrd="0" parTransId="{0974F9E9-A7C0-4714-8A53-87A0DF851D16}" sibTransId="{7E563CCB-55CF-4A60-BF6C-F92A4A7AEE50}"/>
    <dgm:cxn modelId="{974EA87C-B889-47D2-A98A-7CCC4C1DF8DC}" type="presOf" srcId="{DDFD0FC9-906D-4A8E-B5A4-F815BCDDA3BF}" destId="{F3A0353A-9CAD-460A-8449-E1508DF39F49}" srcOrd="0" destOrd="0" presId="urn:microsoft.com/office/officeart/2005/8/layout/vList5"/>
    <dgm:cxn modelId="{78E40547-E857-4DD7-B206-A03D9EC12119}" srcId="{C6FC7ACC-D29A-4121-961E-F5B20DCE28DE}" destId="{C820C715-8952-4929-992C-A3FED0263AB1}" srcOrd="5" destOrd="0" parTransId="{4C64F7E8-E9B7-4111-B94C-7114AFEC1BAF}" sibTransId="{F58DAB39-D1B0-4213-A16B-4C857D65B014}"/>
    <dgm:cxn modelId="{22E61AF4-9345-472F-957B-4EFA881D47F6}" srcId="{C6FC7ACC-D29A-4121-961E-F5B20DCE28DE}" destId="{73FEDB06-9E96-4FC0-8DEC-A771A5F5C4B6}" srcOrd="0" destOrd="0" parTransId="{B25A56D1-2476-446B-A84C-763FDEBD5BF9}" sibTransId="{646A3409-8D2D-46F4-93B1-221D34CE8A5B}"/>
    <dgm:cxn modelId="{1C0D1C7D-41C9-4568-B53F-485E65A7F3A8}" type="presOf" srcId="{C820C715-8952-4929-992C-A3FED0263AB1}" destId="{FEA46884-5DE1-4005-A267-9AC3F0C28334}" srcOrd="0" destOrd="0" presId="urn:microsoft.com/office/officeart/2005/8/layout/vList5"/>
    <dgm:cxn modelId="{F585B5B8-0D24-4006-8C80-1A1347D23732}" type="presOf" srcId="{C6FC7ACC-D29A-4121-961E-F5B20DCE28DE}" destId="{9C4DD0D4-5A45-454A-A2AA-BDAB140E6448}" srcOrd="0" destOrd="0" presId="urn:microsoft.com/office/officeart/2005/8/layout/vList5"/>
    <dgm:cxn modelId="{1C13EF8F-3365-4607-8FA5-29B13B18EE3E}" type="presOf" srcId="{7D2EA6FE-6721-4291-A0EF-D1DE20C89810}" destId="{71AE2952-6D5E-4357-A00F-89E32E61891E}" srcOrd="0" destOrd="0" presId="urn:microsoft.com/office/officeart/2005/8/layout/vList5"/>
    <dgm:cxn modelId="{1B3C3069-3431-43AD-9675-830074C32663}" srcId="{C6FC7ACC-D29A-4121-961E-F5B20DCE28DE}" destId="{DDFD0FC9-906D-4A8E-B5A4-F815BCDDA3BF}" srcOrd="4" destOrd="0" parTransId="{8602FE92-E2CF-4E2E-9579-32785347CC2E}" sibTransId="{B149E674-3668-42F9-9254-8C601711F87B}"/>
    <dgm:cxn modelId="{FA1329EB-E8B2-427F-AF23-717C39E4D442}" srcId="{C6FC7ACC-D29A-4121-961E-F5B20DCE28DE}" destId="{C889B935-5D09-4665-90FB-22AB1C1822CF}" srcOrd="3" destOrd="0" parTransId="{342A5E59-3786-4F86-A675-F1C10F4D6FF6}" sibTransId="{405B3BFD-1010-47FA-9D75-2EE53B92111E}"/>
    <dgm:cxn modelId="{7ADAACB7-48A1-40F0-B293-FA38E3D1BA75}" srcId="{C6FC7ACC-D29A-4121-961E-F5B20DCE28DE}" destId="{5D71FEA4-4100-4BD1-802B-848DFF73DADA}" srcOrd="1" destOrd="0" parTransId="{A0071B52-36C7-48DD-B0AE-0B76E270FC40}" sibTransId="{F1992168-DAEB-48E4-9D09-5AB3892FCB1D}"/>
    <dgm:cxn modelId="{9EF23A3E-8E3B-4062-ACFB-05AB523196C3}" type="presOf" srcId="{73FEDB06-9E96-4FC0-8DEC-A771A5F5C4B6}" destId="{8774ED36-9DF0-429A-AE61-F4CBE84FA0CB}" srcOrd="0" destOrd="0" presId="urn:microsoft.com/office/officeart/2005/8/layout/vList5"/>
    <dgm:cxn modelId="{0F291483-2B39-4CA6-984B-FD392192719E}" type="presParOf" srcId="{9C4DD0D4-5A45-454A-A2AA-BDAB140E6448}" destId="{A9018E4D-E69E-462D-AF3E-1A87FA2628B7}" srcOrd="0" destOrd="0" presId="urn:microsoft.com/office/officeart/2005/8/layout/vList5"/>
    <dgm:cxn modelId="{98B744B1-5A98-48B4-98DF-E19095805736}" type="presParOf" srcId="{A9018E4D-E69E-462D-AF3E-1A87FA2628B7}" destId="{8774ED36-9DF0-429A-AE61-F4CBE84FA0CB}" srcOrd="0" destOrd="0" presId="urn:microsoft.com/office/officeart/2005/8/layout/vList5"/>
    <dgm:cxn modelId="{70157529-EA00-4ACD-B15F-0E6ED8F4F80D}" type="presParOf" srcId="{9C4DD0D4-5A45-454A-A2AA-BDAB140E6448}" destId="{7797217E-38D3-485D-AB32-E17119ADCDBC}" srcOrd="1" destOrd="0" presId="urn:microsoft.com/office/officeart/2005/8/layout/vList5"/>
    <dgm:cxn modelId="{4CF73C71-4B82-47DF-B639-B2C91EF93FC5}" type="presParOf" srcId="{9C4DD0D4-5A45-454A-A2AA-BDAB140E6448}" destId="{3EB312F9-0D94-4A63-9ADC-944A30DFAC60}" srcOrd="2" destOrd="0" presId="urn:microsoft.com/office/officeart/2005/8/layout/vList5"/>
    <dgm:cxn modelId="{D3068E92-1C34-458D-AD1B-150C64103BBF}" type="presParOf" srcId="{3EB312F9-0D94-4A63-9ADC-944A30DFAC60}" destId="{EABA88F3-E794-4C3B-BC38-71D7A26E7813}" srcOrd="0" destOrd="0" presId="urn:microsoft.com/office/officeart/2005/8/layout/vList5"/>
    <dgm:cxn modelId="{D22A6823-D77A-40FA-82E7-F063EE34E7A3}" type="presParOf" srcId="{9C4DD0D4-5A45-454A-A2AA-BDAB140E6448}" destId="{A0277CB2-C90F-4593-8AB7-7AAA4DEA49CD}" srcOrd="3" destOrd="0" presId="urn:microsoft.com/office/officeart/2005/8/layout/vList5"/>
    <dgm:cxn modelId="{00246CB9-A230-4017-9FEB-0A50AB219AAC}" type="presParOf" srcId="{9C4DD0D4-5A45-454A-A2AA-BDAB140E6448}" destId="{CD6CA857-7714-4EFE-BAE2-5D14A3CBB49A}" srcOrd="4" destOrd="0" presId="urn:microsoft.com/office/officeart/2005/8/layout/vList5"/>
    <dgm:cxn modelId="{ABB9B52F-312F-4A71-AE78-0BA0DCC98E68}" type="presParOf" srcId="{CD6CA857-7714-4EFE-BAE2-5D14A3CBB49A}" destId="{71AE2952-6D5E-4357-A00F-89E32E61891E}" srcOrd="0" destOrd="0" presId="urn:microsoft.com/office/officeart/2005/8/layout/vList5"/>
    <dgm:cxn modelId="{55DFA6D6-A232-4FFA-A6FD-B7FC4F420E91}" type="presParOf" srcId="{9C4DD0D4-5A45-454A-A2AA-BDAB140E6448}" destId="{D6A25FAC-577B-4653-88D1-AC16A2CD006C}" srcOrd="5" destOrd="0" presId="urn:microsoft.com/office/officeart/2005/8/layout/vList5"/>
    <dgm:cxn modelId="{30C02E18-EC0B-4A12-ADAB-C238BA6D9C2F}" type="presParOf" srcId="{9C4DD0D4-5A45-454A-A2AA-BDAB140E6448}" destId="{E43EC1BA-7F2C-49B0-85C6-CDC53E90FA5F}" srcOrd="6" destOrd="0" presId="urn:microsoft.com/office/officeart/2005/8/layout/vList5"/>
    <dgm:cxn modelId="{F9EE611A-0610-4911-A4F7-C23297FDA7A6}" type="presParOf" srcId="{E43EC1BA-7F2C-49B0-85C6-CDC53E90FA5F}" destId="{2E2261E9-CAEB-475C-8F2C-FC1F77444854}" srcOrd="0" destOrd="0" presId="urn:microsoft.com/office/officeart/2005/8/layout/vList5"/>
    <dgm:cxn modelId="{42F505F4-1842-41AD-845E-48078FDA21A6}" type="presParOf" srcId="{9C4DD0D4-5A45-454A-A2AA-BDAB140E6448}" destId="{1AF7326A-B574-4ABA-B5AF-55F14C632043}" srcOrd="7" destOrd="0" presId="urn:microsoft.com/office/officeart/2005/8/layout/vList5"/>
    <dgm:cxn modelId="{24C157F2-BD6F-49D0-A195-898BAB9F36D9}" type="presParOf" srcId="{9C4DD0D4-5A45-454A-A2AA-BDAB140E6448}" destId="{D2D5CD7F-0BC4-4EDA-A2FC-A97DE96D8D38}" srcOrd="8" destOrd="0" presId="urn:microsoft.com/office/officeart/2005/8/layout/vList5"/>
    <dgm:cxn modelId="{BFE91ABD-D109-4D78-B7DE-F581F345378E}" type="presParOf" srcId="{D2D5CD7F-0BC4-4EDA-A2FC-A97DE96D8D38}" destId="{F3A0353A-9CAD-460A-8449-E1508DF39F49}" srcOrd="0" destOrd="0" presId="urn:microsoft.com/office/officeart/2005/8/layout/vList5"/>
    <dgm:cxn modelId="{F30409C5-F033-45DE-82FC-4AB83C4256F1}" type="presParOf" srcId="{9C4DD0D4-5A45-454A-A2AA-BDAB140E6448}" destId="{8416A052-66B9-4A4F-B18B-8505182007B6}" srcOrd="9" destOrd="0" presId="urn:microsoft.com/office/officeart/2005/8/layout/vList5"/>
    <dgm:cxn modelId="{A0287E0F-2A84-490E-AB5A-8D0F493E9C69}" type="presParOf" srcId="{9C4DD0D4-5A45-454A-A2AA-BDAB140E6448}" destId="{985AAD13-22F1-4BDC-87EC-7DAE458183CB}" srcOrd="10" destOrd="0" presId="urn:microsoft.com/office/officeart/2005/8/layout/vList5"/>
    <dgm:cxn modelId="{7DE97AE3-2279-44C0-B16B-36B017D0C40F}" type="presParOf" srcId="{985AAD13-22F1-4BDC-87EC-7DAE458183CB}" destId="{FEA46884-5DE1-4005-A267-9AC3F0C2833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37FD5-B54B-4962-9882-C70400F74CD2}">
      <dsp:nvSpPr>
        <dsp:cNvPr id="0" name=""/>
        <dsp:cNvSpPr/>
      </dsp:nvSpPr>
      <dsp:spPr>
        <a:xfrm>
          <a:off x="2633471" y="1657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500" kern="1200"/>
            <a:t>Command Bar</a:t>
          </a:r>
          <a:endParaRPr lang="en-US" sz="3500" kern="1200"/>
        </a:p>
      </dsp:txBody>
      <dsp:txXfrm>
        <a:off x="2686872" y="55058"/>
        <a:ext cx="2855854" cy="987119"/>
      </dsp:txXfrm>
    </dsp:sp>
    <dsp:sp modelId="{C798EF38-B65A-4718-8951-9279F50F2DFC}">
      <dsp:nvSpPr>
        <dsp:cNvPr id="0" name=""/>
        <dsp:cNvSpPr/>
      </dsp:nvSpPr>
      <dsp:spPr>
        <a:xfrm>
          <a:off x="2633471" y="1150275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Ribbon</a:t>
          </a:r>
          <a:endParaRPr lang="en-US" sz="3500" kern="1200"/>
        </a:p>
      </dsp:txBody>
      <dsp:txXfrm>
        <a:off x="2686872" y="1203676"/>
        <a:ext cx="2855854" cy="987119"/>
      </dsp:txXfrm>
    </dsp:sp>
    <dsp:sp modelId="{FC54F2DB-22CF-48DA-809F-B22AA3DD8AEE}">
      <dsp:nvSpPr>
        <dsp:cNvPr id="0" name=""/>
        <dsp:cNvSpPr/>
      </dsp:nvSpPr>
      <dsp:spPr>
        <a:xfrm>
          <a:off x="2633471" y="2298892"/>
          <a:ext cx="2962656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Tablet</a:t>
          </a:r>
          <a:endParaRPr lang="en-US" sz="3500" kern="1200"/>
        </a:p>
      </dsp:txBody>
      <dsp:txXfrm>
        <a:off x="2686872" y="2352293"/>
        <a:ext cx="2855854" cy="9871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D52BB3-F97D-4292-A542-2815F9257216}">
      <dsp:nvSpPr>
        <dsp:cNvPr id="0" name=""/>
        <dsp:cNvSpPr/>
      </dsp:nvSpPr>
      <dsp:spPr>
        <a:xfrm>
          <a:off x="0" y="69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200" kern="1200"/>
            <a:t>Create a solution</a:t>
          </a:r>
          <a:endParaRPr lang="en-US" sz="3200" kern="1200"/>
        </a:p>
      </dsp:txBody>
      <dsp:txXfrm>
        <a:off x="37467" y="106782"/>
        <a:ext cx="8154666" cy="692586"/>
      </dsp:txXfrm>
    </dsp:sp>
    <dsp:sp modelId="{C440C283-3A6D-4D92-AE18-9DEFEAADAF94}">
      <dsp:nvSpPr>
        <dsp:cNvPr id="0" name=""/>
        <dsp:cNvSpPr/>
      </dsp:nvSpPr>
      <dsp:spPr>
        <a:xfrm>
          <a:off x="0" y="836835"/>
          <a:ext cx="82296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Should hold only the entities you wish to customize</a:t>
          </a:r>
          <a:endParaRPr lang="en-US" sz="2500" kern="1200"/>
        </a:p>
        <a:p>
          <a:pPr marL="228600" lvl="1" indent="-22860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Typically separate for your normal development solution</a:t>
          </a:r>
          <a:endParaRPr lang="en-US" sz="2500" kern="1200"/>
        </a:p>
      </dsp:txBody>
      <dsp:txXfrm>
        <a:off x="0" y="836835"/>
        <a:ext cx="8229600" cy="861120"/>
      </dsp:txXfrm>
    </dsp:sp>
    <dsp:sp modelId="{0BFC07C8-4BA8-4AF1-914A-CA9C6104D20B}">
      <dsp:nvSpPr>
        <dsp:cNvPr id="0" name=""/>
        <dsp:cNvSpPr/>
      </dsp:nvSpPr>
      <dsp:spPr>
        <a:xfrm>
          <a:off x="0" y="169795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Edit the ribbon</a:t>
          </a:r>
          <a:endParaRPr lang="en-US" sz="3200" kern="1200"/>
        </a:p>
      </dsp:txBody>
      <dsp:txXfrm>
        <a:off x="37467" y="1735423"/>
        <a:ext cx="8154666" cy="692586"/>
      </dsp:txXfrm>
    </dsp:sp>
    <dsp:sp modelId="{48CAA328-1C5F-408D-A243-FB59ACA2FF8F}">
      <dsp:nvSpPr>
        <dsp:cNvPr id="0" name=""/>
        <dsp:cNvSpPr/>
      </dsp:nvSpPr>
      <dsp:spPr>
        <a:xfrm>
          <a:off x="0" y="255763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Publish the customizations</a:t>
          </a:r>
          <a:endParaRPr lang="en-US" sz="3200" kern="1200"/>
        </a:p>
      </dsp:txBody>
      <dsp:txXfrm>
        <a:off x="37467" y="2595103"/>
        <a:ext cx="8154666" cy="69258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42221-4359-4BF0-AE84-C401085DAA31}">
      <dsp:nvSpPr>
        <dsp:cNvPr id="0" name=""/>
        <dsp:cNvSpPr/>
      </dsp:nvSpPr>
      <dsp:spPr>
        <a:xfrm>
          <a:off x="0" y="206437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900" kern="1200"/>
            <a:t>The </a:t>
          </a:r>
          <a:r>
            <a:rPr lang="en-US" sz="2900" i="1" kern="1200"/>
            <a:t>only</a:t>
          </a:r>
          <a:r>
            <a:rPr lang="en-US" sz="2900" kern="1200"/>
            <a:t> tool you should ever use to edit the ribbon.</a:t>
          </a:r>
          <a:endParaRPr lang="en-US" sz="2900" kern="1200"/>
        </a:p>
      </dsp:txBody>
      <dsp:txXfrm>
        <a:off x="33955" y="240392"/>
        <a:ext cx="8161690" cy="627655"/>
      </dsp:txXfrm>
    </dsp:sp>
    <dsp:sp modelId="{9086E2FA-1BF3-4EA4-A1C3-130868EC86B3}">
      <dsp:nvSpPr>
        <dsp:cNvPr id="0" name=""/>
        <dsp:cNvSpPr/>
      </dsp:nvSpPr>
      <dsp:spPr>
        <a:xfrm>
          <a:off x="0" y="902002"/>
          <a:ext cx="8229600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hlinkClick xmlns:r="http://schemas.openxmlformats.org/officeDocument/2006/relationships" r:id="rId1"/>
            </a:rPr>
            <a:t>http://www.develop1.net/public/page/Ribbon-Workbench-for-Dynamics-CRM-2011.aspx</a:t>
          </a:r>
          <a:endParaRPr lang="en-US" sz="2300" kern="1200" dirty="0"/>
        </a:p>
      </dsp:txBody>
      <dsp:txXfrm>
        <a:off x="0" y="902002"/>
        <a:ext cx="8229600" cy="720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00434-7AA8-45F6-BA50-1C8C1428045F}">
      <dsp:nvSpPr>
        <dsp:cNvPr id="0" name=""/>
        <dsp:cNvSpPr/>
      </dsp:nvSpPr>
      <dsp:spPr>
        <a:xfrm>
          <a:off x="2633471" y="1698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300" kern="1200"/>
            <a:t>Web</a:t>
          </a:r>
          <a:endParaRPr lang="en-US" sz="2300" kern="1200"/>
        </a:p>
      </dsp:txBody>
      <dsp:txXfrm>
        <a:off x="2673360" y="41587"/>
        <a:ext cx="2882878" cy="737348"/>
      </dsp:txXfrm>
    </dsp:sp>
    <dsp:sp modelId="{20FF549B-0329-4427-8EF5-5CAE5FC9CDF7}">
      <dsp:nvSpPr>
        <dsp:cNvPr id="0" name=""/>
        <dsp:cNvSpPr/>
      </dsp:nvSpPr>
      <dsp:spPr>
        <a:xfrm>
          <a:off x="2633471" y="859681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Outlook</a:t>
          </a:r>
          <a:endParaRPr lang="en-US" sz="2300" kern="1200"/>
        </a:p>
      </dsp:txBody>
      <dsp:txXfrm>
        <a:off x="2673360" y="899570"/>
        <a:ext cx="2882878" cy="737348"/>
      </dsp:txXfrm>
    </dsp:sp>
    <dsp:sp modelId="{A9C5E303-10C5-482C-BB40-051C84ED4F41}">
      <dsp:nvSpPr>
        <dsp:cNvPr id="0" name=""/>
        <dsp:cNvSpPr/>
      </dsp:nvSpPr>
      <dsp:spPr>
        <a:xfrm>
          <a:off x="2633471" y="1717664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Tablet/Mobile</a:t>
          </a:r>
          <a:endParaRPr lang="en-US" sz="2300" kern="1200"/>
        </a:p>
      </dsp:txBody>
      <dsp:txXfrm>
        <a:off x="2673360" y="1757553"/>
        <a:ext cx="2882878" cy="737348"/>
      </dsp:txXfrm>
    </dsp:sp>
    <dsp:sp modelId="{C9D54CB2-4C8E-47AD-8647-E2542B8BB549}">
      <dsp:nvSpPr>
        <dsp:cNvPr id="0" name=""/>
        <dsp:cNvSpPr/>
      </dsp:nvSpPr>
      <dsp:spPr>
        <a:xfrm>
          <a:off x="2633471" y="2575646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Interactive Service Hub</a:t>
          </a:r>
          <a:endParaRPr lang="en-US" sz="2300" kern="1200"/>
        </a:p>
      </dsp:txBody>
      <dsp:txXfrm>
        <a:off x="2673360" y="2615535"/>
        <a:ext cx="2882878" cy="737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F1B41-3885-4FD8-87B8-2ADADE934CB7}">
      <dsp:nvSpPr>
        <dsp:cNvPr id="0" name=""/>
        <dsp:cNvSpPr/>
      </dsp:nvSpPr>
      <dsp:spPr>
        <a:xfrm>
          <a:off x="2633471" y="1491"/>
          <a:ext cx="296265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300" kern="1200"/>
            <a:t>Button</a:t>
          </a:r>
          <a:endParaRPr lang="en-US" sz="3300" kern="1200"/>
        </a:p>
      </dsp:txBody>
      <dsp:txXfrm>
        <a:off x="2665309" y="33329"/>
        <a:ext cx="2898980" cy="588533"/>
      </dsp:txXfrm>
    </dsp:sp>
    <dsp:sp modelId="{F08744B4-C37F-4D15-A79B-9AA14C9C5DF3}">
      <dsp:nvSpPr>
        <dsp:cNvPr id="0" name=""/>
        <dsp:cNvSpPr/>
      </dsp:nvSpPr>
      <dsp:spPr>
        <a:xfrm>
          <a:off x="2633471" y="686311"/>
          <a:ext cx="296265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Split Button</a:t>
          </a:r>
          <a:endParaRPr lang="en-US" sz="3300" kern="1200"/>
        </a:p>
      </dsp:txBody>
      <dsp:txXfrm>
        <a:off x="2665309" y="718149"/>
        <a:ext cx="2898980" cy="588533"/>
      </dsp:txXfrm>
    </dsp:sp>
    <dsp:sp modelId="{D894666A-968B-44F9-AC7B-1AB2216096CE}">
      <dsp:nvSpPr>
        <dsp:cNvPr id="0" name=""/>
        <dsp:cNvSpPr/>
      </dsp:nvSpPr>
      <dsp:spPr>
        <a:xfrm>
          <a:off x="2633471" y="1371131"/>
          <a:ext cx="296265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Flyout</a:t>
          </a:r>
          <a:endParaRPr lang="en-US" sz="3300" kern="1200"/>
        </a:p>
      </dsp:txBody>
      <dsp:txXfrm>
        <a:off x="2665309" y="1402969"/>
        <a:ext cx="2898980" cy="588533"/>
      </dsp:txXfrm>
    </dsp:sp>
    <dsp:sp modelId="{19E55D72-F527-4E34-A8DE-F52CF0CB5C28}">
      <dsp:nvSpPr>
        <dsp:cNvPr id="0" name=""/>
        <dsp:cNvSpPr/>
      </dsp:nvSpPr>
      <dsp:spPr>
        <a:xfrm>
          <a:off x="2633471" y="2055951"/>
          <a:ext cx="296265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Menu Section</a:t>
          </a:r>
          <a:endParaRPr lang="en-US" sz="3300" kern="1200"/>
        </a:p>
      </dsp:txBody>
      <dsp:txXfrm>
        <a:off x="2665309" y="2087789"/>
        <a:ext cx="2898980" cy="588533"/>
      </dsp:txXfrm>
    </dsp:sp>
    <dsp:sp modelId="{1465E6EB-CEC6-4C5F-B460-A5B6299C3144}">
      <dsp:nvSpPr>
        <dsp:cNvPr id="0" name=""/>
        <dsp:cNvSpPr/>
      </dsp:nvSpPr>
      <dsp:spPr>
        <a:xfrm>
          <a:off x="2633471" y="2740770"/>
          <a:ext cx="2962656" cy="652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Group</a:t>
          </a:r>
          <a:endParaRPr lang="en-US" sz="3300" kern="1200"/>
        </a:p>
      </dsp:txBody>
      <dsp:txXfrm>
        <a:off x="2665309" y="2772608"/>
        <a:ext cx="2898980" cy="5885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7F942-02F6-4EB8-877A-C6D61089C9EC}">
      <dsp:nvSpPr>
        <dsp:cNvPr id="0" name=""/>
        <dsp:cNvSpPr/>
      </dsp:nvSpPr>
      <dsp:spPr>
        <a:xfrm>
          <a:off x="0" y="75435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2000" kern="1200"/>
            <a:t>Application Wide</a:t>
          </a:r>
          <a:endParaRPr lang="en-US" sz="2000" kern="1200"/>
        </a:p>
      </dsp:txBody>
      <dsp:txXfrm>
        <a:off x="23417" y="98852"/>
        <a:ext cx="8182766" cy="432866"/>
      </dsp:txXfrm>
    </dsp:sp>
    <dsp:sp modelId="{90C9AFEA-0BA6-4879-8F8F-7EBB8D068A50}">
      <dsp:nvSpPr>
        <dsp:cNvPr id="0" name=""/>
        <dsp:cNvSpPr/>
      </dsp:nvSpPr>
      <dsp:spPr>
        <a:xfrm>
          <a:off x="0" y="555135"/>
          <a:ext cx="8229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Display for the entire application, no matter which page the user is on.</a:t>
          </a:r>
          <a:endParaRPr lang="en-US" sz="1600" kern="1200"/>
        </a:p>
      </dsp:txBody>
      <dsp:txXfrm>
        <a:off x="0" y="555135"/>
        <a:ext cx="8229600" cy="331200"/>
      </dsp:txXfrm>
    </dsp:sp>
    <dsp:sp modelId="{467D1FC0-B1E5-4A25-B1B6-AF441DDE04C3}">
      <dsp:nvSpPr>
        <dsp:cNvPr id="0" name=""/>
        <dsp:cNvSpPr/>
      </dsp:nvSpPr>
      <dsp:spPr>
        <a:xfrm>
          <a:off x="0" y="886335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Forms</a:t>
          </a:r>
          <a:endParaRPr lang="en-US" sz="2000" kern="1200"/>
        </a:p>
      </dsp:txBody>
      <dsp:txXfrm>
        <a:off x="23417" y="909752"/>
        <a:ext cx="8182766" cy="432866"/>
      </dsp:txXfrm>
    </dsp:sp>
    <dsp:sp modelId="{007CB415-D796-425D-9D33-37CF787A3689}">
      <dsp:nvSpPr>
        <dsp:cNvPr id="0" name=""/>
        <dsp:cNvSpPr/>
      </dsp:nvSpPr>
      <dsp:spPr>
        <a:xfrm>
          <a:off x="0" y="1366035"/>
          <a:ext cx="8229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Display on any entity forms</a:t>
          </a:r>
          <a:endParaRPr lang="en-US" sz="1600" kern="1200"/>
        </a:p>
      </dsp:txBody>
      <dsp:txXfrm>
        <a:off x="0" y="1366035"/>
        <a:ext cx="8229600" cy="331200"/>
      </dsp:txXfrm>
    </dsp:sp>
    <dsp:sp modelId="{919092FD-B8BD-40AA-AFCB-22A9A734ED8C}">
      <dsp:nvSpPr>
        <dsp:cNvPr id="0" name=""/>
        <dsp:cNvSpPr/>
      </dsp:nvSpPr>
      <dsp:spPr>
        <a:xfrm>
          <a:off x="0" y="1697236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All Grids</a:t>
          </a:r>
          <a:endParaRPr lang="en-US" sz="2000" kern="1200"/>
        </a:p>
      </dsp:txBody>
      <dsp:txXfrm>
        <a:off x="23417" y="1720653"/>
        <a:ext cx="8182766" cy="432866"/>
      </dsp:txXfrm>
    </dsp:sp>
    <dsp:sp modelId="{1BC2D302-6F60-4891-83A0-4026C913DB68}">
      <dsp:nvSpPr>
        <dsp:cNvPr id="0" name=""/>
        <dsp:cNvSpPr/>
      </dsp:nvSpPr>
      <dsp:spPr>
        <a:xfrm>
          <a:off x="0" y="2176936"/>
          <a:ext cx="8229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Display on any entity view</a:t>
          </a:r>
          <a:endParaRPr lang="en-US" sz="1600" kern="1200"/>
        </a:p>
      </dsp:txBody>
      <dsp:txXfrm>
        <a:off x="0" y="2176936"/>
        <a:ext cx="8229600" cy="331200"/>
      </dsp:txXfrm>
    </dsp:sp>
    <dsp:sp modelId="{A56F543A-AC69-47E7-8E34-5A5EECED95D8}">
      <dsp:nvSpPr>
        <dsp:cNvPr id="0" name=""/>
        <dsp:cNvSpPr/>
      </dsp:nvSpPr>
      <dsp:spPr>
        <a:xfrm>
          <a:off x="0" y="2508136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Entity-Based</a:t>
          </a:r>
          <a:endParaRPr lang="en-US" sz="2000" kern="1200"/>
        </a:p>
      </dsp:txBody>
      <dsp:txXfrm>
        <a:off x="23417" y="2531553"/>
        <a:ext cx="8182766" cy="432866"/>
      </dsp:txXfrm>
    </dsp:sp>
    <dsp:sp modelId="{F6ABFD8F-61F8-409A-9F93-473B7BD8C3F4}">
      <dsp:nvSpPr>
        <dsp:cNvPr id="0" name=""/>
        <dsp:cNvSpPr/>
      </dsp:nvSpPr>
      <dsp:spPr>
        <a:xfrm>
          <a:off x="0" y="2987836"/>
          <a:ext cx="82296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5400" rIns="142240" bIns="25400" numCol="1" spcCol="1270" anchor="t" anchorCtr="0">
          <a:noAutofit/>
        </a:bodyPr>
        <a:lstStyle/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Are specific to an entity and only display on that entity</a:t>
          </a:r>
          <a:endParaRPr lang="en-US" sz="1600" kern="1200"/>
        </a:p>
      </dsp:txBody>
      <dsp:txXfrm>
        <a:off x="0" y="2987836"/>
        <a:ext cx="8229600" cy="331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C3229-470E-44D0-B43A-8E54D8792DF5}">
      <dsp:nvSpPr>
        <dsp:cNvPr id="0" name=""/>
        <dsp:cNvSpPr/>
      </dsp:nvSpPr>
      <dsp:spPr>
        <a:xfrm>
          <a:off x="2633471" y="1698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800" kern="1200"/>
            <a:t>Commands</a:t>
          </a:r>
          <a:endParaRPr lang="en-US" sz="3800" kern="1200"/>
        </a:p>
      </dsp:txBody>
      <dsp:txXfrm>
        <a:off x="2673360" y="41587"/>
        <a:ext cx="2882878" cy="737348"/>
      </dsp:txXfrm>
    </dsp:sp>
    <dsp:sp modelId="{4A561823-E1B5-4FA4-ACD5-29986989312B}">
      <dsp:nvSpPr>
        <dsp:cNvPr id="0" name=""/>
        <dsp:cNvSpPr/>
      </dsp:nvSpPr>
      <dsp:spPr>
        <a:xfrm>
          <a:off x="2633471" y="859681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Enable Rules</a:t>
          </a:r>
          <a:endParaRPr lang="en-US" sz="3800" kern="1200"/>
        </a:p>
      </dsp:txBody>
      <dsp:txXfrm>
        <a:off x="2673360" y="899570"/>
        <a:ext cx="2882878" cy="737348"/>
      </dsp:txXfrm>
    </dsp:sp>
    <dsp:sp modelId="{07988B8F-D738-4AE6-AB50-9A6DFBD30978}">
      <dsp:nvSpPr>
        <dsp:cNvPr id="0" name=""/>
        <dsp:cNvSpPr/>
      </dsp:nvSpPr>
      <dsp:spPr>
        <a:xfrm>
          <a:off x="2633471" y="1717664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Display Rules</a:t>
          </a:r>
          <a:endParaRPr lang="en-US" sz="3800" kern="1200"/>
        </a:p>
      </dsp:txBody>
      <dsp:txXfrm>
        <a:off x="2673360" y="1757553"/>
        <a:ext cx="2882878" cy="737348"/>
      </dsp:txXfrm>
    </dsp:sp>
    <dsp:sp modelId="{B6CF1B93-DA00-43FE-B734-DA7100DF61B3}">
      <dsp:nvSpPr>
        <dsp:cNvPr id="0" name=""/>
        <dsp:cNvSpPr/>
      </dsp:nvSpPr>
      <dsp:spPr>
        <a:xfrm>
          <a:off x="2633471" y="2575646"/>
          <a:ext cx="2962656" cy="817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Actions</a:t>
          </a:r>
          <a:endParaRPr lang="en-US" sz="3800" kern="1200"/>
        </a:p>
      </dsp:txBody>
      <dsp:txXfrm>
        <a:off x="2673360" y="2615535"/>
        <a:ext cx="2882878" cy="7373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FDC01-2264-44AD-A351-A18616F92668}">
      <dsp:nvSpPr>
        <dsp:cNvPr id="0" name=""/>
        <dsp:cNvSpPr/>
      </dsp:nvSpPr>
      <dsp:spPr>
        <a:xfrm>
          <a:off x="0" y="2179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3200" kern="1200"/>
            <a:t>Commands define three things</a:t>
          </a:r>
          <a:endParaRPr lang="en-US" sz="3200" kern="1200"/>
        </a:p>
      </dsp:txBody>
      <dsp:txXfrm>
        <a:off x="37467" y="59262"/>
        <a:ext cx="8154666" cy="692586"/>
      </dsp:txXfrm>
    </dsp:sp>
    <dsp:sp modelId="{4A969A91-B9AE-4A6E-AF78-D1AE73092F45}">
      <dsp:nvSpPr>
        <dsp:cNvPr id="0" name=""/>
        <dsp:cNvSpPr/>
      </dsp:nvSpPr>
      <dsp:spPr>
        <a:xfrm>
          <a:off x="0" y="789315"/>
          <a:ext cx="8229600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Enable Rules</a:t>
          </a:r>
          <a:endParaRPr lang="en-US" sz="2500" kern="1200"/>
        </a:p>
        <a:p>
          <a:pPr marL="457200" lvl="2" indent="-22860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When to enable the button</a:t>
          </a:r>
          <a:endParaRPr lang="en-US" sz="2500" kern="1200"/>
        </a:p>
        <a:p>
          <a:pPr marL="228600" lvl="1" indent="-22860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Display Rules</a:t>
          </a:r>
          <a:endParaRPr lang="en-US" sz="2500" kern="1200"/>
        </a:p>
        <a:p>
          <a:pPr marL="457200" lvl="2" indent="-22860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When to display the button</a:t>
          </a:r>
          <a:endParaRPr lang="en-US" sz="2500" kern="1200"/>
        </a:p>
        <a:p>
          <a:pPr marL="228600" lvl="1" indent="-22860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Actions</a:t>
          </a:r>
          <a:endParaRPr lang="en-US" sz="2500" kern="1200"/>
        </a:p>
        <a:p>
          <a:pPr marL="457200" lvl="2" indent="-228600" algn="l" defTabSz="111125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What to do when the user clicks the button</a:t>
          </a:r>
          <a:endParaRPr lang="en-US" sz="2500" kern="1200"/>
        </a:p>
      </dsp:txBody>
      <dsp:txXfrm>
        <a:off x="0" y="789315"/>
        <a:ext cx="8229600" cy="25833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18960-6522-48C4-AE08-FB9A789065BA}">
      <dsp:nvSpPr>
        <dsp:cNvPr id="0" name=""/>
        <dsp:cNvSpPr/>
      </dsp:nvSpPr>
      <dsp:spPr>
        <a:xfrm>
          <a:off x="40" y="67606"/>
          <a:ext cx="3845569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1900" kern="1200"/>
            <a:t>Enable Rules</a:t>
          </a:r>
          <a:endParaRPr lang="en-US" sz="1900" kern="1200"/>
        </a:p>
      </dsp:txBody>
      <dsp:txXfrm>
        <a:off x="40" y="67606"/>
        <a:ext cx="3845569" cy="547200"/>
      </dsp:txXfrm>
    </dsp:sp>
    <dsp:sp modelId="{91B76964-C39B-45E3-B963-EC1775FE9D36}">
      <dsp:nvSpPr>
        <dsp:cNvPr id="0" name=""/>
        <dsp:cNvSpPr/>
      </dsp:nvSpPr>
      <dsp:spPr>
        <a:xfrm>
          <a:off x="40" y="614806"/>
          <a:ext cx="384556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CommandClientTypeRule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CrmClientTypeRule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CrmOfflineAccessStateRule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CrmOutlookClientTypeRule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CustomRule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EntityRule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FormStateRule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OrRule</a:t>
          </a:r>
          <a:endParaRPr lang="en-US" sz="1900" kern="1200"/>
        </a:p>
      </dsp:txBody>
      <dsp:txXfrm>
        <a:off x="40" y="614806"/>
        <a:ext cx="3845569" cy="2712059"/>
      </dsp:txXfrm>
    </dsp:sp>
    <dsp:sp modelId="{3E732D0D-9B2A-40F9-BAA1-A51640668B14}">
      <dsp:nvSpPr>
        <dsp:cNvPr id="0" name=""/>
        <dsp:cNvSpPr/>
      </dsp:nvSpPr>
      <dsp:spPr>
        <a:xfrm>
          <a:off x="4383989" y="67606"/>
          <a:ext cx="3845569" cy="54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Rules</a:t>
          </a:r>
          <a:endParaRPr lang="en-US" sz="1900" kern="1200"/>
        </a:p>
      </dsp:txBody>
      <dsp:txXfrm>
        <a:off x="4383989" y="67606"/>
        <a:ext cx="3845569" cy="547200"/>
      </dsp:txXfrm>
    </dsp:sp>
    <dsp:sp modelId="{09631DD6-AF80-42CD-86B2-BB89EE32BE05}">
      <dsp:nvSpPr>
        <dsp:cNvPr id="0" name=""/>
        <dsp:cNvSpPr/>
      </dsp:nvSpPr>
      <dsp:spPr>
        <a:xfrm>
          <a:off x="4383989" y="614806"/>
          <a:ext cx="3845569" cy="27120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OutlookItemTrackingRule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OutlookVersionRule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PageRule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RecordPrivilegeRule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SelectionCountRule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SkuRule</a:t>
          </a:r>
          <a:endParaRPr lang="en-US" sz="1900" kern="1200"/>
        </a:p>
        <a:p>
          <a:pPr marL="171450" lvl="1" indent="-171450" algn="l" defTabSz="84455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ValueRule</a:t>
          </a:r>
          <a:endParaRPr lang="en-US" sz="1900" kern="1200"/>
        </a:p>
      </dsp:txBody>
      <dsp:txXfrm>
        <a:off x="4383989" y="614806"/>
        <a:ext cx="3845569" cy="27120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B0554-A305-40CC-8034-67FEDFB34A66}">
      <dsp:nvSpPr>
        <dsp:cNvPr id="0" name=""/>
        <dsp:cNvSpPr/>
      </dsp:nvSpPr>
      <dsp:spPr>
        <a:xfrm>
          <a:off x="40" y="61396"/>
          <a:ext cx="384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1600" kern="1200"/>
            <a:t>Display Rules</a:t>
          </a:r>
          <a:endParaRPr lang="en-US" sz="1600" kern="1200"/>
        </a:p>
      </dsp:txBody>
      <dsp:txXfrm>
        <a:off x="40" y="61396"/>
        <a:ext cx="3845569" cy="460800"/>
      </dsp:txXfrm>
    </dsp:sp>
    <dsp:sp modelId="{6BDFA037-173A-4F4B-8D5C-06CE4559B3D6}">
      <dsp:nvSpPr>
        <dsp:cNvPr id="0" name=""/>
        <dsp:cNvSpPr/>
      </dsp:nvSpPr>
      <dsp:spPr>
        <a:xfrm>
          <a:off x="40" y="522195"/>
          <a:ext cx="384556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CommandClientTypeRule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CrmClientTypeRule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CrmOfflineAccessStateRule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CrmOutlookClientVersionRule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EntityPrivilegeRule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EntityPropertyRule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EntityRule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FormEntityContextRule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FormStateRule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FormTypeRule</a:t>
          </a:r>
          <a:endParaRPr lang="en-US" sz="1600" kern="1200"/>
        </a:p>
      </dsp:txBody>
      <dsp:txXfrm>
        <a:off x="40" y="522195"/>
        <a:ext cx="3845569" cy="2810880"/>
      </dsp:txXfrm>
    </dsp:sp>
    <dsp:sp modelId="{504E68F1-7056-46A4-BC0C-9392DE496674}">
      <dsp:nvSpPr>
        <dsp:cNvPr id="0" name=""/>
        <dsp:cNvSpPr/>
      </dsp:nvSpPr>
      <dsp:spPr>
        <a:xfrm>
          <a:off x="4383989" y="61396"/>
          <a:ext cx="384556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Display Rules</a:t>
          </a:r>
          <a:endParaRPr lang="en-US" sz="1600" kern="1200"/>
        </a:p>
      </dsp:txBody>
      <dsp:txXfrm>
        <a:off x="4383989" y="61396"/>
        <a:ext cx="3845569" cy="460800"/>
      </dsp:txXfrm>
    </dsp:sp>
    <dsp:sp modelId="{F64D3F85-97F5-4C4C-AF2E-51EF5B1F340B}">
      <dsp:nvSpPr>
        <dsp:cNvPr id="0" name=""/>
        <dsp:cNvSpPr/>
      </dsp:nvSpPr>
      <dsp:spPr>
        <a:xfrm>
          <a:off x="4383989" y="522195"/>
          <a:ext cx="384556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HideForTabletExperienceRule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MiscellaneousPrivilegeRule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OrganizationSettingRule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OrRule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OutlookRenderTypeRule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OutlookVersionRule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PageRule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RelationshipTypeRule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SkuRule</a:t>
          </a:r>
          <a:endParaRPr lang="en-US" sz="1600" kern="1200"/>
        </a:p>
        <a:p>
          <a:pPr marL="171450" lvl="1" indent="-171450" algn="l" defTabSz="7112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ValueRule</a:t>
          </a:r>
          <a:endParaRPr lang="en-US" sz="1600" kern="1200"/>
        </a:p>
      </dsp:txBody>
      <dsp:txXfrm>
        <a:off x="4383989" y="522195"/>
        <a:ext cx="3845569" cy="2810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4ED36-9DF0-429A-AE61-F4CBE84FA0CB}">
      <dsp:nvSpPr>
        <dsp:cNvPr id="0" name=""/>
        <dsp:cNvSpPr/>
      </dsp:nvSpPr>
      <dsp:spPr>
        <a:xfrm>
          <a:off x="2633471" y="932"/>
          <a:ext cx="2962656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3200"/>
            <a:buFont typeface="Arial" panose="020B0604020202020204" pitchFamily="34" charset="0"/>
            <a:buNone/>
          </a:pPr>
          <a:r>
            <a:rPr lang="en-US" sz="1800" kern="1200"/>
            <a:t>Add a button</a:t>
          </a:r>
          <a:endParaRPr lang="en-US" sz="1800" kern="1200"/>
        </a:p>
      </dsp:txBody>
      <dsp:txXfrm>
        <a:off x="2659969" y="27430"/>
        <a:ext cx="2909660" cy="489821"/>
      </dsp:txXfrm>
    </dsp:sp>
    <dsp:sp modelId="{EABA88F3-E794-4C3B-BC38-71D7A26E7813}">
      <dsp:nvSpPr>
        <dsp:cNvPr id="0" name=""/>
        <dsp:cNvSpPr/>
      </dsp:nvSpPr>
      <dsp:spPr>
        <a:xfrm>
          <a:off x="2633471" y="570890"/>
          <a:ext cx="2962656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Hide a button</a:t>
          </a:r>
          <a:endParaRPr lang="en-US" sz="1800" kern="1200"/>
        </a:p>
      </dsp:txBody>
      <dsp:txXfrm>
        <a:off x="2659969" y="597388"/>
        <a:ext cx="2909660" cy="489821"/>
      </dsp:txXfrm>
    </dsp:sp>
    <dsp:sp modelId="{71AE2952-6D5E-4357-A00F-89E32E61891E}">
      <dsp:nvSpPr>
        <dsp:cNvPr id="0" name=""/>
        <dsp:cNvSpPr/>
      </dsp:nvSpPr>
      <dsp:spPr>
        <a:xfrm>
          <a:off x="2633471" y="1140848"/>
          <a:ext cx="2962656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Unhide a button</a:t>
          </a:r>
          <a:endParaRPr lang="en-US" sz="1800" kern="1200"/>
        </a:p>
      </dsp:txBody>
      <dsp:txXfrm>
        <a:off x="2659969" y="1167346"/>
        <a:ext cx="2909660" cy="489821"/>
      </dsp:txXfrm>
    </dsp:sp>
    <dsp:sp modelId="{2E2261E9-CAEB-475C-8F2C-FC1F77444854}">
      <dsp:nvSpPr>
        <dsp:cNvPr id="0" name=""/>
        <dsp:cNvSpPr/>
      </dsp:nvSpPr>
      <dsp:spPr>
        <a:xfrm>
          <a:off x="2633471" y="1710806"/>
          <a:ext cx="2962656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Move a button</a:t>
          </a:r>
          <a:endParaRPr lang="en-US" sz="1800" kern="1200"/>
        </a:p>
      </dsp:txBody>
      <dsp:txXfrm>
        <a:off x="2659969" y="1737304"/>
        <a:ext cx="2909660" cy="489821"/>
      </dsp:txXfrm>
    </dsp:sp>
    <dsp:sp modelId="{F3A0353A-9CAD-460A-8449-E1508DF39F49}">
      <dsp:nvSpPr>
        <dsp:cNvPr id="0" name=""/>
        <dsp:cNvSpPr/>
      </dsp:nvSpPr>
      <dsp:spPr>
        <a:xfrm>
          <a:off x="2633471" y="2280764"/>
          <a:ext cx="2962656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Change the button label</a:t>
          </a:r>
          <a:endParaRPr lang="en-US" sz="1800" kern="1200"/>
        </a:p>
      </dsp:txBody>
      <dsp:txXfrm>
        <a:off x="2659969" y="2307262"/>
        <a:ext cx="2909660" cy="489821"/>
      </dsp:txXfrm>
    </dsp:sp>
    <dsp:sp modelId="{FEA46884-5DE1-4005-A267-9AC3F0C28334}">
      <dsp:nvSpPr>
        <dsp:cNvPr id="0" name=""/>
        <dsp:cNvSpPr/>
      </dsp:nvSpPr>
      <dsp:spPr>
        <a:xfrm>
          <a:off x="2633471" y="2850722"/>
          <a:ext cx="2962656" cy="5428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Change the button command</a:t>
          </a:r>
        </a:p>
      </dsp:txBody>
      <dsp:txXfrm>
        <a:off x="2659969" y="2877220"/>
        <a:ext cx="2909660" cy="489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xrmcoaches.com/knowledgebits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://www.xrmcoaches.com/webina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file:///C:\Users\Mitch\Dropbox\Books\CRM%20Deep%20Dive%20-%20Security\Cover\DeepDriveSecurityFINAL-SecondEdition.jpg" TargetMode="External"/><Relationship Id="rId4" Type="http://schemas.openxmlformats.org/officeDocument/2006/relationships/hyperlink" Target="http://www.xrmcoaches.com/freestuf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7661"/>
            <a:ext cx="7772400" cy="757907"/>
          </a:xfrm>
        </p:spPr>
        <p:txBody>
          <a:bodyPr>
            <a:noAutofit/>
          </a:bodyPr>
          <a:lstStyle/>
          <a:p>
            <a:r>
              <a:rPr lang="en-US" sz="6000" dirty="0"/>
              <a:t>The 5 Top Dynamics CRM Ribbon Customizations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CRM 2016</a:t>
            </a:r>
          </a:p>
        </p:txBody>
      </p:sp>
    </p:spTree>
    <p:extLst>
      <p:ext uri="{BB962C8B-B14F-4D97-AF65-F5344CB8AC3E}">
        <p14:creationId xmlns:p14="http://schemas.microsoft.com/office/powerpoint/2010/main" val="246764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4699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2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26011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55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Ribbons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91054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1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Ribbon 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8891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67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10223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3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Rules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31806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209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Rules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74257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91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8758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43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Ribbon Customization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24245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323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Ribbon Workbench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210769"/>
              </p:ext>
            </p:extLst>
          </p:nvPr>
        </p:nvGraphicFramePr>
        <p:xfrm>
          <a:off x="457200" y="12001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09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Dynamics CRM Architect</a:t>
            </a:r>
          </a:p>
          <a:p>
            <a:pPr lvl="1"/>
            <a:r>
              <a:rPr lang="en-US" sz="2400" dirty="0"/>
              <a:t>Independent consultant and trainer</a:t>
            </a:r>
          </a:p>
          <a:p>
            <a:pPr lvl="1"/>
            <a:r>
              <a:rPr lang="en-US" sz="2400" dirty="0"/>
              <a:t>Ten-Time Dynamics CRM MVP</a:t>
            </a:r>
          </a:p>
          <a:p>
            <a:pPr lvl="1"/>
            <a:r>
              <a:rPr lang="en-US" sz="2400" dirty="0">
                <a:hlinkClick r:id="rId2"/>
              </a:rPr>
              <a:t>mitch@xrmcoaches.com</a:t>
            </a:r>
            <a:endParaRPr lang="en-US" sz="2400" dirty="0"/>
          </a:p>
          <a:p>
            <a:pPr lvl="1"/>
            <a:r>
              <a:rPr lang="en-US" sz="2400" dirty="0"/>
              <a:t>infinite–x.net</a:t>
            </a:r>
          </a:p>
          <a:p>
            <a:pPr lvl="1"/>
            <a:r>
              <a:rPr lang="en-US" sz="2400" dirty="0"/>
              <a:t>@</a:t>
            </a:r>
            <a:r>
              <a:rPr lang="en-US" sz="2400" dirty="0" err="1"/>
              <a:t>mitchmilam</a:t>
            </a:r>
            <a:endParaRPr lang="en-US" sz="2400" dirty="0"/>
          </a:p>
          <a:p>
            <a:pPr lvl="1"/>
            <a:r>
              <a:rPr lang="en-US" sz="2400" dirty="0"/>
              <a:t>http://tinyurl.com/MitchMilamLinkedIn</a:t>
            </a:r>
          </a:p>
          <a:p>
            <a:pPr lvl="1"/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93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546912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Dynamics CRM Upgrade Strategies Deep Dive</a:t>
            </a:r>
          </a:p>
          <a:p>
            <a:pPr marL="0" indent="0">
              <a:buNone/>
            </a:pPr>
            <a:r>
              <a:rPr lang="en-US" dirty="0"/>
              <a:t>Tuesday, July 26th, 2016 at 1:00pm Central Time (U.S.) (GMT-5:00) </a:t>
            </a:r>
          </a:p>
          <a:p>
            <a:pPr marL="0" indent="0">
              <a:buNone/>
            </a:pPr>
            <a:r>
              <a:rPr lang="en-US" dirty="0"/>
              <a:t>In this workshop we will be discussing all aspects of upgrading your Dynamics CRM system from version 4.0 onward.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Registration ends today!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b="1" dirty="0"/>
              <a:t>Webinar: Introduction to Dynamics CRM Project Service Automation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Friday, Jul 29, 2016 10:00 AM Central Time (U.S.) (GMT-5:00)</a:t>
            </a:r>
          </a:p>
          <a:p>
            <a:pPr marL="0" indent="0">
              <a:buNone/>
            </a:pPr>
            <a:r>
              <a:rPr lang="en-US" dirty="0"/>
              <a:t>In this webinar we will review the installation and configuration of the new Project Service Automation feature available for Dynamics CRM Online (Spring Release).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Introduction to Dynamics CRM Development</a:t>
            </a:r>
          </a:p>
          <a:p>
            <a:pPr marL="0" indent="0">
              <a:buNone/>
            </a:pPr>
            <a:r>
              <a:rPr lang="en-US" dirty="0"/>
              <a:t>Monday August 1</a:t>
            </a:r>
            <a:r>
              <a:rPr lang="en-US" baseline="30000" dirty="0"/>
              <a:t>st</a:t>
            </a:r>
            <a:r>
              <a:rPr lang="en-US" dirty="0"/>
              <a:t>, 1:00pm Central Time (U.S.) (GMT-5:00)</a:t>
            </a:r>
          </a:p>
        </p:txBody>
      </p:sp>
    </p:spTree>
    <p:extLst>
      <p:ext uri="{BB962C8B-B14F-4D97-AF65-F5344CB8AC3E}">
        <p14:creationId xmlns:p14="http://schemas.microsoft.com/office/powerpoint/2010/main" val="324419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28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 Training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Webinars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http://www.xrmcoaches.com/webinars</a:t>
            </a:r>
            <a:endParaRPr lang="en-US" sz="2400" dirty="0"/>
          </a:p>
          <a:p>
            <a:r>
              <a:rPr lang="en-US" dirty="0" err="1"/>
              <a:t>KnowledgeBits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3"/>
              </a:rPr>
              <a:t>http://www.xrmcoaches.com/knowledgebits</a:t>
            </a:r>
            <a:endParaRPr lang="en-US" sz="2400" dirty="0"/>
          </a:p>
          <a:p>
            <a:r>
              <a:rPr lang="en-US" dirty="0"/>
              <a:t>Learning Plans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4"/>
              </a:rPr>
              <a:t>http://www.xrmcoaches.com/freestuff</a:t>
            </a:r>
            <a:endParaRPr lang="en-US" sz="2400" dirty="0"/>
          </a:p>
          <a:p>
            <a:r>
              <a:rPr lang="en-US" sz="3000" dirty="0"/>
              <a:t>More Goodies</a:t>
            </a:r>
          </a:p>
          <a:p>
            <a:pPr lvl="1"/>
            <a:r>
              <a:rPr lang="en-US" sz="2600" dirty="0"/>
              <a:t>Practice tests</a:t>
            </a:r>
          </a:p>
          <a:p>
            <a:pPr lvl="1"/>
            <a:r>
              <a:rPr lang="en-US" sz="2600" dirty="0"/>
              <a:t>On–Demand </a:t>
            </a:r>
            <a:br>
              <a:rPr lang="en-US" sz="2600" dirty="0"/>
            </a:br>
            <a:r>
              <a:rPr lang="en-US" sz="2600" dirty="0"/>
              <a:t>video training</a:t>
            </a:r>
          </a:p>
          <a:p>
            <a:pPr lvl="1"/>
            <a:r>
              <a:rPr lang="en-US" sz="2600" dirty="0"/>
              <a:t>Instructor–led </a:t>
            </a:r>
            <a:br>
              <a:rPr lang="en-US" sz="2600" dirty="0"/>
            </a:br>
            <a:r>
              <a:rPr lang="en-US" sz="2600" dirty="0"/>
              <a:t>training</a:t>
            </a:r>
          </a:p>
          <a:p>
            <a:pPr lvl="1"/>
            <a:r>
              <a:rPr lang="en-US" sz="2600" dirty="0"/>
              <a:t>Books</a:t>
            </a:r>
            <a:endParaRPr lang="en-US" sz="3000" dirty="0"/>
          </a:p>
          <a:p>
            <a:endParaRPr lang="en-US" sz="3000" dirty="0"/>
          </a:p>
          <a:p>
            <a:pPr lvl="1"/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5029200" y="3562350"/>
            <a:ext cx="9144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562350"/>
            <a:ext cx="9144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562350"/>
            <a:ext cx="914400" cy="13716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62350"/>
            <a:ext cx="914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6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43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RibbonDiffXml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2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14798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1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11845</TotalTime>
  <Words>287</Words>
  <Application>Microsoft Office PowerPoint</Application>
  <PresentationFormat>On-screen Show (16:9)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The 5 Top Dynamics CRM Ribbon Customizations</vt:lpstr>
      <vt:lpstr>Mitch Milam</vt:lpstr>
      <vt:lpstr>Future Events</vt:lpstr>
      <vt:lpstr>Webinar Housekeeping</vt:lpstr>
      <vt:lpstr>2016 Training Roadmap</vt:lpstr>
      <vt:lpstr>Agenda</vt:lpstr>
      <vt:lpstr>PowerPoint Presentation</vt:lpstr>
      <vt:lpstr>Overview</vt:lpstr>
      <vt:lpstr>Components</vt:lpstr>
      <vt:lpstr>Clients</vt:lpstr>
      <vt:lpstr>Visual Components</vt:lpstr>
      <vt:lpstr>Available Ribbons</vt:lpstr>
      <vt:lpstr>Ribbon Components</vt:lpstr>
      <vt:lpstr>Commands</vt:lpstr>
      <vt:lpstr>Enable Rules</vt:lpstr>
      <vt:lpstr>Display Rules</vt:lpstr>
      <vt:lpstr>Common Operations</vt:lpstr>
      <vt:lpstr>Ribbon Customization Process</vt:lpstr>
      <vt:lpstr>Ribbon Workbench</vt:lpstr>
      <vt:lpstr>PowerPoint Presentation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681</cp:revision>
  <cp:lastPrinted>2014-08-04T20:14:51Z</cp:lastPrinted>
  <dcterms:created xsi:type="dcterms:W3CDTF">2014-08-03T21:50:47Z</dcterms:created>
  <dcterms:modified xsi:type="dcterms:W3CDTF">2016-07-22T16:27:04Z</dcterms:modified>
</cp:coreProperties>
</file>