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6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497" r:id="rId2"/>
    <p:sldId id="412" r:id="rId3"/>
    <p:sldId id="496" r:id="rId4"/>
    <p:sldId id="552" r:id="rId5"/>
    <p:sldId id="413" r:id="rId6"/>
    <p:sldId id="495" r:id="rId7"/>
    <p:sldId id="577" r:id="rId8"/>
    <p:sldId id="545" r:id="rId9"/>
    <p:sldId id="542" r:id="rId10"/>
    <p:sldId id="565" r:id="rId11"/>
    <p:sldId id="567" r:id="rId12"/>
    <p:sldId id="599" r:id="rId13"/>
    <p:sldId id="600" r:id="rId14"/>
    <p:sldId id="568" r:id="rId15"/>
    <p:sldId id="561" r:id="rId16"/>
    <p:sldId id="564" r:id="rId17"/>
    <p:sldId id="578" r:id="rId18"/>
    <p:sldId id="585" r:id="rId19"/>
    <p:sldId id="586" r:id="rId20"/>
    <p:sldId id="557" r:id="rId21"/>
    <p:sldId id="579" r:id="rId22"/>
    <p:sldId id="580" r:id="rId23"/>
    <p:sldId id="582" r:id="rId24"/>
    <p:sldId id="584" r:id="rId25"/>
    <p:sldId id="556" r:id="rId26"/>
    <p:sldId id="581" r:id="rId27"/>
    <p:sldId id="553" r:id="rId28"/>
    <p:sldId id="587" r:id="rId29"/>
    <p:sldId id="554" r:id="rId30"/>
    <p:sldId id="588" r:id="rId31"/>
    <p:sldId id="555" r:id="rId32"/>
    <p:sldId id="589" r:id="rId33"/>
    <p:sldId id="594" r:id="rId34"/>
    <p:sldId id="595" r:id="rId35"/>
    <p:sldId id="596" r:id="rId36"/>
    <p:sldId id="597" r:id="rId37"/>
    <p:sldId id="605" r:id="rId38"/>
    <p:sldId id="558" r:id="rId39"/>
    <p:sldId id="592" r:id="rId40"/>
    <p:sldId id="560" r:id="rId41"/>
    <p:sldId id="591" r:id="rId42"/>
    <p:sldId id="593" r:id="rId43"/>
    <p:sldId id="509" r:id="rId44"/>
    <p:sldId id="573" r:id="rId45"/>
    <p:sldId id="601" r:id="rId46"/>
    <p:sldId id="559" r:id="rId47"/>
    <p:sldId id="602" r:id="rId48"/>
    <p:sldId id="603" r:id="rId49"/>
    <p:sldId id="501" r:id="rId50"/>
    <p:sldId id="576" r:id="rId51"/>
    <p:sldId id="604" r:id="rId52"/>
    <p:sldId id="303" r:id="rId53"/>
    <p:sldId id="302" r:id="rId54"/>
  </p:sldIdLst>
  <p:sldSz cx="9144000" cy="5143500" type="screen16x9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676" autoAdjust="0"/>
  </p:normalViewPr>
  <p:slideViewPr>
    <p:cSldViewPr>
      <p:cViewPr varScale="1">
        <p:scale>
          <a:sx n="138" d="100"/>
          <a:sy n="138" d="100"/>
        </p:scale>
        <p:origin x="75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16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10" Type="http://schemas.openxmlformats.org/officeDocument/2006/relationships/image" Target="../media/image75.svg"/><Relationship Id="rId4" Type="http://schemas.openxmlformats.org/officeDocument/2006/relationships/image" Target="../media/image69.svg"/><Relationship Id="rId9" Type="http://schemas.openxmlformats.org/officeDocument/2006/relationships/image" Target="../media/image74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10" Type="http://schemas.openxmlformats.org/officeDocument/2006/relationships/image" Target="../media/image85.svg"/><Relationship Id="rId4" Type="http://schemas.openxmlformats.org/officeDocument/2006/relationships/image" Target="../media/image79.svg"/><Relationship Id="rId9" Type="http://schemas.openxmlformats.org/officeDocument/2006/relationships/image" Target="../media/image84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87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sv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svg"/><Relationship Id="rId1" Type="http://schemas.openxmlformats.org/officeDocument/2006/relationships/image" Target="../media/image90.png"/><Relationship Id="rId6" Type="http://schemas.openxmlformats.org/officeDocument/2006/relationships/image" Target="../media/image95.svg"/><Relationship Id="rId5" Type="http://schemas.openxmlformats.org/officeDocument/2006/relationships/image" Target="../media/image94.png"/><Relationship Id="rId4" Type="http://schemas.openxmlformats.org/officeDocument/2006/relationships/image" Target="../media/image93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svg"/><Relationship Id="rId1" Type="http://schemas.openxmlformats.org/officeDocument/2006/relationships/image" Target="../media/image98.png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4" Type="http://schemas.openxmlformats.org/officeDocument/2006/relationships/image" Target="../media/image101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svg"/><Relationship Id="rId1" Type="http://schemas.openxmlformats.org/officeDocument/2006/relationships/image" Target="../media/image106.png"/><Relationship Id="rId4" Type="http://schemas.openxmlformats.org/officeDocument/2006/relationships/image" Target="../media/image109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svg"/><Relationship Id="rId1" Type="http://schemas.openxmlformats.org/officeDocument/2006/relationships/image" Target="../media/image110.png"/><Relationship Id="rId4" Type="http://schemas.openxmlformats.org/officeDocument/2006/relationships/image" Target="../media/image113.svg"/></Relationships>
</file>

<file path=ppt/diagrams/_rels/data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svg"/><Relationship Id="rId7" Type="http://schemas.openxmlformats.org/officeDocument/2006/relationships/image" Target="../media/image119.svg"/><Relationship Id="rId2" Type="http://schemas.openxmlformats.org/officeDocument/2006/relationships/image" Target="../media/image114.png"/><Relationship Id="rId1" Type="http://schemas.openxmlformats.org/officeDocument/2006/relationships/hyperlink" Target="https://learn.xrmcoaches.com/courses/appdesign" TargetMode="External"/><Relationship Id="rId6" Type="http://schemas.openxmlformats.org/officeDocument/2006/relationships/image" Target="../media/image118.png"/><Relationship Id="rId5" Type="http://schemas.openxmlformats.org/officeDocument/2006/relationships/image" Target="../media/image117.svg"/><Relationship Id="rId4" Type="http://schemas.openxmlformats.org/officeDocument/2006/relationships/image" Target="../media/image116.png"/><Relationship Id="rId9" Type="http://schemas.openxmlformats.org/officeDocument/2006/relationships/image" Target="../media/image12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hyperlink" Target="http://learn.xrmcoaches.com/" TargetMode="Externa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svg"/><Relationship Id="rId1" Type="http://schemas.openxmlformats.org/officeDocument/2006/relationships/image" Target="../media/image66.png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10" Type="http://schemas.openxmlformats.org/officeDocument/2006/relationships/image" Target="../media/image75.svg"/><Relationship Id="rId4" Type="http://schemas.openxmlformats.org/officeDocument/2006/relationships/image" Target="../media/image69.svg"/><Relationship Id="rId9" Type="http://schemas.openxmlformats.org/officeDocument/2006/relationships/image" Target="../media/image74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10" Type="http://schemas.openxmlformats.org/officeDocument/2006/relationships/image" Target="../media/image85.svg"/><Relationship Id="rId4" Type="http://schemas.openxmlformats.org/officeDocument/2006/relationships/image" Target="../media/image79.svg"/><Relationship Id="rId9" Type="http://schemas.openxmlformats.org/officeDocument/2006/relationships/image" Target="../media/image84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87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sv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svg"/><Relationship Id="rId1" Type="http://schemas.openxmlformats.org/officeDocument/2006/relationships/image" Target="../media/image90.png"/><Relationship Id="rId6" Type="http://schemas.openxmlformats.org/officeDocument/2006/relationships/image" Target="../media/image95.svg"/><Relationship Id="rId5" Type="http://schemas.openxmlformats.org/officeDocument/2006/relationships/image" Target="../media/image94.png"/><Relationship Id="rId4" Type="http://schemas.openxmlformats.org/officeDocument/2006/relationships/image" Target="../media/image93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svg"/><Relationship Id="rId1" Type="http://schemas.openxmlformats.org/officeDocument/2006/relationships/image" Target="../media/image98.png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4" Type="http://schemas.openxmlformats.org/officeDocument/2006/relationships/image" Target="../media/image101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svg"/><Relationship Id="rId1" Type="http://schemas.openxmlformats.org/officeDocument/2006/relationships/image" Target="../media/image106.png"/><Relationship Id="rId4" Type="http://schemas.openxmlformats.org/officeDocument/2006/relationships/image" Target="../media/image109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svg"/><Relationship Id="rId1" Type="http://schemas.openxmlformats.org/officeDocument/2006/relationships/image" Target="../media/image110.png"/><Relationship Id="rId4" Type="http://schemas.openxmlformats.org/officeDocument/2006/relationships/image" Target="../media/image113.svg"/></Relationships>
</file>

<file path=ppt/diagrams/_rels/drawing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hyperlink" Target="https://learn.xrmcoaches.com/courses/appdesign" TargetMode="External"/><Relationship Id="rId7" Type="http://schemas.openxmlformats.org/officeDocument/2006/relationships/image" Target="../media/image119.svg"/><Relationship Id="rId2" Type="http://schemas.openxmlformats.org/officeDocument/2006/relationships/image" Target="../media/image115.svg"/><Relationship Id="rId1" Type="http://schemas.openxmlformats.org/officeDocument/2006/relationships/image" Target="../media/image114.png"/><Relationship Id="rId6" Type="http://schemas.openxmlformats.org/officeDocument/2006/relationships/image" Target="../media/image118.png"/><Relationship Id="rId5" Type="http://schemas.openxmlformats.org/officeDocument/2006/relationships/image" Target="../media/image117.svg"/><Relationship Id="rId4" Type="http://schemas.openxmlformats.org/officeDocument/2006/relationships/image" Target="../media/image116.png"/><Relationship Id="rId9" Type="http://schemas.openxmlformats.org/officeDocument/2006/relationships/image" Target="../media/image1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xrmcoaches.com/" TargetMode="External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10" Type="http://schemas.openxmlformats.org/officeDocument/2006/relationships/image" Target="../media/image59.svg"/><Relationship Id="rId4" Type="http://schemas.openxmlformats.org/officeDocument/2006/relationships/image" Target="../media/image53.svg"/><Relationship Id="rId9" Type="http://schemas.openxmlformats.org/officeDocument/2006/relationships/image" Target="../media/image58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C7BDF-ED53-4C65-9555-338A529EE5CD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1B5935-80BC-40B1-9679-4E9520F18104}">
      <dgm:prSet/>
      <dgm:spPr/>
      <dgm:t>
        <a:bodyPr/>
        <a:lstStyle/>
        <a:p>
          <a:r>
            <a:rPr lang="en-US" b="1" dirty="0"/>
            <a:t>mitch@xrmcoaches.com</a:t>
          </a:r>
        </a:p>
      </dgm:t>
    </dgm:pt>
    <dgm:pt modelId="{6BC9E0B7-D2A6-41D3-AAC1-BEDD7F9E8F9C}" type="parTrans" cxnId="{978BD9B3-B55F-45F7-9B35-135E460C9354}">
      <dgm:prSet/>
      <dgm:spPr/>
      <dgm:t>
        <a:bodyPr/>
        <a:lstStyle/>
        <a:p>
          <a:endParaRPr lang="en-US"/>
        </a:p>
      </dgm:t>
    </dgm:pt>
    <dgm:pt modelId="{8784CF03-DB96-4881-B7ED-BAA9C992CAD6}" type="sibTrans" cxnId="{978BD9B3-B55F-45F7-9B35-135E460C9354}">
      <dgm:prSet/>
      <dgm:spPr/>
      <dgm:t>
        <a:bodyPr/>
        <a:lstStyle/>
        <a:p>
          <a:endParaRPr lang="en-US"/>
        </a:p>
      </dgm:t>
    </dgm:pt>
    <dgm:pt modelId="{A9950817-A5DA-4948-BD7D-97F6933D8F6D}">
      <dgm:prSet/>
      <dgm:spPr/>
      <dgm:t>
        <a:bodyPr/>
        <a:lstStyle/>
        <a:p>
          <a:r>
            <a:rPr lang="en-US" b="1" dirty="0"/>
            <a:t>@</a:t>
          </a:r>
          <a:r>
            <a:rPr lang="en-US" b="1" dirty="0" err="1"/>
            <a:t>mitchmilam</a:t>
          </a:r>
          <a:endParaRPr lang="en-US" b="1" dirty="0"/>
        </a:p>
      </dgm:t>
    </dgm:pt>
    <dgm:pt modelId="{348965A4-DB68-429E-8F54-85DC3DA6F1EC}" type="parTrans" cxnId="{F7F58F48-754B-4D26-AA4C-C489948F7A6F}">
      <dgm:prSet/>
      <dgm:spPr/>
      <dgm:t>
        <a:bodyPr/>
        <a:lstStyle/>
        <a:p>
          <a:endParaRPr lang="en-US"/>
        </a:p>
      </dgm:t>
    </dgm:pt>
    <dgm:pt modelId="{F63FE117-1DF1-4851-A1B0-98386887525A}" type="sibTrans" cxnId="{F7F58F48-754B-4D26-AA4C-C489948F7A6F}">
      <dgm:prSet/>
      <dgm:spPr/>
      <dgm:t>
        <a:bodyPr/>
        <a:lstStyle/>
        <a:p>
          <a:endParaRPr lang="en-US"/>
        </a:p>
      </dgm:t>
    </dgm:pt>
    <dgm:pt modelId="{82B41A2D-DB88-432E-9D1E-09FDE47F972E}">
      <dgm:prSet/>
      <dgm:spPr/>
      <dgm:t>
        <a:bodyPr/>
        <a:lstStyle/>
        <a:p>
          <a:r>
            <a:rPr lang="en-US" b="1" dirty="0"/>
            <a:t>linkedin.com/in/mitchmilam</a:t>
          </a:r>
        </a:p>
      </dgm:t>
    </dgm:pt>
    <dgm:pt modelId="{2DCA53D0-C620-4F13-8093-126BE2282CCA}" type="parTrans" cxnId="{F7939D33-F7A3-4821-967F-7BD309C89C7B}">
      <dgm:prSet/>
      <dgm:spPr/>
      <dgm:t>
        <a:bodyPr/>
        <a:lstStyle/>
        <a:p>
          <a:endParaRPr lang="en-US"/>
        </a:p>
      </dgm:t>
    </dgm:pt>
    <dgm:pt modelId="{FDB8E1AB-6C53-483D-AD37-79469CF4F4DE}" type="sibTrans" cxnId="{F7939D33-F7A3-4821-967F-7BD309C89C7B}">
      <dgm:prSet/>
      <dgm:spPr/>
      <dgm:t>
        <a:bodyPr/>
        <a:lstStyle/>
        <a:p>
          <a:endParaRPr lang="en-US"/>
        </a:p>
      </dgm:t>
    </dgm:pt>
    <dgm:pt modelId="{28BB30D4-224A-4D31-8F1C-1DA14F49155B}">
      <dgm:prSet/>
      <dgm:spPr/>
      <dgm:t>
        <a:bodyPr/>
        <a:lstStyle/>
        <a:p>
          <a:r>
            <a:rPr lang="en-US" b="1" dirty="0"/>
            <a:t>youtube.com/xRMCoaches</a:t>
          </a:r>
        </a:p>
      </dgm:t>
    </dgm:pt>
    <dgm:pt modelId="{DFE3A48C-EFAC-4065-AC02-D14961539EE5}" type="parTrans" cxnId="{901A5873-B44D-48B9-8121-46D61643D26D}">
      <dgm:prSet/>
      <dgm:spPr/>
      <dgm:t>
        <a:bodyPr/>
        <a:lstStyle/>
        <a:p>
          <a:endParaRPr lang="en-US"/>
        </a:p>
      </dgm:t>
    </dgm:pt>
    <dgm:pt modelId="{34AD2AAB-8203-49DD-8A86-6DF02049C3C2}" type="sibTrans" cxnId="{901A5873-B44D-48B9-8121-46D61643D26D}">
      <dgm:prSet/>
      <dgm:spPr/>
      <dgm:t>
        <a:bodyPr/>
        <a:lstStyle/>
        <a:p>
          <a:endParaRPr lang="en-US"/>
        </a:p>
      </dgm:t>
    </dgm:pt>
    <dgm:pt modelId="{6C101204-BCEE-4627-A43C-3FB50EB9672E}" type="pres">
      <dgm:prSet presAssocID="{2D0C7BDF-ED53-4C65-9555-338A529EE5CD}" presName="diagram" presStyleCnt="0">
        <dgm:presLayoutVars>
          <dgm:dir/>
          <dgm:resizeHandles val="exact"/>
        </dgm:presLayoutVars>
      </dgm:prSet>
      <dgm:spPr/>
    </dgm:pt>
    <dgm:pt modelId="{32728E6B-88E4-434B-8FFD-E197112A7822}" type="pres">
      <dgm:prSet presAssocID="{8F1B5935-80BC-40B1-9679-4E9520F18104}" presName="node" presStyleLbl="node1" presStyleIdx="0" presStyleCnt="4">
        <dgm:presLayoutVars>
          <dgm:bulletEnabled val="1"/>
        </dgm:presLayoutVars>
      </dgm:prSet>
      <dgm:spPr/>
    </dgm:pt>
    <dgm:pt modelId="{9181418A-D3EB-4651-8711-5D353E8BA222}" type="pres">
      <dgm:prSet presAssocID="{8784CF03-DB96-4881-B7ED-BAA9C992CAD6}" presName="sibTrans" presStyleCnt="0"/>
      <dgm:spPr/>
    </dgm:pt>
    <dgm:pt modelId="{98CA834C-EA1B-4EDD-A975-C3553746A0BB}" type="pres">
      <dgm:prSet presAssocID="{A9950817-A5DA-4948-BD7D-97F6933D8F6D}" presName="node" presStyleLbl="node1" presStyleIdx="1" presStyleCnt="4">
        <dgm:presLayoutVars>
          <dgm:bulletEnabled val="1"/>
        </dgm:presLayoutVars>
      </dgm:prSet>
      <dgm:spPr/>
    </dgm:pt>
    <dgm:pt modelId="{FED0219B-FB82-4EAE-815C-767F67C75402}" type="pres">
      <dgm:prSet presAssocID="{F63FE117-1DF1-4851-A1B0-98386887525A}" presName="sibTrans" presStyleCnt="0"/>
      <dgm:spPr/>
    </dgm:pt>
    <dgm:pt modelId="{044371A1-A917-4243-8E08-67FDE3AD59BB}" type="pres">
      <dgm:prSet presAssocID="{82B41A2D-DB88-432E-9D1E-09FDE47F972E}" presName="node" presStyleLbl="node1" presStyleIdx="2" presStyleCnt="4">
        <dgm:presLayoutVars>
          <dgm:bulletEnabled val="1"/>
        </dgm:presLayoutVars>
      </dgm:prSet>
      <dgm:spPr/>
    </dgm:pt>
    <dgm:pt modelId="{4F4B8F08-1BC0-443B-81BB-8A88FB7432B9}" type="pres">
      <dgm:prSet presAssocID="{FDB8E1AB-6C53-483D-AD37-79469CF4F4DE}" presName="sibTrans" presStyleCnt="0"/>
      <dgm:spPr/>
    </dgm:pt>
    <dgm:pt modelId="{10CD7BE3-4F34-455A-9576-1B2E7AECE308}" type="pres">
      <dgm:prSet presAssocID="{28BB30D4-224A-4D31-8F1C-1DA14F49155B}" presName="node" presStyleLbl="node1" presStyleIdx="3" presStyleCnt="4">
        <dgm:presLayoutVars>
          <dgm:bulletEnabled val="1"/>
        </dgm:presLayoutVars>
      </dgm:prSet>
      <dgm:spPr/>
    </dgm:pt>
  </dgm:ptLst>
  <dgm:cxnLst>
    <dgm:cxn modelId="{F7939D33-F7A3-4821-967F-7BD309C89C7B}" srcId="{2D0C7BDF-ED53-4C65-9555-338A529EE5CD}" destId="{82B41A2D-DB88-432E-9D1E-09FDE47F972E}" srcOrd="2" destOrd="0" parTransId="{2DCA53D0-C620-4F13-8093-126BE2282CCA}" sibTransId="{FDB8E1AB-6C53-483D-AD37-79469CF4F4DE}"/>
    <dgm:cxn modelId="{38C58139-9B81-48D1-9287-CAE9E3362CA8}" type="presOf" srcId="{A9950817-A5DA-4948-BD7D-97F6933D8F6D}" destId="{98CA834C-EA1B-4EDD-A975-C3553746A0BB}" srcOrd="0" destOrd="0" presId="urn:microsoft.com/office/officeart/2005/8/layout/default"/>
    <dgm:cxn modelId="{9092D43F-FDA1-42E3-9BEA-33052A466446}" type="presOf" srcId="{82B41A2D-DB88-432E-9D1E-09FDE47F972E}" destId="{044371A1-A917-4243-8E08-67FDE3AD59BB}" srcOrd="0" destOrd="0" presId="urn:microsoft.com/office/officeart/2005/8/layout/default"/>
    <dgm:cxn modelId="{F7F58F48-754B-4D26-AA4C-C489948F7A6F}" srcId="{2D0C7BDF-ED53-4C65-9555-338A529EE5CD}" destId="{A9950817-A5DA-4948-BD7D-97F6933D8F6D}" srcOrd="1" destOrd="0" parTransId="{348965A4-DB68-429E-8F54-85DC3DA6F1EC}" sibTransId="{F63FE117-1DF1-4851-A1B0-98386887525A}"/>
    <dgm:cxn modelId="{901A5873-B44D-48B9-8121-46D61643D26D}" srcId="{2D0C7BDF-ED53-4C65-9555-338A529EE5CD}" destId="{28BB30D4-224A-4D31-8F1C-1DA14F49155B}" srcOrd="3" destOrd="0" parTransId="{DFE3A48C-EFAC-4065-AC02-D14961539EE5}" sibTransId="{34AD2AAB-8203-49DD-8A86-6DF02049C3C2}"/>
    <dgm:cxn modelId="{757ABC7C-A26B-439F-BC49-9D91A2816535}" type="presOf" srcId="{8F1B5935-80BC-40B1-9679-4E9520F18104}" destId="{32728E6B-88E4-434B-8FFD-E197112A7822}" srcOrd="0" destOrd="0" presId="urn:microsoft.com/office/officeart/2005/8/layout/default"/>
    <dgm:cxn modelId="{978BD9B3-B55F-45F7-9B35-135E460C9354}" srcId="{2D0C7BDF-ED53-4C65-9555-338A529EE5CD}" destId="{8F1B5935-80BC-40B1-9679-4E9520F18104}" srcOrd="0" destOrd="0" parTransId="{6BC9E0B7-D2A6-41D3-AAC1-BEDD7F9E8F9C}" sibTransId="{8784CF03-DB96-4881-B7ED-BAA9C992CAD6}"/>
    <dgm:cxn modelId="{6DF3B2BA-D9EC-4255-A151-62782BA87DBF}" type="presOf" srcId="{2D0C7BDF-ED53-4C65-9555-338A529EE5CD}" destId="{6C101204-BCEE-4627-A43C-3FB50EB9672E}" srcOrd="0" destOrd="0" presId="urn:microsoft.com/office/officeart/2005/8/layout/default"/>
    <dgm:cxn modelId="{50A894E9-2278-466D-A6A1-5ECFFC133E1A}" type="presOf" srcId="{28BB30D4-224A-4D31-8F1C-1DA14F49155B}" destId="{10CD7BE3-4F34-455A-9576-1B2E7AECE308}" srcOrd="0" destOrd="0" presId="urn:microsoft.com/office/officeart/2005/8/layout/default"/>
    <dgm:cxn modelId="{31F1A0C2-D22C-4BEC-8A0B-43129FE38B6D}" type="presParOf" srcId="{6C101204-BCEE-4627-A43C-3FB50EB9672E}" destId="{32728E6B-88E4-434B-8FFD-E197112A7822}" srcOrd="0" destOrd="0" presId="urn:microsoft.com/office/officeart/2005/8/layout/default"/>
    <dgm:cxn modelId="{AF3BF939-1643-4D1C-968E-10BF1D83DF97}" type="presParOf" srcId="{6C101204-BCEE-4627-A43C-3FB50EB9672E}" destId="{9181418A-D3EB-4651-8711-5D353E8BA222}" srcOrd="1" destOrd="0" presId="urn:microsoft.com/office/officeart/2005/8/layout/default"/>
    <dgm:cxn modelId="{1A1C49C8-4193-439B-A16E-3574B5F6D8B6}" type="presParOf" srcId="{6C101204-BCEE-4627-A43C-3FB50EB9672E}" destId="{98CA834C-EA1B-4EDD-A975-C3553746A0BB}" srcOrd="2" destOrd="0" presId="urn:microsoft.com/office/officeart/2005/8/layout/default"/>
    <dgm:cxn modelId="{5901BCFF-665B-4853-865D-4AAE67936F3E}" type="presParOf" srcId="{6C101204-BCEE-4627-A43C-3FB50EB9672E}" destId="{FED0219B-FB82-4EAE-815C-767F67C75402}" srcOrd="3" destOrd="0" presId="urn:microsoft.com/office/officeart/2005/8/layout/default"/>
    <dgm:cxn modelId="{581228E2-B206-4BE8-8FB9-1A815E78843D}" type="presParOf" srcId="{6C101204-BCEE-4627-A43C-3FB50EB9672E}" destId="{044371A1-A917-4243-8E08-67FDE3AD59BB}" srcOrd="4" destOrd="0" presId="urn:microsoft.com/office/officeart/2005/8/layout/default"/>
    <dgm:cxn modelId="{9E8E17D9-DD3C-4612-9E9A-14783250D110}" type="presParOf" srcId="{6C101204-BCEE-4627-A43C-3FB50EB9672E}" destId="{4F4B8F08-1BC0-443B-81BB-8A88FB7432B9}" srcOrd="5" destOrd="0" presId="urn:microsoft.com/office/officeart/2005/8/layout/default"/>
    <dgm:cxn modelId="{E71D50AF-E53D-437A-BE22-65D364BB13C3}" type="presParOf" srcId="{6C101204-BCEE-4627-A43C-3FB50EB9672E}" destId="{10CD7BE3-4F34-455A-9576-1B2E7AECE30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3F015D8-8BBE-4575-A86C-80AFF61859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F1154C-2307-4CE3-A45F-1795E3C10F65}">
      <dgm:prSet/>
      <dgm:spPr/>
      <dgm:t>
        <a:bodyPr/>
        <a:lstStyle/>
        <a:p>
          <a:r>
            <a:rPr lang="en-US"/>
            <a:t>Move the Timeline to its own tab</a:t>
          </a:r>
        </a:p>
      </dgm:t>
    </dgm:pt>
    <dgm:pt modelId="{2440FF87-5B01-471A-8D43-D7845A53AFBA}" type="parTrans" cxnId="{F092BAD1-07A3-4652-B659-84DB4D72928E}">
      <dgm:prSet/>
      <dgm:spPr/>
      <dgm:t>
        <a:bodyPr/>
        <a:lstStyle/>
        <a:p>
          <a:endParaRPr lang="en-US"/>
        </a:p>
      </dgm:t>
    </dgm:pt>
    <dgm:pt modelId="{356B38A5-E851-45B0-B9A5-AF0E3E0D69BE}" type="sibTrans" cxnId="{F092BAD1-07A3-4652-B659-84DB4D72928E}">
      <dgm:prSet/>
      <dgm:spPr/>
      <dgm:t>
        <a:bodyPr/>
        <a:lstStyle/>
        <a:p>
          <a:endParaRPr lang="en-US"/>
        </a:p>
      </dgm:t>
    </dgm:pt>
    <dgm:pt modelId="{9D320B1F-56FF-4B5C-8D83-E417813B6E3F}">
      <dgm:prSet/>
      <dgm:spPr/>
      <dgm:t>
        <a:bodyPr/>
        <a:lstStyle/>
        <a:p>
          <a:r>
            <a:rPr lang="en-US"/>
            <a:t>Try to design the tabs to keep people from scrolling </a:t>
          </a:r>
        </a:p>
      </dgm:t>
    </dgm:pt>
    <dgm:pt modelId="{7A2E2F0B-9A79-473C-951E-E54D734FC6A0}" type="parTrans" cxnId="{FBD40951-9185-4240-BAF3-99BD7EED9A43}">
      <dgm:prSet/>
      <dgm:spPr/>
      <dgm:t>
        <a:bodyPr/>
        <a:lstStyle/>
        <a:p>
          <a:endParaRPr lang="en-US"/>
        </a:p>
      </dgm:t>
    </dgm:pt>
    <dgm:pt modelId="{6C8BE149-DC72-4FAD-A6C0-4A0E699F6BBB}" type="sibTrans" cxnId="{FBD40951-9185-4240-BAF3-99BD7EED9A43}">
      <dgm:prSet/>
      <dgm:spPr/>
      <dgm:t>
        <a:bodyPr/>
        <a:lstStyle/>
        <a:p>
          <a:endParaRPr lang="en-US"/>
        </a:p>
      </dgm:t>
    </dgm:pt>
    <dgm:pt modelId="{71C2C41D-FA40-4993-8CAD-EC2EEA6F7F18}">
      <dgm:prSet/>
      <dgm:spPr/>
      <dgm:t>
        <a:bodyPr/>
        <a:lstStyle/>
        <a:p>
          <a:r>
            <a:rPr lang="en-US"/>
            <a:t>Show Tabs, Sections, Fields only when necessary </a:t>
          </a:r>
        </a:p>
      </dgm:t>
    </dgm:pt>
    <dgm:pt modelId="{E4F6FF6B-E3F0-429E-8232-628A87B83D7F}" type="parTrans" cxnId="{2BBCF7B2-988A-43F8-A3C6-99C615766D5A}">
      <dgm:prSet/>
      <dgm:spPr/>
      <dgm:t>
        <a:bodyPr/>
        <a:lstStyle/>
        <a:p>
          <a:endParaRPr lang="en-US"/>
        </a:p>
      </dgm:t>
    </dgm:pt>
    <dgm:pt modelId="{C1D5F162-235D-40DD-B88D-CD667FA6CE60}" type="sibTrans" cxnId="{2BBCF7B2-988A-43F8-A3C6-99C615766D5A}">
      <dgm:prSet/>
      <dgm:spPr/>
      <dgm:t>
        <a:bodyPr/>
        <a:lstStyle/>
        <a:p>
          <a:endParaRPr lang="en-US"/>
        </a:p>
      </dgm:t>
    </dgm:pt>
    <dgm:pt modelId="{D668DE93-8EE5-45A5-B20B-4D0C7D68B47D}">
      <dgm:prSet/>
      <dgm:spPr/>
      <dgm:t>
        <a:bodyPr/>
        <a:lstStyle/>
        <a:p>
          <a:r>
            <a:rPr lang="en-US"/>
            <a:t>Form or Field notifications </a:t>
          </a:r>
        </a:p>
      </dgm:t>
    </dgm:pt>
    <dgm:pt modelId="{9DAA60EB-0541-44D9-B17C-8990936056E3}" type="parTrans" cxnId="{0751C042-5207-4012-AC33-B406024908C4}">
      <dgm:prSet/>
      <dgm:spPr/>
      <dgm:t>
        <a:bodyPr/>
        <a:lstStyle/>
        <a:p>
          <a:endParaRPr lang="en-US"/>
        </a:p>
      </dgm:t>
    </dgm:pt>
    <dgm:pt modelId="{48BA2798-F330-4A0C-947E-FEC922BBAD3C}" type="sibTrans" cxnId="{0751C042-5207-4012-AC33-B406024908C4}">
      <dgm:prSet/>
      <dgm:spPr/>
      <dgm:t>
        <a:bodyPr/>
        <a:lstStyle/>
        <a:p>
          <a:endParaRPr lang="en-US"/>
        </a:p>
      </dgm:t>
    </dgm:pt>
    <dgm:pt modelId="{DDD37D7E-0F57-448F-A67A-5724190B0F27}">
      <dgm:prSet/>
      <dgm:spPr/>
      <dgm:t>
        <a:bodyPr/>
        <a:lstStyle/>
        <a:p>
          <a:r>
            <a:rPr lang="en-US"/>
            <a:t>Align tabs with business process flows</a:t>
          </a:r>
        </a:p>
      </dgm:t>
    </dgm:pt>
    <dgm:pt modelId="{5C7E66AC-4EAB-42A9-ABD7-DBAEBBB71BBC}" type="parTrans" cxnId="{FB31B89A-121B-4637-BA2C-5F88A34990A0}">
      <dgm:prSet/>
      <dgm:spPr/>
      <dgm:t>
        <a:bodyPr/>
        <a:lstStyle/>
        <a:p>
          <a:endParaRPr lang="en-US"/>
        </a:p>
      </dgm:t>
    </dgm:pt>
    <dgm:pt modelId="{62B1040F-A6C0-4C40-9B17-F3C4B1FE5C7B}" type="sibTrans" cxnId="{FB31B89A-121B-4637-BA2C-5F88A34990A0}">
      <dgm:prSet/>
      <dgm:spPr/>
      <dgm:t>
        <a:bodyPr/>
        <a:lstStyle/>
        <a:p>
          <a:endParaRPr lang="en-US"/>
        </a:p>
      </dgm:t>
    </dgm:pt>
    <dgm:pt modelId="{49E8E11E-D739-4B93-B064-D9BACA0B5095}" type="pres">
      <dgm:prSet presAssocID="{33F015D8-8BBE-4575-A86C-80AFF61859F0}" presName="root" presStyleCnt="0">
        <dgm:presLayoutVars>
          <dgm:dir/>
          <dgm:resizeHandles val="exact"/>
        </dgm:presLayoutVars>
      </dgm:prSet>
      <dgm:spPr/>
    </dgm:pt>
    <dgm:pt modelId="{5DC9B9B5-8AEF-48AC-BC45-6B860EFB5C22}" type="pres">
      <dgm:prSet presAssocID="{B6F1154C-2307-4CE3-A45F-1795E3C10F65}" presName="compNode" presStyleCnt="0"/>
      <dgm:spPr/>
    </dgm:pt>
    <dgm:pt modelId="{E4554AF5-11D5-4AB4-95CB-EBC40BF95638}" type="pres">
      <dgm:prSet presAssocID="{B6F1154C-2307-4CE3-A45F-1795E3C10F65}" presName="bgRect" presStyleLbl="bgShp" presStyleIdx="0" presStyleCnt="5"/>
      <dgm:spPr/>
    </dgm:pt>
    <dgm:pt modelId="{763E3E53-2DB9-48A4-8EB9-4AE3E0786478}" type="pres">
      <dgm:prSet presAssocID="{B6F1154C-2307-4CE3-A45F-1795E3C10F6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FC69074-6287-442C-8C82-6BB81A98CE19}" type="pres">
      <dgm:prSet presAssocID="{B6F1154C-2307-4CE3-A45F-1795E3C10F65}" presName="spaceRect" presStyleCnt="0"/>
      <dgm:spPr/>
    </dgm:pt>
    <dgm:pt modelId="{52903B6F-63A9-400D-B7B5-1AF3AF5E674A}" type="pres">
      <dgm:prSet presAssocID="{B6F1154C-2307-4CE3-A45F-1795E3C10F65}" presName="parTx" presStyleLbl="revTx" presStyleIdx="0" presStyleCnt="5">
        <dgm:presLayoutVars>
          <dgm:chMax val="0"/>
          <dgm:chPref val="0"/>
        </dgm:presLayoutVars>
      </dgm:prSet>
      <dgm:spPr/>
    </dgm:pt>
    <dgm:pt modelId="{C7810E77-022C-4D25-9D86-554E6F90354C}" type="pres">
      <dgm:prSet presAssocID="{356B38A5-E851-45B0-B9A5-AF0E3E0D69BE}" presName="sibTrans" presStyleCnt="0"/>
      <dgm:spPr/>
    </dgm:pt>
    <dgm:pt modelId="{1B71B6E6-CDE6-426F-8DC7-A97FCB49E7F5}" type="pres">
      <dgm:prSet presAssocID="{9D320B1F-56FF-4B5C-8D83-E417813B6E3F}" presName="compNode" presStyleCnt="0"/>
      <dgm:spPr/>
    </dgm:pt>
    <dgm:pt modelId="{80B73DBC-198E-4423-B127-8E7FC7058F6F}" type="pres">
      <dgm:prSet presAssocID="{9D320B1F-56FF-4B5C-8D83-E417813B6E3F}" presName="bgRect" presStyleLbl="bgShp" presStyleIdx="1" presStyleCnt="5"/>
      <dgm:spPr/>
    </dgm:pt>
    <dgm:pt modelId="{3438B558-4ECF-4F2B-8282-5D966E487D7D}" type="pres">
      <dgm:prSet presAssocID="{9D320B1F-56FF-4B5C-8D83-E417813B6E3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E55174C2-490F-4635-8CE7-B25E94453B06}" type="pres">
      <dgm:prSet presAssocID="{9D320B1F-56FF-4B5C-8D83-E417813B6E3F}" presName="spaceRect" presStyleCnt="0"/>
      <dgm:spPr/>
    </dgm:pt>
    <dgm:pt modelId="{206F224A-0E4E-472D-9124-0A1E2BBE1CB9}" type="pres">
      <dgm:prSet presAssocID="{9D320B1F-56FF-4B5C-8D83-E417813B6E3F}" presName="parTx" presStyleLbl="revTx" presStyleIdx="1" presStyleCnt="5">
        <dgm:presLayoutVars>
          <dgm:chMax val="0"/>
          <dgm:chPref val="0"/>
        </dgm:presLayoutVars>
      </dgm:prSet>
      <dgm:spPr/>
    </dgm:pt>
    <dgm:pt modelId="{D4328DD8-C0F8-495A-9C8B-0468AB251856}" type="pres">
      <dgm:prSet presAssocID="{6C8BE149-DC72-4FAD-A6C0-4A0E699F6BBB}" presName="sibTrans" presStyleCnt="0"/>
      <dgm:spPr/>
    </dgm:pt>
    <dgm:pt modelId="{4E3224D1-5214-446B-A487-B4981619EA67}" type="pres">
      <dgm:prSet presAssocID="{71C2C41D-FA40-4993-8CAD-EC2EEA6F7F18}" presName="compNode" presStyleCnt="0"/>
      <dgm:spPr/>
    </dgm:pt>
    <dgm:pt modelId="{C71822C8-49E4-483A-9BCE-679EA3EA711E}" type="pres">
      <dgm:prSet presAssocID="{71C2C41D-FA40-4993-8CAD-EC2EEA6F7F18}" presName="bgRect" presStyleLbl="bgShp" presStyleIdx="2" presStyleCnt="5"/>
      <dgm:spPr/>
    </dgm:pt>
    <dgm:pt modelId="{086F396F-97C2-4B02-9CE1-D3F29F1CC6FD}" type="pres">
      <dgm:prSet presAssocID="{71C2C41D-FA40-4993-8CAD-EC2EEA6F7F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A4E7C54-3093-4023-8A0B-4E4F12E89BCF}" type="pres">
      <dgm:prSet presAssocID="{71C2C41D-FA40-4993-8CAD-EC2EEA6F7F18}" presName="spaceRect" presStyleCnt="0"/>
      <dgm:spPr/>
    </dgm:pt>
    <dgm:pt modelId="{5DAACFF9-218E-4CAD-AE3A-C46AC7E84A1D}" type="pres">
      <dgm:prSet presAssocID="{71C2C41D-FA40-4993-8CAD-EC2EEA6F7F18}" presName="parTx" presStyleLbl="revTx" presStyleIdx="2" presStyleCnt="5">
        <dgm:presLayoutVars>
          <dgm:chMax val="0"/>
          <dgm:chPref val="0"/>
        </dgm:presLayoutVars>
      </dgm:prSet>
      <dgm:spPr/>
    </dgm:pt>
    <dgm:pt modelId="{CD6030A5-EDFA-4EE5-951A-107E9087D631}" type="pres">
      <dgm:prSet presAssocID="{C1D5F162-235D-40DD-B88D-CD667FA6CE60}" presName="sibTrans" presStyleCnt="0"/>
      <dgm:spPr/>
    </dgm:pt>
    <dgm:pt modelId="{EDE9D77C-A8EF-4C88-A950-52E57C682347}" type="pres">
      <dgm:prSet presAssocID="{D668DE93-8EE5-45A5-B20B-4D0C7D68B47D}" presName="compNode" presStyleCnt="0"/>
      <dgm:spPr/>
    </dgm:pt>
    <dgm:pt modelId="{42555553-80C6-4F2C-8746-0CA1815AD9F6}" type="pres">
      <dgm:prSet presAssocID="{D668DE93-8EE5-45A5-B20B-4D0C7D68B47D}" presName="bgRect" presStyleLbl="bgShp" presStyleIdx="3" presStyleCnt="5"/>
      <dgm:spPr/>
    </dgm:pt>
    <dgm:pt modelId="{6CE502B3-DE66-415B-A0B1-B68347638C25}" type="pres">
      <dgm:prSet presAssocID="{D668DE93-8EE5-45A5-B20B-4D0C7D68B47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18E6164-6C9D-4DD7-A747-12B45E7DD655}" type="pres">
      <dgm:prSet presAssocID="{D668DE93-8EE5-45A5-B20B-4D0C7D68B47D}" presName="spaceRect" presStyleCnt="0"/>
      <dgm:spPr/>
    </dgm:pt>
    <dgm:pt modelId="{4D533D73-843B-42AF-83A3-2661E48D132B}" type="pres">
      <dgm:prSet presAssocID="{D668DE93-8EE5-45A5-B20B-4D0C7D68B47D}" presName="parTx" presStyleLbl="revTx" presStyleIdx="3" presStyleCnt="5">
        <dgm:presLayoutVars>
          <dgm:chMax val="0"/>
          <dgm:chPref val="0"/>
        </dgm:presLayoutVars>
      </dgm:prSet>
      <dgm:spPr/>
    </dgm:pt>
    <dgm:pt modelId="{D968F596-7DE5-4963-8A80-39CF39E4D770}" type="pres">
      <dgm:prSet presAssocID="{48BA2798-F330-4A0C-947E-FEC922BBAD3C}" presName="sibTrans" presStyleCnt="0"/>
      <dgm:spPr/>
    </dgm:pt>
    <dgm:pt modelId="{5D5C3A97-4BEC-4044-B800-89C10C97D4AA}" type="pres">
      <dgm:prSet presAssocID="{DDD37D7E-0F57-448F-A67A-5724190B0F27}" presName="compNode" presStyleCnt="0"/>
      <dgm:spPr/>
    </dgm:pt>
    <dgm:pt modelId="{9FACD9A1-472B-477D-BD43-2651AA6E59CA}" type="pres">
      <dgm:prSet presAssocID="{DDD37D7E-0F57-448F-A67A-5724190B0F27}" presName="bgRect" presStyleLbl="bgShp" presStyleIdx="4" presStyleCnt="5"/>
      <dgm:spPr/>
    </dgm:pt>
    <dgm:pt modelId="{7E3E2F86-3828-4CD5-BD08-688AA206FAD7}" type="pres">
      <dgm:prSet presAssocID="{DDD37D7E-0F57-448F-A67A-5724190B0F2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0151482-6F2A-4FB2-8167-9EAA93673EC7}" type="pres">
      <dgm:prSet presAssocID="{DDD37D7E-0F57-448F-A67A-5724190B0F27}" presName="spaceRect" presStyleCnt="0"/>
      <dgm:spPr/>
    </dgm:pt>
    <dgm:pt modelId="{77C3ECEC-A35B-4443-AB12-4B7C2BA91E80}" type="pres">
      <dgm:prSet presAssocID="{DDD37D7E-0F57-448F-A67A-5724190B0F2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DF1BE38-A548-4B62-86A8-5E648B730B71}" type="presOf" srcId="{D668DE93-8EE5-45A5-B20B-4D0C7D68B47D}" destId="{4D533D73-843B-42AF-83A3-2661E48D132B}" srcOrd="0" destOrd="0" presId="urn:microsoft.com/office/officeart/2018/2/layout/IconVerticalSolidList"/>
    <dgm:cxn modelId="{0751C042-5207-4012-AC33-B406024908C4}" srcId="{33F015D8-8BBE-4575-A86C-80AFF61859F0}" destId="{D668DE93-8EE5-45A5-B20B-4D0C7D68B47D}" srcOrd="3" destOrd="0" parTransId="{9DAA60EB-0541-44D9-B17C-8990936056E3}" sibTransId="{48BA2798-F330-4A0C-947E-FEC922BBAD3C}"/>
    <dgm:cxn modelId="{FBD40951-9185-4240-BAF3-99BD7EED9A43}" srcId="{33F015D8-8BBE-4575-A86C-80AFF61859F0}" destId="{9D320B1F-56FF-4B5C-8D83-E417813B6E3F}" srcOrd="1" destOrd="0" parTransId="{7A2E2F0B-9A79-473C-951E-E54D734FC6A0}" sibTransId="{6C8BE149-DC72-4FAD-A6C0-4A0E699F6BBB}"/>
    <dgm:cxn modelId="{FB31B89A-121B-4637-BA2C-5F88A34990A0}" srcId="{33F015D8-8BBE-4575-A86C-80AFF61859F0}" destId="{DDD37D7E-0F57-448F-A67A-5724190B0F27}" srcOrd="4" destOrd="0" parTransId="{5C7E66AC-4EAB-42A9-ABD7-DBAEBBB71BBC}" sibTransId="{62B1040F-A6C0-4C40-9B17-F3C4B1FE5C7B}"/>
    <dgm:cxn modelId="{9611FEAC-0368-435E-98D3-6EC71575F997}" type="presOf" srcId="{71C2C41D-FA40-4993-8CAD-EC2EEA6F7F18}" destId="{5DAACFF9-218E-4CAD-AE3A-C46AC7E84A1D}" srcOrd="0" destOrd="0" presId="urn:microsoft.com/office/officeart/2018/2/layout/IconVerticalSolidList"/>
    <dgm:cxn modelId="{2BBCF7B2-988A-43F8-A3C6-99C615766D5A}" srcId="{33F015D8-8BBE-4575-A86C-80AFF61859F0}" destId="{71C2C41D-FA40-4993-8CAD-EC2EEA6F7F18}" srcOrd="2" destOrd="0" parTransId="{E4F6FF6B-E3F0-429E-8232-628A87B83D7F}" sibTransId="{C1D5F162-235D-40DD-B88D-CD667FA6CE60}"/>
    <dgm:cxn modelId="{6DE7F6BA-6931-4564-8899-D82E81B3C374}" type="presOf" srcId="{B6F1154C-2307-4CE3-A45F-1795E3C10F65}" destId="{52903B6F-63A9-400D-B7B5-1AF3AF5E674A}" srcOrd="0" destOrd="0" presId="urn:microsoft.com/office/officeart/2018/2/layout/IconVerticalSolidList"/>
    <dgm:cxn modelId="{F092BAD1-07A3-4652-B659-84DB4D72928E}" srcId="{33F015D8-8BBE-4575-A86C-80AFF61859F0}" destId="{B6F1154C-2307-4CE3-A45F-1795E3C10F65}" srcOrd="0" destOrd="0" parTransId="{2440FF87-5B01-471A-8D43-D7845A53AFBA}" sibTransId="{356B38A5-E851-45B0-B9A5-AF0E3E0D69BE}"/>
    <dgm:cxn modelId="{311C29D8-9F88-402B-96EB-2AA32C07F5D4}" type="presOf" srcId="{DDD37D7E-0F57-448F-A67A-5724190B0F27}" destId="{77C3ECEC-A35B-4443-AB12-4B7C2BA91E80}" srcOrd="0" destOrd="0" presId="urn:microsoft.com/office/officeart/2018/2/layout/IconVerticalSolidList"/>
    <dgm:cxn modelId="{C0D6A6F8-8545-4170-B3E6-6799D85E6051}" type="presOf" srcId="{33F015D8-8BBE-4575-A86C-80AFF61859F0}" destId="{49E8E11E-D739-4B93-B064-D9BACA0B5095}" srcOrd="0" destOrd="0" presId="urn:microsoft.com/office/officeart/2018/2/layout/IconVerticalSolidList"/>
    <dgm:cxn modelId="{1F057FF9-C379-41C8-A072-D17C243AC834}" type="presOf" srcId="{9D320B1F-56FF-4B5C-8D83-E417813B6E3F}" destId="{206F224A-0E4E-472D-9124-0A1E2BBE1CB9}" srcOrd="0" destOrd="0" presId="urn:microsoft.com/office/officeart/2018/2/layout/IconVerticalSolidList"/>
    <dgm:cxn modelId="{053AD9CE-6DE8-4DB6-8820-723CD1D60252}" type="presParOf" srcId="{49E8E11E-D739-4B93-B064-D9BACA0B5095}" destId="{5DC9B9B5-8AEF-48AC-BC45-6B860EFB5C22}" srcOrd="0" destOrd="0" presId="urn:microsoft.com/office/officeart/2018/2/layout/IconVerticalSolidList"/>
    <dgm:cxn modelId="{05C51201-C538-4172-A013-89ADD6542D4F}" type="presParOf" srcId="{5DC9B9B5-8AEF-48AC-BC45-6B860EFB5C22}" destId="{E4554AF5-11D5-4AB4-95CB-EBC40BF95638}" srcOrd="0" destOrd="0" presId="urn:microsoft.com/office/officeart/2018/2/layout/IconVerticalSolidList"/>
    <dgm:cxn modelId="{61FBCAFE-C39C-45C0-A6B4-7F0728AB566D}" type="presParOf" srcId="{5DC9B9B5-8AEF-48AC-BC45-6B860EFB5C22}" destId="{763E3E53-2DB9-48A4-8EB9-4AE3E0786478}" srcOrd="1" destOrd="0" presId="urn:microsoft.com/office/officeart/2018/2/layout/IconVerticalSolidList"/>
    <dgm:cxn modelId="{10FF31FD-35C5-40B0-948C-AD572A3E1ADB}" type="presParOf" srcId="{5DC9B9B5-8AEF-48AC-BC45-6B860EFB5C22}" destId="{0FC69074-6287-442C-8C82-6BB81A98CE19}" srcOrd="2" destOrd="0" presId="urn:microsoft.com/office/officeart/2018/2/layout/IconVerticalSolidList"/>
    <dgm:cxn modelId="{9D43BCD6-0AB5-4CDF-ACCE-169C6EA0A716}" type="presParOf" srcId="{5DC9B9B5-8AEF-48AC-BC45-6B860EFB5C22}" destId="{52903B6F-63A9-400D-B7B5-1AF3AF5E674A}" srcOrd="3" destOrd="0" presId="urn:microsoft.com/office/officeart/2018/2/layout/IconVerticalSolidList"/>
    <dgm:cxn modelId="{74129E5F-8DD0-47DF-9A3D-F12DF60BB06F}" type="presParOf" srcId="{49E8E11E-D739-4B93-B064-D9BACA0B5095}" destId="{C7810E77-022C-4D25-9D86-554E6F90354C}" srcOrd="1" destOrd="0" presId="urn:microsoft.com/office/officeart/2018/2/layout/IconVerticalSolidList"/>
    <dgm:cxn modelId="{174A2423-2703-4117-ACC8-82A924D91ED3}" type="presParOf" srcId="{49E8E11E-D739-4B93-B064-D9BACA0B5095}" destId="{1B71B6E6-CDE6-426F-8DC7-A97FCB49E7F5}" srcOrd="2" destOrd="0" presId="urn:microsoft.com/office/officeart/2018/2/layout/IconVerticalSolidList"/>
    <dgm:cxn modelId="{5CBE6413-45BD-4016-8FE5-E5BC70835D48}" type="presParOf" srcId="{1B71B6E6-CDE6-426F-8DC7-A97FCB49E7F5}" destId="{80B73DBC-198E-4423-B127-8E7FC7058F6F}" srcOrd="0" destOrd="0" presId="urn:microsoft.com/office/officeart/2018/2/layout/IconVerticalSolidList"/>
    <dgm:cxn modelId="{C53840D9-D795-4A30-8EB4-4EA15E154959}" type="presParOf" srcId="{1B71B6E6-CDE6-426F-8DC7-A97FCB49E7F5}" destId="{3438B558-4ECF-4F2B-8282-5D966E487D7D}" srcOrd="1" destOrd="0" presId="urn:microsoft.com/office/officeart/2018/2/layout/IconVerticalSolidList"/>
    <dgm:cxn modelId="{17851DB0-F8EA-4197-9B2C-79331340AEE9}" type="presParOf" srcId="{1B71B6E6-CDE6-426F-8DC7-A97FCB49E7F5}" destId="{E55174C2-490F-4635-8CE7-B25E94453B06}" srcOrd="2" destOrd="0" presId="urn:microsoft.com/office/officeart/2018/2/layout/IconVerticalSolidList"/>
    <dgm:cxn modelId="{AA91E3BE-3E1D-4402-9875-D81160771F91}" type="presParOf" srcId="{1B71B6E6-CDE6-426F-8DC7-A97FCB49E7F5}" destId="{206F224A-0E4E-472D-9124-0A1E2BBE1CB9}" srcOrd="3" destOrd="0" presId="urn:microsoft.com/office/officeart/2018/2/layout/IconVerticalSolidList"/>
    <dgm:cxn modelId="{7C942EFF-C8D5-41BB-B41B-F2B0877F20C6}" type="presParOf" srcId="{49E8E11E-D739-4B93-B064-D9BACA0B5095}" destId="{D4328DD8-C0F8-495A-9C8B-0468AB251856}" srcOrd="3" destOrd="0" presId="urn:microsoft.com/office/officeart/2018/2/layout/IconVerticalSolidList"/>
    <dgm:cxn modelId="{314852A9-EF9F-4AA0-B9B9-894FEFB79EBB}" type="presParOf" srcId="{49E8E11E-D739-4B93-B064-D9BACA0B5095}" destId="{4E3224D1-5214-446B-A487-B4981619EA67}" srcOrd="4" destOrd="0" presId="urn:microsoft.com/office/officeart/2018/2/layout/IconVerticalSolidList"/>
    <dgm:cxn modelId="{780F3D4B-2CEB-46F2-84E0-BE7BFBC088DB}" type="presParOf" srcId="{4E3224D1-5214-446B-A487-B4981619EA67}" destId="{C71822C8-49E4-483A-9BCE-679EA3EA711E}" srcOrd="0" destOrd="0" presId="urn:microsoft.com/office/officeart/2018/2/layout/IconVerticalSolidList"/>
    <dgm:cxn modelId="{30C39BBE-DCAB-4F3E-A8CC-0EAFCF00A0B7}" type="presParOf" srcId="{4E3224D1-5214-446B-A487-B4981619EA67}" destId="{086F396F-97C2-4B02-9CE1-D3F29F1CC6FD}" srcOrd="1" destOrd="0" presId="urn:microsoft.com/office/officeart/2018/2/layout/IconVerticalSolidList"/>
    <dgm:cxn modelId="{16D55BE1-D43F-427F-91F2-9DC4302333D1}" type="presParOf" srcId="{4E3224D1-5214-446B-A487-B4981619EA67}" destId="{AA4E7C54-3093-4023-8A0B-4E4F12E89BCF}" srcOrd="2" destOrd="0" presId="urn:microsoft.com/office/officeart/2018/2/layout/IconVerticalSolidList"/>
    <dgm:cxn modelId="{3F3324FE-67AF-4668-986E-626CC67784E4}" type="presParOf" srcId="{4E3224D1-5214-446B-A487-B4981619EA67}" destId="{5DAACFF9-218E-4CAD-AE3A-C46AC7E84A1D}" srcOrd="3" destOrd="0" presId="urn:microsoft.com/office/officeart/2018/2/layout/IconVerticalSolidList"/>
    <dgm:cxn modelId="{21FEEC5D-3C8B-4EFC-9663-199619402D80}" type="presParOf" srcId="{49E8E11E-D739-4B93-B064-D9BACA0B5095}" destId="{CD6030A5-EDFA-4EE5-951A-107E9087D631}" srcOrd="5" destOrd="0" presId="urn:microsoft.com/office/officeart/2018/2/layout/IconVerticalSolidList"/>
    <dgm:cxn modelId="{85F91E93-009E-452F-A380-CF63003E45E4}" type="presParOf" srcId="{49E8E11E-D739-4B93-B064-D9BACA0B5095}" destId="{EDE9D77C-A8EF-4C88-A950-52E57C682347}" srcOrd="6" destOrd="0" presId="urn:microsoft.com/office/officeart/2018/2/layout/IconVerticalSolidList"/>
    <dgm:cxn modelId="{CF4474E5-31BE-4D30-9DF8-6CF881A59FB8}" type="presParOf" srcId="{EDE9D77C-A8EF-4C88-A950-52E57C682347}" destId="{42555553-80C6-4F2C-8746-0CA1815AD9F6}" srcOrd="0" destOrd="0" presId="urn:microsoft.com/office/officeart/2018/2/layout/IconVerticalSolidList"/>
    <dgm:cxn modelId="{549C39A7-9572-402A-9E5F-AF4FE45F94FE}" type="presParOf" srcId="{EDE9D77C-A8EF-4C88-A950-52E57C682347}" destId="{6CE502B3-DE66-415B-A0B1-B68347638C25}" srcOrd="1" destOrd="0" presId="urn:microsoft.com/office/officeart/2018/2/layout/IconVerticalSolidList"/>
    <dgm:cxn modelId="{F22FFD79-E323-4FC2-9DB9-D97CF60AD025}" type="presParOf" srcId="{EDE9D77C-A8EF-4C88-A950-52E57C682347}" destId="{B18E6164-6C9D-4DD7-A747-12B45E7DD655}" srcOrd="2" destOrd="0" presId="urn:microsoft.com/office/officeart/2018/2/layout/IconVerticalSolidList"/>
    <dgm:cxn modelId="{1F971DF0-1406-4E38-97E3-68DF7AD66B65}" type="presParOf" srcId="{EDE9D77C-A8EF-4C88-A950-52E57C682347}" destId="{4D533D73-843B-42AF-83A3-2661E48D132B}" srcOrd="3" destOrd="0" presId="urn:microsoft.com/office/officeart/2018/2/layout/IconVerticalSolidList"/>
    <dgm:cxn modelId="{694EBB56-7BBA-4CBE-ADAF-4469E480CDCB}" type="presParOf" srcId="{49E8E11E-D739-4B93-B064-D9BACA0B5095}" destId="{D968F596-7DE5-4963-8A80-39CF39E4D770}" srcOrd="7" destOrd="0" presId="urn:microsoft.com/office/officeart/2018/2/layout/IconVerticalSolidList"/>
    <dgm:cxn modelId="{1F42CF33-FDB1-450E-9240-AB53AF3B8B25}" type="presParOf" srcId="{49E8E11E-D739-4B93-B064-D9BACA0B5095}" destId="{5D5C3A97-4BEC-4044-B800-89C10C97D4AA}" srcOrd="8" destOrd="0" presId="urn:microsoft.com/office/officeart/2018/2/layout/IconVerticalSolidList"/>
    <dgm:cxn modelId="{6843CC3B-E33D-4112-AA20-1B00C078FFBD}" type="presParOf" srcId="{5D5C3A97-4BEC-4044-B800-89C10C97D4AA}" destId="{9FACD9A1-472B-477D-BD43-2651AA6E59CA}" srcOrd="0" destOrd="0" presId="urn:microsoft.com/office/officeart/2018/2/layout/IconVerticalSolidList"/>
    <dgm:cxn modelId="{01F22A0B-302A-4412-BCEE-38ED07C15719}" type="presParOf" srcId="{5D5C3A97-4BEC-4044-B800-89C10C97D4AA}" destId="{7E3E2F86-3828-4CD5-BD08-688AA206FAD7}" srcOrd="1" destOrd="0" presId="urn:microsoft.com/office/officeart/2018/2/layout/IconVerticalSolidList"/>
    <dgm:cxn modelId="{5BFA72F4-AEA0-4D0A-9FBD-48D88D42D7CE}" type="presParOf" srcId="{5D5C3A97-4BEC-4044-B800-89C10C97D4AA}" destId="{50151482-6F2A-4FB2-8167-9EAA93673EC7}" srcOrd="2" destOrd="0" presId="urn:microsoft.com/office/officeart/2018/2/layout/IconVerticalSolidList"/>
    <dgm:cxn modelId="{45B3920E-81BD-49B2-8D43-7C6CD287DDBF}" type="presParOf" srcId="{5D5C3A97-4BEC-4044-B800-89C10C97D4AA}" destId="{77C3ECEC-A35B-4443-AB12-4B7C2BA91E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040C4A9-A316-4629-99E1-62E89A7CF0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D50702-9D94-4C01-8016-66BE7F9229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security roles to show/hide controls </a:t>
          </a:r>
        </a:p>
      </dgm:t>
    </dgm:pt>
    <dgm:pt modelId="{601397AD-EAC9-421C-9DEF-B41B2320F84B}" type="parTrans" cxnId="{CBFC7CAA-CDE6-45BE-BBD6-FC98BFAB179F}">
      <dgm:prSet/>
      <dgm:spPr/>
      <dgm:t>
        <a:bodyPr/>
        <a:lstStyle/>
        <a:p>
          <a:endParaRPr lang="en-US"/>
        </a:p>
      </dgm:t>
    </dgm:pt>
    <dgm:pt modelId="{03456EE6-695B-46E1-AD59-0CD68BFC2AF3}" type="sibTrans" cxnId="{CBFC7CAA-CDE6-45BE-BBD6-FC98BFAB179F}">
      <dgm:prSet/>
      <dgm:spPr/>
      <dgm:t>
        <a:bodyPr/>
        <a:lstStyle/>
        <a:p>
          <a:endParaRPr lang="en-US"/>
        </a:p>
      </dgm:t>
    </dgm:pt>
    <dgm:pt modelId="{D72E0658-E58C-48CC-BB9F-A94FAF4A5F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 is a lot of personal preferences involved </a:t>
          </a:r>
        </a:p>
      </dgm:t>
    </dgm:pt>
    <dgm:pt modelId="{FBDE485B-41FC-49F2-951F-219B47E07AE9}" type="parTrans" cxnId="{61CBBEB2-E180-444B-BDF9-CED723765E37}">
      <dgm:prSet/>
      <dgm:spPr/>
      <dgm:t>
        <a:bodyPr/>
        <a:lstStyle/>
        <a:p>
          <a:endParaRPr lang="en-US"/>
        </a:p>
      </dgm:t>
    </dgm:pt>
    <dgm:pt modelId="{0229C3DD-A17E-49D1-A08E-B73A308837FF}" type="sibTrans" cxnId="{61CBBEB2-E180-444B-BDF9-CED723765E37}">
      <dgm:prSet/>
      <dgm:spPr/>
      <dgm:t>
        <a:bodyPr/>
        <a:lstStyle/>
        <a:p>
          <a:endParaRPr lang="en-US"/>
        </a:p>
      </dgm:t>
    </dgm:pt>
    <dgm:pt modelId="{EB763411-F103-4119-B6C0-6B46A7E052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Sometimes users do not know what they want until they see it</a:t>
          </a:r>
        </a:p>
      </dgm:t>
    </dgm:pt>
    <dgm:pt modelId="{A633B81F-8AC1-4B04-8FD6-E36F7AF99D45}" type="parTrans" cxnId="{D74CBA3F-3E6D-4A10-BB5F-2DD9BF61399A}">
      <dgm:prSet/>
      <dgm:spPr/>
      <dgm:t>
        <a:bodyPr/>
        <a:lstStyle/>
        <a:p>
          <a:endParaRPr lang="en-US"/>
        </a:p>
      </dgm:t>
    </dgm:pt>
    <dgm:pt modelId="{43CB03E5-99BE-4BCB-9195-A05700A069A7}" type="sibTrans" cxnId="{D74CBA3F-3E6D-4A10-BB5F-2DD9BF61399A}">
      <dgm:prSet/>
      <dgm:spPr/>
      <dgm:t>
        <a:bodyPr/>
        <a:lstStyle/>
        <a:p>
          <a:endParaRPr lang="en-US"/>
        </a:p>
      </dgm:t>
    </dgm:pt>
    <dgm:pt modelId="{37D07CF4-5DC9-48B3-9629-484B83C91C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Iterate, iterate, iterate</a:t>
          </a:r>
        </a:p>
      </dgm:t>
    </dgm:pt>
    <dgm:pt modelId="{B2EA9C49-6561-483D-99BF-17F6DB2C892F}" type="parTrans" cxnId="{B5D29C96-4DC6-49B7-A2E6-0FB455126140}">
      <dgm:prSet/>
      <dgm:spPr/>
      <dgm:t>
        <a:bodyPr/>
        <a:lstStyle/>
        <a:p>
          <a:endParaRPr lang="en-US"/>
        </a:p>
      </dgm:t>
    </dgm:pt>
    <dgm:pt modelId="{3BA90B71-2DC3-4EB8-BD09-E99D698A41B3}" type="sibTrans" cxnId="{B5D29C96-4DC6-49B7-A2E6-0FB455126140}">
      <dgm:prSet/>
      <dgm:spPr/>
      <dgm:t>
        <a:bodyPr/>
        <a:lstStyle/>
        <a:p>
          <a:endParaRPr lang="en-US"/>
        </a:p>
      </dgm:t>
    </dgm:pt>
    <dgm:pt modelId="{05E48D5D-A049-466F-A2ED-9EFF4A060E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Summary tab, is just that: Summary information. Put other data on other tabs</a:t>
          </a:r>
        </a:p>
      </dgm:t>
    </dgm:pt>
    <dgm:pt modelId="{6F124E0D-5A5E-41E0-84EE-AFE52BF7B3B6}" type="parTrans" cxnId="{354D3717-DA99-4AD9-A4A4-7C53CF4ED4AF}">
      <dgm:prSet/>
      <dgm:spPr/>
      <dgm:t>
        <a:bodyPr/>
        <a:lstStyle/>
        <a:p>
          <a:endParaRPr lang="en-US"/>
        </a:p>
      </dgm:t>
    </dgm:pt>
    <dgm:pt modelId="{6089B94C-94F5-4ADF-9764-E6F4C1E8978E}" type="sibTrans" cxnId="{354D3717-DA99-4AD9-A4A4-7C53CF4ED4AF}">
      <dgm:prSet/>
      <dgm:spPr/>
      <dgm:t>
        <a:bodyPr/>
        <a:lstStyle/>
        <a:p>
          <a:endParaRPr lang="en-US"/>
        </a:p>
      </dgm:t>
    </dgm:pt>
    <dgm:pt modelId="{C32489DB-20E1-4B1F-B77B-C5503CCC65FF}" type="pres">
      <dgm:prSet presAssocID="{E040C4A9-A316-4629-99E1-62E89A7CF01F}" presName="root" presStyleCnt="0">
        <dgm:presLayoutVars>
          <dgm:dir/>
          <dgm:resizeHandles val="exact"/>
        </dgm:presLayoutVars>
      </dgm:prSet>
      <dgm:spPr/>
    </dgm:pt>
    <dgm:pt modelId="{C79951D6-1A7F-42A4-B4F5-91D6C8496F08}" type="pres">
      <dgm:prSet presAssocID="{90D50702-9D94-4C01-8016-66BE7F9229D5}" presName="compNode" presStyleCnt="0"/>
      <dgm:spPr/>
    </dgm:pt>
    <dgm:pt modelId="{08FD23A5-D836-4AC6-876A-2B362D07937F}" type="pres">
      <dgm:prSet presAssocID="{90D50702-9D94-4C01-8016-66BE7F9229D5}" presName="bgRect" presStyleLbl="bgShp" presStyleIdx="0" presStyleCnt="5"/>
      <dgm:spPr/>
    </dgm:pt>
    <dgm:pt modelId="{6CCB2078-DB0F-401A-B5D6-76179C466D3F}" type="pres">
      <dgm:prSet presAssocID="{90D50702-9D94-4C01-8016-66BE7F9229D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5214497-FAAF-4BCB-90A3-3D244CEA02B6}" type="pres">
      <dgm:prSet presAssocID="{90D50702-9D94-4C01-8016-66BE7F9229D5}" presName="spaceRect" presStyleCnt="0"/>
      <dgm:spPr/>
    </dgm:pt>
    <dgm:pt modelId="{B843C468-83D8-4039-93A6-FC5FC1A764A3}" type="pres">
      <dgm:prSet presAssocID="{90D50702-9D94-4C01-8016-66BE7F9229D5}" presName="parTx" presStyleLbl="revTx" presStyleIdx="0" presStyleCnt="5">
        <dgm:presLayoutVars>
          <dgm:chMax val="0"/>
          <dgm:chPref val="0"/>
        </dgm:presLayoutVars>
      </dgm:prSet>
      <dgm:spPr/>
    </dgm:pt>
    <dgm:pt modelId="{A234AC9E-EACC-4BC3-8CD1-779DA3B24F5C}" type="pres">
      <dgm:prSet presAssocID="{03456EE6-695B-46E1-AD59-0CD68BFC2AF3}" presName="sibTrans" presStyleCnt="0"/>
      <dgm:spPr/>
    </dgm:pt>
    <dgm:pt modelId="{D5C73EE0-5641-4611-B48E-AD346F342673}" type="pres">
      <dgm:prSet presAssocID="{D72E0658-E58C-48CC-BB9F-A94FAF4A5F07}" presName="compNode" presStyleCnt="0"/>
      <dgm:spPr/>
    </dgm:pt>
    <dgm:pt modelId="{DAE7D762-8D74-42AA-A91F-78F106EC84BF}" type="pres">
      <dgm:prSet presAssocID="{D72E0658-E58C-48CC-BB9F-A94FAF4A5F07}" presName="bgRect" presStyleLbl="bgShp" presStyleIdx="1" presStyleCnt="5"/>
      <dgm:spPr/>
    </dgm:pt>
    <dgm:pt modelId="{D2AC66A2-DEB5-43B4-AF23-C51149BF47DE}" type="pres">
      <dgm:prSet presAssocID="{D72E0658-E58C-48CC-BB9F-A94FAF4A5F0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53CECB71-349C-4226-9379-46805D23531B}" type="pres">
      <dgm:prSet presAssocID="{D72E0658-E58C-48CC-BB9F-A94FAF4A5F07}" presName="spaceRect" presStyleCnt="0"/>
      <dgm:spPr/>
    </dgm:pt>
    <dgm:pt modelId="{C79E4EAE-6A10-4D12-ABE2-453A83703440}" type="pres">
      <dgm:prSet presAssocID="{D72E0658-E58C-48CC-BB9F-A94FAF4A5F07}" presName="parTx" presStyleLbl="revTx" presStyleIdx="1" presStyleCnt="5">
        <dgm:presLayoutVars>
          <dgm:chMax val="0"/>
          <dgm:chPref val="0"/>
        </dgm:presLayoutVars>
      </dgm:prSet>
      <dgm:spPr/>
    </dgm:pt>
    <dgm:pt modelId="{9BD2C7B8-D391-4DCF-92FE-CDE323610903}" type="pres">
      <dgm:prSet presAssocID="{0229C3DD-A17E-49D1-A08E-B73A308837FF}" presName="sibTrans" presStyleCnt="0"/>
      <dgm:spPr/>
    </dgm:pt>
    <dgm:pt modelId="{92DC571A-83B1-430F-B027-FB9CF1430CF9}" type="pres">
      <dgm:prSet presAssocID="{EB763411-F103-4119-B6C0-6B46A7E05203}" presName="compNode" presStyleCnt="0"/>
      <dgm:spPr/>
    </dgm:pt>
    <dgm:pt modelId="{33CF63A6-C6E3-40B3-A10A-8C84C817DF89}" type="pres">
      <dgm:prSet presAssocID="{EB763411-F103-4119-B6C0-6B46A7E05203}" presName="bgRect" presStyleLbl="bgShp" presStyleIdx="2" presStyleCnt="5"/>
      <dgm:spPr/>
    </dgm:pt>
    <dgm:pt modelId="{BBC35D73-33D7-41AB-9CBF-933A08156B61}" type="pres">
      <dgm:prSet presAssocID="{EB763411-F103-4119-B6C0-6B46A7E0520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Fire"/>
        </a:ext>
      </dgm:extLst>
    </dgm:pt>
    <dgm:pt modelId="{B4BB4A64-EC55-4958-804F-D087F2A3DA3C}" type="pres">
      <dgm:prSet presAssocID="{EB763411-F103-4119-B6C0-6B46A7E05203}" presName="spaceRect" presStyleCnt="0"/>
      <dgm:spPr/>
    </dgm:pt>
    <dgm:pt modelId="{AC2AFBCD-AE6E-41F9-B3CB-7BADD5C38ACC}" type="pres">
      <dgm:prSet presAssocID="{EB763411-F103-4119-B6C0-6B46A7E05203}" presName="parTx" presStyleLbl="revTx" presStyleIdx="2" presStyleCnt="5">
        <dgm:presLayoutVars>
          <dgm:chMax val="0"/>
          <dgm:chPref val="0"/>
        </dgm:presLayoutVars>
      </dgm:prSet>
      <dgm:spPr/>
    </dgm:pt>
    <dgm:pt modelId="{44EB6219-C9F7-4858-BA3F-BB14D6F94606}" type="pres">
      <dgm:prSet presAssocID="{43CB03E5-99BE-4BCB-9195-A05700A069A7}" presName="sibTrans" presStyleCnt="0"/>
      <dgm:spPr/>
    </dgm:pt>
    <dgm:pt modelId="{68BD941E-27CA-4A8F-BD15-616B9842808E}" type="pres">
      <dgm:prSet presAssocID="{37D07CF4-5DC9-48B3-9629-484B83C91CB1}" presName="compNode" presStyleCnt="0"/>
      <dgm:spPr/>
    </dgm:pt>
    <dgm:pt modelId="{A20199B4-37DC-4E50-848E-0A597057DD40}" type="pres">
      <dgm:prSet presAssocID="{37D07CF4-5DC9-48B3-9629-484B83C91CB1}" presName="bgRect" presStyleLbl="bgShp" presStyleIdx="3" presStyleCnt="5"/>
      <dgm:spPr/>
    </dgm:pt>
    <dgm:pt modelId="{C448722C-DD2F-4EDC-BFA2-D24F032208A6}" type="pres">
      <dgm:prSet presAssocID="{37D07CF4-5DC9-48B3-9629-484B83C91CB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F15BAC2-306E-44FB-8404-C023471C1568}" type="pres">
      <dgm:prSet presAssocID="{37D07CF4-5DC9-48B3-9629-484B83C91CB1}" presName="spaceRect" presStyleCnt="0"/>
      <dgm:spPr/>
    </dgm:pt>
    <dgm:pt modelId="{81C04B80-2A70-4592-83FF-60BC615EAE5C}" type="pres">
      <dgm:prSet presAssocID="{37D07CF4-5DC9-48B3-9629-484B83C91CB1}" presName="parTx" presStyleLbl="revTx" presStyleIdx="3" presStyleCnt="5">
        <dgm:presLayoutVars>
          <dgm:chMax val="0"/>
          <dgm:chPref val="0"/>
        </dgm:presLayoutVars>
      </dgm:prSet>
      <dgm:spPr/>
    </dgm:pt>
    <dgm:pt modelId="{6484A771-5CF2-4887-938C-C7F8FEA67C05}" type="pres">
      <dgm:prSet presAssocID="{3BA90B71-2DC3-4EB8-BD09-E99D698A41B3}" presName="sibTrans" presStyleCnt="0"/>
      <dgm:spPr/>
    </dgm:pt>
    <dgm:pt modelId="{4458F234-C4BE-4771-A51E-7143F2356938}" type="pres">
      <dgm:prSet presAssocID="{05E48D5D-A049-466F-A2ED-9EFF4A060E6E}" presName="compNode" presStyleCnt="0"/>
      <dgm:spPr/>
    </dgm:pt>
    <dgm:pt modelId="{BCFF722E-A724-4466-B8E6-AFBEF052F8E4}" type="pres">
      <dgm:prSet presAssocID="{05E48D5D-A049-466F-A2ED-9EFF4A060E6E}" presName="bgRect" presStyleLbl="bgShp" presStyleIdx="4" presStyleCnt="5"/>
      <dgm:spPr/>
    </dgm:pt>
    <dgm:pt modelId="{9A4CBEA2-31C8-4058-B0F6-AC5949933F91}" type="pres">
      <dgm:prSet presAssocID="{05E48D5D-A049-466F-A2ED-9EFF4A060E6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97F6FCA-E2A3-49A7-ABDE-D8ACC67E5F70}" type="pres">
      <dgm:prSet presAssocID="{05E48D5D-A049-466F-A2ED-9EFF4A060E6E}" presName="spaceRect" presStyleCnt="0"/>
      <dgm:spPr/>
    </dgm:pt>
    <dgm:pt modelId="{EE08B5CA-0D88-48E0-8ACD-91B96DC8683E}" type="pres">
      <dgm:prSet presAssocID="{05E48D5D-A049-466F-A2ED-9EFF4A060E6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54D3717-DA99-4AD9-A4A4-7C53CF4ED4AF}" srcId="{E040C4A9-A316-4629-99E1-62E89A7CF01F}" destId="{05E48D5D-A049-466F-A2ED-9EFF4A060E6E}" srcOrd="4" destOrd="0" parTransId="{6F124E0D-5A5E-41E0-84EE-AFE52BF7B3B6}" sibTransId="{6089B94C-94F5-4ADF-9764-E6F4C1E8978E}"/>
    <dgm:cxn modelId="{7999ED2F-E50B-4C9D-BE05-1E7F89CA9998}" type="presOf" srcId="{EB763411-F103-4119-B6C0-6B46A7E05203}" destId="{AC2AFBCD-AE6E-41F9-B3CB-7BADD5C38ACC}" srcOrd="0" destOrd="0" presId="urn:microsoft.com/office/officeart/2018/2/layout/IconVerticalSolidList"/>
    <dgm:cxn modelId="{D74CBA3F-3E6D-4A10-BB5F-2DD9BF61399A}" srcId="{E040C4A9-A316-4629-99E1-62E89A7CF01F}" destId="{EB763411-F103-4119-B6C0-6B46A7E05203}" srcOrd="2" destOrd="0" parTransId="{A633B81F-8AC1-4B04-8FD6-E36F7AF99D45}" sibTransId="{43CB03E5-99BE-4BCB-9195-A05700A069A7}"/>
    <dgm:cxn modelId="{28A8FC84-1DD5-4A91-962D-C336F6429DED}" type="presOf" srcId="{90D50702-9D94-4C01-8016-66BE7F9229D5}" destId="{B843C468-83D8-4039-93A6-FC5FC1A764A3}" srcOrd="0" destOrd="0" presId="urn:microsoft.com/office/officeart/2018/2/layout/IconVerticalSolidList"/>
    <dgm:cxn modelId="{5DA5198C-0114-4CA8-AA5D-B72C1A7E2308}" type="presOf" srcId="{E040C4A9-A316-4629-99E1-62E89A7CF01F}" destId="{C32489DB-20E1-4B1F-B77B-C5503CCC65FF}" srcOrd="0" destOrd="0" presId="urn:microsoft.com/office/officeart/2018/2/layout/IconVerticalSolidList"/>
    <dgm:cxn modelId="{D450AF8E-8D3C-412C-9E6F-B93FD30890F5}" type="presOf" srcId="{37D07CF4-5DC9-48B3-9629-484B83C91CB1}" destId="{81C04B80-2A70-4592-83FF-60BC615EAE5C}" srcOrd="0" destOrd="0" presId="urn:microsoft.com/office/officeart/2018/2/layout/IconVerticalSolidList"/>
    <dgm:cxn modelId="{B5D29C96-4DC6-49B7-A2E6-0FB455126140}" srcId="{E040C4A9-A316-4629-99E1-62E89A7CF01F}" destId="{37D07CF4-5DC9-48B3-9629-484B83C91CB1}" srcOrd="3" destOrd="0" parTransId="{B2EA9C49-6561-483D-99BF-17F6DB2C892F}" sibTransId="{3BA90B71-2DC3-4EB8-BD09-E99D698A41B3}"/>
    <dgm:cxn modelId="{CBFC7CAA-CDE6-45BE-BBD6-FC98BFAB179F}" srcId="{E040C4A9-A316-4629-99E1-62E89A7CF01F}" destId="{90D50702-9D94-4C01-8016-66BE7F9229D5}" srcOrd="0" destOrd="0" parTransId="{601397AD-EAC9-421C-9DEF-B41B2320F84B}" sibTransId="{03456EE6-695B-46E1-AD59-0CD68BFC2AF3}"/>
    <dgm:cxn modelId="{A606C8B1-143E-4E7C-B0BB-15D93EBB10F3}" type="presOf" srcId="{05E48D5D-A049-466F-A2ED-9EFF4A060E6E}" destId="{EE08B5CA-0D88-48E0-8ACD-91B96DC8683E}" srcOrd="0" destOrd="0" presId="urn:microsoft.com/office/officeart/2018/2/layout/IconVerticalSolidList"/>
    <dgm:cxn modelId="{230099B2-8FBF-4B35-8EBA-D32B7D4A9E97}" type="presOf" srcId="{D72E0658-E58C-48CC-BB9F-A94FAF4A5F07}" destId="{C79E4EAE-6A10-4D12-ABE2-453A83703440}" srcOrd="0" destOrd="0" presId="urn:microsoft.com/office/officeart/2018/2/layout/IconVerticalSolidList"/>
    <dgm:cxn modelId="{61CBBEB2-E180-444B-BDF9-CED723765E37}" srcId="{E040C4A9-A316-4629-99E1-62E89A7CF01F}" destId="{D72E0658-E58C-48CC-BB9F-A94FAF4A5F07}" srcOrd="1" destOrd="0" parTransId="{FBDE485B-41FC-49F2-951F-219B47E07AE9}" sibTransId="{0229C3DD-A17E-49D1-A08E-B73A308837FF}"/>
    <dgm:cxn modelId="{6248FCDB-080B-43E7-ACB8-ED3526B1358E}" type="presParOf" srcId="{C32489DB-20E1-4B1F-B77B-C5503CCC65FF}" destId="{C79951D6-1A7F-42A4-B4F5-91D6C8496F08}" srcOrd="0" destOrd="0" presId="urn:microsoft.com/office/officeart/2018/2/layout/IconVerticalSolidList"/>
    <dgm:cxn modelId="{EA491D21-1825-41A8-837A-B9EB8E0E33D5}" type="presParOf" srcId="{C79951D6-1A7F-42A4-B4F5-91D6C8496F08}" destId="{08FD23A5-D836-4AC6-876A-2B362D07937F}" srcOrd="0" destOrd="0" presId="urn:microsoft.com/office/officeart/2018/2/layout/IconVerticalSolidList"/>
    <dgm:cxn modelId="{76A6552E-E4C1-40F1-A5EA-14ECDA70C0BE}" type="presParOf" srcId="{C79951D6-1A7F-42A4-B4F5-91D6C8496F08}" destId="{6CCB2078-DB0F-401A-B5D6-76179C466D3F}" srcOrd="1" destOrd="0" presId="urn:microsoft.com/office/officeart/2018/2/layout/IconVerticalSolidList"/>
    <dgm:cxn modelId="{055E9484-5BC8-415C-A70A-9854C6949840}" type="presParOf" srcId="{C79951D6-1A7F-42A4-B4F5-91D6C8496F08}" destId="{C5214497-FAAF-4BCB-90A3-3D244CEA02B6}" srcOrd="2" destOrd="0" presId="urn:microsoft.com/office/officeart/2018/2/layout/IconVerticalSolidList"/>
    <dgm:cxn modelId="{90FA908A-9BF9-445B-9D05-89643CC91A4F}" type="presParOf" srcId="{C79951D6-1A7F-42A4-B4F5-91D6C8496F08}" destId="{B843C468-83D8-4039-93A6-FC5FC1A764A3}" srcOrd="3" destOrd="0" presId="urn:microsoft.com/office/officeart/2018/2/layout/IconVerticalSolidList"/>
    <dgm:cxn modelId="{A453C1C5-8B10-4EDF-8E7D-8B1157ECA96E}" type="presParOf" srcId="{C32489DB-20E1-4B1F-B77B-C5503CCC65FF}" destId="{A234AC9E-EACC-4BC3-8CD1-779DA3B24F5C}" srcOrd="1" destOrd="0" presId="urn:microsoft.com/office/officeart/2018/2/layout/IconVerticalSolidList"/>
    <dgm:cxn modelId="{80D730C6-F121-483C-A22F-19008A78AFAF}" type="presParOf" srcId="{C32489DB-20E1-4B1F-B77B-C5503CCC65FF}" destId="{D5C73EE0-5641-4611-B48E-AD346F342673}" srcOrd="2" destOrd="0" presId="urn:microsoft.com/office/officeart/2018/2/layout/IconVerticalSolidList"/>
    <dgm:cxn modelId="{3C751C52-506B-43B3-A67F-26E116317507}" type="presParOf" srcId="{D5C73EE0-5641-4611-B48E-AD346F342673}" destId="{DAE7D762-8D74-42AA-A91F-78F106EC84BF}" srcOrd="0" destOrd="0" presId="urn:microsoft.com/office/officeart/2018/2/layout/IconVerticalSolidList"/>
    <dgm:cxn modelId="{858501F2-FA44-4795-AABA-480978E54C52}" type="presParOf" srcId="{D5C73EE0-5641-4611-B48E-AD346F342673}" destId="{D2AC66A2-DEB5-43B4-AF23-C51149BF47DE}" srcOrd="1" destOrd="0" presId="urn:microsoft.com/office/officeart/2018/2/layout/IconVerticalSolidList"/>
    <dgm:cxn modelId="{AC2855D2-0791-4A0F-800F-5C2A237C619B}" type="presParOf" srcId="{D5C73EE0-5641-4611-B48E-AD346F342673}" destId="{53CECB71-349C-4226-9379-46805D23531B}" srcOrd="2" destOrd="0" presId="urn:microsoft.com/office/officeart/2018/2/layout/IconVerticalSolidList"/>
    <dgm:cxn modelId="{74556F13-A0ED-4D47-A807-548126C6D0EF}" type="presParOf" srcId="{D5C73EE0-5641-4611-B48E-AD346F342673}" destId="{C79E4EAE-6A10-4D12-ABE2-453A83703440}" srcOrd="3" destOrd="0" presId="urn:microsoft.com/office/officeart/2018/2/layout/IconVerticalSolidList"/>
    <dgm:cxn modelId="{BDC89A69-A9CD-4447-98AE-A792EB7D5872}" type="presParOf" srcId="{C32489DB-20E1-4B1F-B77B-C5503CCC65FF}" destId="{9BD2C7B8-D391-4DCF-92FE-CDE323610903}" srcOrd="3" destOrd="0" presId="urn:microsoft.com/office/officeart/2018/2/layout/IconVerticalSolidList"/>
    <dgm:cxn modelId="{AC4F3433-83ED-448D-B219-5736C38F86E7}" type="presParOf" srcId="{C32489DB-20E1-4B1F-B77B-C5503CCC65FF}" destId="{92DC571A-83B1-430F-B027-FB9CF1430CF9}" srcOrd="4" destOrd="0" presId="urn:microsoft.com/office/officeart/2018/2/layout/IconVerticalSolidList"/>
    <dgm:cxn modelId="{64F12A12-7770-413D-AE1F-7152E0630A64}" type="presParOf" srcId="{92DC571A-83B1-430F-B027-FB9CF1430CF9}" destId="{33CF63A6-C6E3-40B3-A10A-8C84C817DF89}" srcOrd="0" destOrd="0" presId="urn:microsoft.com/office/officeart/2018/2/layout/IconVerticalSolidList"/>
    <dgm:cxn modelId="{0253CA5B-43C4-49CC-84A8-DE71CDF6A72C}" type="presParOf" srcId="{92DC571A-83B1-430F-B027-FB9CF1430CF9}" destId="{BBC35D73-33D7-41AB-9CBF-933A08156B61}" srcOrd="1" destOrd="0" presId="urn:microsoft.com/office/officeart/2018/2/layout/IconVerticalSolidList"/>
    <dgm:cxn modelId="{3053C11C-4BB5-42DB-9E9B-11258E820E1A}" type="presParOf" srcId="{92DC571A-83B1-430F-B027-FB9CF1430CF9}" destId="{B4BB4A64-EC55-4958-804F-D087F2A3DA3C}" srcOrd="2" destOrd="0" presId="urn:microsoft.com/office/officeart/2018/2/layout/IconVerticalSolidList"/>
    <dgm:cxn modelId="{2F149FF2-06F1-40FD-90A0-55BBBCCA4C22}" type="presParOf" srcId="{92DC571A-83B1-430F-B027-FB9CF1430CF9}" destId="{AC2AFBCD-AE6E-41F9-B3CB-7BADD5C38ACC}" srcOrd="3" destOrd="0" presId="urn:microsoft.com/office/officeart/2018/2/layout/IconVerticalSolidList"/>
    <dgm:cxn modelId="{1F1E51A5-BC41-4DC3-9F23-92210AFE629F}" type="presParOf" srcId="{C32489DB-20E1-4B1F-B77B-C5503CCC65FF}" destId="{44EB6219-C9F7-4858-BA3F-BB14D6F94606}" srcOrd="5" destOrd="0" presId="urn:microsoft.com/office/officeart/2018/2/layout/IconVerticalSolidList"/>
    <dgm:cxn modelId="{A4604E8E-669E-46AD-B93E-F01070C4C109}" type="presParOf" srcId="{C32489DB-20E1-4B1F-B77B-C5503CCC65FF}" destId="{68BD941E-27CA-4A8F-BD15-616B9842808E}" srcOrd="6" destOrd="0" presId="urn:microsoft.com/office/officeart/2018/2/layout/IconVerticalSolidList"/>
    <dgm:cxn modelId="{1A6124DB-9267-4E33-A2B7-6710A68B12F8}" type="presParOf" srcId="{68BD941E-27CA-4A8F-BD15-616B9842808E}" destId="{A20199B4-37DC-4E50-848E-0A597057DD40}" srcOrd="0" destOrd="0" presId="urn:microsoft.com/office/officeart/2018/2/layout/IconVerticalSolidList"/>
    <dgm:cxn modelId="{E51CAA00-1249-4BEF-B27C-D999CEF6002E}" type="presParOf" srcId="{68BD941E-27CA-4A8F-BD15-616B9842808E}" destId="{C448722C-DD2F-4EDC-BFA2-D24F032208A6}" srcOrd="1" destOrd="0" presId="urn:microsoft.com/office/officeart/2018/2/layout/IconVerticalSolidList"/>
    <dgm:cxn modelId="{24BAD2F4-233F-407B-8D6D-035C21936BEE}" type="presParOf" srcId="{68BD941E-27CA-4A8F-BD15-616B9842808E}" destId="{0F15BAC2-306E-44FB-8404-C023471C1568}" srcOrd="2" destOrd="0" presId="urn:microsoft.com/office/officeart/2018/2/layout/IconVerticalSolidList"/>
    <dgm:cxn modelId="{F517F0A3-3CA0-4F74-AAAF-410DA1DFBE2B}" type="presParOf" srcId="{68BD941E-27CA-4A8F-BD15-616B9842808E}" destId="{81C04B80-2A70-4592-83FF-60BC615EAE5C}" srcOrd="3" destOrd="0" presId="urn:microsoft.com/office/officeart/2018/2/layout/IconVerticalSolidList"/>
    <dgm:cxn modelId="{D5F911F4-49EE-4444-94B7-4F5797838D09}" type="presParOf" srcId="{C32489DB-20E1-4B1F-B77B-C5503CCC65FF}" destId="{6484A771-5CF2-4887-938C-C7F8FEA67C05}" srcOrd="7" destOrd="0" presId="urn:microsoft.com/office/officeart/2018/2/layout/IconVerticalSolidList"/>
    <dgm:cxn modelId="{6AF3700C-FB1C-4FB0-B630-B868E429EA76}" type="presParOf" srcId="{C32489DB-20E1-4B1F-B77B-C5503CCC65FF}" destId="{4458F234-C4BE-4771-A51E-7143F2356938}" srcOrd="8" destOrd="0" presId="urn:microsoft.com/office/officeart/2018/2/layout/IconVerticalSolidList"/>
    <dgm:cxn modelId="{759C0E0C-0F16-400A-99F1-627B9BA87011}" type="presParOf" srcId="{4458F234-C4BE-4771-A51E-7143F2356938}" destId="{BCFF722E-A724-4466-B8E6-AFBEF052F8E4}" srcOrd="0" destOrd="0" presId="urn:microsoft.com/office/officeart/2018/2/layout/IconVerticalSolidList"/>
    <dgm:cxn modelId="{2D89185F-7225-43F5-BE4B-E2E555EAB89D}" type="presParOf" srcId="{4458F234-C4BE-4771-A51E-7143F2356938}" destId="{9A4CBEA2-31C8-4058-B0F6-AC5949933F91}" srcOrd="1" destOrd="0" presId="urn:microsoft.com/office/officeart/2018/2/layout/IconVerticalSolidList"/>
    <dgm:cxn modelId="{A17113D8-CF0C-4258-9BA5-DD015D71DEEA}" type="presParOf" srcId="{4458F234-C4BE-4771-A51E-7143F2356938}" destId="{097F6FCA-E2A3-49A7-ABDE-D8ACC67E5F70}" srcOrd="2" destOrd="0" presId="urn:microsoft.com/office/officeart/2018/2/layout/IconVerticalSolidList"/>
    <dgm:cxn modelId="{A60AFCAE-C3DD-4621-978D-7948627A6326}" type="presParOf" srcId="{4458F234-C4BE-4771-A51E-7143F2356938}" destId="{EE08B5CA-0D88-48E0-8ACD-91B96DC868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D94E7C-E273-4A56-B57E-41EEAF9949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C944F7B-0262-4E89-BC14-A66DD7561AF5}">
      <dgm:prSet/>
      <dgm:spPr/>
      <dgm:t>
        <a:bodyPr/>
        <a:lstStyle/>
        <a:p>
          <a:r>
            <a:rPr lang="en-US"/>
            <a:t>Bling vs Functionality</a:t>
          </a:r>
        </a:p>
      </dgm:t>
    </dgm:pt>
    <dgm:pt modelId="{C2A16C44-90EA-49B2-8FE8-472185B417A0}" type="parTrans" cxnId="{5784DFE7-41DF-4ADF-95B2-9F0E40433913}">
      <dgm:prSet/>
      <dgm:spPr/>
      <dgm:t>
        <a:bodyPr/>
        <a:lstStyle/>
        <a:p>
          <a:endParaRPr lang="en-US"/>
        </a:p>
      </dgm:t>
    </dgm:pt>
    <dgm:pt modelId="{44BAE1AB-B0FC-48FD-9D86-527888923051}" type="sibTrans" cxnId="{5784DFE7-41DF-4ADF-95B2-9F0E40433913}">
      <dgm:prSet/>
      <dgm:spPr/>
      <dgm:t>
        <a:bodyPr/>
        <a:lstStyle/>
        <a:p>
          <a:endParaRPr lang="en-US"/>
        </a:p>
      </dgm:t>
    </dgm:pt>
    <dgm:pt modelId="{25B4913A-B307-473A-8ED2-57466B51FC15}">
      <dgm:prSet/>
      <dgm:spPr/>
      <dgm:t>
        <a:bodyPr/>
        <a:lstStyle/>
        <a:p>
          <a:r>
            <a:rPr lang="en-US"/>
            <a:t>Just because you can do a thing, does not mean that you should do a thing</a:t>
          </a:r>
        </a:p>
      </dgm:t>
    </dgm:pt>
    <dgm:pt modelId="{B48D101F-5779-4D69-9698-B46DAE99DC11}" type="parTrans" cxnId="{DD9B6050-BCD3-4E47-AF40-507283D90501}">
      <dgm:prSet/>
      <dgm:spPr/>
      <dgm:t>
        <a:bodyPr/>
        <a:lstStyle/>
        <a:p>
          <a:endParaRPr lang="en-US"/>
        </a:p>
      </dgm:t>
    </dgm:pt>
    <dgm:pt modelId="{1E91FAC7-9A9F-49B6-90DD-CC3C764B42EF}" type="sibTrans" cxnId="{DD9B6050-BCD3-4E47-AF40-507283D90501}">
      <dgm:prSet/>
      <dgm:spPr/>
      <dgm:t>
        <a:bodyPr/>
        <a:lstStyle/>
        <a:p>
          <a:endParaRPr lang="en-US"/>
        </a:p>
      </dgm:t>
    </dgm:pt>
    <dgm:pt modelId="{5A24E1C3-CB04-4BE2-8B30-A64C86FF0885}" type="pres">
      <dgm:prSet presAssocID="{67D94E7C-E273-4A56-B57E-41EEAF9949D5}" presName="root" presStyleCnt="0">
        <dgm:presLayoutVars>
          <dgm:dir/>
          <dgm:resizeHandles val="exact"/>
        </dgm:presLayoutVars>
      </dgm:prSet>
      <dgm:spPr/>
    </dgm:pt>
    <dgm:pt modelId="{8A4D13A8-BCC3-40D2-A2DC-936659E561F2}" type="pres">
      <dgm:prSet presAssocID="{1C944F7B-0262-4E89-BC14-A66DD7561AF5}" presName="compNode" presStyleCnt="0"/>
      <dgm:spPr/>
    </dgm:pt>
    <dgm:pt modelId="{C932F580-E0B3-4EB2-A1AC-8E79DF1691E4}" type="pres">
      <dgm:prSet presAssocID="{1C944F7B-0262-4E89-BC14-A66DD7561AF5}" presName="bgRect" presStyleLbl="bgShp" presStyleIdx="0" presStyleCnt="2"/>
      <dgm:spPr/>
    </dgm:pt>
    <dgm:pt modelId="{64BEDD05-F79B-45EA-844E-03683972F79B}" type="pres">
      <dgm:prSet presAssocID="{1C944F7B-0262-4E89-BC14-A66DD7561AF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FD61AFE-BAF1-454D-B51A-6F2436ADC0CC}" type="pres">
      <dgm:prSet presAssocID="{1C944F7B-0262-4E89-BC14-A66DD7561AF5}" presName="spaceRect" presStyleCnt="0"/>
      <dgm:spPr/>
    </dgm:pt>
    <dgm:pt modelId="{6347C17B-9658-44FC-A838-D45D8275F1DD}" type="pres">
      <dgm:prSet presAssocID="{1C944F7B-0262-4E89-BC14-A66DD7561AF5}" presName="parTx" presStyleLbl="revTx" presStyleIdx="0" presStyleCnt="2">
        <dgm:presLayoutVars>
          <dgm:chMax val="0"/>
          <dgm:chPref val="0"/>
        </dgm:presLayoutVars>
      </dgm:prSet>
      <dgm:spPr/>
    </dgm:pt>
    <dgm:pt modelId="{5B8329BF-C304-4512-A165-D9291D0372FB}" type="pres">
      <dgm:prSet presAssocID="{44BAE1AB-B0FC-48FD-9D86-527888923051}" presName="sibTrans" presStyleCnt="0"/>
      <dgm:spPr/>
    </dgm:pt>
    <dgm:pt modelId="{7C639A94-18D0-47E2-9181-D849CBA903F7}" type="pres">
      <dgm:prSet presAssocID="{25B4913A-B307-473A-8ED2-57466B51FC15}" presName="compNode" presStyleCnt="0"/>
      <dgm:spPr/>
    </dgm:pt>
    <dgm:pt modelId="{F8A5C9E1-6CDE-468C-B695-A69E59D95D7D}" type="pres">
      <dgm:prSet presAssocID="{25B4913A-B307-473A-8ED2-57466B51FC15}" presName="bgRect" presStyleLbl="bgShp" presStyleIdx="1" presStyleCnt="2"/>
      <dgm:spPr/>
    </dgm:pt>
    <dgm:pt modelId="{864084C9-9920-4CC5-A74D-441F6BC56BF8}" type="pres">
      <dgm:prSet presAssocID="{25B4913A-B307-473A-8ED2-57466B51FC1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20D9076A-ECC1-4412-979E-4A7722898976}" type="pres">
      <dgm:prSet presAssocID="{25B4913A-B307-473A-8ED2-57466B51FC15}" presName="spaceRect" presStyleCnt="0"/>
      <dgm:spPr/>
    </dgm:pt>
    <dgm:pt modelId="{CA476C79-AAD6-43A8-9B41-BEAC2EA9984E}" type="pres">
      <dgm:prSet presAssocID="{25B4913A-B307-473A-8ED2-57466B51FC1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4684004-36A1-481E-BFC1-097052A10301}" type="presOf" srcId="{67D94E7C-E273-4A56-B57E-41EEAF9949D5}" destId="{5A24E1C3-CB04-4BE2-8B30-A64C86FF0885}" srcOrd="0" destOrd="0" presId="urn:microsoft.com/office/officeart/2018/2/layout/IconVerticalSolidList"/>
    <dgm:cxn modelId="{DD9B6050-BCD3-4E47-AF40-507283D90501}" srcId="{67D94E7C-E273-4A56-B57E-41EEAF9949D5}" destId="{25B4913A-B307-473A-8ED2-57466B51FC15}" srcOrd="1" destOrd="0" parTransId="{B48D101F-5779-4D69-9698-B46DAE99DC11}" sibTransId="{1E91FAC7-9A9F-49B6-90DD-CC3C764B42EF}"/>
    <dgm:cxn modelId="{D1B61F57-012E-49DF-8C5F-6CE407F6E008}" type="presOf" srcId="{1C944F7B-0262-4E89-BC14-A66DD7561AF5}" destId="{6347C17B-9658-44FC-A838-D45D8275F1DD}" srcOrd="0" destOrd="0" presId="urn:microsoft.com/office/officeart/2018/2/layout/IconVerticalSolidList"/>
    <dgm:cxn modelId="{C2C3A998-AC53-4638-A427-50FCDCC57C4F}" type="presOf" srcId="{25B4913A-B307-473A-8ED2-57466B51FC15}" destId="{CA476C79-AAD6-43A8-9B41-BEAC2EA9984E}" srcOrd="0" destOrd="0" presId="urn:microsoft.com/office/officeart/2018/2/layout/IconVerticalSolidList"/>
    <dgm:cxn modelId="{5784DFE7-41DF-4ADF-95B2-9F0E40433913}" srcId="{67D94E7C-E273-4A56-B57E-41EEAF9949D5}" destId="{1C944F7B-0262-4E89-BC14-A66DD7561AF5}" srcOrd="0" destOrd="0" parTransId="{C2A16C44-90EA-49B2-8FE8-472185B417A0}" sibTransId="{44BAE1AB-B0FC-48FD-9D86-527888923051}"/>
    <dgm:cxn modelId="{FFC686E8-938F-4C76-A6A3-BEAFD26DC569}" type="presParOf" srcId="{5A24E1C3-CB04-4BE2-8B30-A64C86FF0885}" destId="{8A4D13A8-BCC3-40D2-A2DC-936659E561F2}" srcOrd="0" destOrd="0" presId="urn:microsoft.com/office/officeart/2018/2/layout/IconVerticalSolidList"/>
    <dgm:cxn modelId="{22C74564-1EFF-41E1-A4AB-692E85387C75}" type="presParOf" srcId="{8A4D13A8-BCC3-40D2-A2DC-936659E561F2}" destId="{C932F580-E0B3-4EB2-A1AC-8E79DF1691E4}" srcOrd="0" destOrd="0" presId="urn:microsoft.com/office/officeart/2018/2/layout/IconVerticalSolidList"/>
    <dgm:cxn modelId="{4DFE1E3D-E400-4D9B-A506-DCD1A595AB6B}" type="presParOf" srcId="{8A4D13A8-BCC3-40D2-A2DC-936659E561F2}" destId="{64BEDD05-F79B-45EA-844E-03683972F79B}" srcOrd="1" destOrd="0" presId="urn:microsoft.com/office/officeart/2018/2/layout/IconVerticalSolidList"/>
    <dgm:cxn modelId="{B53AA5DF-98A0-4BB9-92B5-26390AB1D5D0}" type="presParOf" srcId="{8A4D13A8-BCC3-40D2-A2DC-936659E561F2}" destId="{8FD61AFE-BAF1-454D-B51A-6F2436ADC0CC}" srcOrd="2" destOrd="0" presId="urn:microsoft.com/office/officeart/2018/2/layout/IconVerticalSolidList"/>
    <dgm:cxn modelId="{343EB630-3731-4DF2-AA02-FDBADBC929D8}" type="presParOf" srcId="{8A4D13A8-BCC3-40D2-A2DC-936659E561F2}" destId="{6347C17B-9658-44FC-A838-D45D8275F1DD}" srcOrd="3" destOrd="0" presId="urn:microsoft.com/office/officeart/2018/2/layout/IconVerticalSolidList"/>
    <dgm:cxn modelId="{96DF501D-B0D4-4D09-B5C1-461127582931}" type="presParOf" srcId="{5A24E1C3-CB04-4BE2-8B30-A64C86FF0885}" destId="{5B8329BF-C304-4512-A165-D9291D0372FB}" srcOrd="1" destOrd="0" presId="urn:microsoft.com/office/officeart/2018/2/layout/IconVerticalSolidList"/>
    <dgm:cxn modelId="{4213BE7C-47DB-4F1E-A9B6-E28D990578A5}" type="presParOf" srcId="{5A24E1C3-CB04-4BE2-8B30-A64C86FF0885}" destId="{7C639A94-18D0-47E2-9181-D849CBA903F7}" srcOrd="2" destOrd="0" presId="urn:microsoft.com/office/officeart/2018/2/layout/IconVerticalSolidList"/>
    <dgm:cxn modelId="{863023AE-6E53-4926-B764-9C96825E50F9}" type="presParOf" srcId="{7C639A94-18D0-47E2-9181-D849CBA903F7}" destId="{F8A5C9E1-6CDE-468C-B695-A69E59D95D7D}" srcOrd="0" destOrd="0" presId="urn:microsoft.com/office/officeart/2018/2/layout/IconVerticalSolidList"/>
    <dgm:cxn modelId="{7BA8C547-1742-4422-8949-A31CF4412C4E}" type="presParOf" srcId="{7C639A94-18D0-47E2-9181-D849CBA903F7}" destId="{864084C9-9920-4CC5-A74D-441F6BC56BF8}" srcOrd="1" destOrd="0" presId="urn:microsoft.com/office/officeart/2018/2/layout/IconVerticalSolidList"/>
    <dgm:cxn modelId="{822A977A-1518-49D7-A155-3DBFF923DD33}" type="presParOf" srcId="{7C639A94-18D0-47E2-9181-D849CBA903F7}" destId="{20D9076A-ECC1-4412-979E-4A7722898976}" srcOrd="2" destOrd="0" presId="urn:microsoft.com/office/officeart/2018/2/layout/IconVerticalSolidList"/>
    <dgm:cxn modelId="{8B36B156-A94D-467F-86BE-D4ADFFBEACF8}" type="presParOf" srcId="{7C639A94-18D0-47E2-9181-D849CBA903F7}" destId="{CA476C79-AAD6-43A8-9B41-BEAC2EA998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FF0D722-3EC3-4B15-B895-30419E163A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EBF6B1-E5D7-410A-8364-FE9DF379D3A1}">
      <dgm:prSet/>
      <dgm:spPr/>
      <dgm:t>
        <a:bodyPr/>
        <a:lstStyle/>
        <a:p>
          <a:r>
            <a:rPr lang="en-US"/>
            <a:t>Do you have a process</a:t>
          </a:r>
        </a:p>
      </dgm:t>
    </dgm:pt>
    <dgm:pt modelId="{26F624DD-DBB3-4D72-99B6-D25552501356}" type="parTrans" cxnId="{C05AFF18-4CED-44FE-A286-A0F23D3C8D5A}">
      <dgm:prSet/>
      <dgm:spPr/>
      <dgm:t>
        <a:bodyPr/>
        <a:lstStyle/>
        <a:p>
          <a:endParaRPr lang="en-US"/>
        </a:p>
      </dgm:t>
    </dgm:pt>
    <dgm:pt modelId="{1CB6BE20-5132-453A-AD0B-EE47E5975643}" type="sibTrans" cxnId="{C05AFF18-4CED-44FE-A286-A0F23D3C8D5A}">
      <dgm:prSet/>
      <dgm:spPr/>
      <dgm:t>
        <a:bodyPr/>
        <a:lstStyle/>
        <a:p>
          <a:endParaRPr lang="en-US"/>
        </a:p>
      </dgm:t>
    </dgm:pt>
    <dgm:pt modelId="{AA9BD423-4209-4368-8B77-DCA17A926CE4}">
      <dgm:prSet/>
      <dgm:spPr/>
      <dgm:t>
        <a:bodyPr/>
        <a:lstStyle/>
        <a:p>
          <a:r>
            <a:rPr lang="en-US"/>
            <a:t>Is it followed consistently</a:t>
          </a:r>
        </a:p>
      </dgm:t>
    </dgm:pt>
    <dgm:pt modelId="{7F673BB9-9EFE-49AE-B370-BDFB5477D12A}" type="parTrans" cxnId="{A2B5AC66-FBE2-4B48-9B6E-8E42C0828371}">
      <dgm:prSet/>
      <dgm:spPr/>
      <dgm:t>
        <a:bodyPr/>
        <a:lstStyle/>
        <a:p>
          <a:endParaRPr lang="en-US"/>
        </a:p>
      </dgm:t>
    </dgm:pt>
    <dgm:pt modelId="{AADC3F45-93A6-4237-9C6C-846F166DEBEA}" type="sibTrans" cxnId="{A2B5AC66-FBE2-4B48-9B6E-8E42C0828371}">
      <dgm:prSet/>
      <dgm:spPr/>
      <dgm:t>
        <a:bodyPr/>
        <a:lstStyle/>
        <a:p>
          <a:endParaRPr lang="en-US"/>
        </a:p>
      </dgm:t>
    </dgm:pt>
    <dgm:pt modelId="{79CCEC4D-43BC-481A-B2D6-3D545D42CE93}">
      <dgm:prSet/>
      <dgm:spPr/>
      <dgm:t>
        <a:bodyPr/>
        <a:lstStyle/>
        <a:p>
          <a:r>
            <a:rPr lang="en-US"/>
            <a:t>Will using a BPF make users more efficient?</a:t>
          </a:r>
        </a:p>
      </dgm:t>
    </dgm:pt>
    <dgm:pt modelId="{015A1EA9-5529-4ABC-903B-4211BAF8E4A1}" type="parTrans" cxnId="{8D4D2293-BF19-4BDD-B7A0-4FC461D2B2B3}">
      <dgm:prSet/>
      <dgm:spPr/>
      <dgm:t>
        <a:bodyPr/>
        <a:lstStyle/>
        <a:p>
          <a:endParaRPr lang="en-US"/>
        </a:p>
      </dgm:t>
    </dgm:pt>
    <dgm:pt modelId="{D7ECEBB3-47E6-40F5-A1BB-0FBCF5376E6F}" type="sibTrans" cxnId="{8D4D2293-BF19-4BDD-B7A0-4FC461D2B2B3}">
      <dgm:prSet/>
      <dgm:spPr/>
      <dgm:t>
        <a:bodyPr/>
        <a:lstStyle/>
        <a:p>
          <a:endParaRPr lang="en-US"/>
        </a:p>
      </dgm:t>
    </dgm:pt>
    <dgm:pt modelId="{20EEDE2C-77BD-4903-BB83-47DC2B8851A1}">
      <dgm:prSet/>
      <dgm:spPr/>
      <dgm:t>
        <a:bodyPr/>
        <a:lstStyle/>
        <a:p>
          <a:r>
            <a:rPr lang="en-US"/>
            <a:t>Will using a BPF make the data more consistent?</a:t>
          </a:r>
        </a:p>
      </dgm:t>
    </dgm:pt>
    <dgm:pt modelId="{2E177F7B-5F9C-4CAB-8D57-E1DE8B605E65}" type="parTrans" cxnId="{FB6549B8-4D0F-41BA-BA4F-34CA16194E59}">
      <dgm:prSet/>
      <dgm:spPr/>
      <dgm:t>
        <a:bodyPr/>
        <a:lstStyle/>
        <a:p>
          <a:endParaRPr lang="en-US"/>
        </a:p>
      </dgm:t>
    </dgm:pt>
    <dgm:pt modelId="{80DFEE27-5E4B-43D7-BE87-110D1C5E2E52}" type="sibTrans" cxnId="{FB6549B8-4D0F-41BA-BA4F-34CA16194E59}">
      <dgm:prSet/>
      <dgm:spPr/>
      <dgm:t>
        <a:bodyPr/>
        <a:lstStyle/>
        <a:p>
          <a:endParaRPr lang="en-US"/>
        </a:p>
      </dgm:t>
    </dgm:pt>
    <dgm:pt modelId="{B1DE4B06-8896-48F9-A22A-0FB02E069F6C}" type="pres">
      <dgm:prSet presAssocID="{EFF0D722-3EC3-4B15-B895-30419E163A87}" presName="root" presStyleCnt="0">
        <dgm:presLayoutVars>
          <dgm:dir/>
          <dgm:resizeHandles val="exact"/>
        </dgm:presLayoutVars>
      </dgm:prSet>
      <dgm:spPr/>
    </dgm:pt>
    <dgm:pt modelId="{1896E6F9-1D27-41C2-AAC3-BD5411605A8A}" type="pres">
      <dgm:prSet presAssocID="{0DEBF6B1-E5D7-410A-8364-FE9DF379D3A1}" presName="compNode" presStyleCnt="0"/>
      <dgm:spPr/>
    </dgm:pt>
    <dgm:pt modelId="{65A70DCE-8805-4E91-A09D-80B667CBF2F0}" type="pres">
      <dgm:prSet presAssocID="{0DEBF6B1-E5D7-410A-8364-FE9DF379D3A1}" presName="bgRect" presStyleLbl="bgShp" presStyleIdx="0" presStyleCnt="4"/>
      <dgm:spPr/>
    </dgm:pt>
    <dgm:pt modelId="{37ADBF7E-EFFD-4E17-B57C-80FAC0CA4518}" type="pres">
      <dgm:prSet presAssocID="{0DEBF6B1-E5D7-410A-8364-FE9DF379D3A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FC7F0EAD-79D6-45DE-BA2C-405FCD97CE25}" type="pres">
      <dgm:prSet presAssocID="{0DEBF6B1-E5D7-410A-8364-FE9DF379D3A1}" presName="spaceRect" presStyleCnt="0"/>
      <dgm:spPr/>
    </dgm:pt>
    <dgm:pt modelId="{28D4679A-A7EE-433D-A647-D4484B6C96E6}" type="pres">
      <dgm:prSet presAssocID="{0DEBF6B1-E5D7-410A-8364-FE9DF379D3A1}" presName="parTx" presStyleLbl="revTx" presStyleIdx="0" presStyleCnt="4">
        <dgm:presLayoutVars>
          <dgm:chMax val="0"/>
          <dgm:chPref val="0"/>
        </dgm:presLayoutVars>
      </dgm:prSet>
      <dgm:spPr/>
    </dgm:pt>
    <dgm:pt modelId="{B8D3739E-E796-42A7-BCC4-875F181A243C}" type="pres">
      <dgm:prSet presAssocID="{1CB6BE20-5132-453A-AD0B-EE47E5975643}" presName="sibTrans" presStyleCnt="0"/>
      <dgm:spPr/>
    </dgm:pt>
    <dgm:pt modelId="{3203D95B-E3FC-4B0C-A2EE-A009A1A3CE11}" type="pres">
      <dgm:prSet presAssocID="{AA9BD423-4209-4368-8B77-DCA17A926CE4}" presName="compNode" presStyleCnt="0"/>
      <dgm:spPr/>
    </dgm:pt>
    <dgm:pt modelId="{2EACEB7B-E372-41E4-B097-45B54FC877D6}" type="pres">
      <dgm:prSet presAssocID="{AA9BD423-4209-4368-8B77-DCA17A926CE4}" presName="bgRect" presStyleLbl="bgShp" presStyleIdx="1" presStyleCnt="4"/>
      <dgm:spPr/>
    </dgm:pt>
    <dgm:pt modelId="{2BF340BB-52C9-4347-9A49-4F255A096728}" type="pres">
      <dgm:prSet presAssocID="{AA9BD423-4209-4368-8B77-DCA17A926C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6119BB1-261E-44E9-96DF-9651B54331AA}" type="pres">
      <dgm:prSet presAssocID="{AA9BD423-4209-4368-8B77-DCA17A926CE4}" presName="spaceRect" presStyleCnt="0"/>
      <dgm:spPr/>
    </dgm:pt>
    <dgm:pt modelId="{CD1D90D9-2EA7-4DF6-8A42-28C2B934ACB1}" type="pres">
      <dgm:prSet presAssocID="{AA9BD423-4209-4368-8B77-DCA17A926CE4}" presName="parTx" presStyleLbl="revTx" presStyleIdx="1" presStyleCnt="4">
        <dgm:presLayoutVars>
          <dgm:chMax val="0"/>
          <dgm:chPref val="0"/>
        </dgm:presLayoutVars>
      </dgm:prSet>
      <dgm:spPr/>
    </dgm:pt>
    <dgm:pt modelId="{766D715C-2A24-4CE2-9B95-E5C07CF5ABA2}" type="pres">
      <dgm:prSet presAssocID="{AADC3F45-93A6-4237-9C6C-846F166DEBEA}" presName="sibTrans" presStyleCnt="0"/>
      <dgm:spPr/>
    </dgm:pt>
    <dgm:pt modelId="{0A305AB6-FD6E-485E-A9E7-02BC22018463}" type="pres">
      <dgm:prSet presAssocID="{79CCEC4D-43BC-481A-B2D6-3D545D42CE93}" presName="compNode" presStyleCnt="0"/>
      <dgm:spPr/>
    </dgm:pt>
    <dgm:pt modelId="{1070F5CF-6344-4B38-BF2E-E37294F94C8A}" type="pres">
      <dgm:prSet presAssocID="{79CCEC4D-43BC-481A-B2D6-3D545D42CE93}" presName="bgRect" presStyleLbl="bgShp" presStyleIdx="2" presStyleCnt="4"/>
      <dgm:spPr/>
    </dgm:pt>
    <dgm:pt modelId="{04B8ED88-D0E8-4AF9-AD6E-C87B9091A9A6}" type="pres">
      <dgm:prSet presAssocID="{79CCEC4D-43BC-481A-B2D6-3D545D42CE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443F119-10DD-4A70-AD99-7812192366BC}" type="pres">
      <dgm:prSet presAssocID="{79CCEC4D-43BC-481A-B2D6-3D545D42CE93}" presName="spaceRect" presStyleCnt="0"/>
      <dgm:spPr/>
    </dgm:pt>
    <dgm:pt modelId="{EFB148BB-F642-4774-8F6A-2952CD9321B6}" type="pres">
      <dgm:prSet presAssocID="{79CCEC4D-43BC-481A-B2D6-3D545D42CE93}" presName="parTx" presStyleLbl="revTx" presStyleIdx="2" presStyleCnt="4">
        <dgm:presLayoutVars>
          <dgm:chMax val="0"/>
          <dgm:chPref val="0"/>
        </dgm:presLayoutVars>
      </dgm:prSet>
      <dgm:spPr/>
    </dgm:pt>
    <dgm:pt modelId="{5EF911BF-AC2A-4A4F-82C6-EF15790FD027}" type="pres">
      <dgm:prSet presAssocID="{D7ECEBB3-47E6-40F5-A1BB-0FBCF5376E6F}" presName="sibTrans" presStyleCnt="0"/>
      <dgm:spPr/>
    </dgm:pt>
    <dgm:pt modelId="{446CA884-9AD2-40A1-BC30-1DF720E0E8BD}" type="pres">
      <dgm:prSet presAssocID="{20EEDE2C-77BD-4903-BB83-47DC2B8851A1}" presName="compNode" presStyleCnt="0"/>
      <dgm:spPr/>
    </dgm:pt>
    <dgm:pt modelId="{BBD94767-3D2A-4B35-9DC1-395554698F37}" type="pres">
      <dgm:prSet presAssocID="{20EEDE2C-77BD-4903-BB83-47DC2B8851A1}" presName="bgRect" presStyleLbl="bgShp" presStyleIdx="3" presStyleCnt="4"/>
      <dgm:spPr/>
    </dgm:pt>
    <dgm:pt modelId="{C94C4AB7-3FCC-49AD-AB78-9DD84FF5CFB5}" type="pres">
      <dgm:prSet presAssocID="{20EEDE2C-77BD-4903-BB83-47DC2B8851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7B66C089-C909-4383-9B4A-78AB24FBD942}" type="pres">
      <dgm:prSet presAssocID="{20EEDE2C-77BD-4903-BB83-47DC2B8851A1}" presName="spaceRect" presStyleCnt="0"/>
      <dgm:spPr/>
    </dgm:pt>
    <dgm:pt modelId="{D8341B31-D317-4930-916C-1782CA07BACE}" type="pres">
      <dgm:prSet presAssocID="{20EEDE2C-77BD-4903-BB83-47DC2B8851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05AFF18-4CED-44FE-A286-A0F23D3C8D5A}" srcId="{EFF0D722-3EC3-4B15-B895-30419E163A87}" destId="{0DEBF6B1-E5D7-410A-8364-FE9DF379D3A1}" srcOrd="0" destOrd="0" parTransId="{26F624DD-DBB3-4D72-99B6-D25552501356}" sibTransId="{1CB6BE20-5132-453A-AD0B-EE47E5975643}"/>
    <dgm:cxn modelId="{1BD55138-3F02-4E99-8817-EA09673C9557}" type="presOf" srcId="{0DEBF6B1-E5D7-410A-8364-FE9DF379D3A1}" destId="{28D4679A-A7EE-433D-A647-D4484B6C96E6}" srcOrd="0" destOrd="0" presId="urn:microsoft.com/office/officeart/2018/2/layout/IconVerticalSolidList"/>
    <dgm:cxn modelId="{A2B5AC66-FBE2-4B48-9B6E-8E42C0828371}" srcId="{EFF0D722-3EC3-4B15-B895-30419E163A87}" destId="{AA9BD423-4209-4368-8B77-DCA17A926CE4}" srcOrd="1" destOrd="0" parTransId="{7F673BB9-9EFE-49AE-B370-BDFB5477D12A}" sibTransId="{AADC3F45-93A6-4237-9C6C-846F166DEBEA}"/>
    <dgm:cxn modelId="{062B1E88-5BA0-4F17-A151-9967E5D732E4}" type="presOf" srcId="{EFF0D722-3EC3-4B15-B895-30419E163A87}" destId="{B1DE4B06-8896-48F9-A22A-0FB02E069F6C}" srcOrd="0" destOrd="0" presId="urn:microsoft.com/office/officeart/2018/2/layout/IconVerticalSolidList"/>
    <dgm:cxn modelId="{C4A7AC8C-D982-4CDA-ADEB-39CCD9387565}" type="presOf" srcId="{79CCEC4D-43BC-481A-B2D6-3D545D42CE93}" destId="{EFB148BB-F642-4774-8F6A-2952CD9321B6}" srcOrd="0" destOrd="0" presId="urn:microsoft.com/office/officeart/2018/2/layout/IconVerticalSolidList"/>
    <dgm:cxn modelId="{8D4D2293-BF19-4BDD-B7A0-4FC461D2B2B3}" srcId="{EFF0D722-3EC3-4B15-B895-30419E163A87}" destId="{79CCEC4D-43BC-481A-B2D6-3D545D42CE93}" srcOrd="2" destOrd="0" parTransId="{015A1EA9-5529-4ABC-903B-4211BAF8E4A1}" sibTransId="{D7ECEBB3-47E6-40F5-A1BB-0FBCF5376E6F}"/>
    <dgm:cxn modelId="{6E7CBD9E-EEDF-4B0A-A9D2-D92631573374}" type="presOf" srcId="{20EEDE2C-77BD-4903-BB83-47DC2B8851A1}" destId="{D8341B31-D317-4930-916C-1782CA07BACE}" srcOrd="0" destOrd="0" presId="urn:microsoft.com/office/officeart/2018/2/layout/IconVerticalSolidList"/>
    <dgm:cxn modelId="{FB6549B8-4D0F-41BA-BA4F-34CA16194E59}" srcId="{EFF0D722-3EC3-4B15-B895-30419E163A87}" destId="{20EEDE2C-77BD-4903-BB83-47DC2B8851A1}" srcOrd="3" destOrd="0" parTransId="{2E177F7B-5F9C-4CAB-8D57-E1DE8B605E65}" sibTransId="{80DFEE27-5E4B-43D7-BE87-110D1C5E2E52}"/>
    <dgm:cxn modelId="{0DD22DF6-68D0-4987-AEEC-E8A199DF3A58}" type="presOf" srcId="{AA9BD423-4209-4368-8B77-DCA17A926CE4}" destId="{CD1D90D9-2EA7-4DF6-8A42-28C2B934ACB1}" srcOrd="0" destOrd="0" presId="urn:microsoft.com/office/officeart/2018/2/layout/IconVerticalSolidList"/>
    <dgm:cxn modelId="{0F7E819E-1373-4458-AB33-A06F9E0846EF}" type="presParOf" srcId="{B1DE4B06-8896-48F9-A22A-0FB02E069F6C}" destId="{1896E6F9-1D27-41C2-AAC3-BD5411605A8A}" srcOrd="0" destOrd="0" presId="urn:microsoft.com/office/officeart/2018/2/layout/IconVerticalSolidList"/>
    <dgm:cxn modelId="{67B16E32-17F3-4D05-BE56-B226B9D82906}" type="presParOf" srcId="{1896E6F9-1D27-41C2-AAC3-BD5411605A8A}" destId="{65A70DCE-8805-4E91-A09D-80B667CBF2F0}" srcOrd="0" destOrd="0" presId="urn:microsoft.com/office/officeart/2018/2/layout/IconVerticalSolidList"/>
    <dgm:cxn modelId="{E1E9E0A7-DDEE-434E-A8ED-30C416A39F6C}" type="presParOf" srcId="{1896E6F9-1D27-41C2-AAC3-BD5411605A8A}" destId="{37ADBF7E-EFFD-4E17-B57C-80FAC0CA4518}" srcOrd="1" destOrd="0" presId="urn:microsoft.com/office/officeart/2018/2/layout/IconVerticalSolidList"/>
    <dgm:cxn modelId="{7E681C5E-5AA0-4D9B-A643-D3B57472F569}" type="presParOf" srcId="{1896E6F9-1D27-41C2-AAC3-BD5411605A8A}" destId="{FC7F0EAD-79D6-45DE-BA2C-405FCD97CE25}" srcOrd="2" destOrd="0" presId="urn:microsoft.com/office/officeart/2018/2/layout/IconVerticalSolidList"/>
    <dgm:cxn modelId="{5D7AB50B-4C45-42A6-AA58-88837D575C1F}" type="presParOf" srcId="{1896E6F9-1D27-41C2-AAC3-BD5411605A8A}" destId="{28D4679A-A7EE-433D-A647-D4484B6C96E6}" srcOrd="3" destOrd="0" presId="urn:microsoft.com/office/officeart/2018/2/layout/IconVerticalSolidList"/>
    <dgm:cxn modelId="{17E3C68A-D03F-455D-B1AC-05368A114EEA}" type="presParOf" srcId="{B1DE4B06-8896-48F9-A22A-0FB02E069F6C}" destId="{B8D3739E-E796-42A7-BCC4-875F181A243C}" srcOrd="1" destOrd="0" presId="urn:microsoft.com/office/officeart/2018/2/layout/IconVerticalSolidList"/>
    <dgm:cxn modelId="{55ABC580-AEB7-4458-9770-07F1DB3B7040}" type="presParOf" srcId="{B1DE4B06-8896-48F9-A22A-0FB02E069F6C}" destId="{3203D95B-E3FC-4B0C-A2EE-A009A1A3CE11}" srcOrd="2" destOrd="0" presId="urn:microsoft.com/office/officeart/2018/2/layout/IconVerticalSolidList"/>
    <dgm:cxn modelId="{71C43279-4A92-4F72-9F9A-9BCC53285CB8}" type="presParOf" srcId="{3203D95B-E3FC-4B0C-A2EE-A009A1A3CE11}" destId="{2EACEB7B-E372-41E4-B097-45B54FC877D6}" srcOrd="0" destOrd="0" presId="urn:microsoft.com/office/officeart/2018/2/layout/IconVerticalSolidList"/>
    <dgm:cxn modelId="{E5451103-42B5-4923-AA6F-426CEF366792}" type="presParOf" srcId="{3203D95B-E3FC-4B0C-A2EE-A009A1A3CE11}" destId="{2BF340BB-52C9-4347-9A49-4F255A096728}" srcOrd="1" destOrd="0" presId="urn:microsoft.com/office/officeart/2018/2/layout/IconVerticalSolidList"/>
    <dgm:cxn modelId="{C059B95A-93EB-45C9-B157-946D86A887C6}" type="presParOf" srcId="{3203D95B-E3FC-4B0C-A2EE-A009A1A3CE11}" destId="{A6119BB1-261E-44E9-96DF-9651B54331AA}" srcOrd="2" destOrd="0" presId="urn:microsoft.com/office/officeart/2018/2/layout/IconVerticalSolidList"/>
    <dgm:cxn modelId="{5AFE2C3D-27E1-43FA-9A04-0DA1B4B44FC3}" type="presParOf" srcId="{3203D95B-E3FC-4B0C-A2EE-A009A1A3CE11}" destId="{CD1D90D9-2EA7-4DF6-8A42-28C2B934ACB1}" srcOrd="3" destOrd="0" presId="urn:microsoft.com/office/officeart/2018/2/layout/IconVerticalSolidList"/>
    <dgm:cxn modelId="{DD96291A-77AD-46E1-907C-D970D6A24929}" type="presParOf" srcId="{B1DE4B06-8896-48F9-A22A-0FB02E069F6C}" destId="{766D715C-2A24-4CE2-9B95-E5C07CF5ABA2}" srcOrd="3" destOrd="0" presId="urn:microsoft.com/office/officeart/2018/2/layout/IconVerticalSolidList"/>
    <dgm:cxn modelId="{9FD070C0-2E34-4D00-85F1-F820895CBA9C}" type="presParOf" srcId="{B1DE4B06-8896-48F9-A22A-0FB02E069F6C}" destId="{0A305AB6-FD6E-485E-A9E7-02BC22018463}" srcOrd="4" destOrd="0" presId="urn:microsoft.com/office/officeart/2018/2/layout/IconVerticalSolidList"/>
    <dgm:cxn modelId="{DB3CA155-34D0-4777-9EE9-5F29A423F105}" type="presParOf" srcId="{0A305AB6-FD6E-485E-A9E7-02BC22018463}" destId="{1070F5CF-6344-4B38-BF2E-E37294F94C8A}" srcOrd="0" destOrd="0" presId="urn:microsoft.com/office/officeart/2018/2/layout/IconVerticalSolidList"/>
    <dgm:cxn modelId="{4EDFEBC1-F1AF-405D-AAF6-AD41ECC50814}" type="presParOf" srcId="{0A305AB6-FD6E-485E-A9E7-02BC22018463}" destId="{04B8ED88-D0E8-4AF9-AD6E-C87B9091A9A6}" srcOrd="1" destOrd="0" presId="urn:microsoft.com/office/officeart/2018/2/layout/IconVerticalSolidList"/>
    <dgm:cxn modelId="{5442CEF7-3B51-4D5B-8B06-AB13E02337FA}" type="presParOf" srcId="{0A305AB6-FD6E-485E-A9E7-02BC22018463}" destId="{B443F119-10DD-4A70-AD99-7812192366BC}" srcOrd="2" destOrd="0" presId="urn:microsoft.com/office/officeart/2018/2/layout/IconVerticalSolidList"/>
    <dgm:cxn modelId="{BB2FDFEE-6F53-481A-BDD4-D89D6ACB7E6C}" type="presParOf" srcId="{0A305AB6-FD6E-485E-A9E7-02BC22018463}" destId="{EFB148BB-F642-4774-8F6A-2952CD9321B6}" srcOrd="3" destOrd="0" presId="urn:microsoft.com/office/officeart/2018/2/layout/IconVerticalSolidList"/>
    <dgm:cxn modelId="{A1DDF22B-C68B-45D9-8C88-742A0D62763C}" type="presParOf" srcId="{B1DE4B06-8896-48F9-A22A-0FB02E069F6C}" destId="{5EF911BF-AC2A-4A4F-82C6-EF15790FD027}" srcOrd="5" destOrd="0" presId="urn:microsoft.com/office/officeart/2018/2/layout/IconVerticalSolidList"/>
    <dgm:cxn modelId="{81614040-6FE6-4B95-AA82-3D04F46BCD21}" type="presParOf" srcId="{B1DE4B06-8896-48F9-A22A-0FB02E069F6C}" destId="{446CA884-9AD2-40A1-BC30-1DF720E0E8BD}" srcOrd="6" destOrd="0" presId="urn:microsoft.com/office/officeart/2018/2/layout/IconVerticalSolidList"/>
    <dgm:cxn modelId="{E198E02A-4AE6-4C6D-8B76-9527D09B7BCD}" type="presParOf" srcId="{446CA884-9AD2-40A1-BC30-1DF720E0E8BD}" destId="{BBD94767-3D2A-4B35-9DC1-395554698F37}" srcOrd="0" destOrd="0" presId="urn:microsoft.com/office/officeart/2018/2/layout/IconVerticalSolidList"/>
    <dgm:cxn modelId="{73B9B332-FBF1-4A4F-ACDB-133637B11F90}" type="presParOf" srcId="{446CA884-9AD2-40A1-BC30-1DF720E0E8BD}" destId="{C94C4AB7-3FCC-49AD-AB78-9DD84FF5CFB5}" srcOrd="1" destOrd="0" presId="urn:microsoft.com/office/officeart/2018/2/layout/IconVerticalSolidList"/>
    <dgm:cxn modelId="{860A9E78-6C89-4744-B23A-2F1F1BC1BBE2}" type="presParOf" srcId="{446CA884-9AD2-40A1-BC30-1DF720E0E8BD}" destId="{7B66C089-C909-4383-9B4A-78AB24FBD942}" srcOrd="2" destOrd="0" presId="urn:microsoft.com/office/officeart/2018/2/layout/IconVerticalSolidList"/>
    <dgm:cxn modelId="{56772B77-39C8-42BB-B1A4-67D5032DD662}" type="presParOf" srcId="{446CA884-9AD2-40A1-BC30-1DF720E0E8BD}" destId="{D8341B31-D317-4930-916C-1782CA07BA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8664E37-42B6-4660-879A-953F27ED03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612D66-0A47-48F9-AA8D-33E08E848CF4}">
      <dgm:prSet/>
      <dgm:spPr/>
      <dgm:t>
        <a:bodyPr/>
        <a:lstStyle/>
        <a:p>
          <a:r>
            <a:rPr lang="en-US"/>
            <a:t>Do</a:t>
          </a:r>
        </a:p>
      </dgm:t>
    </dgm:pt>
    <dgm:pt modelId="{7B99CA50-BAAF-4752-B8DF-5408BFE926A7}" type="parTrans" cxnId="{132FA2BF-8A34-4544-9402-E56E67F736AC}">
      <dgm:prSet/>
      <dgm:spPr/>
      <dgm:t>
        <a:bodyPr/>
        <a:lstStyle/>
        <a:p>
          <a:endParaRPr lang="en-US"/>
        </a:p>
      </dgm:t>
    </dgm:pt>
    <dgm:pt modelId="{ECF55A4B-D5B3-4858-B579-AC9C8918D006}" type="sibTrans" cxnId="{132FA2BF-8A34-4544-9402-E56E67F736AC}">
      <dgm:prSet/>
      <dgm:spPr/>
      <dgm:t>
        <a:bodyPr/>
        <a:lstStyle/>
        <a:p>
          <a:endParaRPr lang="en-US"/>
        </a:p>
      </dgm:t>
    </dgm:pt>
    <dgm:pt modelId="{EE66B785-69B8-46F5-A509-98679EEB81C0}">
      <dgm:prSet/>
      <dgm:spPr/>
      <dgm:t>
        <a:bodyPr/>
        <a:lstStyle/>
        <a:p>
          <a:r>
            <a:rPr lang="en-US"/>
            <a:t>Test</a:t>
          </a:r>
        </a:p>
      </dgm:t>
    </dgm:pt>
    <dgm:pt modelId="{30BCF75E-1222-491D-AD9E-101C063178B3}" type="parTrans" cxnId="{8C2E1A97-1890-4DE1-BFE8-E8E374DCF918}">
      <dgm:prSet/>
      <dgm:spPr/>
      <dgm:t>
        <a:bodyPr/>
        <a:lstStyle/>
        <a:p>
          <a:endParaRPr lang="en-US"/>
        </a:p>
      </dgm:t>
    </dgm:pt>
    <dgm:pt modelId="{A8AFEFF2-4EE0-497B-9C70-F9CDCB1731FE}" type="sibTrans" cxnId="{8C2E1A97-1890-4DE1-BFE8-E8E374DCF918}">
      <dgm:prSet/>
      <dgm:spPr/>
      <dgm:t>
        <a:bodyPr/>
        <a:lstStyle/>
        <a:p>
          <a:endParaRPr lang="en-US"/>
        </a:p>
      </dgm:t>
    </dgm:pt>
    <dgm:pt modelId="{F572150D-7DCD-4DF4-AC76-97D2B6C62274}">
      <dgm:prSet/>
      <dgm:spPr/>
      <dgm:t>
        <a:bodyPr/>
        <a:lstStyle/>
        <a:p>
          <a:r>
            <a:rPr lang="en-US"/>
            <a:t>Do some more</a:t>
          </a:r>
        </a:p>
      </dgm:t>
    </dgm:pt>
    <dgm:pt modelId="{3968FE47-3D59-4449-9DCD-A85857BF5733}" type="parTrans" cxnId="{23187A40-EBE8-4CA2-B440-325D5E1E1C14}">
      <dgm:prSet/>
      <dgm:spPr/>
      <dgm:t>
        <a:bodyPr/>
        <a:lstStyle/>
        <a:p>
          <a:endParaRPr lang="en-US"/>
        </a:p>
      </dgm:t>
    </dgm:pt>
    <dgm:pt modelId="{62671871-D576-4A18-863C-7C6A7587B553}" type="sibTrans" cxnId="{23187A40-EBE8-4CA2-B440-325D5E1E1C14}">
      <dgm:prSet/>
      <dgm:spPr/>
      <dgm:t>
        <a:bodyPr/>
        <a:lstStyle/>
        <a:p>
          <a:endParaRPr lang="en-US"/>
        </a:p>
      </dgm:t>
    </dgm:pt>
    <dgm:pt modelId="{583329C9-AC4C-4F71-ABC2-AFFA5B2531CF}">
      <dgm:prSet/>
      <dgm:spPr/>
      <dgm:t>
        <a:bodyPr/>
        <a:lstStyle/>
        <a:p>
          <a:r>
            <a:rPr lang="en-US"/>
            <a:t>Test some more</a:t>
          </a:r>
        </a:p>
      </dgm:t>
    </dgm:pt>
    <dgm:pt modelId="{D38A4C96-D409-4C31-BE9B-5D087472D656}" type="parTrans" cxnId="{A38F5EE1-49A7-4965-8DF3-85CB8A22209F}">
      <dgm:prSet/>
      <dgm:spPr/>
      <dgm:t>
        <a:bodyPr/>
        <a:lstStyle/>
        <a:p>
          <a:endParaRPr lang="en-US"/>
        </a:p>
      </dgm:t>
    </dgm:pt>
    <dgm:pt modelId="{7671BE02-E1CF-45CD-B5C7-9A5A33082185}" type="sibTrans" cxnId="{A38F5EE1-49A7-4965-8DF3-85CB8A22209F}">
      <dgm:prSet/>
      <dgm:spPr/>
      <dgm:t>
        <a:bodyPr/>
        <a:lstStyle/>
        <a:p>
          <a:endParaRPr lang="en-US"/>
        </a:p>
      </dgm:t>
    </dgm:pt>
    <dgm:pt modelId="{9E209A66-8280-444F-A0CA-DDE1FCBCA064}" type="pres">
      <dgm:prSet presAssocID="{38664E37-42B6-4660-879A-953F27ED039C}" presName="root" presStyleCnt="0">
        <dgm:presLayoutVars>
          <dgm:dir/>
          <dgm:resizeHandles val="exact"/>
        </dgm:presLayoutVars>
      </dgm:prSet>
      <dgm:spPr/>
    </dgm:pt>
    <dgm:pt modelId="{B3534F08-CD03-4B16-9CE2-D6B96DEC3650}" type="pres">
      <dgm:prSet presAssocID="{1F612D66-0A47-48F9-AA8D-33E08E848CF4}" presName="compNode" presStyleCnt="0"/>
      <dgm:spPr/>
    </dgm:pt>
    <dgm:pt modelId="{A0889ECC-0903-4E4F-AD6E-B1049641D043}" type="pres">
      <dgm:prSet presAssocID="{1F612D66-0A47-48F9-AA8D-33E08E848CF4}" presName="bgRect" presStyleLbl="bgShp" presStyleIdx="0" presStyleCnt="4"/>
      <dgm:spPr/>
    </dgm:pt>
    <dgm:pt modelId="{5B7B0489-0865-4899-A846-BAF0C6A5580E}" type="pres">
      <dgm:prSet presAssocID="{1F612D66-0A47-48F9-AA8D-33E08E848C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EE36542-E75D-4BE0-BCA1-0828E72D4399}" type="pres">
      <dgm:prSet presAssocID="{1F612D66-0A47-48F9-AA8D-33E08E848CF4}" presName="spaceRect" presStyleCnt="0"/>
      <dgm:spPr/>
    </dgm:pt>
    <dgm:pt modelId="{AAC2126F-5BF2-4974-8E88-73D80ED268A1}" type="pres">
      <dgm:prSet presAssocID="{1F612D66-0A47-48F9-AA8D-33E08E848CF4}" presName="parTx" presStyleLbl="revTx" presStyleIdx="0" presStyleCnt="4">
        <dgm:presLayoutVars>
          <dgm:chMax val="0"/>
          <dgm:chPref val="0"/>
        </dgm:presLayoutVars>
      </dgm:prSet>
      <dgm:spPr/>
    </dgm:pt>
    <dgm:pt modelId="{5F3754D8-FAEC-4277-AA9D-0E6C961044D8}" type="pres">
      <dgm:prSet presAssocID="{ECF55A4B-D5B3-4858-B579-AC9C8918D006}" presName="sibTrans" presStyleCnt="0"/>
      <dgm:spPr/>
    </dgm:pt>
    <dgm:pt modelId="{654D616B-D0CA-44ED-BDD6-407896D2458E}" type="pres">
      <dgm:prSet presAssocID="{EE66B785-69B8-46F5-A509-98679EEB81C0}" presName="compNode" presStyleCnt="0"/>
      <dgm:spPr/>
    </dgm:pt>
    <dgm:pt modelId="{A6D45A52-A355-4707-96BC-228153B4CDB1}" type="pres">
      <dgm:prSet presAssocID="{EE66B785-69B8-46F5-A509-98679EEB81C0}" presName="bgRect" presStyleLbl="bgShp" presStyleIdx="1" presStyleCnt="4"/>
      <dgm:spPr/>
    </dgm:pt>
    <dgm:pt modelId="{B7772F4F-B605-4161-BE58-0E01CD880880}" type="pres">
      <dgm:prSet presAssocID="{EE66B785-69B8-46F5-A509-98679EEB81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268DC3D9-069A-4E4A-8964-367578C4C95B}" type="pres">
      <dgm:prSet presAssocID="{EE66B785-69B8-46F5-A509-98679EEB81C0}" presName="spaceRect" presStyleCnt="0"/>
      <dgm:spPr/>
    </dgm:pt>
    <dgm:pt modelId="{24471EF7-2FCD-4A77-A0DC-BB506C11051B}" type="pres">
      <dgm:prSet presAssocID="{EE66B785-69B8-46F5-A509-98679EEB81C0}" presName="parTx" presStyleLbl="revTx" presStyleIdx="1" presStyleCnt="4">
        <dgm:presLayoutVars>
          <dgm:chMax val="0"/>
          <dgm:chPref val="0"/>
        </dgm:presLayoutVars>
      </dgm:prSet>
      <dgm:spPr/>
    </dgm:pt>
    <dgm:pt modelId="{7D3E819D-E0A2-4CBD-949D-733C1C07AAD5}" type="pres">
      <dgm:prSet presAssocID="{A8AFEFF2-4EE0-497B-9C70-F9CDCB1731FE}" presName="sibTrans" presStyleCnt="0"/>
      <dgm:spPr/>
    </dgm:pt>
    <dgm:pt modelId="{0A43BD12-5D92-4F3A-99BB-5A54802AD367}" type="pres">
      <dgm:prSet presAssocID="{F572150D-7DCD-4DF4-AC76-97D2B6C62274}" presName="compNode" presStyleCnt="0"/>
      <dgm:spPr/>
    </dgm:pt>
    <dgm:pt modelId="{730C2F2D-8198-453F-9E2D-E72D4770EC8D}" type="pres">
      <dgm:prSet presAssocID="{F572150D-7DCD-4DF4-AC76-97D2B6C62274}" presName="bgRect" presStyleLbl="bgShp" presStyleIdx="2" presStyleCnt="4"/>
      <dgm:spPr/>
    </dgm:pt>
    <dgm:pt modelId="{574AD2F8-A795-4086-8F4C-143CE6F3BCF1}" type="pres">
      <dgm:prSet presAssocID="{F572150D-7DCD-4DF4-AC76-97D2B6C622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188F3442-5EFE-4DB1-9284-5CD08345903B}" type="pres">
      <dgm:prSet presAssocID="{F572150D-7DCD-4DF4-AC76-97D2B6C62274}" presName="spaceRect" presStyleCnt="0"/>
      <dgm:spPr/>
    </dgm:pt>
    <dgm:pt modelId="{800D1662-2771-4D20-9BC8-C80CF4B76020}" type="pres">
      <dgm:prSet presAssocID="{F572150D-7DCD-4DF4-AC76-97D2B6C62274}" presName="parTx" presStyleLbl="revTx" presStyleIdx="2" presStyleCnt="4">
        <dgm:presLayoutVars>
          <dgm:chMax val="0"/>
          <dgm:chPref val="0"/>
        </dgm:presLayoutVars>
      </dgm:prSet>
      <dgm:spPr/>
    </dgm:pt>
    <dgm:pt modelId="{0D9C01B3-EFA8-4A6C-8760-9B519525DD3E}" type="pres">
      <dgm:prSet presAssocID="{62671871-D576-4A18-863C-7C6A7587B553}" presName="sibTrans" presStyleCnt="0"/>
      <dgm:spPr/>
    </dgm:pt>
    <dgm:pt modelId="{266BA117-21B1-4B43-AE93-676D7FDEBB3A}" type="pres">
      <dgm:prSet presAssocID="{583329C9-AC4C-4F71-ABC2-AFFA5B2531CF}" presName="compNode" presStyleCnt="0"/>
      <dgm:spPr/>
    </dgm:pt>
    <dgm:pt modelId="{7C132A5B-C607-41D8-946B-EC0EF5D77C50}" type="pres">
      <dgm:prSet presAssocID="{583329C9-AC4C-4F71-ABC2-AFFA5B2531CF}" presName="bgRect" presStyleLbl="bgShp" presStyleIdx="3" presStyleCnt="4"/>
      <dgm:spPr/>
    </dgm:pt>
    <dgm:pt modelId="{E86455F8-D475-40D7-925D-BDB28F9A9906}" type="pres">
      <dgm:prSet presAssocID="{583329C9-AC4C-4F71-ABC2-AFFA5B2531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9DD44E9D-4821-41BF-858F-9BCBA7C7CC79}" type="pres">
      <dgm:prSet presAssocID="{583329C9-AC4C-4F71-ABC2-AFFA5B2531CF}" presName="spaceRect" presStyleCnt="0"/>
      <dgm:spPr/>
    </dgm:pt>
    <dgm:pt modelId="{44330EFD-B0CE-42AD-BB0E-40FC838920C1}" type="pres">
      <dgm:prSet presAssocID="{583329C9-AC4C-4F71-ABC2-AFFA5B2531C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86E152F-525C-40D0-A454-94237F189844}" type="presOf" srcId="{583329C9-AC4C-4F71-ABC2-AFFA5B2531CF}" destId="{44330EFD-B0CE-42AD-BB0E-40FC838920C1}" srcOrd="0" destOrd="0" presId="urn:microsoft.com/office/officeart/2018/2/layout/IconVerticalSolidList"/>
    <dgm:cxn modelId="{D4EBB239-0584-48D3-B16E-2D5E773CE544}" type="presOf" srcId="{1F612D66-0A47-48F9-AA8D-33E08E848CF4}" destId="{AAC2126F-5BF2-4974-8E88-73D80ED268A1}" srcOrd="0" destOrd="0" presId="urn:microsoft.com/office/officeart/2018/2/layout/IconVerticalSolidList"/>
    <dgm:cxn modelId="{23187A40-EBE8-4CA2-B440-325D5E1E1C14}" srcId="{38664E37-42B6-4660-879A-953F27ED039C}" destId="{F572150D-7DCD-4DF4-AC76-97D2B6C62274}" srcOrd="2" destOrd="0" parTransId="{3968FE47-3D59-4449-9DCD-A85857BF5733}" sibTransId="{62671871-D576-4A18-863C-7C6A7587B553}"/>
    <dgm:cxn modelId="{80340363-D513-4C22-8E42-42DD39EB1C2B}" type="presOf" srcId="{F572150D-7DCD-4DF4-AC76-97D2B6C62274}" destId="{800D1662-2771-4D20-9BC8-C80CF4B76020}" srcOrd="0" destOrd="0" presId="urn:microsoft.com/office/officeart/2018/2/layout/IconVerticalSolidList"/>
    <dgm:cxn modelId="{F5E41C63-AC97-42A2-BC26-1309ED4FF82D}" type="presOf" srcId="{38664E37-42B6-4660-879A-953F27ED039C}" destId="{9E209A66-8280-444F-A0CA-DDE1FCBCA064}" srcOrd="0" destOrd="0" presId="urn:microsoft.com/office/officeart/2018/2/layout/IconVerticalSolidList"/>
    <dgm:cxn modelId="{8C2E1A97-1890-4DE1-BFE8-E8E374DCF918}" srcId="{38664E37-42B6-4660-879A-953F27ED039C}" destId="{EE66B785-69B8-46F5-A509-98679EEB81C0}" srcOrd="1" destOrd="0" parTransId="{30BCF75E-1222-491D-AD9E-101C063178B3}" sibTransId="{A8AFEFF2-4EE0-497B-9C70-F9CDCB1731FE}"/>
    <dgm:cxn modelId="{85D335B0-6F0A-4E77-8DC6-B7AA9C7AA9CD}" type="presOf" srcId="{EE66B785-69B8-46F5-A509-98679EEB81C0}" destId="{24471EF7-2FCD-4A77-A0DC-BB506C11051B}" srcOrd="0" destOrd="0" presId="urn:microsoft.com/office/officeart/2018/2/layout/IconVerticalSolidList"/>
    <dgm:cxn modelId="{132FA2BF-8A34-4544-9402-E56E67F736AC}" srcId="{38664E37-42B6-4660-879A-953F27ED039C}" destId="{1F612D66-0A47-48F9-AA8D-33E08E848CF4}" srcOrd="0" destOrd="0" parTransId="{7B99CA50-BAAF-4752-B8DF-5408BFE926A7}" sibTransId="{ECF55A4B-D5B3-4858-B579-AC9C8918D006}"/>
    <dgm:cxn modelId="{A38F5EE1-49A7-4965-8DF3-85CB8A22209F}" srcId="{38664E37-42B6-4660-879A-953F27ED039C}" destId="{583329C9-AC4C-4F71-ABC2-AFFA5B2531CF}" srcOrd="3" destOrd="0" parTransId="{D38A4C96-D409-4C31-BE9B-5D087472D656}" sibTransId="{7671BE02-E1CF-45CD-B5C7-9A5A33082185}"/>
    <dgm:cxn modelId="{7578F669-4E90-437B-B8E6-769E83BE4110}" type="presParOf" srcId="{9E209A66-8280-444F-A0CA-DDE1FCBCA064}" destId="{B3534F08-CD03-4B16-9CE2-D6B96DEC3650}" srcOrd="0" destOrd="0" presId="urn:microsoft.com/office/officeart/2018/2/layout/IconVerticalSolidList"/>
    <dgm:cxn modelId="{AA7013CD-DB92-4F21-AAB9-D181D3A3132B}" type="presParOf" srcId="{B3534F08-CD03-4B16-9CE2-D6B96DEC3650}" destId="{A0889ECC-0903-4E4F-AD6E-B1049641D043}" srcOrd="0" destOrd="0" presId="urn:microsoft.com/office/officeart/2018/2/layout/IconVerticalSolidList"/>
    <dgm:cxn modelId="{9B1CC65F-F730-40DC-A316-9DAD1A98345C}" type="presParOf" srcId="{B3534F08-CD03-4B16-9CE2-D6B96DEC3650}" destId="{5B7B0489-0865-4899-A846-BAF0C6A5580E}" srcOrd="1" destOrd="0" presId="urn:microsoft.com/office/officeart/2018/2/layout/IconVerticalSolidList"/>
    <dgm:cxn modelId="{8C5EFA4D-5754-456F-82E4-A9B2D380A343}" type="presParOf" srcId="{B3534F08-CD03-4B16-9CE2-D6B96DEC3650}" destId="{1EE36542-E75D-4BE0-BCA1-0828E72D4399}" srcOrd="2" destOrd="0" presId="urn:microsoft.com/office/officeart/2018/2/layout/IconVerticalSolidList"/>
    <dgm:cxn modelId="{67239A7B-D262-42FE-963C-7F9C5856BFA6}" type="presParOf" srcId="{B3534F08-CD03-4B16-9CE2-D6B96DEC3650}" destId="{AAC2126F-5BF2-4974-8E88-73D80ED268A1}" srcOrd="3" destOrd="0" presId="urn:microsoft.com/office/officeart/2018/2/layout/IconVerticalSolidList"/>
    <dgm:cxn modelId="{0D2F9EE8-7AAC-46F5-8AEB-05CE404C2425}" type="presParOf" srcId="{9E209A66-8280-444F-A0CA-DDE1FCBCA064}" destId="{5F3754D8-FAEC-4277-AA9D-0E6C961044D8}" srcOrd="1" destOrd="0" presId="urn:microsoft.com/office/officeart/2018/2/layout/IconVerticalSolidList"/>
    <dgm:cxn modelId="{DD658882-BEDE-402F-BEC1-732B5486A7EA}" type="presParOf" srcId="{9E209A66-8280-444F-A0CA-DDE1FCBCA064}" destId="{654D616B-D0CA-44ED-BDD6-407896D2458E}" srcOrd="2" destOrd="0" presId="urn:microsoft.com/office/officeart/2018/2/layout/IconVerticalSolidList"/>
    <dgm:cxn modelId="{BDE9C83E-ABED-46B1-934E-A0A6C3032E2F}" type="presParOf" srcId="{654D616B-D0CA-44ED-BDD6-407896D2458E}" destId="{A6D45A52-A355-4707-96BC-228153B4CDB1}" srcOrd="0" destOrd="0" presId="urn:microsoft.com/office/officeart/2018/2/layout/IconVerticalSolidList"/>
    <dgm:cxn modelId="{0844FAAE-3914-4704-B0A9-1AC5F3890A59}" type="presParOf" srcId="{654D616B-D0CA-44ED-BDD6-407896D2458E}" destId="{B7772F4F-B605-4161-BE58-0E01CD880880}" srcOrd="1" destOrd="0" presId="urn:microsoft.com/office/officeart/2018/2/layout/IconVerticalSolidList"/>
    <dgm:cxn modelId="{7B135157-A82B-4505-896E-D7C570BFA85A}" type="presParOf" srcId="{654D616B-D0CA-44ED-BDD6-407896D2458E}" destId="{268DC3D9-069A-4E4A-8964-367578C4C95B}" srcOrd="2" destOrd="0" presId="urn:microsoft.com/office/officeart/2018/2/layout/IconVerticalSolidList"/>
    <dgm:cxn modelId="{86940A91-C53C-4551-8DAF-35B36BFF15E9}" type="presParOf" srcId="{654D616B-D0CA-44ED-BDD6-407896D2458E}" destId="{24471EF7-2FCD-4A77-A0DC-BB506C11051B}" srcOrd="3" destOrd="0" presId="urn:microsoft.com/office/officeart/2018/2/layout/IconVerticalSolidList"/>
    <dgm:cxn modelId="{C61A117B-6987-4D52-8DBC-AA80D51BC9B7}" type="presParOf" srcId="{9E209A66-8280-444F-A0CA-DDE1FCBCA064}" destId="{7D3E819D-E0A2-4CBD-949D-733C1C07AAD5}" srcOrd="3" destOrd="0" presId="urn:microsoft.com/office/officeart/2018/2/layout/IconVerticalSolidList"/>
    <dgm:cxn modelId="{F1644493-E524-4CE6-9840-0F7E0B45ACB0}" type="presParOf" srcId="{9E209A66-8280-444F-A0CA-DDE1FCBCA064}" destId="{0A43BD12-5D92-4F3A-99BB-5A54802AD367}" srcOrd="4" destOrd="0" presId="urn:microsoft.com/office/officeart/2018/2/layout/IconVerticalSolidList"/>
    <dgm:cxn modelId="{FF23605E-78C1-4D7F-9676-5A5CF140CCD7}" type="presParOf" srcId="{0A43BD12-5D92-4F3A-99BB-5A54802AD367}" destId="{730C2F2D-8198-453F-9E2D-E72D4770EC8D}" srcOrd="0" destOrd="0" presId="urn:microsoft.com/office/officeart/2018/2/layout/IconVerticalSolidList"/>
    <dgm:cxn modelId="{1B02E9AD-1C66-4F1D-9802-13A4C19AC5DA}" type="presParOf" srcId="{0A43BD12-5D92-4F3A-99BB-5A54802AD367}" destId="{574AD2F8-A795-4086-8F4C-143CE6F3BCF1}" srcOrd="1" destOrd="0" presId="urn:microsoft.com/office/officeart/2018/2/layout/IconVerticalSolidList"/>
    <dgm:cxn modelId="{89FE31C0-1D84-438A-A880-B0395FCEA250}" type="presParOf" srcId="{0A43BD12-5D92-4F3A-99BB-5A54802AD367}" destId="{188F3442-5EFE-4DB1-9284-5CD08345903B}" srcOrd="2" destOrd="0" presId="urn:microsoft.com/office/officeart/2018/2/layout/IconVerticalSolidList"/>
    <dgm:cxn modelId="{A7F362FC-F0C5-460A-A1D8-3A97E3388D1F}" type="presParOf" srcId="{0A43BD12-5D92-4F3A-99BB-5A54802AD367}" destId="{800D1662-2771-4D20-9BC8-C80CF4B76020}" srcOrd="3" destOrd="0" presId="urn:microsoft.com/office/officeart/2018/2/layout/IconVerticalSolidList"/>
    <dgm:cxn modelId="{B1E40D44-346D-4819-8558-577F124B7BE6}" type="presParOf" srcId="{9E209A66-8280-444F-A0CA-DDE1FCBCA064}" destId="{0D9C01B3-EFA8-4A6C-8760-9B519525DD3E}" srcOrd="5" destOrd="0" presId="urn:microsoft.com/office/officeart/2018/2/layout/IconVerticalSolidList"/>
    <dgm:cxn modelId="{3B8EE910-5357-4A21-8E6E-5CA4823581CD}" type="presParOf" srcId="{9E209A66-8280-444F-A0CA-DDE1FCBCA064}" destId="{266BA117-21B1-4B43-AE93-676D7FDEBB3A}" srcOrd="6" destOrd="0" presId="urn:microsoft.com/office/officeart/2018/2/layout/IconVerticalSolidList"/>
    <dgm:cxn modelId="{28CC403E-D1C4-4D7C-97E2-A6B47A880AFE}" type="presParOf" srcId="{266BA117-21B1-4B43-AE93-676D7FDEBB3A}" destId="{7C132A5B-C607-41D8-946B-EC0EF5D77C50}" srcOrd="0" destOrd="0" presId="urn:microsoft.com/office/officeart/2018/2/layout/IconVerticalSolidList"/>
    <dgm:cxn modelId="{5CB6CE2B-9188-449D-968D-B677FF2A1838}" type="presParOf" srcId="{266BA117-21B1-4B43-AE93-676D7FDEBB3A}" destId="{E86455F8-D475-40D7-925D-BDB28F9A9906}" srcOrd="1" destOrd="0" presId="urn:microsoft.com/office/officeart/2018/2/layout/IconVerticalSolidList"/>
    <dgm:cxn modelId="{3D29C55E-A836-4551-A45F-260A9601B69F}" type="presParOf" srcId="{266BA117-21B1-4B43-AE93-676D7FDEBB3A}" destId="{9DD44E9D-4821-41BF-858F-9BCBA7C7CC79}" srcOrd="2" destOrd="0" presId="urn:microsoft.com/office/officeart/2018/2/layout/IconVerticalSolidList"/>
    <dgm:cxn modelId="{090F2914-5E80-4917-98B9-3FC76D42A977}" type="presParOf" srcId="{266BA117-21B1-4B43-AE93-676D7FDEBB3A}" destId="{44330EFD-B0CE-42AD-BB0E-40FC838920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F6DCA36-FCA0-4FB8-BF12-8C304B0E32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01A9877-DEB4-4207-AB36-7F8D71315D92}">
      <dgm:prSet/>
      <dgm:spPr/>
      <dgm:t>
        <a:bodyPr/>
        <a:lstStyle/>
        <a:p>
          <a:r>
            <a:rPr lang="en-US"/>
            <a:t>Iterative</a:t>
          </a:r>
        </a:p>
      </dgm:t>
    </dgm:pt>
    <dgm:pt modelId="{82F675C2-6BB3-4A29-A18C-8DE7048D447A}" type="parTrans" cxnId="{B24C94AE-C54A-4400-A6C7-E5601D4E1D04}">
      <dgm:prSet/>
      <dgm:spPr/>
      <dgm:t>
        <a:bodyPr/>
        <a:lstStyle/>
        <a:p>
          <a:endParaRPr lang="en-US"/>
        </a:p>
      </dgm:t>
    </dgm:pt>
    <dgm:pt modelId="{9FE11E15-6064-402C-8298-6C93CC0B0A04}" type="sibTrans" cxnId="{B24C94AE-C54A-4400-A6C7-E5601D4E1D04}">
      <dgm:prSet/>
      <dgm:spPr/>
      <dgm:t>
        <a:bodyPr/>
        <a:lstStyle/>
        <a:p>
          <a:endParaRPr lang="en-US"/>
        </a:p>
      </dgm:t>
    </dgm:pt>
    <dgm:pt modelId="{55536FC2-64F5-4B85-842F-FCB6441F6F22}">
      <dgm:prSet/>
      <dgm:spPr/>
      <dgm:t>
        <a:bodyPr/>
        <a:lstStyle/>
        <a:p>
          <a:r>
            <a:rPr lang="en-US"/>
            <a:t>Waterfall</a:t>
          </a:r>
        </a:p>
      </dgm:t>
    </dgm:pt>
    <dgm:pt modelId="{0CE55026-03E0-402E-8B0A-9616B89D3133}" type="parTrans" cxnId="{85D58B04-B60D-4E44-846B-D78DB2F03B7F}">
      <dgm:prSet/>
      <dgm:spPr/>
      <dgm:t>
        <a:bodyPr/>
        <a:lstStyle/>
        <a:p>
          <a:endParaRPr lang="en-US"/>
        </a:p>
      </dgm:t>
    </dgm:pt>
    <dgm:pt modelId="{F59A4F41-7D26-4D21-BBD3-16317D45BA13}" type="sibTrans" cxnId="{85D58B04-B60D-4E44-846B-D78DB2F03B7F}">
      <dgm:prSet/>
      <dgm:spPr/>
      <dgm:t>
        <a:bodyPr/>
        <a:lstStyle/>
        <a:p>
          <a:endParaRPr lang="en-US"/>
        </a:p>
      </dgm:t>
    </dgm:pt>
    <dgm:pt modelId="{A15ABA26-0E7B-46C0-9FB6-D24475BCCE15}" type="pres">
      <dgm:prSet presAssocID="{2F6DCA36-FCA0-4FB8-BF12-8C304B0E324A}" presName="root" presStyleCnt="0">
        <dgm:presLayoutVars>
          <dgm:dir/>
          <dgm:resizeHandles val="exact"/>
        </dgm:presLayoutVars>
      </dgm:prSet>
      <dgm:spPr/>
    </dgm:pt>
    <dgm:pt modelId="{787102E1-E250-4742-8BA3-805D6CAFC662}" type="pres">
      <dgm:prSet presAssocID="{A01A9877-DEB4-4207-AB36-7F8D71315D92}" presName="compNode" presStyleCnt="0"/>
      <dgm:spPr/>
    </dgm:pt>
    <dgm:pt modelId="{C14F30AE-2050-454A-893D-9D34375A19DE}" type="pres">
      <dgm:prSet presAssocID="{A01A9877-DEB4-4207-AB36-7F8D71315D92}" presName="bgRect" presStyleLbl="bgShp" presStyleIdx="0" presStyleCnt="2"/>
      <dgm:spPr/>
    </dgm:pt>
    <dgm:pt modelId="{73AD0FEE-406C-4BE5-9514-0C3EB0E68D48}" type="pres">
      <dgm:prSet presAssocID="{A01A9877-DEB4-4207-AB36-7F8D71315D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8554827E-F8E7-4F68-A91E-A2AA95FBFC12}" type="pres">
      <dgm:prSet presAssocID="{A01A9877-DEB4-4207-AB36-7F8D71315D92}" presName="spaceRect" presStyleCnt="0"/>
      <dgm:spPr/>
    </dgm:pt>
    <dgm:pt modelId="{06795FC7-3172-4B1E-87A7-4E511EF07704}" type="pres">
      <dgm:prSet presAssocID="{A01A9877-DEB4-4207-AB36-7F8D71315D92}" presName="parTx" presStyleLbl="revTx" presStyleIdx="0" presStyleCnt="2">
        <dgm:presLayoutVars>
          <dgm:chMax val="0"/>
          <dgm:chPref val="0"/>
        </dgm:presLayoutVars>
      </dgm:prSet>
      <dgm:spPr/>
    </dgm:pt>
    <dgm:pt modelId="{D66A25F0-F8E0-4557-9A99-BFC4A84D4DD8}" type="pres">
      <dgm:prSet presAssocID="{9FE11E15-6064-402C-8298-6C93CC0B0A04}" presName="sibTrans" presStyleCnt="0"/>
      <dgm:spPr/>
    </dgm:pt>
    <dgm:pt modelId="{8B18D960-19A3-4EFD-AACB-9D87377EBECC}" type="pres">
      <dgm:prSet presAssocID="{55536FC2-64F5-4B85-842F-FCB6441F6F22}" presName="compNode" presStyleCnt="0"/>
      <dgm:spPr/>
    </dgm:pt>
    <dgm:pt modelId="{73979454-2D1B-4127-9A2E-1B795FDB27D3}" type="pres">
      <dgm:prSet presAssocID="{55536FC2-64F5-4B85-842F-FCB6441F6F22}" presName="bgRect" presStyleLbl="bgShp" presStyleIdx="1" presStyleCnt="2"/>
      <dgm:spPr/>
    </dgm:pt>
    <dgm:pt modelId="{773D1A0D-7979-4B10-B0E8-AA79F42C0851}" type="pres">
      <dgm:prSet presAssocID="{55536FC2-64F5-4B85-842F-FCB6441F6F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ED717F16-5EC5-4839-BF66-4B2BB89552BB}" type="pres">
      <dgm:prSet presAssocID="{55536FC2-64F5-4B85-842F-FCB6441F6F22}" presName="spaceRect" presStyleCnt="0"/>
      <dgm:spPr/>
    </dgm:pt>
    <dgm:pt modelId="{71EA12C7-2938-4A9D-B329-89B2654B697C}" type="pres">
      <dgm:prSet presAssocID="{55536FC2-64F5-4B85-842F-FCB6441F6F2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5D58B04-B60D-4E44-846B-D78DB2F03B7F}" srcId="{2F6DCA36-FCA0-4FB8-BF12-8C304B0E324A}" destId="{55536FC2-64F5-4B85-842F-FCB6441F6F22}" srcOrd="1" destOrd="0" parTransId="{0CE55026-03E0-402E-8B0A-9616B89D3133}" sibTransId="{F59A4F41-7D26-4D21-BBD3-16317D45BA13}"/>
    <dgm:cxn modelId="{189B5289-7918-4AEB-B248-DA4D6BE78605}" type="presOf" srcId="{2F6DCA36-FCA0-4FB8-BF12-8C304B0E324A}" destId="{A15ABA26-0E7B-46C0-9FB6-D24475BCCE15}" srcOrd="0" destOrd="0" presId="urn:microsoft.com/office/officeart/2018/2/layout/IconVerticalSolidList"/>
    <dgm:cxn modelId="{7223E79E-B561-447A-8F7D-5F3B0A80552B}" type="presOf" srcId="{A01A9877-DEB4-4207-AB36-7F8D71315D92}" destId="{06795FC7-3172-4B1E-87A7-4E511EF07704}" srcOrd="0" destOrd="0" presId="urn:microsoft.com/office/officeart/2018/2/layout/IconVerticalSolidList"/>
    <dgm:cxn modelId="{EB5CE5AA-8042-475E-8514-E1D5CF957619}" type="presOf" srcId="{55536FC2-64F5-4B85-842F-FCB6441F6F22}" destId="{71EA12C7-2938-4A9D-B329-89B2654B697C}" srcOrd="0" destOrd="0" presId="urn:microsoft.com/office/officeart/2018/2/layout/IconVerticalSolidList"/>
    <dgm:cxn modelId="{B24C94AE-C54A-4400-A6C7-E5601D4E1D04}" srcId="{2F6DCA36-FCA0-4FB8-BF12-8C304B0E324A}" destId="{A01A9877-DEB4-4207-AB36-7F8D71315D92}" srcOrd="0" destOrd="0" parTransId="{82F675C2-6BB3-4A29-A18C-8DE7048D447A}" sibTransId="{9FE11E15-6064-402C-8298-6C93CC0B0A04}"/>
    <dgm:cxn modelId="{0DE2769E-F770-48E2-8408-E4E9F8F3E95B}" type="presParOf" srcId="{A15ABA26-0E7B-46C0-9FB6-D24475BCCE15}" destId="{787102E1-E250-4742-8BA3-805D6CAFC662}" srcOrd="0" destOrd="0" presId="urn:microsoft.com/office/officeart/2018/2/layout/IconVerticalSolidList"/>
    <dgm:cxn modelId="{A7C9750E-B516-4F65-8998-BBD2072CE991}" type="presParOf" srcId="{787102E1-E250-4742-8BA3-805D6CAFC662}" destId="{C14F30AE-2050-454A-893D-9D34375A19DE}" srcOrd="0" destOrd="0" presId="urn:microsoft.com/office/officeart/2018/2/layout/IconVerticalSolidList"/>
    <dgm:cxn modelId="{7464D587-2123-4642-9492-7CB99B90E8C3}" type="presParOf" srcId="{787102E1-E250-4742-8BA3-805D6CAFC662}" destId="{73AD0FEE-406C-4BE5-9514-0C3EB0E68D48}" srcOrd="1" destOrd="0" presId="urn:microsoft.com/office/officeart/2018/2/layout/IconVerticalSolidList"/>
    <dgm:cxn modelId="{818959DA-B0C7-4591-9674-27A07EAF82BE}" type="presParOf" srcId="{787102E1-E250-4742-8BA3-805D6CAFC662}" destId="{8554827E-F8E7-4F68-A91E-A2AA95FBFC12}" srcOrd="2" destOrd="0" presId="urn:microsoft.com/office/officeart/2018/2/layout/IconVerticalSolidList"/>
    <dgm:cxn modelId="{AE650503-98EE-4B42-84AA-C75556D4EA5C}" type="presParOf" srcId="{787102E1-E250-4742-8BA3-805D6CAFC662}" destId="{06795FC7-3172-4B1E-87A7-4E511EF07704}" srcOrd="3" destOrd="0" presId="urn:microsoft.com/office/officeart/2018/2/layout/IconVerticalSolidList"/>
    <dgm:cxn modelId="{E691BA7F-2C08-437F-BD40-DA22D1E845BD}" type="presParOf" srcId="{A15ABA26-0E7B-46C0-9FB6-D24475BCCE15}" destId="{D66A25F0-F8E0-4557-9A99-BFC4A84D4DD8}" srcOrd="1" destOrd="0" presId="urn:microsoft.com/office/officeart/2018/2/layout/IconVerticalSolidList"/>
    <dgm:cxn modelId="{D4226CEE-63CD-4F20-ACF3-78B4039CD3A0}" type="presParOf" srcId="{A15ABA26-0E7B-46C0-9FB6-D24475BCCE15}" destId="{8B18D960-19A3-4EFD-AACB-9D87377EBECC}" srcOrd="2" destOrd="0" presId="urn:microsoft.com/office/officeart/2018/2/layout/IconVerticalSolidList"/>
    <dgm:cxn modelId="{844B0F07-06D9-4525-9329-52D4B29503F3}" type="presParOf" srcId="{8B18D960-19A3-4EFD-AACB-9D87377EBECC}" destId="{73979454-2D1B-4127-9A2E-1B795FDB27D3}" srcOrd="0" destOrd="0" presId="urn:microsoft.com/office/officeart/2018/2/layout/IconVerticalSolidList"/>
    <dgm:cxn modelId="{0896C26F-5D4C-4AA5-BFC9-BEAA408C324A}" type="presParOf" srcId="{8B18D960-19A3-4EFD-AACB-9D87377EBECC}" destId="{773D1A0D-7979-4B10-B0E8-AA79F42C0851}" srcOrd="1" destOrd="0" presId="urn:microsoft.com/office/officeart/2018/2/layout/IconVerticalSolidList"/>
    <dgm:cxn modelId="{598667B6-613B-4D85-8429-CFD86671A9BB}" type="presParOf" srcId="{8B18D960-19A3-4EFD-AACB-9D87377EBECC}" destId="{ED717F16-5EC5-4839-BF66-4B2BB89552BB}" srcOrd="2" destOrd="0" presId="urn:microsoft.com/office/officeart/2018/2/layout/IconVerticalSolidList"/>
    <dgm:cxn modelId="{9887E1A8-E003-467A-AF85-9E120CFD29F0}" type="presParOf" srcId="{8B18D960-19A3-4EFD-AACB-9D87377EBECC}" destId="{71EA12C7-2938-4A9D-B329-89B2654B69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277C6D5-59D6-445B-9856-4E34350580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CAC69D6-D696-464A-9C3D-151069DA8C38}">
      <dgm:prSet/>
      <dgm:spPr/>
      <dgm:t>
        <a:bodyPr/>
        <a:lstStyle/>
        <a:p>
          <a:r>
            <a:rPr lang="en-US"/>
            <a:t>Keep your users involved</a:t>
          </a:r>
        </a:p>
      </dgm:t>
    </dgm:pt>
    <dgm:pt modelId="{858713E5-E116-43C0-B976-BA4FC0047F07}" type="parTrans" cxnId="{8B4C7270-E297-4038-BF5D-98099B1114BE}">
      <dgm:prSet/>
      <dgm:spPr/>
      <dgm:t>
        <a:bodyPr/>
        <a:lstStyle/>
        <a:p>
          <a:endParaRPr lang="en-US"/>
        </a:p>
      </dgm:t>
    </dgm:pt>
    <dgm:pt modelId="{38CD8439-EFAC-4215-9AD5-AF76500A69B7}" type="sibTrans" cxnId="{8B4C7270-E297-4038-BF5D-98099B1114BE}">
      <dgm:prSet/>
      <dgm:spPr/>
      <dgm:t>
        <a:bodyPr/>
        <a:lstStyle/>
        <a:p>
          <a:endParaRPr lang="en-US"/>
        </a:p>
      </dgm:t>
    </dgm:pt>
    <dgm:pt modelId="{2EC58032-6BD6-43E3-BD32-A6000301C14D}">
      <dgm:prSet/>
      <dgm:spPr/>
      <dgm:t>
        <a:bodyPr/>
        <a:lstStyle/>
        <a:p>
          <a:r>
            <a:rPr lang="en-US"/>
            <a:t>Keep your users informed</a:t>
          </a:r>
        </a:p>
      </dgm:t>
    </dgm:pt>
    <dgm:pt modelId="{0FB6EC32-C5C8-4859-9443-97852819A07A}" type="parTrans" cxnId="{30722786-CA07-4CD5-82D0-A29FF848F99A}">
      <dgm:prSet/>
      <dgm:spPr/>
      <dgm:t>
        <a:bodyPr/>
        <a:lstStyle/>
        <a:p>
          <a:endParaRPr lang="en-US"/>
        </a:p>
      </dgm:t>
    </dgm:pt>
    <dgm:pt modelId="{5C744E69-113E-41F7-8587-253787AEE3C8}" type="sibTrans" cxnId="{30722786-CA07-4CD5-82D0-A29FF848F99A}">
      <dgm:prSet/>
      <dgm:spPr/>
      <dgm:t>
        <a:bodyPr/>
        <a:lstStyle/>
        <a:p>
          <a:endParaRPr lang="en-US"/>
        </a:p>
      </dgm:t>
    </dgm:pt>
    <dgm:pt modelId="{D4A76971-1883-4FE7-B53D-6B4C0147EC81}" type="pres">
      <dgm:prSet presAssocID="{6277C6D5-59D6-445B-9856-4E34350580AB}" presName="root" presStyleCnt="0">
        <dgm:presLayoutVars>
          <dgm:dir/>
          <dgm:resizeHandles val="exact"/>
        </dgm:presLayoutVars>
      </dgm:prSet>
      <dgm:spPr/>
    </dgm:pt>
    <dgm:pt modelId="{3B6BD480-9F71-4B19-8BE5-CDA104349C59}" type="pres">
      <dgm:prSet presAssocID="{DCAC69D6-D696-464A-9C3D-151069DA8C38}" presName="compNode" presStyleCnt="0"/>
      <dgm:spPr/>
    </dgm:pt>
    <dgm:pt modelId="{C640F787-8985-4C48-83A2-3BA36D27BDFA}" type="pres">
      <dgm:prSet presAssocID="{DCAC69D6-D696-464A-9C3D-151069DA8C38}" presName="bgRect" presStyleLbl="bgShp" presStyleIdx="0" presStyleCnt="2"/>
      <dgm:spPr/>
    </dgm:pt>
    <dgm:pt modelId="{7CF18131-675A-491B-B2C8-13F3D294CBE9}" type="pres">
      <dgm:prSet presAssocID="{DCAC69D6-D696-464A-9C3D-151069DA8C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FFFA263-852E-4E82-A62D-1729B3575ECA}" type="pres">
      <dgm:prSet presAssocID="{DCAC69D6-D696-464A-9C3D-151069DA8C38}" presName="spaceRect" presStyleCnt="0"/>
      <dgm:spPr/>
    </dgm:pt>
    <dgm:pt modelId="{EF06A0D3-B217-4A1F-A53A-B8006ADAFAB1}" type="pres">
      <dgm:prSet presAssocID="{DCAC69D6-D696-464A-9C3D-151069DA8C38}" presName="parTx" presStyleLbl="revTx" presStyleIdx="0" presStyleCnt="2">
        <dgm:presLayoutVars>
          <dgm:chMax val="0"/>
          <dgm:chPref val="0"/>
        </dgm:presLayoutVars>
      </dgm:prSet>
      <dgm:spPr/>
    </dgm:pt>
    <dgm:pt modelId="{1E742E61-B14E-4681-B65A-401F0FB56926}" type="pres">
      <dgm:prSet presAssocID="{38CD8439-EFAC-4215-9AD5-AF76500A69B7}" presName="sibTrans" presStyleCnt="0"/>
      <dgm:spPr/>
    </dgm:pt>
    <dgm:pt modelId="{BA0BFDAC-0264-41C9-9492-44D3FB570944}" type="pres">
      <dgm:prSet presAssocID="{2EC58032-6BD6-43E3-BD32-A6000301C14D}" presName="compNode" presStyleCnt="0"/>
      <dgm:spPr/>
    </dgm:pt>
    <dgm:pt modelId="{3DF4B757-FD56-4859-9170-21F6FEF9FFB2}" type="pres">
      <dgm:prSet presAssocID="{2EC58032-6BD6-43E3-BD32-A6000301C14D}" presName="bgRect" presStyleLbl="bgShp" presStyleIdx="1" presStyleCnt="2"/>
      <dgm:spPr/>
    </dgm:pt>
    <dgm:pt modelId="{FBDEB062-272E-4A78-9748-A4946962D6C1}" type="pres">
      <dgm:prSet presAssocID="{2EC58032-6BD6-43E3-BD32-A6000301C1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C5F1160-6B6B-4ADF-9BAA-0945D1565A54}" type="pres">
      <dgm:prSet presAssocID="{2EC58032-6BD6-43E3-BD32-A6000301C14D}" presName="spaceRect" presStyleCnt="0"/>
      <dgm:spPr/>
    </dgm:pt>
    <dgm:pt modelId="{ED7BDDC9-D17D-4C7E-A359-C23B5EAD3FFC}" type="pres">
      <dgm:prSet presAssocID="{2EC58032-6BD6-43E3-BD32-A6000301C14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9677445-635C-4312-AA5C-6CB46374505F}" type="presOf" srcId="{2EC58032-6BD6-43E3-BD32-A6000301C14D}" destId="{ED7BDDC9-D17D-4C7E-A359-C23B5EAD3FFC}" srcOrd="0" destOrd="0" presId="urn:microsoft.com/office/officeart/2018/2/layout/IconVerticalSolidList"/>
    <dgm:cxn modelId="{8B4C7270-E297-4038-BF5D-98099B1114BE}" srcId="{6277C6D5-59D6-445B-9856-4E34350580AB}" destId="{DCAC69D6-D696-464A-9C3D-151069DA8C38}" srcOrd="0" destOrd="0" parTransId="{858713E5-E116-43C0-B976-BA4FC0047F07}" sibTransId="{38CD8439-EFAC-4215-9AD5-AF76500A69B7}"/>
    <dgm:cxn modelId="{30722786-CA07-4CD5-82D0-A29FF848F99A}" srcId="{6277C6D5-59D6-445B-9856-4E34350580AB}" destId="{2EC58032-6BD6-43E3-BD32-A6000301C14D}" srcOrd="1" destOrd="0" parTransId="{0FB6EC32-C5C8-4859-9443-97852819A07A}" sibTransId="{5C744E69-113E-41F7-8587-253787AEE3C8}"/>
    <dgm:cxn modelId="{33F57092-8D36-4FAA-A272-A07C9350D3C7}" type="presOf" srcId="{6277C6D5-59D6-445B-9856-4E34350580AB}" destId="{D4A76971-1883-4FE7-B53D-6B4C0147EC81}" srcOrd="0" destOrd="0" presId="urn:microsoft.com/office/officeart/2018/2/layout/IconVerticalSolidList"/>
    <dgm:cxn modelId="{7A5EA4EB-D14C-460B-9AA3-B0E259E1B546}" type="presOf" srcId="{DCAC69D6-D696-464A-9C3D-151069DA8C38}" destId="{EF06A0D3-B217-4A1F-A53A-B8006ADAFAB1}" srcOrd="0" destOrd="0" presId="urn:microsoft.com/office/officeart/2018/2/layout/IconVerticalSolidList"/>
    <dgm:cxn modelId="{5867DC91-54EC-49F2-A520-95571EE968B1}" type="presParOf" srcId="{D4A76971-1883-4FE7-B53D-6B4C0147EC81}" destId="{3B6BD480-9F71-4B19-8BE5-CDA104349C59}" srcOrd="0" destOrd="0" presId="urn:microsoft.com/office/officeart/2018/2/layout/IconVerticalSolidList"/>
    <dgm:cxn modelId="{0027B8BD-854B-4DD9-843E-8EF7BB25A5B6}" type="presParOf" srcId="{3B6BD480-9F71-4B19-8BE5-CDA104349C59}" destId="{C640F787-8985-4C48-83A2-3BA36D27BDFA}" srcOrd="0" destOrd="0" presId="urn:microsoft.com/office/officeart/2018/2/layout/IconVerticalSolidList"/>
    <dgm:cxn modelId="{25E52982-37AD-47D1-B05A-0A2DA199C757}" type="presParOf" srcId="{3B6BD480-9F71-4B19-8BE5-CDA104349C59}" destId="{7CF18131-675A-491B-B2C8-13F3D294CBE9}" srcOrd="1" destOrd="0" presId="urn:microsoft.com/office/officeart/2018/2/layout/IconVerticalSolidList"/>
    <dgm:cxn modelId="{3DDDE27C-4CF8-4841-A282-1B661C472487}" type="presParOf" srcId="{3B6BD480-9F71-4B19-8BE5-CDA104349C59}" destId="{8FFFA263-852E-4E82-A62D-1729B3575ECA}" srcOrd="2" destOrd="0" presId="urn:microsoft.com/office/officeart/2018/2/layout/IconVerticalSolidList"/>
    <dgm:cxn modelId="{49BCC6CC-AABE-4AF6-9D83-8F401DDAE7D4}" type="presParOf" srcId="{3B6BD480-9F71-4B19-8BE5-CDA104349C59}" destId="{EF06A0D3-B217-4A1F-A53A-B8006ADAFAB1}" srcOrd="3" destOrd="0" presId="urn:microsoft.com/office/officeart/2018/2/layout/IconVerticalSolidList"/>
    <dgm:cxn modelId="{999BB4C2-0163-433F-A273-1D25F3F06326}" type="presParOf" srcId="{D4A76971-1883-4FE7-B53D-6B4C0147EC81}" destId="{1E742E61-B14E-4681-B65A-401F0FB56926}" srcOrd="1" destOrd="0" presId="urn:microsoft.com/office/officeart/2018/2/layout/IconVerticalSolidList"/>
    <dgm:cxn modelId="{5302166F-7DC8-462F-B31B-04F7DF683BDB}" type="presParOf" srcId="{D4A76971-1883-4FE7-B53D-6B4C0147EC81}" destId="{BA0BFDAC-0264-41C9-9492-44D3FB570944}" srcOrd="2" destOrd="0" presId="urn:microsoft.com/office/officeart/2018/2/layout/IconVerticalSolidList"/>
    <dgm:cxn modelId="{2878B112-8E3A-47D1-A04B-1B4D37BEEDE2}" type="presParOf" srcId="{BA0BFDAC-0264-41C9-9492-44D3FB570944}" destId="{3DF4B757-FD56-4859-9170-21F6FEF9FFB2}" srcOrd="0" destOrd="0" presId="urn:microsoft.com/office/officeart/2018/2/layout/IconVerticalSolidList"/>
    <dgm:cxn modelId="{0B4C5F7E-CABD-4EA2-B6CB-6FD0A53CC98B}" type="presParOf" srcId="{BA0BFDAC-0264-41C9-9492-44D3FB570944}" destId="{FBDEB062-272E-4A78-9748-A4946962D6C1}" srcOrd="1" destOrd="0" presId="urn:microsoft.com/office/officeart/2018/2/layout/IconVerticalSolidList"/>
    <dgm:cxn modelId="{20EE9510-86AE-4657-9E0F-B2E5ADA1CD26}" type="presParOf" srcId="{BA0BFDAC-0264-41C9-9492-44D3FB570944}" destId="{DC5F1160-6B6B-4ADF-9BAA-0945D1565A54}" srcOrd="2" destOrd="0" presId="urn:microsoft.com/office/officeart/2018/2/layout/IconVerticalSolidList"/>
    <dgm:cxn modelId="{7B695EDF-5E0B-4492-B39B-7E696C0784DF}" type="presParOf" srcId="{BA0BFDAC-0264-41C9-9492-44D3FB570944}" destId="{ED7BDDC9-D17D-4C7E-A359-C23B5EAD3F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B8931DC-C57F-4A00-9472-FFADC17C73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D34B97A-5006-43CF-88D8-1DA7E4C4C119}">
      <dgm:prSet custT="1"/>
      <dgm:spPr/>
      <dgm:t>
        <a:bodyPr/>
        <a:lstStyle/>
        <a:p>
          <a:r>
            <a:rPr lang="en-US" sz="1200" dirty="0">
              <a:hlinkClick xmlns:r="http://schemas.openxmlformats.org/officeDocument/2006/relationships" r:id="rId1"/>
            </a:rPr>
            <a:t>https://learn.xrmcoaches.com/courses/appdesign</a:t>
          </a:r>
          <a:endParaRPr lang="en-US" sz="1200" dirty="0"/>
        </a:p>
      </dgm:t>
    </dgm:pt>
    <dgm:pt modelId="{1A8DD0B1-F8A0-4FA1-94C0-3AC3CA374D57}" type="parTrans" cxnId="{46BE27A0-C3AA-4591-A4B3-74B413F0FF9F}">
      <dgm:prSet/>
      <dgm:spPr/>
      <dgm:t>
        <a:bodyPr/>
        <a:lstStyle/>
        <a:p>
          <a:endParaRPr lang="en-US"/>
        </a:p>
      </dgm:t>
    </dgm:pt>
    <dgm:pt modelId="{F3F50CB9-F8C8-4BBF-B8A8-184E3A6FDBDD}" type="sibTrans" cxnId="{46BE27A0-C3AA-4591-A4B3-74B413F0FF9F}">
      <dgm:prSet/>
      <dgm:spPr/>
      <dgm:t>
        <a:bodyPr/>
        <a:lstStyle/>
        <a:p>
          <a:endParaRPr lang="en-US"/>
        </a:p>
      </dgm:t>
    </dgm:pt>
    <dgm:pt modelId="{94F484A4-93EE-4809-8392-72935E16EB3E}">
      <dgm:prSet/>
      <dgm:spPr/>
      <dgm:t>
        <a:bodyPr/>
        <a:lstStyle/>
        <a:p>
          <a:r>
            <a:rPr lang="en-US" dirty="0"/>
            <a:t>Officially opens on:</a:t>
          </a:r>
          <a:br>
            <a:rPr lang="en-US" dirty="0"/>
          </a:br>
          <a:r>
            <a:rPr lang="en-US" dirty="0"/>
            <a:t>1 March 2020</a:t>
          </a:r>
        </a:p>
      </dgm:t>
    </dgm:pt>
    <dgm:pt modelId="{6C722220-1DAE-4A0E-9875-47683CC83734}" type="parTrans" cxnId="{F6E47BCA-07CF-4FE8-8344-19B60DB8D2B5}">
      <dgm:prSet/>
      <dgm:spPr/>
      <dgm:t>
        <a:bodyPr/>
        <a:lstStyle/>
        <a:p>
          <a:endParaRPr lang="en-US"/>
        </a:p>
      </dgm:t>
    </dgm:pt>
    <dgm:pt modelId="{F7BBD7A0-F854-43C3-A107-D4762CE6155B}" type="sibTrans" cxnId="{F6E47BCA-07CF-4FE8-8344-19B60DB8D2B5}">
      <dgm:prSet/>
      <dgm:spPr/>
      <dgm:t>
        <a:bodyPr/>
        <a:lstStyle/>
        <a:p>
          <a:endParaRPr lang="en-US"/>
        </a:p>
      </dgm:t>
    </dgm:pt>
    <dgm:pt modelId="{70C7984F-B36C-4CEE-AADF-98EFE6002473}">
      <dgm:prSet/>
      <dgm:spPr/>
      <dgm:t>
        <a:bodyPr/>
        <a:lstStyle/>
        <a:p>
          <a:r>
            <a:rPr lang="en-US"/>
            <a:t>Introductory pricing of $97</a:t>
          </a:r>
        </a:p>
      </dgm:t>
    </dgm:pt>
    <dgm:pt modelId="{581A90B8-A8CA-4194-B4F8-D15B2E860EE9}" type="parTrans" cxnId="{B454C033-4191-4161-B56F-8A27DD2B9E0F}">
      <dgm:prSet/>
      <dgm:spPr/>
      <dgm:t>
        <a:bodyPr/>
        <a:lstStyle/>
        <a:p>
          <a:endParaRPr lang="en-US"/>
        </a:p>
      </dgm:t>
    </dgm:pt>
    <dgm:pt modelId="{96A5DE8C-25B6-4275-84B6-0B5F8566C8B5}" type="sibTrans" cxnId="{B454C033-4191-4161-B56F-8A27DD2B9E0F}">
      <dgm:prSet/>
      <dgm:spPr/>
      <dgm:t>
        <a:bodyPr/>
        <a:lstStyle/>
        <a:p>
          <a:endParaRPr lang="en-US"/>
        </a:p>
      </dgm:t>
    </dgm:pt>
    <dgm:pt modelId="{18093F7A-2958-45B0-B355-F449237650C6}">
      <dgm:prSet/>
      <dgm:spPr/>
      <dgm:t>
        <a:bodyPr/>
        <a:lstStyle/>
        <a:p>
          <a:r>
            <a:rPr lang="en-US" dirty="0"/>
            <a:t>After 1 March, the normal price will be $197</a:t>
          </a:r>
        </a:p>
      </dgm:t>
    </dgm:pt>
    <dgm:pt modelId="{25500CB4-7B90-41AC-B116-C0CC0DF9A3E6}" type="parTrans" cxnId="{A419CE86-E402-456B-A8F7-2C7E86567A0E}">
      <dgm:prSet/>
      <dgm:spPr/>
      <dgm:t>
        <a:bodyPr/>
        <a:lstStyle/>
        <a:p>
          <a:endParaRPr lang="en-US"/>
        </a:p>
      </dgm:t>
    </dgm:pt>
    <dgm:pt modelId="{6D99BF26-0DC3-4521-863E-914A49E84B1D}" type="sibTrans" cxnId="{A419CE86-E402-456B-A8F7-2C7E86567A0E}">
      <dgm:prSet/>
      <dgm:spPr/>
      <dgm:t>
        <a:bodyPr/>
        <a:lstStyle/>
        <a:p>
          <a:endParaRPr lang="en-US"/>
        </a:p>
      </dgm:t>
    </dgm:pt>
    <dgm:pt modelId="{F2A9B775-A602-4EBC-A703-60394066A652}" type="pres">
      <dgm:prSet presAssocID="{5B8931DC-C57F-4A00-9472-FFADC17C73C8}" presName="root" presStyleCnt="0">
        <dgm:presLayoutVars>
          <dgm:dir/>
          <dgm:resizeHandles val="exact"/>
        </dgm:presLayoutVars>
      </dgm:prSet>
      <dgm:spPr/>
    </dgm:pt>
    <dgm:pt modelId="{E2DCB2DD-A122-40BF-99F6-9ED1766C9A5A}" type="pres">
      <dgm:prSet presAssocID="{8D34B97A-5006-43CF-88D8-1DA7E4C4C119}" presName="compNode" presStyleCnt="0"/>
      <dgm:spPr/>
    </dgm:pt>
    <dgm:pt modelId="{CBDB8639-A033-497D-9A2A-36E12AD15557}" type="pres">
      <dgm:prSet presAssocID="{8D34B97A-5006-43CF-88D8-1DA7E4C4C119}" presName="bgRect" presStyleLbl="bgShp" presStyleIdx="0" presStyleCnt="4"/>
      <dgm:spPr/>
    </dgm:pt>
    <dgm:pt modelId="{56EF3935-7D8F-4BAB-A5D4-911016D881C1}" type="pres">
      <dgm:prSet presAssocID="{8D34B97A-5006-43CF-88D8-1DA7E4C4C119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E386CFC-A223-482F-BDE3-1CC98966896A}" type="pres">
      <dgm:prSet presAssocID="{8D34B97A-5006-43CF-88D8-1DA7E4C4C119}" presName="spaceRect" presStyleCnt="0"/>
      <dgm:spPr/>
    </dgm:pt>
    <dgm:pt modelId="{BB210385-DD21-4D5E-B844-98033E7F0D87}" type="pres">
      <dgm:prSet presAssocID="{8D34B97A-5006-43CF-88D8-1DA7E4C4C119}" presName="parTx" presStyleLbl="revTx" presStyleIdx="0" presStyleCnt="4">
        <dgm:presLayoutVars>
          <dgm:chMax val="0"/>
          <dgm:chPref val="0"/>
        </dgm:presLayoutVars>
      </dgm:prSet>
      <dgm:spPr/>
    </dgm:pt>
    <dgm:pt modelId="{736370FC-875B-46E7-92A2-2D35AEC9FF85}" type="pres">
      <dgm:prSet presAssocID="{F3F50CB9-F8C8-4BBF-B8A8-184E3A6FDBDD}" presName="sibTrans" presStyleCnt="0"/>
      <dgm:spPr/>
    </dgm:pt>
    <dgm:pt modelId="{626C866C-3595-4763-A18B-4D3570BA4AF4}" type="pres">
      <dgm:prSet presAssocID="{94F484A4-93EE-4809-8392-72935E16EB3E}" presName="compNode" presStyleCnt="0"/>
      <dgm:spPr/>
    </dgm:pt>
    <dgm:pt modelId="{CB99F671-4541-4A22-95F8-C557E7BE49E6}" type="pres">
      <dgm:prSet presAssocID="{94F484A4-93EE-4809-8392-72935E16EB3E}" presName="bgRect" presStyleLbl="bgShp" presStyleIdx="1" presStyleCnt="4"/>
      <dgm:spPr/>
    </dgm:pt>
    <dgm:pt modelId="{BF4FE79F-FD43-4F8A-A22D-FF6903A21275}" type="pres">
      <dgm:prSet presAssocID="{94F484A4-93EE-4809-8392-72935E16EB3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C896259-3A50-41CC-9101-CD46D3928D5E}" type="pres">
      <dgm:prSet presAssocID="{94F484A4-93EE-4809-8392-72935E16EB3E}" presName="spaceRect" presStyleCnt="0"/>
      <dgm:spPr/>
    </dgm:pt>
    <dgm:pt modelId="{FE25915E-34D3-4C76-818F-CB7259869074}" type="pres">
      <dgm:prSet presAssocID="{94F484A4-93EE-4809-8392-72935E16EB3E}" presName="parTx" presStyleLbl="revTx" presStyleIdx="1" presStyleCnt="4">
        <dgm:presLayoutVars>
          <dgm:chMax val="0"/>
          <dgm:chPref val="0"/>
        </dgm:presLayoutVars>
      </dgm:prSet>
      <dgm:spPr/>
    </dgm:pt>
    <dgm:pt modelId="{A4E42A4E-1C43-412B-9ACC-C49350C39F71}" type="pres">
      <dgm:prSet presAssocID="{F7BBD7A0-F854-43C3-A107-D4762CE6155B}" presName="sibTrans" presStyleCnt="0"/>
      <dgm:spPr/>
    </dgm:pt>
    <dgm:pt modelId="{D37583DA-18DC-4EBE-B3AD-34AA7C1F6BEA}" type="pres">
      <dgm:prSet presAssocID="{70C7984F-B36C-4CEE-AADF-98EFE6002473}" presName="compNode" presStyleCnt="0"/>
      <dgm:spPr/>
    </dgm:pt>
    <dgm:pt modelId="{8325B6C0-8E60-4191-A608-E0DB4D496AC6}" type="pres">
      <dgm:prSet presAssocID="{70C7984F-B36C-4CEE-AADF-98EFE6002473}" presName="bgRect" presStyleLbl="bgShp" presStyleIdx="2" presStyleCnt="4"/>
      <dgm:spPr/>
    </dgm:pt>
    <dgm:pt modelId="{7C3D7724-6E5F-45D9-8554-2767DAFA936C}" type="pres">
      <dgm:prSet presAssocID="{70C7984F-B36C-4CEE-AADF-98EFE6002473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37772B6-0680-4F5D-B4B6-F470496D5113}" type="pres">
      <dgm:prSet presAssocID="{70C7984F-B36C-4CEE-AADF-98EFE6002473}" presName="spaceRect" presStyleCnt="0"/>
      <dgm:spPr/>
    </dgm:pt>
    <dgm:pt modelId="{C5BFB097-C279-4678-A2C9-D1B41195E0EB}" type="pres">
      <dgm:prSet presAssocID="{70C7984F-B36C-4CEE-AADF-98EFE6002473}" presName="parTx" presStyleLbl="revTx" presStyleIdx="2" presStyleCnt="4">
        <dgm:presLayoutVars>
          <dgm:chMax val="0"/>
          <dgm:chPref val="0"/>
        </dgm:presLayoutVars>
      </dgm:prSet>
      <dgm:spPr/>
    </dgm:pt>
    <dgm:pt modelId="{49A0CC65-3F9F-408E-A1C1-565D12F0DA38}" type="pres">
      <dgm:prSet presAssocID="{96A5DE8C-25B6-4275-84B6-0B5F8566C8B5}" presName="sibTrans" presStyleCnt="0"/>
      <dgm:spPr/>
    </dgm:pt>
    <dgm:pt modelId="{695EAB5E-4C8C-4888-9D10-CF01DB7C9E1D}" type="pres">
      <dgm:prSet presAssocID="{18093F7A-2958-45B0-B355-F449237650C6}" presName="compNode" presStyleCnt="0"/>
      <dgm:spPr/>
    </dgm:pt>
    <dgm:pt modelId="{7352033D-3EDA-4AB8-8CA6-9F84211FAE92}" type="pres">
      <dgm:prSet presAssocID="{18093F7A-2958-45B0-B355-F449237650C6}" presName="bgRect" presStyleLbl="bgShp" presStyleIdx="3" presStyleCnt="4"/>
      <dgm:spPr/>
    </dgm:pt>
    <dgm:pt modelId="{8996677B-5D12-414C-8D07-97E67AE84488}" type="pres">
      <dgm:prSet presAssocID="{18093F7A-2958-45B0-B355-F449237650C6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861F220-8E1C-43E6-8A17-BC8766A9F9A6}" type="pres">
      <dgm:prSet presAssocID="{18093F7A-2958-45B0-B355-F449237650C6}" presName="spaceRect" presStyleCnt="0"/>
      <dgm:spPr/>
    </dgm:pt>
    <dgm:pt modelId="{F995282F-1659-4C66-B1D4-710C756D52BA}" type="pres">
      <dgm:prSet presAssocID="{18093F7A-2958-45B0-B355-F449237650C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54C033-4191-4161-B56F-8A27DD2B9E0F}" srcId="{5B8931DC-C57F-4A00-9472-FFADC17C73C8}" destId="{70C7984F-B36C-4CEE-AADF-98EFE6002473}" srcOrd="2" destOrd="0" parTransId="{581A90B8-A8CA-4194-B4F8-D15B2E860EE9}" sibTransId="{96A5DE8C-25B6-4275-84B6-0B5F8566C8B5}"/>
    <dgm:cxn modelId="{1F404337-F83B-4061-98C6-B7E84BCD26F6}" type="presOf" srcId="{5B8931DC-C57F-4A00-9472-FFADC17C73C8}" destId="{F2A9B775-A602-4EBC-A703-60394066A652}" srcOrd="0" destOrd="0" presId="urn:microsoft.com/office/officeart/2018/2/layout/IconVerticalSolidList"/>
    <dgm:cxn modelId="{B731F34C-D786-4A39-B2AA-F658E8BCDE4E}" type="presOf" srcId="{8D34B97A-5006-43CF-88D8-1DA7E4C4C119}" destId="{BB210385-DD21-4D5E-B844-98033E7F0D87}" srcOrd="0" destOrd="0" presId="urn:microsoft.com/office/officeart/2018/2/layout/IconVerticalSolidList"/>
    <dgm:cxn modelId="{6ABB6B57-443D-49F7-84B6-25E4C722CB86}" type="presOf" srcId="{18093F7A-2958-45B0-B355-F449237650C6}" destId="{F995282F-1659-4C66-B1D4-710C756D52BA}" srcOrd="0" destOrd="0" presId="urn:microsoft.com/office/officeart/2018/2/layout/IconVerticalSolidList"/>
    <dgm:cxn modelId="{A419CE86-E402-456B-A8F7-2C7E86567A0E}" srcId="{5B8931DC-C57F-4A00-9472-FFADC17C73C8}" destId="{18093F7A-2958-45B0-B355-F449237650C6}" srcOrd="3" destOrd="0" parTransId="{25500CB4-7B90-41AC-B116-C0CC0DF9A3E6}" sibTransId="{6D99BF26-0DC3-4521-863E-914A49E84B1D}"/>
    <dgm:cxn modelId="{F20DB88E-5E3B-4DE5-82FC-FCC3994097F6}" type="presOf" srcId="{70C7984F-B36C-4CEE-AADF-98EFE6002473}" destId="{C5BFB097-C279-4678-A2C9-D1B41195E0EB}" srcOrd="0" destOrd="0" presId="urn:microsoft.com/office/officeart/2018/2/layout/IconVerticalSolidList"/>
    <dgm:cxn modelId="{46BE27A0-C3AA-4591-A4B3-74B413F0FF9F}" srcId="{5B8931DC-C57F-4A00-9472-FFADC17C73C8}" destId="{8D34B97A-5006-43CF-88D8-1DA7E4C4C119}" srcOrd="0" destOrd="0" parTransId="{1A8DD0B1-F8A0-4FA1-94C0-3AC3CA374D57}" sibTransId="{F3F50CB9-F8C8-4BBF-B8A8-184E3A6FDBDD}"/>
    <dgm:cxn modelId="{1CBAFDAD-592D-4F3A-A7F8-41271715AAB1}" type="presOf" srcId="{94F484A4-93EE-4809-8392-72935E16EB3E}" destId="{FE25915E-34D3-4C76-818F-CB7259869074}" srcOrd="0" destOrd="0" presId="urn:microsoft.com/office/officeart/2018/2/layout/IconVerticalSolidList"/>
    <dgm:cxn modelId="{F6E47BCA-07CF-4FE8-8344-19B60DB8D2B5}" srcId="{5B8931DC-C57F-4A00-9472-FFADC17C73C8}" destId="{94F484A4-93EE-4809-8392-72935E16EB3E}" srcOrd="1" destOrd="0" parTransId="{6C722220-1DAE-4A0E-9875-47683CC83734}" sibTransId="{F7BBD7A0-F854-43C3-A107-D4762CE6155B}"/>
    <dgm:cxn modelId="{99881050-5C5B-48FC-992F-76F40F434CDE}" type="presParOf" srcId="{F2A9B775-A602-4EBC-A703-60394066A652}" destId="{E2DCB2DD-A122-40BF-99F6-9ED1766C9A5A}" srcOrd="0" destOrd="0" presId="urn:microsoft.com/office/officeart/2018/2/layout/IconVerticalSolidList"/>
    <dgm:cxn modelId="{743FCAC9-C198-47F5-B7DD-45A92F52BA6E}" type="presParOf" srcId="{E2DCB2DD-A122-40BF-99F6-9ED1766C9A5A}" destId="{CBDB8639-A033-497D-9A2A-36E12AD15557}" srcOrd="0" destOrd="0" presId="urn:microsoft.com/office/officeart/2018/2/layout/IconVerticalSolidList"/>
    <dgm:cxn modelId="{3B829BD4-4EB2-4886-ADF1-95F208893D1F}" type="presParOf" srcId="{E2DCB2DD-A122-40BF-99F6-9ED1766C9A5A}" destId="{56EF3935-7D8F-4BAB-A5D4-911016D881C1}" srcOrd="1" destOrd="0" presId="urn:microsoft.com/office/officeart/2018/2/layout/IconVerticalSolidList"/>
    <dgm:cxn modelId="{743F06F0-922A-4A02-B68A-F56ADFC6C260}" type="presParOf" srcId="{E2DCB2DD-A122-40BF-99F6-9ED1766C9A5A}" destId="{BE386CFC-A223-482F-BDE3-1CC98966896A}" srcOrd="2" destOrd="0" presId="urn:microsoft.com/office/officeart/2018/2/layout/IconVerticalSolidList"/>
    <dgm:cxn modelId="{B994F80B-A8B3-4924-B305-420739DA32C6}" type="presParOf" srcId="{E2DCB2DD-A122-40BF-99F6-9ED1766C9A5A}" destId="{BB210385-DD21-4D5E-B844-98033E7F0D87}" srcOrd="3" destOrd="0" presId="urn:microsoft.com/office/officeart/2018/2/layout/IconVerticalSolidList"/>
    <dgm:cxn modelId="{01315CE0-D1BE-40B6-8116-1FC299CCC4E9}" type="presParOf" srcId="{F2A9B775-A602-4EBC-A703-60394066A652}" destId="{736370FC-875B-46E7-92A2-2D35AEC9FF85}" srcOrd="1" destOrd="0" presId="urn:microsoft.com/office/officeart/2018/2/layout/IconVerticalSolidList"/>
    <dgm:cxn modelId="{00038E22-87D4-47C5-9474-770A152655FF}" type="presParOf" srcId="{F2A9B775-A602-4EBC-A703-60394066A652}" destId="{626C866C-3595-4763-A18B-4D3570BA4AF4}" srcOrd="2" destOrd="0" presId="urn:microsoft.com/office/officeart/2018/2/layout/IconVerticalSolidList"/>
    <dgm:cxn modelId="{3B493EA6-970A-4EDD-B4BB-CE828635A31B}" type="presParOf" srcId="{626C866C-3595-4763-A18B-4D3570BA4AF4}" destId="{CB99F671-4541-4A22-95F8-C557E7BE49E6}" srcOrd="0" destOrd="0" presId="urn:microsoft.com/office/officeart/2018/2/layout/IconVerticalSolidList"/>
    <dgm:cxn modelId="{06011DFD-E788-408C-A14F-A0C0572CF9E7}" type="presParOf" srcId="{626C866C-3595-4763-A18B-4D3570BA4AF4}" destId="{BF4FE79F-FD43-4F8A-A22D-FF6903A21275}" srcOrd="1" destOrd="0" presId="urn:microsoft.com/office/officeart/2018/2/layout/IconVerticalSolidList"/>
    <dgm:cxn modelId="{F3596287-18B0-467B-BD91-47F9CFA66D2D}" type="presParOf" srcId="{626C866C-3595-4763-A18B-4D3570BA4AF4}" destId="{3C896259-3A50-41CC-9101-CD46D3928D5E}" srcOrd="2" destOrd="0" presId="urn:microsoft.com/office/officeart/2018/2/layout/IconVerticalSolidList"/>
    <dgm:cxn modelId="{27F5F4F8-E86B-4AA5-AF2E-1A7CF2FC51C1}" type="presParOf" srcId="{626C866C-3595-4763-A18B-4D3570BA4AF4}" destId="{FE25915E-34D3-4C76-818F-CB7259869074}" srcOrd="3" destOrd="0" presId="urn:microsoft.com/office/officeart/2018/2/layout/IconVerticalSolidList"/>
    <dgm:cxn modelId="{6B73A9E5-B5CA-403A-AF9E-0D1C7CFF422E}" type="presParOf" srcId="{F2A9B775-A602-4EBC-A703-60394066A652}" destId="{A4E42A4E-1C43-412B-9ACC-C49350C39F71}" srcOrd="3" destOrd="0" presId="urn:microsoft.com/office/officeart/2018/2/layout/IconVerticalSolidList"/>
    <dgm:cxn modelId="{BD8E0377-093A-4F87-9759-640ED1E0D43C}" type="presParOf" srcId="{F2A9B775-A602-4EBC-A703-60394066A652}" destId="{D37583DA-18DC-4EBE-B3AD-34AA7C1F6BEA}" srcOrd="4" destOrd="0" presId="urn:microsoft.com/office/officeart/2018/2/layout/IconVerticalSolidList"/>
    <dgm:cxn modelId="{757ECB6F-1AAE-49C8-97F5-62258A460316}" type="presParOf" srcId="{D37583DA-18DC-4EBE-B3AD-34AA7C1F6BEA}" destId="{8325B6C0-8E60-4191-A608-E0DB4D496AC6}" srcOrd="0" destOrd="0" presId="urn:microsoft.com/office/officeart/2018/2/layout/IconVerticalSolidList"/>
    <dgm:cxn modelId="{A169D6E8-7636-4584-85A6-9E1E937A7836}" type="presParOf" srcId="{D37583DA-18DC-4EBE-B3AD-34AA7C1F6BEA}" destId="{7C3D7724-6E5F-45D9-8554-2767DAFA936C}" srcOrd="1" destOrd="0" presId="urn:microsoft.com/office/officeart/2018/2/layout/IconVerticalSolidList"/>
    <dgm:cxn modelId="{34E4EA76-1794-42B1-963C-6C05BA90C49E}" type="presParOf" srcId="{D37583DA-18DC-4EBE-B3AD-34AA7C1F6BEA}" destId="{A37772B6-0680-4F5D-B4B6-F470496D5113}" srcOrd="2" destOrd="0" presId="urn:microsoft.com/office/officeart/2018/2/layout/IconVerticalSolidList"/>
    <dgm:cxn modelId="{4C2A9E7F-C756-4E3F-ADA4-9D775CBEBC7E}" type="presParOf" srcId="{D37583DA-18DC-4EBE-B3AD-34AA7C1F6BEA}" destId="{C5BFB097-C279-4678-A2C9-D1B41195E0EB}" srcOrd="3" destOrd="0" presId="urn:microsoft.com/office/officeart/2018/2/layout/IconVerticalSolidList"/>
    <dgm:cxn modelId="{02A71EEA-06DC-4DC3-87A6-8F9C92371A1E}" type="presParOf" srcId="{F2A9B775-A602-4EBC-A703-60394066A652}" destId="{49A0CC65-3F9F-408E-A1C1-565D12F0DA38}" srcOrd="5" destOrd="0" presId="urn:microsoft.com/office/officeart/2018/2/layout/IconVerticalSolidList"/>
    <dgm:cxn modelId="{C4A5A566-974C-45CC-9DF8-28DC124AEDC4}" type="presParOf" srcId="{F2A9B775-A602-4EBC-A703-60394066A652}" destId="{695EAB5E-4C8C-4888-9D10-CF01DB7C9E1D}" srcOrd="6" destOrd="0" presId="urn:microsoft.com/office/officeart/2018/2/layout/IconVerticalSolidList"/>
    <dgm:cxn modelId="{24537AB9-6976-4EB4-BC23-38B8BCC606B7}" type="presParOf" srcId="{695EAB5E-4C8C-4888-9D10-CF01DB7C9E1D}" destId="{7352033D-3EDA-4AB8-8CA6-9F84211FAE92}" srcOrd="0" destOrd="0" presId="urn:microsoft.com/office/officeart/2018/2/layout/IconVerticalSolidList"/>
    <dgm:cxn modelId="{A09AE314-6737-4E1D-9C8B-E8A1F44938F7}" type="presParOf" srcId="{695EAB5E-4C8C-4888-9D10-CF01DB7C9E1D}" destId="{8996677B-5D12-414C-8D07-97E67AE84488}" srcOrd="1" destOrd="0" presId="urn:microsoft.com/office/officeart/2018/2/layout/IconVerticalSolidList"/>
    <dgm:cxn modelId="{847FDB56-B65C-45CF-AD02-8E4F26F97C92}" type="presParOf" srcId="{695EAB5E-4C8C-4888-9D10-CF01DB7C9E1D}" destId="{A861F220-8E1C-43E6-8A17-BC8766A9F9A6}" srcOrd="2" destOrd="0" presId="urn:microsoft.com/office/officeart/2018/2/layout/IconVerticalSolidList"/>
    <dgm:cxn modelId="{124771AE-9497-483A-BDFC-3A6BD9C30E1C}" type="presParOf" srcId="{695EAB5E-4C8C-4888-9D10-CF01DB7C9E1D}" destId="{F995282F-1659-4C66-B1D4-710C756D52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5D6FFD-7085-4BE3-A6B6-FBD98580ED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A31DA74-AC9D-4C32-8051-7BAFBA17BC43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http://learn.xrmcoaches.com</a:t>
          </a:r>
          <a:endParaRPr lang="en-US"/>
        </a:p>
      </dgm:t>
    </dgm:pt>
    <dgm:pt modelId="{125BFC34-7383-4310-A152-A0240316E172}" type="parTrans" cxnId="{82242626-5B4C-4828-BB6D-C14897CB8E8A}">
      <dgm:prSet/>
      <dgm:spPr/>
      <dgm:t>
        <a:bodyPr/>
        <a:lstStyle/>
        <a:p>
          <a:endParaRPr lang="en-US"/>
        </a:p>
      </dgm:t>
    </dgm:pt>
    <dgm:pt modelId="{3FF1960C-2193-45FB-B8A6-6FEE21CB3384}" type="sibTrans" cxnId="{82242626-5B4C-4828-BB6D-C14897CB8E8A}">
      <dgm:prSet/>
      <dgm:spPr/>
      <dgm:t>
        <a:bodyPr/>
        <a:lstStyle/>
        <a:p>
          <a:endParaRPr lang="en-US"/>
        </a:p>
      </dgm:t>
    </dgm:pt>
    <dgm:pt modelId="{9CE078AA-53B5-4EF8-95F7-5F65280CB796}">
      <dgm:prSet/>
      <dgm:spPr/>
      <dgm:t>
        <a:bodyPr/>
        <a:lstStyle/>
        <a:p>
          <a:r>
            <a:rPr lang="en-US"/>
            <a:t>JavaScript Training</a:t>
          </a:r>
        </a:p>
      </dgm:t>
    </dgm:pt>
    <dgm:pt modelId="{912420DD-AA50-47C9-95E7-C3796AE90D2A}" type="parTrans" cxnId="{DB814972-C9EB-45CF-A8E7-E03274F6AB2B}">
      <dgm:prSet/>
      <dgm:spPr/>
      <dgm:t>
        <a:bodyPr/>
        <a:lstStyle/>
        <a:p>
          <a:endParaRPr lang="en-US"/>
        </a:p>
      </dgm:t>
    </dgm:pt>
    <dgm:pt modelId="{45BA6F91-1006-4679-A59E-540A38E54B9A}" type="sibTrans" cxnId="{DB814972-C9EB-45CF-A8E7-E03274F6AB2B}">
      <dgm:prSet/>
      <dgm:spPr/>
      <dgm:t>
        <a:bodyPr/>
        <a:lstStyle/>
        <a:p>
          <a:endParaRPr lang="en-US"/>
        </a:p>
      </dgm:t>
    </dgm:pt>
    <dgm:pt modelId="{1C05ABF4-9F5B-4686-A5D3-27FD0DE1C222}">
      <dgm:prSet/>
      <dgm:spPr/>
      <dgm:t>
        <a:bodyPr/>
        <a:lstStyle/>
        <a:p>
          <a:r>
            <a:rPr lang="en-US"/>
            <a:t>Free and Paid courses</a:t>
          </a:r>
        </a:p>
      </dgm:t>
    </dgm:pt>
    <dgm:pt modelId="{E653522C-3FDD-4E21-A7DC-2811D2BC053F}" type="parTrans" cxnId="{0796293D-ADBE-43C8-A3CA-2E2C56307538}">
      <dgm:prSet/>
      <dgm:spPr/>
      <dgm:t>
        <a:bodyPr/>
        <a:lstStyle/>
        <a:p>
          <a:endParaRPr lang="en-US"/>
        </a:p>
      </dgm:t>
    </dgm:pt>
    <dgm:pt modelId="{F8980776-E454-42D0-B505-79CC0971011C}" type="sibTrans" cxnId="{0796293D-ADBE-43C8-A3CA-2E2C56307538}">
      <dgm:prSet/>
      <dgm:spPr/>
      <dgm:t>
        <a:bodyPr/>
        <a:lstStyle/>
        <a:p>
          <a:endParaRPr lang="en-US"/>
        </a:p>
      </dgm:t>
    </dgm:pt>
    <dgm:pt modelId="{59CF379A-8E9C-436E-85BA-3804E2BE6D7F}" type="pres">
      <dgm:prSet presAssocID="{A55D6FFD-7085-4BE3-A6B6-FBD98580EDB2}" presName="root" presStyleCnt="0">
        <dgm:presLayoutVars>
          <dgm:dir/>
          <dgm:resizeHandles val="exact"/>
        </dgm:presLayoutVars>
      </dgm:prSet>
      <dgm:spPr/>
    </dgm:pt>
    <dgm:pt modelId="{4314FDF4-1F7D-490B-8D4D-B003DDD86636}" type="pres">
      <dgm:prSet presAssocID="{7A31DA74-AC9D-4C32-8051-7BAFBA17BC43}" presName="compNode" presStyleCnt="0"/>
      <dgm:spPr/>
    </dgm:pt>
    <dgm:pt modelId="{7CDF755F-6B14-475E-9BD5-52770E27FD7B}" type="pres">
      <dgm:prSet presAssocID="{7A31DA74-AC9D-4C32-8051-7BAFBA17BC43}" presName="bgRect" presStyleLbl="bgShp" presStyleIdx="0" presStyleCnt="2"/>
      <dgm:spPr/>
    </dgm:pt>
    <dgm:pt modelId="{7FB4C7DB-F730-416E-A2B7-E9ED97E7173E}" type="pres">
      <dgm:prSet presAssocID="{7A31DA74-AC9D-4C32-8051-7BAFBA17BC43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A7314CB-8D4B-4555-88C2-D992C220698F}" type="pres">
      <dgm:prSet presAssocID="{7A31DA74-AC9D-4C32-8051-7BAFBA17BC43}" presName="spaceRect" presStyleCnt="0"/>
      <dgm:spPr/>
    </dgm:pt>
    <dgm:pt modelId="{4179F2FC-21BF-4BB3-A704-E6CBC17BB699}" type="pres">
      <dgm:prSet presAssocID="{7A31DA74-AC9D-4C32-8051-7BAFBA17BC43}" presName="parTx" presStyleLbl="revTx" presStyleIdx="0" presStyleCnt="3">
        <dgm:presLayoutVars>
          <dgm:chMax val="0"/>
          <dgm:chPref val="0"/>
        </dgm:presLayoutVars>
      </dgm:prSet>
      <dgm:spPr/>
    </dgm:pt>
    <dgm:pt modelId="{9296E079-4D76-42FE-9D8E-0EA498F71650}" type="pres">
      <dgm:prSet presAssocID="{3FF1960C-2193-45FB-B8A6-6FEE21CB3384}" presName="sibTrans" presStyleCnt="0"/>
      <dgm:spPr/>
    </dgm:pt>
    <dgm:pt modelId="{06E526BA-97D0-4352-BF3A-89807662C618}" type="pres">
      <dgm:prSet presAssocID="{9CE078AA-53B5-4EF8-95F7-5F65280CB796}" presName="compNode" presStyleCnt="0"/>
      <dgm:spPr/>
    </dgm:pt>
    <dgm:pt modelId="{531FB06E-A2DC-468C-AD75-CFEF81987233}" type="pres">
      <dgm:prSet presAssocID="{9CE078AA-53B5-4EF8-95F7-5F65280CB796}" presName="bgRect" presStyleLbl="bgShp" presStyleIdx="1" presStyleCnt="2"/>
      <dgm:spPr/>
    </dgm:pt>
    <dgm:pt modelId="{72CE2583-27A5-4E1F-88D8-F800D6BF8892}" type="pres">
      <dgm:prSet presAssocID="{9CE078AA-53B5-4EF8-95F7-5F65280CB796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AA82E64-9300-47CD-A2EA-F9B1419253DD}" type="pres">
      <dgm:prSet presAssocID="{9CE078AA-53B5-4EF8-95F7-5F65280CB796}" presName="spaceRect" presStyleCnt="0"/>
      <dgm:spPr/>
    </dgm:pt>
    <dgm:pt modelId="{395265D4-69B7-4821-BB77-3A0A13DE2054}" type="pres">
      <dgm:prSet presAssocID="{9CE078AA-53B5-4EF8-95F7-5F65280CB796}" presName="parTx" presStyleLbl="revTx" presStyleIdx="1" presStyleCnt="3">
        <dgm:presLayoutVars>
          <dgm:chMax val="0"/>
          <dgm:chPref val="0"/>
        </dgm:presLayoutVars>
      </dgm:prSet>
      <dgm:spPr/>
    </dgm:pt>
    <dgm:pt modelId="{B39EA2CB-85CC-445B-986F-82FD0DAC9038}" type="pres">
      <dgm:prSet presAssocID="{9CE078AA-53B5-4EF8-95F7-5F65280CB796}" presName="desTx" presStyleLbl="revTx" presStyleIdx="2" presStyleCnt="3">
        <dgm:presLayoutVars/>
      </dgm:prSet>
      <dgm:spPr/>
    </dgm:pt>
  </dgm:ptLst>
  <dgm:cxnLst>
    <dgm:cxn modelId="{82242626-5B4C-4828-BB6D-C14897CB8E8A}" srcId="{A55D6FFD-7085-4BE3-A6B6-FBD98580EDB2}" destId="{7A31DA74-AC9D-4C32-8051-7BAFBA17BC43}" srcOrd="0" destOrd="0" parTransId="{125BFC34-7383-4310-A152-A0240316E172}" sibTransId="{3FF1960C-2193-45FB-B8A6-6FEE21CB3384}"/>
    <dgm:cxn modelId="{0796293D-ADBE-43C8-A3CA-2E2C56307538}" srcId="{9CE078AA-53B5-4EF8-95F7-5F65280CB796}" destId="{1C05ABF4-9F5B-4686-A5D3-27FD0DE1C222}" srcOrd="0" destOrd="0" parTransId="{E653522C-3FDD-4E21-A7DC-2811D2BC053F}" sibTransId="{F8980776-E454-42D0-B505-79CC0971011C}"/>
    <dgm:cxn modelId="{DB814972-C9EB-45CF-A8E7-E03274F6AB2B}" srcId="{A55D6FFD-7085-4BE3-A6B6-FBD98580EDB2}" destId="{9CE078AA-53B5-4EF8-95F7-5F65280CB796}" srcOrd="1" destOrd="0" parTransId="{912420DD-AA50-47C9-95E7-C3796AE90D2A}" sibTransId="{45BA6F91-1006-4679-A59E-540A38E54B9A}"/>
    <dgm:cxn modelId="{F32CD086-76FC-4F0A-9909-D8EB411CBD55}" type="presOf" srcId="{9CE078AA-53B5-4EF8-95F7-5F65280CB796}" destId="{395265D4-69B7-4821-BB77-3A0A13DE2054}" srcOrd="0" destOrd="0" presId="urn:microsoft.com/office/officeart/2018/2/layout/IconVerticalSolidList"/>
    <dgm:cxn modelId="{0B8BC38B-BF8B-4ADC-848A-D0C99E45DFB7}" type="presOf" srcId="{1C05ABF4-9F5B-4686-A5D3-27FD0DE1C222}" destId="{B39EA2CB-85CC-445B-986F-82FD0DAC9038}" srcOrd="0" destOrd="0" presId="urn:microsoft.com/office/officeart/2018/2/layout/IconVerticalSolidList"/>
    <dgm:cxn modelId="{67B5CEB0-1EE8-4370-ABA1-2CC3CE6390E0}" type="presOf" srcId="{7A31DA74-AC9D-4C32-8051-7BAFBA17BC43}" destId="{4179F2FC-21BF-4BB3-A704-E6CBC17BB699}" srcOrd="0" destOrd="0" presId="urn:microsoft.com/office/officeart/2018/2/layout/IconVerticalSolidList"/>
    <dgm:cxn modelId="{42A044E8-8453-47AE-B470-FF229F982B0A}" type="presOf" srcId="{A55D6FFD-7085-4BE3-A6B6-FBD98580EDB2}" destId="{59CF379A-8E9C-436E-85BA-3804E2BE6D7F}" srcOrd="0" destOrd="0" presId="urn:microsoft.com/office/officeart/2018/2/layout/IconVerticalSolidList"/>
    <dgm:cxn modelId="{36696AC5-8C17-4791-B04C-594110DB2FFB}" type="presParOf" srcId="{59CF379A-8E9C-436E-85BA-3804E2BE6D7F}" destId="{4314FDF4-1F7D-490B-8D4D-B003DDD86636}" srcOrd="0" destOrd="0" presId="urn:microsoft.com/office/officeart/2018/2/layout/IconVerticalSolidList"/>
    <dgm:cxn modelId="{0C7AB157-92EF-4A22-97EC-4CB62CBCDCE0}" type="presParOf" srcId="{4314FDF4-1F7D-490B-8D4D-B003DDD86636}" destId="{7CDF755F-6B14-475E-9BD5-52770E27FD7B}" srcOrd="0" destOrd="0" presId="urn:microsoft.com/office/officeart/2018/2/layout/IconVerticalSolidList"/>
    <dgm:cxn modelId="{CA392CC9-F50B-4320-8316-BFDFB827F044}" type="presParOf" srcId="{4314FDF4-1F7D-490B-8D4D-B003DDD86636}" destId="{7FB4C7DB-F730-416E-A2B7-E9ED97E7173E}" srcOrd="1" destOrd="0" presId="urn:microsoft.com/office/officeart/2018/2/layout/IconVerticalSolidList"/>
    <dgm:cxn modelId="{B7CCBA57-AE81-472B-B6C1-DAA37FBB7057}" type="presParOf" srcId="{4314FDF4-1F7D-490B-8D4D-B003DDD86636}" destId="{8A7314CB-8D4B-4555-88C2-D992C220698F}" srcOrd="2" destOrd="0" presId="urn:microsoft.com/office/officeart/2018/2/layout/IconVerticalSolidList"/>
    <dgm:cxn modelId="{7E8C2FB3-D3D8-4B8F-AEC4-13972F3BF4A9}" type="presParOf" srcId="{4314FDF4-1F7D-490B-8D4D-B003DDD86636}" destId="{4179F2FC-21BF-4BB3-A704-E6CBC17BB699}" srcOrd="3" destOrd="0" presId="urn:microsoft.com/office/officeart/2018/2/layout/IconVerticalSolidList"/>
    <dgm:cxn modelId="{8B13E597-3DDD-4403-A81D-C82391C65AE3}" type="presParOf" srcId="{59CF379A-8E9C-436E-85BA-3804E2BE6D7F}" destId="{9296E079-4D76-42FE-9D8E-0EA498F71650}" srcOrd="1" destOrd="0" presId="urn:microsoft.com/office/officeart/2018/2/layout/IconVerticalSolidList"/>
    <dgm:cxn modelId="{256177A4-07A3-4269-8229-C36EA5493B8F}" type="presParOf" srcId="{59CF379A-8E9C-436E-85BA-3804E2BE6D7F}" destId="{06E526BA-97D0-4352-BF3A-89807662C618}" srcOrd="2" destOrd="0" presId="urn:microsoft.com/office/officeart/2018/2/layout/IconVerticalSolidList"/>
    <dgm:cxn modelId="{E9C2197F-190D-4CFC-B350-A1984CCA0F8E}" type="presParOf" srcId="{06E526BA-97D0-4352-BF3A-89807662C618}" destId="{531FB06E-A2DC-468C-AD75-CFEF81987233}" srcOrd="0" destOrd="0" presId="urn:microsoft.com/office/officeart/2018/2/layout/IconVerticalSolidList"/>
    <dgm:cxn modelId="{42CE5FFC-591A-4A7C-90F8-E04D8A7784E3}" type="presParOf" srcId="{06E526BA-97D0-4352-BF3A-89807662C618}" destId="{72CE2583-27A5-4E1F-88D8-F800D6BF8892}" srcOrd="1" destOrd="0" presId="urn:microsoft.com/office/officeart/2018/2/layout/IconVerticalSolidList"/>
    <dgm:cxn modelId="{502E0E5C-39D8-4FBC-9B78-ED39F7776786}" type="presParOf" srcId="{06E526BA-97D0-4352-BF3A-89807662C618}" destId="{8AA82E64-9300-47CD-A2EA-F9B1419253DD}" srcOrd="2" destOrd="0" presId="urn:microsoft.com/office/officeart/2018/2/layout/IconVerticalSolidList"/>
    <dgm:cxn modelId="{6B004247-A19C-477B-A0D7-AA7735F00E2D}" type="presParOf" srcId="{06E526BA-97D0-4352-BF3A-89807662C618}" destId="{395265D4-69B7-4821-BB77-3A0A13DE2054}" srcOrd="3" destOrd="0" presId="urn:microsoft.com/office/officeart/2018/2/layout/IconVerticalSolidList"/>
    <dgm:cxn modelId="{75098594-B6DB-4826-ABB0-F031CA1B179F}" type="presParOf" srcId="{06E526BA-97D0-4352-BF3A-89807662C618}" destId="{B39EA2CB-85CC-445B-986F-82FD0DAC903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E7014B-0D13-4B7A-9F93-2655A6D409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E63810B-6290-404C-A887-AA8896A3F66C}">
      <dgm:prSet/>
      <dgm:spPr/>
      <dgm:t>
        <a:bodyPr/>
        <a:lstStyle/>
        <a:p>
          <a:r>
            <a:rPr lang="en-US"/>
            <a:t>Ribbon Workbench</a:t>
          </a:r>
        </a:p>
      </dgm:t>
    </dgm:pt>
    <dgm:pt modelId="{80403930-8883-46ED-A690-5C7D283DDBED}" type="parTrans" cxnId="{219D45F8-5156-4AC0-9402-B0B75804DE33}">
      <dgm:prSet/>
      <dgm:spPr/>
      <dgm:t>
        <a:bodyPr/>
        <a:lstStyle/>
        <a:p>
          <a:endParaRPr lang="en-US"/>
        </a:p>
      </dgm:t>
    </dgm:pt>
    <dgm:pt modelId="{0923FF48-0344-482C-A1BD-759137321902}" type="sibTrans" cxnId="{219D45F8-5156-4AC0-9402-B0B75804DE33}">
      <dgm:prSet/>
      <dgm:spPr/>
      <dgm:t>
        <a:bodyPr/>
        <a:lstStyle/>
        <a:p>
          <a:endParaRPr lang="en-US"/>
        </a:p>
      </dgm:t>
    </dgm:pt>
    <dgm:pt modelId="{33B5C3F7-BBF7-4A02-BEF7-E972B6DFFD40}">
      <dgm:prSet/>
      <dgm:spPr/>
      <dgm:t>
        <a:bodyPr/>
        <a:lstStyle/>
        <a:p>
          <a:r>
            <a:rPr lang="en-US"/>
            <a:t>SnapShot!</a:t>
          </a:r>
        </a:p>
      </dgm:t>
    </dgm:pt>
    <dgm:pt modelId="{E993E546-CA8B-47EA-8DE7-DAD4E50C651D}" type="parTrans" cxnId="{BACAD5D1-D0EF-40F5-9991-0AED15441739}">
      <dgm:prSet/>
      <dgm:spPr/>
      <dgm:t>
        <a:bodyPr/>
        <a:lstStyle/>
        <a:p>
          <a:endParaRPr lang="en-US"/>
        </a:p>
      </dgm:t>
    </dgm:pt>
    <dgm:pt modelId="{3F7EE0A0-5F9F-4E36-895E-46B5E2C5F035}" type="sibTrans" cxnId="{BACAD5D1-D0EF-40F5-9991-0AED15441739}">
      <dgm:prSet/>
      <dgm:spPr/>
      <dgm:t>
        <a:bodyPr/>
        <a:lstStyle/>
        <a:p>
          <a:endParaRPr lang="en-US"/>
        </a:p>
      </dgm:t>
    </dgm:pt>
    <dgm:pt modelId="{6FD686B0-D3B7-44F3-A96B-53A4E256C82F}">
      <dgm:prSet/>
      <dgm:spPr/>
      <dgm:t>
        <a:bodyPr/>
        <a:lstStyle/>
        <a:p>
          <a:r>
            <a:rPr lang="en-US"/>
            <a:t>XrmToolbox Attribute Usage Inspector</a:t>
          </a:r>
        </a:p>
      </dgm:t>
    </dgm:pt>
    <dgm:pt modelId="{57857E12-1D5D-4E8F-9BA3-B2F9AB59396C}" type="parTrans" cxnId="{2F693498-BDEF-4B3E-8C1E-FAEC386486B0}">
      <dgm:prSet/>
      <dgm:spPr/>
      <dgm:t>
        <a:bodyPr/>
        <a:lstStyle/>
        <a:p>
          <a:endParaRPr lang="en-US"/>
        </a:p>
      </dgm:t>
    </dgm:pt>
    <dgm:pt modelId="{7EE714F5-5A12-46FA-A6EC-747EFEF89FBB}" type="sibTrans" cxnId="{2F693498-BDEF-4B3E-8C1E-FAEC386486B0}">
      <dgm:prSet/>
      <dgm:spPr/>
      <dgm:t>
        <a:bodyPr/>
        <a:lstStyle/>
        <a:p>
          <a:endParaRPr lang="en-US"/>
        </a:p>
      </dgm:t>
    </dgm:pt>
    <dgm:pt modelId="{317C1B9F-B44A-4C4C-8C77-520FE4717B14}" type="pres">
      <dgm:prSet presAssocID="{8FE7014B-0D13-4B7A-9F93-2655A6D409E6}" presName="root" presStyleCnt="0">
        <dgm:presLayoutVars>
          <dgm:dir/>
          <dgm:resizeHandles val="exact"/>
        </dgm:presLayoutVars>
      </dgm:prSet>
      <dgm:spPr/>
    </dgm:pt>
    <dgm:pt modelId="{116D6BFF-194E-409C-9042-CA3D546CCCEA}" type="pres">
      <dgm:prSet presAssocID="{2E63810B-6290-404C-A887-AA8896A3F66C}" presName="compNode" presStyleCnt="0"/>
      <dgm:spPr/>
    </dgm:pt>
    <dgm:pt modelId="{5C86765C-9E4D-424F-ACB6-B0941D482796}" type="pres">
      <dgm:prSet presAssocID="{2E63810B-6290-404C-A887-AA8896A3F66C}" presName="bgRect" presStyleLbl="bgShp" presStyleIdx="0" presStyleCnt="3"/>
      <dgm:spPr/>
    </dgm:pt>
    <dgm:pt modelId="{976DD472-4493-4508-A2C5-3B9944B5F783}" type="pres">
      <dgm:prSet presAssocID="{2E63810B-6290-404C-A887-AA8896A3F6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Badge"/>
        </a:ext>
      </dgm:extLst>
    </dgm:pt>
    <dgm:pt modelId="{50AD8168-5E57-4F65-9962-D79C0DA52D9E}" type="pres">
      <dgm:prSet presAssocID="{2E63810B-6290-404C-A887-AA8896A3F66C}" presName="spaceRect" presStyleCnt="0"/>
      <dgm:spPr/>
    </dgm:pt>
    <dgm:pt modelId="{C4A39F29-6278-4044-A807-4ABBE3576984}" type="pres">
      <dgm:prSet presAssocID="{2E63810B-6290-404C-A887-AA8896A3F66C}" presName="parTx" presStyleLbl="revTx" presStyleIdx="0" presStyleCnt="3">
        <dgm:presLayoutVars>
          <dgm:chMax val="0"/>
          <dgm:chPref val="0"/>
        </dgm:presLayoutVars>
      </dgm:prSet>
      <dgm:spPr/>
    </dgm:pt>
    <dgm:pt modelId="{FC06349D-9A2D-4225-8567-1BDE01F3E52A}" type="pres">
      <dgm:prSet presAssocID="{0923FF48-0344-482C-A1BD-759137321902}" presName="sibTrans" presStyleCnt="0"/>
      <dgm:spPr/>
    </dgm:pt>
    <dgm:pt modelId="{84C60360-4375-4B25-BC91-EA7B1049AC4D}" type="pres">
      <dgm:prSet presAssocID="{33B5C3F7-BBF7-4A02-BEF7-E972B6DFFD40}" presName="compNode" presStyleCnt="0"/>
      <dgm:spPr/>
    </dgm:pt>
    <dgm:pt modelId="{41A156A5-24C3-49B8-8EF4-1850DF9C1B4F}" type="pres">
      <dgm:prSet presAssocID="{33B5C3F7-BBF7-4A02-BEF7-E972B6DFFD40}" presName="bgRect" presStyleLbl="bgShp" presStyleIdx="1" presStyleCnt="3"/>
      <dgm:spPr/>
    </dgm:pt>
    <dgm:pt modelId="{CDA810D6-CDD5-4991-9A83-7B81C79E76FE}" type="pres">
      <dgm:prSet presAssocID="{33B5C3F7-BBF7-4A02-BEF7-E972B6DFFD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3550D2C9-307F-4375-BDF8-35B35672EB7D}" type="pres">
      <dgm:prSet presAssocID="{33B5C3F7-BBF7-4A02-BEF7-E972B6DFFD40}" presName="spaceRect" presStyleCnt="0"/>
      <dgm:spPr/>
    </dgm:pt>
    <dgm:pt modelId="{2BD95369-80EE-46A3-89DA-FD76B06101EF}" type="pres">
      <dgm:prSet presAssocID="{33B5C3F7-BBF7-4A02-BEF7-E972B6DFFD40}" presName="parTx" presStyleLbl="revTx" presStyleIdx="1" presStyleCnt="3">
        <dgm:presLayoutVars>
          <dgm:chMax val="0"/>
          <dgm:chPref val="0"/>
        </dgm:presLayoutVars>
      </dgm:prSet>
      <dgm:spPr/>
    </dgm:pt>
    <dgm:pt modelId="{CAEF0650-6925-4F75-AC0A-BAA5A33D995E}" type="pres">
      <dgm:prSet presAssocID="{3F7EE0A0-5F9F-4E36-895E-46B5E2C5F035}" presName="sibTrans" presStyleCnt="0"/>
      <dgm:spPr/>
    </dgm:pt>
    <dgm:pt modelId="{C87CDD67-9439-4F96-8D2F-596383F19E21}" type="pres">
      <dgm:prSet presAssocID="{6FD686B0-D3B7-44F3-A96B-53A4E256C82F}" presName="compNode" presStyleCnt="0"/>
      <dgm:spPr/>
    </dgm:pt>
    <dgm:pt modelId="{68F079EF-5501-4D96-BFEC-2BCA9861CD00}" type="pres">
      <dgm:prSet presAssocID="{6FD686B0-D3B7-44F3-A96B-53A4E256C82F}" presName="bgRect" presStyleLbl="bgShp" presStyleIdx="2" presStyleCnt="3"/>
      <dgm:spPr/>
    </dgm:pt>
    <dgm:pt modelId="{FB54FE85-F764-434D-8E83-1F90067E199C}" type="pres">
      <dgm:prSet presAssocID="{6FD686B0-D3B7-44F3-A96B-53A4E256C8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ion"/>
        </a:ext>
      </dgm:extLst>
    </dgm:pt>
    <dgm:pt modelId="{DE6F9BCF-62E1-4ADB-8C6D-2E05A59A61CD}" type="pres">
      <dgm:prSet presAssocID="{6FD686B0-D3B7-44F3-A96B-53A4E256C82F}" presName="spaceRect" presStyleCnt="0"/>
      <dgm:spPr/>
    </dgm:pt>
    <dgm:pt modelId="{3D2B266B-1531-4DDD-B3B8-06BB5FD149ED}" type="pres">
      <dgm:prSet presAssocID="{6FD686B0-D3B7-44F3-A96B-53A4E256C82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3919436-CD38-4D8F-B270-774822B98CC2}" type="presOf" srcId="{33B5C3F7-BBF7-4A02-BEF7-E972B6DFFD40}" destId="{2BD95369-80EE-46A3-89DA-FD76B06101EF}" srcOrd="0" destOrd="0" presId="urn:microsoft.com/office/officeart/2018/2/layout/IconVerticalSolidList"/>
    <dgm:cxn modelId="{1E65C739-B8A9-4672-B77E-C8BDDA1ED538}" type="presOf" srcId="{6FD686B0-D3B7-44F3-A96B-53A4E256C82F}" destId="{3D2B266B-1531-4DDD-B3B8-06BB5FD149ED}" srcOrd="0" destOrd="0" presId="urn:microsoft.com/office/officeart/2018/2/layout/IconVerticalSolidList"/>
    <dgm:cxn modelId="{2F693498-BDEF-4B3E-8C1E-FAEC386486B0}" srcId="{8FE7014B-0D13-4B7A-9F93-2655A6D409E6}" destId="{6FD686B0-D3B7-44F3-A96B-53A4E256C82F}" srcOrd="2" destOrd="0" parTransId="{57857E12-1D5D-4E8F-9BA3-B2F9AB59396C}" sibTransId="{7EE714F5-5A12-46FA-A6EC-747EFEF89FBB}"/>
    <dgm:cxn modelId="{F4F456BF-EB1F-4BAF-AFBB-AD1807C13EF6}" type="presOf" srcId="{8FE7014B-0D13-4B7A-9F93-2655A6D409E6}" destId="{317C1B9F-B44A-4C4C-8C77-520FE4717B14}" srcOrd="0" destOrd="0" presId="urn:microsoft.com/office/officeart/2018/2/layout/IconVerticalSolidList"/>
    <dgm:cxn modelId="{41FEB3CA-5C2A-46C5-96A4-DF36E5B8D5C1}" type="presOf" srcId="{2E63810B-6290-404C-A887-AA8896A3F66C}" destId="{C4A39F29-6278-4044-A807-4ABBE3576984}" srcOrd="0" destOrd="0" presId="urn:microsoft.com/office/officeart/2018/2/layout/IconVerticalSolidList"/>
    <dgm:cxn modelId="{BACAD5D1-D0EF-40F5-9991-0AED15441739}" srcId="{8FE7014B-0D13-4B7A-9F93-2655A6D409E6}" destId="{33B5C3F7-BBF7-4A02-BEF7-E972B6DFFD40}" srcOrd="1" destOrd="0" parTransId="{E993E546-CA8B-47EA-8DE7-DAD4E50C651D}" sibTransId="{3F7EE0A0-5F9F-4E36-895E-46B5E2C5F035}"/>
    <dgm:cxn modelId="{219D45F8-5156-4AC0-9402-B0B75804DE33}" srcId="{8FE7014B-0D13-4B7A-9F93-2655A6D409E6}" destId="{2E63810B-6290-404C-A887-AA8896A3F66C}" srcOrd="0" destOrd="0" parTransId="{80403930-8883-46ED-A690-5C7D283DDBED}" sibTransId="{0923FF48-0344-482C-A1BD-759137321902}"/>
    <dgm:cxn modelId="{D811F356-66B9-45D5-88CF-59ECF6F1A3C4}" type="presParOf" srcId="{317C1B9F-B44A-4C4C-8C77-520FE4717B14}" destId="{116D6BFF-194E-409C-9042-CA3D546CCCEA}" srcOrd="0" destOrd="0" presId="urn:microsoft.com/office/officeart/2018/2/layout/IconVerticalSolidList"/>
    <dgm:cxn modelId="{6FB01C67-1A86-412D-AD64-73AC92274D39}" type="presParOf" srcId="{116D6BFF-194E-409C-9042-CA3D546CCCEA}" destId="{5C86765C-9E4D-424F-ACB6-B0941D482796}" srcOrd="0" destOrd="0" presId="urn:microsoft.com/office/officeart/2018/2/layout/IconVerticalSolidList"/>
    <dgm:cxn modelId="{4206A367-DF77-47EF-B974-D5BEE5531DF2}" type="presParOf" srcId="{116D6BFF-194E-409C-9042-CA3D546CCCEA}" destId="{976DD472-4493-4508-A2C5-3B9944B5F783}" srcOrd="1" destOrd="0" presId="urn:microsoft.com/office/officeart/2018/2/layout/IconVerticalSolidList"/>
    <dgm:cxn modelId="{7829E0F6-6D4E-4B29-9AF3-37F77ED9F718}" type="presParOf" srcId="{116D6BFF-194E-409C-9042-CA3D546CCCEA}" destId="{50AD8168-5E57-4F65-9962-D79C0DA52D9E}" srcOrd="2" destOrd="0" presId="urn:microsoft.com/office/officeart/2018/2/layout/IconVerticalSolidList"/>
    <dgm:cxn modelId="{5ABF6D2E-86D5-4242-B6FB-6676B145EB00}" type="presParOf" srcId="{116D6BFF-194E-409C-9042-CA3D546CCCEA}" destId="{C4A39F29-6278-4044-A807-4ABBE3576984}" srcOrd="3" destOrd="0" presId="urn:microsoft.com/office/officeart/2018/2/layout/IconVerticalSolidList"/>
    <dgm:cxn modelId="{4B56AE3C-4601-4CCE-AC23-C491E361098B}" type="presParOf" srcId="{317C1B9F-B44A-4C4C-8C77-520FE4717B14}" destId="{FC06349D-9A2D-4225-8567-1BDE01F3E52A}" srcOrd="1" destOrd="0" presId="urn:microsoft.com/office/officeart/2018/2/layout/IconVerticalSolidList"/>
    <dgm:cxn modelId="{9347AE27-998F-4D7E-AA8C-515555EA9D27}" type="presParOf" srcId="{317C1B9F-B44A-4C4C-8C77-520FE4717B14}" destId="{84C60360-4375-4B25-BC91-EA7B1049AC4D}" srcOrd="2" destOrd="0" presId="urn:microsoft.com/office/officeart/2018/2/layout/IconVerticalSolidList"/>
    <dgm:cxn modelId="{D400E572-2C1A-4B72-B1B5-91607606B54A}" type="presParOf" srcId="{84C60360-4375-4B25-BC91-EA7B1049AC4D}" destId="{41A156A5-24C3-49B8-8EF4-1850DF9C1B4F}" srcOrd="0" destOrd="0" presId="urn:microsoft.com/office/officeart/2018/2/layout/IconVerticalSolidList"/>
    <dgm:cxn modelId="{BCDCC5BD-06CB-4286-A2C6-AEB4027754FA}" type="presParOf" srcId="{84C60360-4375-4B25-BC91-EA7B1049AC4D}" destId="{CDA810D6-CDD5-4991-9A83-7B81C79E76FE}" srcOrd="1" destOrd="0" presId="urn:microsoft.com/office/officeart/2018/2/layout/IconVerticalSolidList"/>
    <dgm:cxn modelId="{30960C64-A870-4974-845B-4F0662A64AB6}" type="presParOf" srcId="{84C60360-4375-4B25-BC91-EA7B1049AC4D}" destId="{3550D2C9-307F-4375-BDF8-35B35672EB7D}" srcOrd="2" destOrd="0" presId="urn:microsoft.com/office/officeart/2018/2/layout/IconVerticalSolidList"/>
    <dgm:cxn modelId="{D5406E16-7AD0-409A-8DBE-430658EDB7CA}" type="presParOf" srcId="{84C60360-4375-4B25-BC91-EA7B1049AC4D}" destId="{2BD95369-80EE-46A3-89DA-FD76B06101EF}" srcOrd="3" destOrd="0" presId="urn:microsoft.com/office/officeart/2018/2/layout/IconVerticalSolidList"/>
    <dgm:cxn modelId="{9E3DE6D9-650F-42AA-B613-1BFCA8A08BD1}" type="presParOf" srcId="{317C1B9F-B44A-4C4C-8C77-520FE4717B14}" destId="{CAEF0650-6925-4F75-AC0A-BAA5A33D995E}" srcOrd="3" destOrd="0" presId="urn:microsoft.com/office/officeart/2018/2/layout/IconVerticalSolidList"/>
    <dgm:cxn modelId="{AD74585D-D709-4B10-B5CD-98D6EC257DE6}" type="presParOf" srcId="{317C1B9F-B44A-4C4C-8C77-520FE4717B14}" destId="{C87CDD67-9439-4F96-8D2F-596383F19E21}" srcOrd="4" destOrd="0" presId="urn:microsoft.com/office/officeart/2018/2/layout/IconVerticalSolidList"/>
    <dgm:cxn modelId="{D41437FA-0480-4A16-B9EB-803C9058C2F4}" type="presParOf" srcId="{C87CDD67-9439-4F96-8D2F-596383F19E21}" destId="{68F079EF-5501-4D96-BFEC-2BCA9861CD00}" srcOrd="0" destOrd="0" presId="urn:microsoft.com/office/officeart/2018/2/layout/IconVerticalSolidList"/>
    <dgm:cxn modelId="{E8AAB18D-7200-4EB4-93DD-8FFC47B63A83}" type="presParOf" srcId="{C87CDD67-9439-4F96-8D2F-596383F19E21}" destId="{FB54FE85-F764-434D-8E83-1F90067E199C}" srcOrd="1" destOrd="0" presId="urn:microsoft.com/office/officeart/2018/2/layout/IconVerticalSolidList"/>
    <dgm:cxn modelId="{A297BD3C-6990-450A-A0B6-A3D564D27C82}" type="presParOf" srcId="{C87CDD67-9439-4F96-8D2F-596383F19E21}" destId="{DE6F9BCF-62E1-4ADB-8C6D-2E05A59A61CD}" srcOrd="2" destOrd="0" presId="urn:microsoft.com/office/officeart/2018/2/layout/IconVerticalSolidList"/>
    <dgm:cxn modelId="{E7A717D1-05C4-46D3-B23A-AE0737CCF7B6}" type="presParOf" srcId="{C87CDD67-9439-4F96-8D2F-596383F19E21}" destId="{3D2B266B-1531-4DDD-B3B8-06BB5FD149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C04F13-D467-47C3-B340-21C65BBE2B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AF994D4-5995-423A-9171-2A0C0E0B0C97}">
      <dgm:prSet/>
      <dgm:spPr/>
      <dgm:t>
        <a:bodyPr/>
        <a:lstStyle/>
        <a:p>
          <a:r>
            <a:rPr lang="en-US"/>
            <a:t>Eliminating Technical Debt webinar</a:t>
          </a:r>
        </a:p>
      </dgm:t>
    </dgm:pt>
    <dgm:pt modelId="{F23D883E-A393-49E1-BA45-908D6A056621}" type="parTrans" cxnId="{F941CA61-A800-4BF1-A27D-98519E439570}">
      <dgm:prSet/>
      <dgm:spPr/>
      <dgm:t>
        <a:bodyPr/>
        <a:lstStyle/>
        <a:p>
          <a:endParaRPr lang="en-US"/>
        </a:p>
      </dgm:t>
    </dgm:pt>
    <dgm:pt modelId="{5E829754-8717-4398-A807-AC7A704E0428}" type="sibTrans" cxnId="{F941CA61-A800-4BF1-A27D-98519E439570}">
      <dgm:prSet/>
      <dgm:spPr/>
      <dgm:t>
        <a:bodyPr/>
        <a:lstStyle/>
        <a:p>
          <a:endParaRPr lang="en-US"/>
        </a:p>
      </dgm:t>
    </dgm:pt>
    <dgm:pt modelId="{B2D4308D-690D-4B52-BAE6-8A05B2E04BE5}">
      <dgm:prSet/>
      <dgm:spPr/>
      <dgm:t>
        <a:bodyPr/>
        <a:lstStyle/>
        <a:p>
          <a:r>
            <a:rPr lang="en-US"/>
            <a:t>Join the PCF Revolution webinar</a:t>
          </a:r>
        </a:p>
      </dgm:t>
    </dgm:pt>
    <dgm:pt modelId="{585E7258-21C3-492F-A416-E0B1A5C60D20}" type="parTrans" cxnId="{638649ED-E288-4681-AA99-CBC8FA801177}">
      <dgm:prSet/>
      <dgm:spPr/>
      <dgm:t>
        <a:bodyPr/>
        <a:lstStyle/>
        <a:p>
          <a:endParaRPr lang="en-US"/>
        </a:p>
      </dgm:t>
    </dgm:pt>
    <dgm:pt modelId="{217D2D96-6B38-46C0-92AF-0E278B43C235}" type="sibTrans" cxnId="{638649ED-E288-4681-AA99-CBC8FA801177}">
      <dgm:prSet/>
      <dgm:spPr/>
      <dgm:t>
        <a:bodyPr/>
        <a:lstStyle/>
        <a:p>
          <a:endParaRPr lang="en-US"/>
        </a:p>
      </dgm:t>
    </dgm:pt>
    <dgm:pt modelId="{8A156521-E7FE-4F53-8D5F-790FD2581EAA}" type="pres">
      <dgm:prSet presAssocID="{A9C04F13-D467-47C3-B340-21C65BBE2BB9}" presName="root" presStyleCnt="0">
        <dgm:presLayoutVars>
          <dgm:dir/>
          <dgm:resizeHandles val="exact"/>
        </dgm:presLayoutVars>
      </dgm:prSet>
      <dgm:spPr/>
    </dgm:pt>
    <dgm:pt modelId="{F8BFD302-4BD9-4CBF-89A9-9BA56343DE1F}" type="pres">
      <dgm:prSet presAssocID="{AAF994D4-5995-423A-9171-2A0C0E0B0C97}" presName="compNode" presStyleCnt="0"/>
      <dgm:spPr/>
    </dgm:pt>
    <dgm:pt modelId="{A5775EE6-2FD2-4818-B5E8-51B9D795BA9A}" type="pres">
      <dgm:prSet presAssocID="{AAF994D4-5995-423A-9171-2A0C0E0B0C97}" presName="bgRect" presStyleLbl="bgShp" presStyleIdx="0" presStyleCnt="2"/>
      <dgm:spPr/>
    </dgm:pt>
    <dgm:pt modelId="{C3F5BA84-F89D-4667-975E-524C30C5B98F}" type="pres">
      <dgm:prSet presAssocID="{AAF994D4-5995-423A-9171-2A0C0E0B0C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BD3882-CE5D-408B-83A5-03A565549A10}" type="pres">
      <dgm:prSet presAssocID="{AAF994D4-5995-423A-9171-2A0C0E0B0C97}" presName="spaceRect" presStyleCnt="0"/>
      <dgm:spPr/>
    </dgm:pt>
    <dgm:pt modelId="{4A8ACA3A-6E3B-450B-837A-39AA846E7E3D}" type="pres">
      <dgm:prSet presAssocID="{AAF994D4-5995-423A-9171-2A0C0E0B0C97}" presName="parTx" presStyleLbl="revTx" presStyleIdx="0" presStyleCnt="2">
        <dgm:presLayoutVars>
          <dgm:chMax val="0"/>
          <dgm:chPref val="0"/>
        </dgm:presLayoutVars>
      </dgm:prSet>
      <dgm:spPr/>
    </dgm:pt>
    <dgm:pt modelId="{6ED2BB8F-5707-4B93-9234-C4D9C8A2AF11}" type="pres">
      <dgm:prSet presAssocID="{5E829754-8717-4398-A807-AC7A704E0428}" presName="sibTrans" presStyleCnt="0"/>
      <dgm:spPr/>
    </dgm:pt>
    <dgm:pt modelId="{488940D8-E44A-422E-969C-739AC157DD88}" type="pres">
      <dgm:prSet presAssocID="{B2D4308D-690D-4B52-BAE6-8A05B2E04BE5}" presName="compNode" presStyleCnt="0"/>
      <dgm:spPr/>
    </dgm:pt>
    <dgm:pt modelId="{11097593-43D3-45E8-A0FB-C4A3DA9E3BAB}" type="pres">
      <dgm:prSet presAssocID="{B2D4308D-690D-4B52-BAE6-8A05B2E04BE5}" presName="bgRect" presStyleLbl="bgShp" presStyleIdx="1" presStyleCnt="2"/>
      <dgm:spPr/>
    </dgm:pt>
    <dgm:pt modelId="{38498201-B18A-47C7-82E2-AC7E91094552}" type="pres">
      <dgm:prSet presAssocID="{B2D4308D-690D-4B52-BAE6-8A05B2E04B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eekTemple"/>
        </a:ext>
      </dgm:extLst>
    </dgm:pt>
    <dgm:pt modelId="{1FFB3593-7889-48DE-B1B4-EE9B357FBBA1}" type="pres">
      <dgm:prSet presAssocID="{B2D4308D-690D-4B52-BAE6-8A05B2E04BE5}" presName="spaceRect" presStyleCnt="0"/>
      <dgm:spPr/>
    </dgm:pt>
    <dgm:pt modelId="{E2DCC4B4-5F5D-45C2-8701-A7125A303784}" type="pres">
      <dgm:prSet presAssocID="{B2D4308D-690D-4B52-BAE6-8A05B2E04BE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6CDBD21-9090-4044-B970-2CEE75CF861C}" type="presOf" srcId="{B2D4308D-690D-4B52-BAE6-8A05B2E04BE5}" destId="{E2DCC4B4-5F5D-45C2-8701-A7125A303784}" srcOrd="0" destOrd="0" presId="urn:microsoft.com/office/officeart/2018/2/layout/IconVerticalSolidList"/>
    <dgm:cxn modelId="{F941CA61-A800-4BF1-A27D-98519E439570}" srcId="{A9C04F13-D467-47C3-B340-21C65BBE2BB9}" destId="{AAF994D4-5995-423A-9171-2A0C0E0B0C97}" srcOrd="0" destOrd="0" parTransId="{F23D883E-A393-49E1-BA45-908D6A056621}" sibTransId="{5E829754-8717-4398-A807-AC7A704E0428}"/>
    <dgm:cxn modelId="{C729FE67-4E7F-4AAC-BDF4-EF88DDFD80A5}" type="presOf" srcId="{AAF994D4-5995-423A-9171-2A0C0E0B0C97}" destId="{4A8ACA3A-6E3B-450B-837A-39AA846E7E3D}" srcOrd="0" destOrd="0" presId="urn:microsoft.com/office/officeart/2018/2/layout/IconVerticalSolidList"/>
    <dgm:cxn modelId="{F380D97C-E09D-405A-AAFA-58AB9A534D60}" type="presOf" srcId="{A9C04F13-D467-47C3-B340-21C65BBE2BB9}" destId="{8A156521-E7FE-4F53-8D5F-790FD2581EAA}" srcOrd="0" destOrd="0" presId="urn:microsoft.com/office/officeart/2018/2/layout/IconVerticalSolidList"/>
    <dgm:cxn modelId="{638649ED-E288-4681-AA99-CBC8FA801177}" srcId="{A9C04F13-D467-47C3-B340-21C65BBE2BB9}" destId="{B2D4308D-690D-4B52-BAE6-8A05B2E04BE5}" srcOrd="1" destOrd="0" parTransId="{585E7258-21C3-492F-A416-E0B1A5C60D20}" sibTransId="{217D2D96-6B38-46C0-92AF-0E278B43C235}"/>
    <dgm:cxn modelId="{09F15187-F5C5-4EF3-9CA9-B1484C21E4E9}" type="presParOf" srcId="{8A156521-E7FE-4F53-8D5F-790FD2581EAA}" destId="{F8BFD302-4BD9-4CBF-89A9-9BA56343DE1F}" srcOrd="0" destOrd="0" presId="urn:microsoft.com/office/officeart/2018/2/layout/IconVerticalSolidList"/>
    <dgm:cxn modelId="{135063A3-EF18-4E30-BA11-FB85D050ECE8}" type="presParOf" srcId="{F8BFD302-4BD9-4CBF-89A9-9BA56343DE1F}" destId="{A5775EE6-2FD2-4818-B5E8-51B9D795BA9A}" srcOrd="0" destOrd="0" presId="urn:microsoft.com/office/officeart/2018/2/layout/IconVerticalSolidList"/>
    <dgm:cxn modelId="{72B4EDA4-9793-4371-9C9C-565F65B76237}" type="presParOf" srcId="{F8BFD302-4BD9-4CBF-89A9-9BA56343DE1F}" destId="{C3F5BA84-F89D-4667-975E-524C30C5B98F}" srcOrd="1" destOrd="0" presId="urn:microsoft.com/office/officeart/2018/2/layout/IconVerticalSolidList"/>
    <dgm:cxn modelId="{98131314-1EAC-4042-AB58-7566D7CF9469}" type="presParOf" srcId="{F8BFD302-4BD9-4CBF-89A9-9BA56343DE1F}" destId="{75BD3882-CE5D-408B-83A5-03A565549A10}" srcOrd="2" destOrd="0" presId="urn:microsoft.com/office/officeart/2018/2/layout/IconVerticalSolidList"/>
    <dgm:cxn modelId="{D34C27B5-D3E9-4DEC-ADAA-5C928D888A55}" type="presParOf" srcId="{F8BFD302-4BD9-4CBF-89A9-9BA56343DE1F}" destId="{4A8ACA3A-6E3B-450B-837A-39AA846E7E3D}" srcOrd="3" destOrd="0" presId="urn:microsoft.com/office/officeart/2018/2/layout/IconVerticalSolidList"/>
    <dgm:cxn modelId="{0A58FC30-2D6F-4E50-A8D5-7A3A60E5562C}" type="presParOf" srcId="{8A156521-E7FE-4F53-8D5F-790FD2581EAA}" destId="{6ED2BB8F-5707-4B93-9234-C4D9C8A2AF11}" srcOrd="1" destOrd="0" presId="urn:microsoft.com/office/officeart/2018/2/layout/IconVerticalSolidList"/>
    <dgm:cxn modelId="{4DCFC971-27A0-4D9D-A904-13DCB5E018D3}" type="presParOf" srcId="{8A156521-E7FE-4F53-8D5F-790FD2581EAA}" destId="{488940D8-E44A-422E-969C-739AC157DD88}" srcOrd="2" destOrd="0" presId="urn:microsoft.com/office/officeart/2018/2/layout/IconVerticalSolidList"/>
    <dgm:cxn modelId="{700271DC-2FEE-4AE7-810F-257A7E58B2BA}" type="presParOf" srcId="{488940D8-E44A-422E-969C-739AC157DD88}" destId="{11097593-43D3-45E8-A0FB-C4A3DA9E3BAB}" srcOrd="0" destOrd="0" presId="urn:microsoft.com/office/officeart/2018/2/layout/IconVerticalSolidList"/>
    <dgm:cxn modelId="{34819BBE-D477-430F-9D24-A8C3A0867898}" type="presParOf" srcId="{488940D8-E44A-422E-969C-739AC157DD88}" destId="{38498201-B18A-47C7-82E2-AC7E91094552}" srcOrd="1" destOrd="0" presId="urn:microsoft.com/office/officeart/2018/2/layout/IconVerticalSolidList"/>
    <dgm:cxn modelId="{56862D32-7D11-4D18-A58A-B62A80689A21}" type="presParOf" srcId="{488940D8-E44A-422E-969C-739AC157DD88}" destId="{1FFB3593-7889-48DE-B1B4-EE9B357FBBA1}" srcOrd="2" destOrd="0" presId="urn:microsoft.com/office/officeart/2018/2/layout/IconVerticalSolidList"/>
    <dgm:cxn modelId="{723D191E-5E1C-44DF-B921-30E2B4426EEE}" type="presParOf" srcId="{488940D8-E44A-422E-969C-739AC157DD88}" destId="{E2DCC4B4-5F5D-45C2-8701-A7125A3037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A007F9-B0EC-4B7F-902A-54FAC5BE8FB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2D80305-2622-410A-B3CD-C44025B80987}">
      <dgm:prSet/>
      <dgm:spPr/>
      <dgm:t>
        <a:bodyPr/>
        <a:lstStyle/>
        <a:p>
          <a:r>
            <a:rPr lang="en-US"/>
            <a:t>When to use</a:t>
          </a:r>
        </a:p>
      </dgm:t>
    </dgm:pt>
    <dgm:pt modelId="{5349882F-C16B-4D12-873E-A7AB3B1006D9}" type="parTrans" cxnId="{8288256F-8F64-4EAE-AB15-103180DBD946}">
      <dgm:prSet/>
      <dgm:spPr/>
      <dgm:t>
        <a:bodyPr/>
        <a:lstStyle/>
        <a:p>
          <a:endParaRPr lang="en-US"/>
        </a:p>
      </dgm:t>
    </dgm:pt>
    <dgm:pt modelId="{817793AD-65F3-4EBD-A1DE-4DCBE32A561D}" type="sibTrans" cxnId="{8288256F-8F64-4EAE-AB15-103180DBD946}">
      <dgm:prSet/>
      <dgm:spPr/>
      <dgm:t>
        <a:bodyPr/>
        <a:lstStyle/>
        <a:p>
          <a:endParaRPr lang="en-US"/>
        </a:p>
      </dgm:t>
    </dgm:pt>
    <dgm:pt modelId="{F3DF5D1D-9055-4E09-B123-5F1743EACA79}">
      <dgm:prSet/>
      <dgm:spPr/>
      <dgm:t>
        <a:bodyPr/>
        <a:lstStyle/>
        <a:p>
          <a:r>
            <a:rPr lang="en-US"/>
            <a:t>When to have more than one</a:t>
          </a:r>
        </a:p>
      </dgm:t>
    </dgm:pt>
    <dgm:pt modelId="{642A0006-3AFA-4000-9032-FE8D40ABC840}" type="parTrans" cxnId="{53F684C6-6A54-445E-A9BB-5AD6742E3348}">
      <dgm:prSet/>
      <dgm:spPr/>
      <dgm:t>
        <a:bodyPr/>
        <a:lstStyle/>
        <a:p>
          <a:endParaRPr lang="en-US"/>
        </a:p>
      </dgm:t>
    </dgm:pt>
    <dgm:pt modelId="{7CA623C4-F81F-43C7-9F4B-1E1B90602B32}" type="sibTrans" cxnId="{53F684C6-6A54-445E-A9BB-5AD6742E3348}">
      <dgm:prSet/>
      <dgm:spPr/>
      <dgm:t>
        <a:bodyPr/>
        <a:lstStyle/>
        <a:p>
          <a:endParaRPr lang="en-US"/>
        </a:p>
      </dgm:t>
    </dgm:pt>
    <dgm:pt modelId="{5203CDBA-1851-42A5-BAA2-51CDDF990349}">
      <dgm:prSet/>
      <dgm:spPr/>
      <dgm:t>
        <a:bodyPr/>
        <a:lstStyle/>
        <a:p>
          <a:r>
            <a:rPr lang="en-US"/>
            <a:t>Visibility by Security roles</a:t>
          </a:r>
        </a:p>
      </dgm:t>
    </dgm:pt>
    <dgm:pt modelId="{FB3C0E98-34C7-4F3E-9875-98D5D0DE6EB2}" type="parTrans" cxnId="{2B3310F3-33FD-43DA-9DB7-5C6264818D96}">
      <dgm:prSet/>
      <dgm:spPr/>
      <dgm:t>
        <a:bodyPr/>
        <a:lstStyle/>
        <a:p>
          <a:endParaRPr lang="en-US"/>
        </a:p>
      </dgm:t>
    </dgm:pt>
    <dgm:pt modelId="{EFA1A4FB-FB39-47D3-AD18-6E819403691E}" type="sibTrans" cxnId="{2B3310F3-33FD-43DA-9DB7-5C6264818D96}">
      <dgm:prSet/>
      <dgm:spPr/>
      <dgm:t>
        <a:bodyPr/>
        <a:lstStyle/>
        <a:p>
          <a:endParaRPr lang="en-US"/>
        </a:p>
      </dgm:t>
    </dgm:pt>
    <dgm:pt modelId="{B0D74C0D-7DD1-4672-9EC1-D910E78D1EAB}">
      <dgm:prSet/>
      <dgm:spPr/>
      <dgm:t>
        <a:bodyPr/>
        <a:lstStyle/>
        <a:p>
          <a:r>
            <a:rPr lang="en-US"/>
            <a:t>Instead of an entire App, maybe use SiteMap Areas</a:t>
          </a:r>
        </a:p>
      </dgm:t>
    </dgm:pt>
    <dgm:pt modelId="{83B18ED6-6A27-4E76-8752-697126CA3B7B}" type="parTrans" cxnId="{C35DF78D-34B1-419C-A903-ADA7D15B8BC8}">
      <dgm:prSet/>
      <dgm:spPr/>
      <dgm:t>
        <a:bodyPr/>
        <a:lstStyle/>
        <a:p>
          <a:endParaRPr lang="en-US"/>
        </a:p>
      </dgm:t>
    </dgm:pt>
    <dgm:pt modelId="{6CDAC4E2-2A0B-477B-8145-E2A43C26CDF2}" type="sibTrans" cxnId="{C35DF78D-34B1-419C-A903-ADA7D15B8BC8}">
      <dgm:prSet/>
      <dgm:spPr/>
      <dgm:t>
        <a:bodyPr/>
        <a:lstStyle/>
        <a:p>
          <a:endParaRPr lang="en-US"/>
        </a:p>
      </dgm:t>
    </dgm:pt>
    <dgm:pt modelId="{3A8B8AAD-750E-4E84-9626-AF858207AEDD}" type="pres">
      <dgm:prSet presAssocID="{9AA007F9-B0EC-4B7F-902A-54FAC5BE8FBC}" presName="root" presStyleCnt="0">
        <dgm:presLayoutVars>
          <dgm:dir/>
          <dgm:resizeHandles val="exact"/>
        </dgm:presLayoutVars>
      </dgm:prSet>
      <dgm:spPr/>
    </dgm:pt>
    <dgm:pt modelId="{E0166F7F-3C4A-4B08-97C8-57E97208EB36}" type="pres">
      <dgm:prSet presAssocID="{C2D80305-2622-410A-B3CD-C44025B80987}" presName="compNode" presStyleCnt="0"/>
      <dgm:spPr/>
    </dgm:pt>
    <dgm:pt modelId="{4CB1A5E6-4418-48CB-B4DB-C17346A2BA20}" type="pres">
      <dgm:prSet presAssocID="{C2D80305-2622-410A-B3CD-C44025B80987}" presName="bgRect" presStyleLbl="bgShp" presStyleIdx="0" presStyleCnt="4"/>
      <dgm:spPr/>
    </dgm:pt>
    <dgm:pt modelId="{80FE97DF-9DD3-45C2-A613-4AD26D814248}" type="pres">
      <dgm:prSet presAssocID="{C2D80305-2622-410A-B3CD-C44025B809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86668DE1-6801-4D4B-BA51-5C92710EB541}" type="pres">
      <dgm:prSet presAssocID="{C2D80305-2622-410A-B3CD-C44025B80987}" presName="spaceRect" presStyleCnt="0"/>
      <dgm:spPr/>
    </dgm:pt>
    <dgm:pt modelId="{2C73DB25-F18F-41BB-B05C-BC3FFFF63E3E}" type="pres">
      <dgm:prSet presAssocID="{C2D80305-2622-410A-B3CD-C44025B80987}" presName="parTx" presStyleLbl="revTx" presStyleIdx="0" presStyleCnt="4">
        <dgm:presLayoutVars>
          <dgm:chMax val="0"/>
          <dgm:chPref val="0"/>
        </dgm:presLayoutVars>
      </dgm:prSet>
      <dgm:spPr/>
    </dgm:pt>
    <dgm:pt modelId="{1001AF68-2268-470F-AA27-D8EE50C42A78}" type="pres">
      <dgm:prSet presAssocID="{817793AD-65F3-4EBD-A1DE-4DCBE32A561D}" presName="sibTrans" presStyleCnt="0"/>
      <dgm:spPr/>
    </dgm:pt>
    <dgm:pt modelId="{77250A06-597F-4B24-A7BB-62C2E7FFF343}" type="pres">
      <dgm:prSet presAssocID="{F3DF5D1D-9055-4E09-B123-5F1743EACA79}" presName="compNode" presStyleCnt="0"/>
      <dgm:spPr/>
    </dgm:pt>
    <dgm:pt modelId="{4BA38799-F5A6-4B6B-A275-7C8BF2A1F70B}" type="pres">
      <dgm:prSet presAssocID="{F3DF5D1D-9055-4E09-B123-5F1743EACA79}" presName="bgRect" presStyleLbl="bgShp" presStyleIdx="1" presStyleCnt="4"/>
      <dgm:spPr/>
    </dgm:pt>
    <dgm:pt modelId="{68F64409-4D9D-49C8-BB0C-14E36A79CD99}" type="pres">
      <dgm:prSet presAssocID="{F3DF5D1D-9055-4E09-B123-5F1743EACA7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nt and Child"/>
        </a:ext>
      </dgm:extLst>
    </dgm:pt>
    <dgm:pt modelId="{39F40DD8-8192-4651-9D6C-7734CAE3B194}" type="pres">
      <dgm:prSet presAssocID="{F3DF5D1D-9055-4E09-B123-5F1743EACA79}" presName="spaceRect" presStyleCnt="0"/>
      <dgm:spPr/>
    </dgm:pt>
    <dgm:pt modelId="{4C1005E4-4CE7-41B9-ACB2-DEA6F955BC0D}" type="pres">
      <dgm:prSet presAssocID="{F3DF5D1D-9055-4E09-B123-5F1743EACA79}" presName="parTx" presStyleLbl="revTx" presStyleIdx="1" presStyleCnt="4">
        <dgm:presLayoutVars>
          <dgm:chMax val="0"/>
          <dgm:chPref val="0"/>
        </dgm:presLayoutVars>
      </dgm:prSet>
      <dgm:spPr/>
    </dgm:pt>
    <dgm:pt modelId="{B7FCF353-D854-4DF7-ADA2-60BC53CD666C}" type="pres">
      <dgm:prSet presAssocID="{7CA623C4-F81F-43C7-9F4B-1E1B90602B32}" presName="sibTrans" presStyleCnt="0"/>
      <dgm:spPr/>
    </dgm:pt>
    <dgm:pt modelId="{6A3380D4-C279-44A6-A987-1C18500C1CAE}" type="pres">
      <dgm:prSet presAssocID="{5203CDBA-1851-42A5-BAA2-51CDDF990349}" presName="compNode" presStyleCnt="0"/>
      <dgm:spPr/>
    </dgm:pt>
    <dgm:pt modelId="{01E3689A-AF96-43B9-BE39-13821746E9CB}" type="pres">
      <dgm:prSet presAssocID="{5203CDBA-1851-42A5-BAA2-51CDDF990349}" presName="bgRect" presStyleLbl="bgShp" presStyleIdx="2" presStyleCnt="4"/>
      <dgm:spPr/>
    </dgm:pt>
    <dgm:pt modelId="{4F62FB8E-F0C4-4650-A406-0613082479E6}" type="pres">
      <dgm:prSet presAssocID="{5203CDBA-1851-42A5-BAA2-51CDDF9903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B3328EB-71B4-432A-8AD6-149901BD3FCE}" type="pres">
      <dgm:prSet presAssocID="{5203CDBA-1851-42A5-BAA2-51CDDF990349}" presName="spaceRect" presStyleCnt="0"/>
      <dgm:spPr/>
    </dgm:pt>
    <dgm:pt modelId="{42BC188F-ADE3-457F-96F2-366E553CD508}" type="pres">
      <dgm:prSet presAssocID="{5203CDBA-1851-42A5-BAA2-51CDDF990349}" presName="parTx" presStyleLbl="revTx" presStyleIdx="2" presStyleCnt="4">
        <dgm:presLayoutVars>
          <dgm:chMax val="0"/>
          <dgm:chPref val="0"/>
        </dgm:presLayoutVars>
      </dgm:prSet>
      <dgm:spPr/>
    </dgm:pt>
    <dgm:pt modelId="{982A8CCD-A31B-4549-980D-9BA9637D3F08}" type="pres">
      <dgm:prSet presAssocID="{EFA1A4FB-FB39-47D3-AD18-6E819403691E}" presName="sibTrans" presStyleCnt="0"/>
      <dgm:spPr/>
    </dgm:pt>
    <dgm:pt modelId="{80168B5C-A877-4495-84C0-C62D7A10BD87}" type="pres">
      <dgm:prSet presAssocID="{B0D74C0D-7DD1-4672-9EC1-D910E78D1EAB}" presName="compNode" presStyleCnt="0"/>
      <dgm:spPr/>
    </dgm:pt>
    <dgm:pt modelId="{EB5E3652-F314-4413-AC40-53352E46525D}" type="pres">
      <dgm:prSet presAssocID="{B0D74C0D-7DD1-4672-9EC1-D910E78D1EAB}" presName="bgRect" presStyleLbl="bgShp" presStyleIdx="3" presStyleCnt="4"/>
      <dgm:spPr/>
    </dgm:pt>
    <dgm:pt modelId="{E5EC0778-C8F7-4855-98BE-5C61752C9970}" type="pres">
      <dgm:prSet presAssocID="{B0D74C0D-7DD1-4672-9EC1-D910E78D1E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6E93FC3-505B-4234-9CC3-B1AE9858DF6D}" type="pres">
      <dgm:prSet presAssocID="{B0D74C0D-7DD1-4672-9EC1-D910E78D1EAB}" presName="spaceRect" presStyleCnt="0"/>
      <dgm:spPr/>
    </dgm:pt>
    <dgm:pt modelId="{7A5203D4-168D-4B0B-84DA-92DBC92345D8}" type="pres">
      <dgm:prSet presAssocID="{B0D74C0D-7DD1-4672-9EC1-D910E78D1EA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99E3C67-36F1-4F25-A440-632D8DE1E958}" type="presOf" srcId="{B0D74C0D-7DD1-4672-9EC1-D910E78D1EAB}" destId="{7A5203D4-168D-4B0B-84DA-92DBC92345D8}" srcOrd="0" destOrd="0" presId="urn:microsoft.com/office/officeart/2018/2/layout/IconVerticalSolidList"/>
    <dgm:cxn modelId="{8288256F-8F64-4EAE-AB15-103180DBD946}" srcId="{9AA007F9-B0EC-4B7F-902A-54FAC5BE8FBC}" destId="{C2D80305-2622-410A-B3CD-C44025B80987}" srcOrd="0" destOrd="0" parTransId="{5349882F-C16B-4D12-873E-A7AB3B1006D9}" sibTransId="{817793AD-65F3-4EBD-A1DE-4DCBE32A561D}"/>
    <dgm:cxn modelId="{F3C57171-DDA0-4F11-BFD1-A7A17FACA552}" type="presOf" srcId="{F3DF5D1D-9055-4E09-B123-5F1743EACA79}" destId="{4C1005E4-4CE7-41B9-ACB2-DEA6F955BC0D}" srcOrd="0" destOrd="0" presId="urn:microsoft.com/office/officeart/2018/2/layout/IconVerticalSolidList"/>
    <dgm:cxn modelId="{C35DF78D-34B1-419C-A903-ADA7D15B8BC8}" srcId="{9AA007F9-B0EC-4B7F-902A-54FAC5BE8FBC}" destId="{B0D74C0D-7DD1-4672-9EC1-D910E78D1EAB}" srcOrd="3" destOrd="0" parTransId="{83B18ED6-6A27-4E76-8752-697126CA3B7B}" sibTransId="{6CDAC4E2-2A0B-477B-8145-E2A43C26CDF2}"/>
    <dgm:cxn modelId="{BE0A339E-202F-493C-9287-F96A526D5217}" type="presOf" srcId="{5203CDBA-1851-42A5-BAA2-51CDDF990349}" destId="{42BC188F-ADE3-457F-96F2-366E553CD508}" srcOrd="0" destOrd="0" presId="urn:microsoft.com/office/officeart/2018/2/layout/IconVerticalSolidList"/>
    <dgm:cxn modelId="{53F684C6-6A54-445E-A9BB-5AD6742E3348}" srcId="{9AA007F9-B0EC-4B7F-902A-54FAC5BE8FBC}" destId="{F3DF5D1D-9055-4E09-B123-5F1743EACA79}" srcOrd="1" destOrd="0" parTransId="{642A0006-3AFA-4000-9032-FE8D40ABC840}" sibTransId="{7CA623C4-F81F-43C7-9F4B-1E1B90602B32}"/>
    <dgm:cxn modelId="{73A239D3-C3FC-444A-9E15-0F9CEA5FAB99}" type="presOf" srcId="{C2D80305-2622-410A-B3CD-C44025B80987}" destId="{2C73DB25-F18F-41BB-B05C-BC3FFFF63E3E}" srcOrd="0" destOrd="0" presId="urn:microsoft.com/office/officeart/2018/2/layout/IconVerticalSolidList"/>
    <dgm:cxn modelId="{6F628CDD-033F-4E1B-93BF-F6821F20E5C9}" type="presOf" srcId="{9AA007F9-B0EC-4B7F-902A-54FAC5BE8FBC}" destId="{3A8B8AAD-750E-4E84-9626-AF858207AEDD}" srcOrd="0" destOrd="0" presId="urn:microsoft.com/office/officeart/2018/2/layout/IconVerticalSolidList"/>
    <dgm:cxn modelId="{2B3310F3-33FD-43DA-9DB7-5C6264818D96}" srcId="{9AA007F9-B0EC-4B7F-902A-54FAC5BE8FBC}" destId="{5203CDBA-1851-42A5-BAA2-51CDDF990349}" srcOrd="2" destOrd="0" parTransId="{FB3C0E98-34C7-4F3E-9875-98D5D0DE6EB2}" sibTransId="{EFA1A4FB-FB39-47D3-AD18-6E819403691E}"/>
    <dgm:cxn modelId="{7D241126-BB65-4B3E-9BC6-9F5A7A1F9C03}" type="presParOf" srcId="{3A8B8AAD-750E-4E84-9626-AF858207AEDD}" destId="{E0166F7F-3C4A-4B08-97C8-57E97208EB36}" srcOrd="0" destOrd="0" presId="urn:microsoft.com/office/officeart/2018/2/layout/IconVerticalSolidList"/>
    <dgm:cxn modelId="{472DB6D6-9ADF-4CA4-A471-5F073D296A88}" type="presParOf" srcId="{E0166F7F-3C4A-4B08-97C8-57E97208EB36}" destId="{4CB1A5E6-4418-48CB-B4DB-C17346A2BA20}" srcOrd="0" destOrd="0" presId="urn:microsoft.com/office/officeart/2018/2/layout/IconVerticalSolidList"/>
    <dgm:cxn modelId="{260E2DA9-35C0-4C0D-BC55-5407A79F4B4D}" type="presParOf" srcId="{E0166F7F-3C4A-4B08-97C8-57E97208EB36}" destId="{80FE97DF-9DD3-45C2-A613-4AD26D814248}" srcOrd="1" destOrd="0" presId="urn:microsoft.com/office/officeart/2018/2/layout/IconVerticalSolidList"/>
    <dgm:cxn modelId="{57F5ABD0-9908-4353-93E1-D063BF6314BC}" type="presParOf" srcId="{E0166F7F-3C4A-4B08-97C8-57E97208EB36}" destId="{86668DE1-6801-4D4B-BA51-5C92710EB541}" srcOrd="2" destOrd="0" presId="urn:microsoft.com/office/officeart/2018/2/layout/IconVerticalSolidList"/>
    <dgm:cxn modelId="{C360499E-3958-48DF-9B9F-85EBD062268D}" type="presParOf" srcId="{E0166F7F-3C4A-4B08-97C8-57E97208EB36}" destId="{2C73DB25-F18F-41BB-B05C-BC3FFFF63E3E}" srcOrd="3" destOrd="0" presId="urn:microsoft.com/office/officeart/2018/2/layout/IconVerticalSolidList"/>
    <dgm:cxn modelId="{31CDD1BB-AA29-4789-BB0B-D87917EDB9F9}" type="presParOf" srcId="{3A8B8AAD-750E-4E84-9626-AF858207AEDD}" destId="{1001AF68-2268-470F-AA27-D8EE50C42A78}" srcOrd="1" destOrd="0" presId="urn:microsoft.com/office/officeart/2018/2/layout/IconVerticalSolidList"/>
    <dgm:cxn modelId="{071E9AE1-1C21-420A-B806-A312C934C754}" type="presParOf" srcId="{3A8B8AAD-750E-4E84-9626-AF858207AEDD}" destId="{77250A06-597F-4B24-A7BB-62C2E7FFF343}" srcOrd="2" destOrd="0" presId="urn:microsoft.com/office/officeart/2018/2/layout/IconVerticalSolidList"/>
    <dgm:cxn modelId="{1ED3910F-8C9D-4294-8FB7-D0AC054B9405}" type="presParOf" srcId="{77250A06-597F-4B24-A7BB-62C2E7FFF343}" destId="{4BA38799-F5A6-4B6B-A275-7C8BF2A1F70B}" srcOrd="0" destOrd="0" presId="urn:microsoft.com/office/officeart/2018/2/layout/IconVerticalSolidList"/>
    <dgm:cxn modelId="{11C88B4E-D9BC-4524-A876-68BE12F5D505}" type="presParOf" srcId="{77250A06-597F-4B24-A7BB-62C2E7FFF343}" destId="{68F64409-4D9D-49C8-BB0C-14E36A79CD99}" srcOrd="1" destOrd="0" presId="urn:microsoft.com/office/officeart/2018/2/layout/IconVerticalSolidList"/>
    <dgm:cxn modelId="{72C7C8C0-346C-4C29-BC3A-9D326B21FD68}" type="presParOf" srcId="{77250A06-597F-4B24-A7BB-62C2E7FFF343}" destId="{39F40DD8-8192-4651-9D6C-7734CAE3B194}" srcOrd="2" destOrd="0" presId="urn:microsoft.com/office/officeart/2018/2/layout/IconVerticalSolidList"/>
    <dgm:cxn modelId="{8524357F-58BF-4BA3-A8BA-DFFC056AD1AB}" type="presParOf" srcId="{77250A06-597F-4B24-A7BB-62C2E7FFF343}" destId="{4C1005E4-4CE7-41B9-ACB2-DEA6F955BC0D}" srcOrd="3" destOrd="0" presId="urn:microsoft.com/office/officeart/2018/2/layout/IconVerticalSolidList"/>
    <dgm:cxn modelId="{0C881959-F860-4550-8225-99CAF3EDDCD8}" type="presParOf" srcId="{3A8B8AAD-750E-4E84-9626-AF858207AEDD}" destId="{B7FCF353-D854-4DF7-ADA2-60BC53CD666C}" srcOrd="3" destOrd="0" presId="urn:microsoft.com/office/officeart/2018/2/layout/IconVerticalSolidList"/>
    <dgm:cxn modelId="{A6004B73-08C6-435A-ADD8-495FE60353B2}" type="presParOf" srcId="{3A8B8AAD-750E-4E84-9626-AF858207AEDD}" destId="{6A3380D4-C279-44A6-A987-1C18500C1CAE}" srcOrd="4" destOrd="0" presId="urn:microsoft.com/office/officeart/2018/2/layout/IconVerticalSolidList"/>
    <dgm:cxn modelId="{CB0CBFC6-674F-4E31-BEE7-BA24810EE348}" type="presParOf" srcId="{6A3380D4-C279-44A6-A987-1C18500C1CAE}" destId="{01E3689A-AF96-43B9-BE39-13821746E9CB}" srcOrd="0" destOrd="0" presId="urn:microsoft.com/office/officeart/2018/2/layout/IconVerticalSolidList"/>
    <dgm:cxn modelId="{CA8AF81C-10E0-40F0-9DF9-81E47E4B5F67}" type="presParOf" srcId="{6A3380D4-C279-44A6-A987-1C18500C1CAE}" destId="{4F62FB8E-F0C4-4650-A406-0613082479E6}" srcOrd="1" destOrd="0" presId="urn:microsoft.com/office/officeart/2018/2/layout/IconVerticalSolidList"/>
    <dgm:cxn modelId="{E7C6BA60-E81A-4975-981A-1A5AE919D941}" type="presParOf" srcId="{6A3380D4-C279-44A6-A987-1C18500C1CAE}" destId="{AB3328EB-71B4-432A-8AD6-149901BD3FCE}" srcOrd="2" destOrd="0" presId="urn:microsoft.com/office/officeart/2018/2/layout/IconVerticalSolidList"/>
    <dgm:cxn modelId="{53FE21DA-1DE7-4872-A6D6-5629DF7E5F99}" type="presParOf" srcId="{6A3380D4-C279-44A6-A987-1C18500C1CAE}" destId="{42BC188F-ADE3-457F-96F2-366E553CD508}" srcOrd="3" destOrd="0" presId="urn:microsoft.com/office/officeart/2018/2/layout/IconVerticalSolidList"/>
    <dgm:cxn modelId="{17E0B0C8-4CC0-4B33-A08F-8DAA9A4879A1}" type="presParOf" srcId="{3A8B8AAD-750E-4E84-9626-AF858207AEDD}" destId="{982A8CCD-A31B-4549-980D-9BA9637D3F08}" srcOrd="5" destOrd="0" presId="urn:microsoft.com/office/officeart/2018/2/layout/IconVerticalSolidList"/>
    <dgm:cxn modelId="{2E66DDC8-3609-4A6A-8BCC-E7F72459C282}" type="presParOf" srcId="{3A8B8AAD-750E-4E84-9626-AF858207AEDD}" destId="{80168B5C-A877-4495-84C0-C62D7A10BD87}" srcOrd="6" destOrd="0" presId="urn:microsoft.com/office/officeart/2018/2/layout/IconVerticalSolidList"/>
    <dgm:cxn modelId="{D3670153-5088-45EC-9BE7-39CD519DB4F1}" type="presParOf" srcId="{80168B5C-A877-4495-84C0-C62D7A10BD87}" destId="{EB5E3652-F314-4413-AC40-53352E46525D}" srcOrd="0" destOrd="0" presId="urn:microsoft.com/office/officeart/2018/2/layout/IconVerticalSolidList"/>
    <dgm:cxn modelId="{9BBDF9E4-3414-4663-A253-368FAAD65736}" type="presParOf" srcId="{80168B5C-A877-4495-84C0-C62D7A10BD87}" destId="{E5EC0778-C8F7-4855-98BE-5C61752C9970}" srcOrd="1" destOrd="0" presId="urn:microsoft.com/office/officeart/2018/2/layout/IconVerticalSolidList"/>
    <dgm:cxn modelId="{1EB34720-37A0-4534-A33E-4E91A2617BAD}" type="presParOf" srcId="{80168B5C-A877-4495-84C0-C62D7A10BD87}" destId="{36E93FC3-505B-4234-9CC3-B1AE9858DF6D}" srcOrd="2" destOrd="0" presId="urn:microsoft.com/office/officeart/2018/2/layout/IconVerticalSolidList"/>
    <dgm:cxn modelId="{8641C20F-AEF1-4D06-A9D4-BBA9E739A82B}" type="presParOf" srcId="{80168B5C-A877-4495-84C0-C62D7A10BD87}" destId="{7A5203D4-168D-4B0B-84DA-92DBC92345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BAE29C-65BC-4E00-B8E9-D00936CF351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0E83E62-AF8F-41BD-A3F2-9FBDAA37F54B}">
      <dgm:prSet/>
      <dgm:spPr/>
      <dgm:t>
        <a:bodyPr/>
        <a:lstStyle/>
        <a:p>
          <a:r>
            <a:rPr lang="en-US"/>
            <a:t>Built-In</a:t>
          </a:r>
        </a:p>
      </dgm:t>
    </dgm:pt>
    <dgm:pt modelId="{D60D836D-B5E1-4C26-B098-C5EFCB7F1323}" type="parTrans" cxnId="{E92C2E34-D3C0-49AB-8B11-317A74FB67DF}">
      <dgm:prSet/>
      <dgm:spPr/>
      <dgm:t>
        <a:bodyPr/>
        <a:lstStyle/>
        <a:p>
          <a:endParaRPr lang="en-US"/>
        </a:p>
      </dgm:t>
    </dgm:pt>
    <dgm:pt modelId="{31B1950B-690E-4850-B4CE-C82F783079CE}" type="sibTrans" cxnId="{E92C2E34-D3C0-49AB-8B11-317A74FB67DF}">
      <dgm:prSet/>
      <dgm:spPr/>
      <dgm:t>
        <a:bodyPr/>
        <a:lstStyle/>
        <a:p>
          <a:endParaRPr lang="en-US"/>
        </a:p>
      </dgm:t>
    </dgm:pt>
    <dgm:pt modelId="{D6E87D10-0C0B-418F-B053-0BDED290B952}">
      <dgm:prSet/>
      <dgm:spPr/>
      <dgm:t>
        <a:bodyPr/>
        <a:lstStyle/>
        <a:p>
          <a:r>
            <a:rPr lang="en-US"/>
            <a:t>Power BI</a:t>
          </a:r>
        </a:p>
      </dgm:t>
    </dgm:pt>
    <dgm:pt modelId="{B5320700-99A6-471B-A743-0EE971C35333}" type="parTrans" cxnId="{1E93CDEA-E2E9-4330-8A8C-96AC25AD8A01}">
      <dgm:prSet/>
      <dgm:spPr/>
      <dgm:t>
        <a:bodyPr/>
        <a:lstStyle/>
        <a:p>
          <a:endParaRPr lang="en-US"/>
        </a:p>
      </dgm:t>
    </dgm:pt>
    <dgm:pt modelId="{284A8CFF-EC0F-4DA2-98DB-038FBA7FCFA3}" type="sibTrans" cxnId="{1E93CDEA-E2E9-4330-8A8C-96AC25AD8A01}">
      <dgm:prSet/>
      <dgm:spPr/>
      <dgm:t>
        <a:bodyPr/>
        <a:lstStyle/>
        <a:p>
          <a:endParaRPr lang="en-US"/>
        </a:p>
      </dgm:t>
    </dgm:pt>
    <dgm:pt modelId="{9AB5932B-554E-4332-9F3B-1F4992421525}">
      <dgm:prSet/>
      <dgm:spPr/>
      <dgm:t>
        <a:bodyPr/>
        <a:lstStyle/>
        <a:p>
          <a:r>
            <a:rPr lang="en-US"/>
            <a:t>Hybrid</a:t>
          </a:r>
        </a:p>
      </dgm:t>
    </dgm:pt>
    <dgm:pt modelId="{9999DE44-1B39-42B7-B727-7D84D42F313A}" type="parTrans" cxnId="{E5DE62D4-2404-4D51-9363-140367C33A14}">
      <dgm:prSet/>
      <dgm:spPr/>
      <dgm:t>
        <a:bodyPr/>
        <a:lstStyle/>
        <a:p>
          <a:endParaRPr lang="en-US"/>
        </a:p>
      </dgm:t>
    </dgm:pt>
    <dgm:pt modelId="{76195F62-E16E-4DFA-9297-1E42FCF0662D}" type="sibTrans" cxnId="{E5DE62D4-2404-4D51-9363-140367C33A14}">
      <dgm:prSet/>
      <dgm:spPr/>
      <dgm:t>
        <a:bodyPr/>
        <a:lstStyle/>
        <a:p>
          <a:endParaRPr lang="en-US"/>
        </a:p>
      </dgm:t>
    </dgm:pt>
    <dgm:pt modelId="{E401D9E2-9E3A-42A7-8983-16DC2EA83737}" type="pres">
      <dgm:prSet presAssocID="{02BAE29C-65BC-4E00-B8E9-D00936CF3513}" presName="root" presStyleCnt="0">
        <dgm:presLayoutVars>
          <dgm:dir/>
          <dgm:resizeHandles val="exact"/>
        </dgm:presLayoutVars>
      </dgm:prSet>
      <dgm:spPr/>
    </dgm:pt>
    <dgm:pt modelId="{CEF16597-36D3-4732-BF6C-31CAF4ECFD43}" type="pres">
      <dgm:prSet presAssocID="{70E83E62-AF8F-41BD-A3F2-9FBDAA37F54B}" presName="compNode" presStyleCnt="0"/>
      <dgm:spPr/>
    </dgm:pt>
    <dgm:pt modelId="{23A54E84-3086-44D2-8DA5-D50D0A28B530}" type="pres">
      <dgm:prSet presAssocID="{70E83E62-AF8F-41BD-A3F2-9FBDAA37F54B}" presName="bgRect" presStyleLbl="bgShp" presStyleIdx="0" presStyleCnt="3"/>
      <dgm:spPr/>
    </dgm:pt>
    <dgm:pt modelId="{5C23C604-23CA-46B0-81DD-C5FABC72879D}" type="pres">
      <dgm:prSet presAssocID="{70E83E62-AF8F-41BD-A3F2-9FBDAA37F5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61276248-A535-413B-A53E-596077990DE2}" type="pres">
      <dgm:prSet presAssocID="{70E83E62-AF8F-41BD-A3F2-9FBDAA37F54B}" presName="spaceRect" presStyleCnt="0"/>
      <dgm:spPr/>
    </dgm:pt>
    <dgm:pt modelId="{71EBACC9-1E7D-4326-BA28-7BE1B14CC40C}" type="pres">
      <dgm:prSet presAssocID="{70E83E62-AF8F-41BD-A3F2-9FBDAA37F54B}" presName="parTx" presStyleLbl="revTx" presStyleIdx="0" presStyleCnt="3">
        <dgm:presLayoutVars>
          <dgm:chMax val="0"/>
          <dgm:chPref val="0"/>
        </dgm:presLayoutVars>
      </dgm:prSet>
      <dgm:spPr/>
    </dgm:pt>
    <dgm:pt modelId="{8D8AF734-2A65-4EC6-BF3A-000280B6A756}" type="pres">
      <dgm:prSet presAssocID="{31B1950B-690E-4850-B4CE-C82F783079CE}" presName="sibTrans" presStyleCnt="0"/>
      <dgm:spPr/>
    </dgm:pt>
    <dgm:pt modelId="{91B01FB8-909D-4F8A-9579-70B8ACFFE952}" type="pres">
      <dgm:prSet presAssocID="{D6E87D10-0C0B-418F-B053-0BDED290B952}" presName="compNode" presStyleCnt="0"/>
      <dgm:spPr/>
    </dgm:pt>
    <dgm:pt modelId="{6237356C-96CC-4A0D-B0D0-48F3A9474014}" type="pres">
      <dgm:prSet presAssocID="{D6E87D10-0C0B-418F-B053-0BDED290B952}" presName="bgRect" presStyleLbl="bgShp" presStyleIdx="1" presStyleCnt="3"/>
      <dgm:spPr/>
    </dgm:pt>
    <dgm:pt modelId="{1C24014C-8F83-430C-8AD9-26C5DFA0DDAB}" type="pres">
      <dgm:prSet presAssocID="{D6E87D10-0C0B-418F-B053-0BDED290B9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2D9E3E5-8C97-4D96-8975-A5C600356679}" type="pres">
      <dgm:prSet presAssocID="{D6E87D10-0C0B-418F-B053-0BDED290B952}" presName="spaceRect" presStyleCnt="0"/>
      <dgm:spPr/>
    </dgm:pt>
    <dgm:pt modelId="{94D9F6B2-83AA-406A-9982-5347CB3A1069}" type="pres">
      <dgm:prSet presAssocID="{D6E87D10-0C0B-418F-B053-0BDED290B952}" presName="parTx" presStyleLbl="revTx" presStyleIdx="1" presStyleCnt="3">
        <dgm:presLayoutVars>
          <dgm:chMax val="0"/>
          <dgm:chPref val="0"/>
        </dgm:presLayoutVars>
      </dgm:prSet>
      <dgm:spPr/>
    </dgm:pt>
    <dgm:pt modelId="{9F4745F9-7E43-4BD4-96A2-78B7814AA93F}" type="pres">
      <dgm:prSet presAssocID="{284A8CFF-EC0F-4DA2-98DB-038FBA7FCFA3}" presName="sibTrans" presStyleCnt="0"/>
      <dgm:spPr/>
    </dgm:pt>
    <dgm:pt modelId="{AC64E334-9755-4DF9-A88E-D823CCC58E1B}" type="pres">
      <dgm:prSet presAssocID="{9AB5932B-554E-4332-9F3B-1F4992421525}" presName="compNode" presStyleCnt="0"/>
      <dgm:spPr/>
    </dgm:pt>
    <dgm:pt modelId="{F2B0AC77-992B-4ABF-990A-70E135CC33D2}" type="pres">
      <dgm:prSet presAssocID="{9AB5932B-554E-4332-9F3B-1F4992421525}" presName="bgRect" presStyleLbl="bgShp" presStyleIdx="2" presStyleCnt="3"/>
      <dgm:spPr/>
    </dgm:pt>
    <dgm:pt modelId="{961DEC19-E5AA-4E5F-9451-A62A07F2F96D}" type="pres">
      <dgm:prSet presAssocID="{9AB5932B-554E-4332-9F3B-1F49924215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4407A2-BAC4-40AA-A86B-DD94176BA6CE}" type="pres">
      <dgm:prSet presAssocID="{9AB5932B-554E-4332-9F3B-1F4992421525}" presName="spaceRect" presStyleCnt="0"/>
      <dgm:spPr/>
    </dgm:pt>
    <dgm:pt modelId="{DFB4461C-5EC6-45C1-9F10-AD4EEC38DE2C}" type="pres">
      <dgm:prSet presAssocID="{9AB5932B-554E-4332-9F3B-1F499242152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DB6224-2EFF-4DC7-9C9A-FE9DBED80FEE}" type="presOf" srcId="{9AB5932B-554E-4332-9F3B-1F4992421525}" destId="{DFB4461C-5EC6-45C1-9F10-AD4EEC38DE2C}" srcOrd="0" destOrd="0" presId="urn:microsoft.com/office/officeart/2018/2/layout/IconVerticalSolidList"/>
    <dgm:cxn modelId="{E92C2E34-D3C0-49AB-8B11-317A74FB67DF}" srcId="{02BAE29C-65BC-4E00-B8E9-D00936CF3513}" destId="{70E83E62-AF8F-41BD-A3F2-9FBDAA37F54B}" srcOrd="0" destOrd="0" parTransId="{D60D836D-B5E1-4C26-B098-C5EFCB7F1323}" sibTransId="{31B1950B-690E-4850-B4CE-C82F783079CE}"/>
    <dgm:cxn modelId="{B23BF9C5-A6BE-459D-9F8A-A0F5A7EE4874}" type="presOf" srcId="{02BAE29C-65BC-4E00-B8E9-D00936CF3513}" destId="{E401D9E2-9E3A-42A7-8983-16DC2EA83737}" srcOrd="0" destOrd="0" presId="urn:microsoft.com/office/officeart/2018/2/layout/IconVerticalSolidList"/>
    <dgm:cxn modelId="{5B38A4CD-598B-4807-AC45-647C3975128D}" type="presOf" srcId="{D6E87D10-0C0B-418F-B053-0BDED290B952}" destId="{94D9F6B2-83AA-406A-9982-5347CB3A1069}" srcOrd="0" destOrd="0" presId="urn:microsoft.com/office/officeart/2018/2/layout/IconVerticalSolidList"/>
    <dgm:cxn modelId="{E5DE62D4-2404-4D51-9363-140367C33A14}" srcId="{02BAE29C-65BC-4E00-B8E9-D00936CF3513}" destId="{9AB5932B-554E-4332-9F3B-1F4992421525}" srcOrd="2" destOrd="0" parTransId="{9999DE44-1B39-42B7-B727-7D84D42F313A}" sibTransId="{76195F62-E16E-4DFA-9297-1E42FCF0662D}"/>
    <dgm:cxn modelId="{FF0B59DF-076A-4A40-99D4-6AD8E77C2CD0}" type="presOf" srcId="{70E83E62-AF8F-41BD-A3F2-9FBDAA37F54B}" destId="{71EBACC9-1E7D-4326-BA28-7BE1B14CC40C}" srcOrd="0" destOrd="0" presId="urn:microsoft.com/office/officeart/2018/2/layout/IconVerticalSolidList"/>
    <dgm:cxn modelId="{1E93CDEA-E2E9-4330-8A8C-96AC25AD8A01}" srcId="{02BAE29C-65BC-4E00-B8E9-D00936CF3513}" destId="{D6E87D10-0C0B-418F-B053-0BDED290B952}" srcOrd="1" destOrd="0" parTransId="{B5320700-99A6-471B-A743-0EE971C35333}" sibTransId="{284A8CFF-EC0F-4DA2-98DB-038FBA7FCFA3}"/>
    <dgm:cxn modelId="{E8E2E6DB-561A-4EC8-BCF5-F34A84FB201C}" type="presParOf" srcId="{E401D9E2-9E3A-42A7-8983-16DC2EA83737}" destId="{CEF16597-36D3-4732-BF6C-31CAF4ECFD43}" srcOrd="0" destOrd="0" presId="urn:microsoft.com/office/officeart/2018/2/layout/IconVerticalSolidList"/>
    <dgm:cxn modelId="{2C1A0B4D-2504-41BF-874F-73E32DFDA95D}" type="presParOf" srcId="{CEF16597-36D3-4732-BF6C-31CAF4ECFD43}" destId="{23A54E84-3086-44D2-8DA5-D50D0A28B530}" srcOrd="0" destOrd="0" presId="urn:microsoft.com/office/officeart/2018/2/layout/IconVerticalSolidList"/>
    <dgm:cxn modelId="{BB2F67C6-871E-4149-B09D-E6691DAE0599}" type="presParOf" srcId="{CEF16597-36D3-4732-BF6C-31CAF4ECFD43}" destId="{5C23C604-23CA-46B0-81DD-C5FABC72879D}" srcOrd="1" destOrd="0" presId="urn:microsoft.com/office/officeart/2018/2/layout/IconVerticalSolidList"/>
    <dgm:cxn modelId="{0CBC65BB-F34B-4158-8B17-2A04849EA239}" type="presParOf" srcId="{CEF16597-36D3-4732-BF6C-31CAF4ECFD43}" destId="{61276248-A535-413B-A53E-596077990DE2}" srcOrd="2" destOrd="0" presId="urn:microsoft.com/office/officeart/2018/2/layout/IconVerticalSolidList"/>
    <dgm:cxn modelId="{61143707-2A42-4104-A651-AEA580BCBCE8}" type="presParOf" srcId="{CEF16597-36D3-4732-BF6C-31CAF4ECFD43}" destId="{71EBACC9-1E7D-4326-BA28-7BE1B14CC40C}" srcOrd="3" destOrd="0" presId="urn:microsoft.com/office/officeart/2018/2/layout/IconVerticalSolidList"/>
    <dgm:cxn modelId="{0018B2C4-58A7-43F1-95F0-B375BE2522E7}" type="presParOf" srcId="{E401D9E2-9E3A-42A7-8983-16DC2EA83737}" destId="{8D8AF734-2A65-4EC6-BF3A-000280B6A756}" srcOrd="1" destOrd="0" presId="urn:microsoft.com/office/officeart/2018/2/layout/IconVerticalSolidList"/>
    <dgm:cxn modelId="{11DB4B7C-B0C6-4A73-A79D-B4579C964260}" type="presParOf" srcId="{E401D9E2-9E3A-42A7-8983-16DC2EA83737}" destId="{91B01FB8-909D-4F8A-9579-70B8ACFFE952}" srcOrd="2" destOrd="0" presId="urn:microsoft.com/office/officeart/2018/2/layout/IconVerticalSolidList"/>
    <dgm:cxn modelId="{035B2239-0F8C-421C-A121-46FAC61791B0}" type="presParOf" srcId="{91B01FB8-909D-4F8A-9579-70B8ACFFE952}" destId="{6237356C-96CC-4A0D-B0D0-48F3A9474014}" srcOrd="0" destOrd="0" presId="urn:microsoft.com/office/officeart/2018/2/layout/IconVerticalSolidList"/>
    <dgm:cxn modelId="{468F7B62-72A5-4564-8152-E261779C4603}" type="presParOf" srcId="{91B01FB8-909D-4F8A-9579-70B8ACFFE952}" destId="{1C24014C-8F83-430C-8AD9-26C5DFA0DDAB}" srcOrd="1" destOrd="0" presId="urn:microsoft.com/office/officeart/2018/2/layout/IconVerticalSolidList"/>
    <dgm:cxn modelId="{14F302B3-EA83-4E4E-A873-1C950691EB24}" type="presParOf" srcId="{91B01FB8-909D-4F8A-9579-70B8ACFFE952}" destId="{12D9E3E5-8C97-4D96-8975-A5C600356679}" srcOrd="2" destOrd="0" presId="urn:microsoft.com/office/officeart/2018/2/layout/IconVerticalSolidList"/>
    <dgm:cxn modelId="{F3394446-46DD-4A50-8ACB-53125F493C13}" type="presParOf" srcId="{91B01FB8-909D-4F8A-9579-70B8ACFFE952}" destId="{94D9F6B2-83AA-406A-9982-5347CB3A1069}" srcOrd="3" destOrd="0" presId="urn:microsoft.com/office/officeart/2018/2/layout/IconVerticalSolidList"/>
    <dgm:cxn modelId="{98E56860-2460-4605-9F9D-3118AC39399E}" type="presParOf" srcId="{E401D9E2-9E3A-42A7-8983-16DC2EA83737}" destId="{9F4745F9-7E43-4BD4-96A2-78B7814AA93F}" srcOrd="3" destOrd="0" presId="urn:microsoft.com/office/officeart/2018/2/layout/IconVerticalSolidList"/>
    <dgm:cxn modelId="{96219647-89A8-4FBC-A8C5-8AFF90842C10}" type="presParOf" srcId="{E401D9E2-9E3A-42A7-8983-16DC2EA83737}" destId="{AC64E334-9755-4DF9-A88E-D823CCC58E1B}" srcOrd="4" destOrd="0" presId="urn:microsoft.com/office/officeart/2018/2/layout/IconVerticalSolidList"/>
    <dgm:cxn modelId="{0D67DDE3-F22F-404F-AAA2-2D9A49245688}" type="presParOf" srcId="{AC64E334-9755-4DF9-A88E-D823CCC58E1B}" destId="{F2B0AC77-992B-4ABF-990A-70E135CC33D2}" srcOrd="0" destOrd="0" presId="urn:microsoft.com/office/officeart/2018/2/layout/IconVerticalSolidList"/>
    <dgm:cxn modelId="{0645637F-F840-42BA-9BD6-5D61BA10EE8C}" type="presParOf" srcId="{AC64E334-9755-4DF9-A88E-D823CCC58E1B}" destId="{961DEC19-E5AA-4E5F-9451-A62A07F2F96D}" srcOrd="1" destOrd="0" presId="urn:microsoft.com/office/officeart/2018/2/layout/IconVerticalSolidList"/>
    <dgm:cxn modelId="{F716CCEC-EA6A-4F66-88D9-46BBDBA95E69}" type="presParOf" srcId="{AC64E334-9755-4DF9-A88E-D823CCC58E1B}" destId="{BA4407A2-BAC4-40AA-A86B-DD94176BA6CE}" srcOrd="2" destOrd="0" presId="urn:microsoft.com/office/officeart/2018/2/layout/IconVerticalSolidList"/>
    <dgm:cxn modelId="{8CB429DE-682E-4B3D-B85B-6E5D7E495BE9}" type="presParOf" srcId="{AC64E334-9755-4DF9-A88E-D823CCC58E1B}" destId="{DFB4461C-5EC6-45C1-9F10-AD4EEC38DE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45CFCB-4FC8-4D5C-B022-1C73504F2C6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D5406EA-5DCB-4C99-BEB4-44D38CD66DDA}">
      <dgm:prSet/>
      <dgm:spPr/>
      <dgm:t>
        <a:bodyPr/>
        <a:lstStyle/>
        <a:p>
          <a:r>
            <a:rPr lang="en-US" dirty="0"/>
            <a:t>Relevant to the job or task at hand</a:t>
          </a:r>
        </a:p>
      </dgm:t>
    </dgm:pt>
    <dgm:pt modelId="{EE6A9240-5C90-47E8-8F70-65F4F2D882CB}" type="parTrans" cxnId="{4617BF22-36A3-4FEF-9DAC-43DD498FEBFD}">
      <dgm:prSet/>
      <dgm:spPr/>
      <dgm:t>
        <a:bodyPr/>
        <a:lstStyle/>
        <a:p>
          <a:endParaRPr lang="en-US"/>
        </a:p>
      </dgm:t>
    </dgm:pt>
    <dgm:pt modelId="{D90360CA-FECB-4DE5-A08F-D9C7080B0E49}" type="sibTrans" cxnId="{4617BF22-36A3-4FEF-9DAC-43DD498FEBFD}">
      <dgm:prSet/>
      <dgm:spPr/>
      <dgm:t>
        <a:bodyPr/>
        <a:lstStyle/>
        <a:p>
          <a:endParaRPr lang="en-US"/>
        </a:p>
      </dgm:t>
    </dgm:pt>
    <dgm:pt modelId="{F0AA7EB3-854A-4F82-BF25-489A92C18172}">
      <dgm:prSet/>
      <dgm:spPr/>
      <dgm:t>
        <a:bodyPr/>
        <a:lstStyle/>
        <a:p>
          <a:r>
            <a:rPr lang="en-US" dirty="0"/>
            <a:t>Can you make the data fit onto one page without scrolling horizontally?</a:t>
          </a:r>
        </a:p>
      </dgm:t>
    </dgm:pt>
    <dgm:pt modelId="{5B73E3FF-36C4-4DEF-8BA3-F41C336AAEB0}" type="parTrans" cxnId="{91A635CB-AA2B-43B6-95B0-76492817C72D}">
      <dgm:prSet/>
      <dgm:spPr/>
      <dgm:t>
        <a:bodyPr/>
        <a:lstStyle/>
        <a:p>
          <a:endParaRPr lang="en-US"/>
        </a:p>
      </dgm:t>
    </dgm:pt>
    <dgm:pt modelId="{219CAA45-8C6E-4A76-9A9C-7D035019FDCC}" type="sibTrans" cxnId="{91A635CB-AA2B-43B6-95B0-76492817C72D}">
      <dgm:prSet/>
      <dgm:spPr/>
      <dgm:t>
        <a:bodyPr/>
        <a:lstStyle/>
        <a:p>
          <a:endParaRPr lang="en-US"/>
        </a:p>
      </dgm:t>
    </dgm:pt>
    <dgm:pt modelId="{F6A7FF47-763D-4C77-92DB-5E1F8BBFF4C9}" type="pres">
      <dgm:prSet presAssocID="{BB45CFCB-4FC8-4D5C-B022-1C73504F2C67}" presName="root" presStyleCnt="0">
        <dgm:presLayoutVars>
          <dgm:dir/>
          <dgm:resizeHandles val="exact"/>
        </dgm:presLayoutVars>
      </dgm:prSet>
      <dgm:spPr/>
    </dgm:pt>
    <dgm:pt modelId="{BEC58C29-592E-4B84-9204-60A20A638C24}" type="pres">
      <dgm:prSet presAssocID="{FD5406EA-5DCB-4C99-BEB4-44D38CD66DDA}" presName="compNode" presStyleCnt="0"/>
      <dgm:spPr/>
    </dgm:pt>
    <dgm:pt modelId="{37F2B22D-C8D0-4040-BC95-52BD572A2F9E}" type="pres">
      <dgm:prSet presAssocID="{FD5406EA-5DCB-4C99-BEB4-44D38CD66DDA}" presName="bgRect" presStyleLbl="bgShp" presStyleIdx="0" presStyleCnt="2"/>
      <dgm:spPr/>
    </dgm:pt>
    <dgm:pt modelId="{1A501001-A5EC-42A3-A8F9-F7125ABF5314}" type="pres">
      <dgm:prSet presAssocID="{FD5406EA-5DCB-4C99-BEB4-44D38CD66D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1E0B88EC-CFBF-44E1-B736-3F0ACA1CAC0F}" type="pres">
      <dgm:prSet presAssocID="{FD5406EA-5DCB-4C99-BEB4-44D38CD66DDA}" presName="spaceRect" presStyleCnt="0"/>
      <dgm:spPr/>
    </dgm:pt>
    <dgm:pt modelId="{C9527E52-F34F-4883-B648-39F3C5DD3107}" type="pres">
      <dgm:prSet presAssocID="{FD5406EA-5DCB-4C99-BEB4-44D38CD66DDA}" presName="parTx" presStyleLbl="revTx" presStyleIdx="0" presStyleCnt="2">
        <dgm:presLayoutVars>
          <dgm:chMax val="0"/>
          <dgm:chPref val="0"/>
        </dgm:presLayoutVars>
      </dgm:prSet>
      <dgm:spPr/>
    </dgm:pt>
    <dgm:pt modelId="{B5E39245-D37F-48F8-A26A-74A63C15F964}" type="pres">
      <dgm:prSet presAssocID="{D90360CA-FECB-4DE5-A08F-D9C7080B0E49}" presName="sibTrans" presStyleCnt="0"/>
      <dgm:spPr/>
    </dgm:pt>
    <dgm:pt modelId="{2CBD8AF3-7378-4A89-A425-9C8D561DF99C}" type="pres">
      <dgm:prSet presAssocID="{F0AA7EB3-854A-4F82-BF25-489A92C18172}" presName="compNode" presStyleCnt="0"/>
      <dgm:spPr/>
    </dgm:pt>
    <dgm:pt modelId="{02D8E516-CD6B-42D7-8C10-6B8CA47585AD}" type="pres">
      <dgm:prSet presAssocID="{F0AA7EB3-854A-4F82-BF25-489A92C18172}" presName="bgRect" presStyleLbl="bgShp" presStyleIdx="1" presStyleCnt="2"/>
      <dgm:spPr/>
    </dgm:pt>
    <dgm:pt modelId="{64D30509-A920-4C9D-9410-CF9ABA03FDA4}" type="pres">
      <dgm:prSet presAssocID="{F0AA7EB3-854A-4F82-BF25-489A92C181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box1"/>
        </a:ext>
      </dgm:extLst>
    </dgm:pt>
    <dgm:pt modelId="{2A243132-F228-4CC9-BED1-FAAF5691D162}" type="pres">
      <dgm:prSet presAssocID="{F0AA7EB3-854A-4F82-BF25-489A92C18172}" presName="spaceRect" presStyleCnt="0"/>
      <dgm:spPr/>
    </dgm:pt>
    <dgm:pt modelId="{68AEAEFA-9694-4BBF-88AD-95BC0B71F35C}" type="pres">
      <dgm:prSet presAssocID="{F0AA7EB3-854A-4F82-BF25-489A92C1817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617BF22-36A3-4FEF-9DAC-43DD498FEBFD}" srcId="{BB45CFCB-4FC8-4D5C-B022-1C73504F2C67}" destId="{FD5406EA-5DCB-4C99-BEB4-44D38CD66DDA}" srcOrd="0" destOrd="0" parTransId="{EE6A9240-5C90-47E8-8F70-65F4F2D882CB}" sibTransId="{D90360CA-FECB-4DE5-A08F-D9C7080B0E49}"/>
    <dgm:cxn modelId="{680EBB39-0E93-441C-AD21-08C7D0FB125C}" type="presOf" srcId="{FD5406EA-5DCB-4C99-BEB4-44D38CD66DDA}" destId="{C9527E52-F34F-4883-B648-39F3C5DD3107}" srcOrd="0" destOrd="0" presId="urn:microsoft.com/office/officeart/2018/2/layout/IconVerticalSolidList"/>
    <dgm:cxn modelId="{C205CD8D-AF15-47F8-AB2F-CDC02E8AA2B1}" type="presOf" srcId="{F0AA7EB3-854A-4F82-BF25-489A92C18172}" destId="{68AEAEFA-9694-4BBF-88AD-95BC0B71F35C}" srcOrd="0" destOrd="0" presId="urn:microsoft.com/office/officeart/2018/2/layout/IconVerticalSolidList"/>
    <dgm:cxn modelId="{0CDC2390-1466-456F-821E-08894D7D0298}" type="presOf" srcId="{BB45CFCB-4FC8-4D5C-B022-1C73504F2C67}" destId="{F6A7FF47-763D-4C77-92DB-5E1F8BBFF4C9}" srcOrd="0" destOrd="0" presId="urn:microsoft.com/office/officeart/2018/2/layout/IconVerticalSolidList"/>
    <dgm:cxn modelId="{91A635CB-AA2B-43B6-95B0-76492817C72D}" srcId="{BB45CFCB-4FC8-4D5C-B022-1C73504F2C67}" destId="{F0AA7EB3-854A-4F82-BF25-489A92C18172}" srcOrd="1" destOrd="0" parTransId="{5B73E3FF-36C4-4DEF-8BA3-F41C336AAEB0}" sibTransId="{219CAA45-8C6E-4A76-9A9C-7D035019FDCC}"/>
    <dgm:cxn modelId="{8951753E-B65B-4D2C-8A4E-311AD0E42D0C}" type="presParOf" srcId="{F6A7FF47-763D-4C77-92DB-5E1F8BBFF4C9}" destId="{BEC58C29-592E-4B84-9204-60A20A638C24}" srcOrd="0" destOrd="0" presId="urn:microsoft.com/office/officeart/2018/2/layout/IconVerticalSolidList"/>
    <dgm:cxn modelId="{E287CD16-E502-4FB6-8D5C-741DB9EBF6F0}" type="presParOf" srcId="{BEC58C29-592E-4B84-9204-60A20A638C24}" destId="{37F2B22D-C8D0-4040-BC95-52BD572A2F9E}" srcOrd="0" destOrd="0" presId="urn:microsoft.com/office/officeart/2018/2/layout/IconVerticalSolidList"/>
    <dgm:cxn modelId="{1C2377A6-7487-48E0-B7A8-6A7250AA8003}" type="presParOf" srcId="{BEC58C29-592E-4B84-9204-60A20A638C24}" destId="{1A501001-A5EC-42A3-A8F9-F7125ABF5314}" srcOrd="1" destOrd="0" presId="urn:microsoft.com/office/officeart/2018/2/layout/IconVerticalSolidList"/>
    <dgm:cxn modelId="{52B9BC36-5DAB-4AAF-9C26-E2082DD2B686}" type="presParOf" srcId="{BEC58C29-592E-4B84-9204-60A20A638C24}" destId="{1E0B88EC-CFBF-44E1-B736-3F0ACA1CAC0F}" srcOrd="2" destOrd="0" presId="urn:microsoft.com/office/officeart/2018/2/layout/IconVerticalSolidList"/>
    <dgm:cxn modelId="{E237FA6B-04AB-4C45-AA9D-A0B7553F70C5}" type="presParOf" srcId="{BEC58C29-592E-4B84-9204-60A20A638C24}" destId="{C9527E52-F34F-4883-B648-39F3C5DD3107}" srcOrd="3" destOrd="0" presId="urn:microsoft.com/office/officeart/2018/2/layout/IconVerticalSolidList"/>
    <dgm:cxn modelId="{FCC244D9-7397-483D-8AC3-3102C5744A5A}" type="presParOf" srcId="{F6A7FF47-763D-4C77-92DB-5E1F8BBFF4C9}" destId="{B5E39245-D37F-48F8-A26A-74A63C15F964}" srcOrd="1" destOrd="0" presId="urn:microsoft.com/office/officeart/2018/2/layout/IconVerticalSolidList"/>
    <dgm:cxn modelId="{1E8E357D-D775-48E9-AFC2-0BFCC95F446E}" type="presParOf" srcId="{F6A7FF47-763D-4C77-92DB-5E1F8BBFF4C9}" destId="{2CBD8AF3-7378-4A89-A425-9C8D561DF99C}" srcOrd="2" destOrd="0" presId="urn:microsoft.com/office/officeart/2018/2/layout/IconVerticalSolidList"/>
    <dgm:cxn modelId="{061BAC7C-9361-41F8-8F2A-F027B2EAFD73}" type="presParOf" srcId="{2CBD8AF3-7378-4A89-A425-9C8D561DF99C}" destId="{02D8E516-CD6B-42D7-8C10-6B8CA47585AD}" srcOrd="0" destOrd="0" presId="urn:microsoft.com/office/officeart/2018/2/layout/IconVerticalSolidList"/>
    <dgm:cxn modelId="{D9C4E7EC-B6C0-4BFE-8A85-B6D025CCD9B2}" type="presParOf" srcId="{2CBD8AF3-7378-4A89-A425-9C8D561DF99C}" destId="{64D30509-A920-4C9D-9410-CF9ABA03FDA4}" srcOrd="1" destOrd="0" presId="urn:microsoft.com/office/officeart/2018/2/layout/IconVerticalSolidList"/>
    <dgm:cxn modelId="{A5852523-6E10-4F14-9022-620005769FD9}" type="presParOf" srcId="{2CBD8AF3-7378-4A89-A425-9C8D561DF99C}" destId="{2A243132-F228-4CC9-BED1-FAAF5691D162}" srcOrd="2" destOrd="0" presId="urn:microsoft.com/office/officeart/2018/2/layout/IconVerticalSolidList"/>
    <dgm:cxn modelId="{B6E44B38-33E1-43CC-8FB1-4E48B8E7DC9B}" type="presParOf" srcId="{2CBD8AF3-7378-4A89-A425-9C8D561DF99C}" destId="{68AEAEFA-9694-4BBF-88AD-95BC0B71F3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B1A8B6-309B-43DB-83E1-F320FACAFD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912D000-351C-4AE8-B0CC-C6D206A34E44}">
      <dgm:prSet/>
      <dgm:spPr/>
      <dgm:t>
        <a:bodyPr/>
        <a:lstStyle/>
        <a:p>
          <a:r>
            <a:rPr lang="en-US"/>
            <a:t>Header and Footer</a:t>
          </a:r>
        </a:p>
      </dgm:t>
    </dgm:pt>
    <dgm:pt modelId="{D3EF1C72-675A-4013-BDDA-9501A31B774B}" type="parTrans" cxnId="{F5A39EEE-2520-411F-9524-B6E510532E9A}">
      <dgm:prSet/>
      <dgm:spPr/>
      <dgm:t>
        <a:bodyPr/>
        <a:lstStyle/>
        <a:p>
          <a:endParaRPr lang="en-US"/>
        </a:p>
      </dgm:t>
    </dgm:pt>
    <dgm:pt modelId="{BAEB6DBC-9D40-4151-803E-7F3877870527}" type="sibTrans" cxnId="{F5A39EEE-2520-411F-9524-B6E510532E9A}">
      <dgm:prSet/>
      <dgm:spPr/>
      <dgm:t>
        <a:bodyPr/>
        <a:lstStyle/>
        <a:p>
          <a:endParaRPr lang="en-US"/>
        </a:p>
      </dgm:t>
    </dgm:pt>
    <dgm:pt modelId="{61A42BE7-2445-4B31-8DA9-AD440BBCB783}">
      <dgm:prSet/>
      <dgm:spPr/>
      <dgm:t>
        <a:bodyPr/>
        <a:lstStyle/>
        <a:p>
          <a:r>
            <a:rPr lang="en-US"/>
            <a:t>Tabs</a:t>
          </a:r>
        </a:p>
      </dgm:t>
    </dgm:pt>
    <dgm:pt modelId="{94948C6B-CFD0-41C5-8914-6B5D97CFDEB6}" type="parTrans" cxnId="{3CFE8F94-26EA-4C13-8D4F-BAC27C00F461}">
      <dgm:prSet/>
      <dgm:spPr/>
      <dgm:t>
        <a:bodyPr/>
        <a:lstStyle/>
        <a:p>
          <a:endParaRPr lang="en-US"/>
        </a:p>
      </dgm:t>
    </dgm:pt>
    <dgm:pt modelId="{35FB6EC5-94B9-4D1F-8B8B-F1D2808CFFBC}" type="sibTrans" cxnId="{3CFE8F94-26EA-4C13-8D4F-BAC27C00F461}">
      <dgm:prSet/>
      <dgm:spPr/>
      <dgm:t>
        <a:bodyPr/>
        <a:lstStyle/>
        <a:p>
          <a:endParaRPr lang="en-US"/>
        </a:p>
      </dgm:t>
    </dgm:pt>
    <dgm:pt modelId="{B75E59D2-52B9-44D8-AEEE-35BE85612465}">
      <dgm:prSet/>
      <dgm:spPr/>
      <dgm:t>
        <a:bodyPr/>
        <a:lstStyle/>
        <a:p>
          <a:r>
            <a:rPr lang="en-US"/>
            <a:t>Sections</a:t>
          </a:r>
        </a:p>
      </dgm:t>
    </dgm:pt>
    <dgm:pt modelId="{FC5972EF-9E9B-457F-9694-06B36C249F7B}" type="parTrans" cxnId="{8A717758-C338-4CAC-8B7B-1EB158E32BF0}">
      <dgm:prSet/>
      <dgm:spPr/>
      <dgm:t>
        <a:bodyPr/>
        <a:lstStyle/>
        <a:p>
          <a:endParaRPr lang="en-US"/>
        </a:p>
      </dgm:t>
    </dgm:pt>
    <dgm:pt modelId="{9A5D1F08-0FB8-4A94-B927-DA783A244D00}" type="sibTrans" cxnId="{8A717758-C338-4CAC-8B7B-1EB158E32BF0}">
      <dgm:prSet/>
      <dgm:spPr/>
      <dgm:t>
        <a:bodyPr/>
        <a:lstStyle/>
        <a:p>
          <a:endParaRPr lang="en-US"/>
        </a:p>
      </dgm:t>
    </dgm:pt>
    <dgm:pt modelId="{29E8E23D-B232-45B2-9487-E32285EB9808}">
      <dgm:prSet/>
      <dgm:spPr/>
      <dgm:t>
        <a:bodyPr/>
        <a:lstStyle/>
        <a:p>
          <a:r>
            <a:rPr lang="en-US"/>
            <a:t>Fields</a:t>
          </a:r>
        </a:p>
      </dgm:t>
    </dgm:pt>
    <dgm:pt modelId="{2F4E1556-C04E-48AC-BDF5-A30CDB943FFA}" type="parTrans" cxnId="{D538C2A7-FC3D-4CC8-9F40-C6599CE42FB8}">
      <dgm:prSet/>
      <dgm:spPr/>
      <dgm:t>
        <a:bodyPr/>
        <a:lstStyle/>
        <a:p>
          <a:endParaRPr lang="en-US"/>
        </a:p>
      </dgm:t>
    </dgm:pt>
    <dgm:pt modelId="{5F012C25-3382-4D14-B042-78D7D014FB97}" type="sibTrans" cxnId="{D538C2A7-FC3D-4CC8-9F40-C6599CE42FB8}">
      <dgm:prSet/>
      <dgm:spPr/>
      <dgm:t>
        <a:bodyPr/>
        <a:lstStyle/>
        <a:p>
          <a:endParaRPr lang="en-US"/>
        </a:p>
      </dgm:t>
    </dgm:pt>
    <dgm:pt modelId="{590B8F63-7E21-4139-A436-4C432CA6C41F}">
      <dgm:prSet/>
      <dgm:spPr/>
      <dgm:t>
        <a:bodyPr/>
        <a:lstStyle/>
        <a:p>
          <a:r>
            <a:rPr lang="en-US"/>
            <a:t>Relationships</a:t>
          </a:r>
        </a:p>
      </dgm:t>
    </dgm:pt>
    <dgm:pt modelId="{9E5A3F41-D3CA-417A-87DD-C657B622884C}" type="parTrans" cxnId="{A5522B71-F43D-44D3-B083-BE7C811E5E7C}">
      <dgm:prSet/>
      <dgm:spPr/>
      <dgm:t>
        <a:bodyPr/>
        <a:lstStyle/>
        <a:p>
          <a:endParaRPr lang="en-US"/>
        </a:p>
      </dgm:t>
    </dgm:pt>
    <dgm:pt modelId="{42015EE6-B6CF-4594-ADA5-C03C9D097488}" type="sibTrans" cxnId="{A5522B71-F43D-44D3-B083-BE7C811E5E7C}">
      <dgm:prSet/>
      <dgm:spPr/>
      <dgm:t>
        <a:bodyPr/>
        <a:lstStyle/>
        <a:p>
          <a:endParaRPr lang="en-US"/>
        </a:p>
      </dgm:t>
    </dgm:pt>
    <dgm:pt modelId="{77B6A226-1746-4501-AA69-2DA0E2F3A8B2}" type="pres">
      <dgm:prSet presAssocID="{81B1A8B6-309B-43DB-83E1-F320FACAFD76}" presName="root" presStyleCnt="0">
        <dgm:presLayoutVars>
          <dgm:dir/>
          <dgm:resizeHandles val="exact"/>
        </dgm:presLayoutVars>
      </dgm:prSet>
      <dgm:spPr/>
    </dgm:pt>
    <dgm:pt modelId="{74B4F7E7-0438-4683-8B4A-40578FC1E4A9}" type="pres">
      <dgm:prSet presAssocID="{9912D000-351C-4AE8-B0CC-C6D206A34E44}" presName="compNode" presStyleCnt="0"/>
      <dgm:spPr/>
    </dgm:pt>
    <dgm:pt modelId="{8CC9A5CC-89D2-4003-B185-B156E3A1DF98}" type="pres">
      <dgm:prSet presAssocID="{9912D000-351C-4AE8-B0CC-C6D206A34E44}" presName="bgRect" presStyleLbl="bgShp" presStyleIdx="0" presStyleCnt="5"/>
      <dgm:spPr/>
    </dgm:pt>
    <dgm:pt modelId="{2460D7E9-7C38-4C1B-A077-50F08641C471}" type="pres">
      <dgm:prSet presAssocID="{9912D000-351C-4AE8-B0CC-C6D206A34E4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box1"/>
        </a:ext>
      </dgm:extLst>
    </dgm:pt>
    <dgm:pt modelId="{1D342DB8-CE5F-4926-9F12-46A6158478EA}" type="pres">
      <dgm:prSet presAssocID="{9912D000-351C-4AE8-B0CC-C6D206A34E44}" presName="spaceRect" presStyleCnt="0"/>
      <dgm:spPr/>
    </dgm:pt>
    <dgm:pt modelId="{FFD4160F-28DD-4C1B-9B8B-B8C937B4D43D}" type="pres">
      <dgm:prSet presAssocID="{9912D000-351C-4AE8-B0CC-C6D206A34E44}" presName="parTx" presStyleLbl="revTx" presStyleIdx="0" presStyleCnt="5">
        <dgm:presLayoutVars>
          <dgm:chMax val="0"/>
          <dgm:chPref val="0"/>
        </dgm:presLayoutVars>
      </dgm:prSet>
      <dgm:spPr/>
    </dgm:pt>
    <dgm:pt modelId="{905A1AAA-1F0A-4EAE-8903-903B3BB1BA2A}" type="pres">
      <dgm:prSet presAssocID="{BAEB6DBC-9D40-4151-803E-7F3877870527}" presName="sibTrans" presStyleCnt="0"/>
      <dgm:spPr/>
    </dgm:pt>
    <dgm:pt modelId="{C755B07E-7E6F-45DF-B4E4-954E9A1A71F5}" type="pres">
      <dgm:prSet presAssocID="{61A42BE7-2445-4B31-8DA9-AD440BBCB783}" presName="compNode" presStyleCnt="0"/>
      <dgm:spPr/>
    </dgm:pt>
    <dgm:pt modelId="{34CBB65E-1950-4494-9A1E-125CAB74923F}" type="pres">
      <dgm:prSet presAssocID="{61A42BE7-2445-4B31-8DA9-AD440BBCB783}" presName="bgRect" presStyleLbl="bgShp" presStyleIdx="1" presStyleCnt="5"/>
      <dgm:spPr/>
    </dgm:pt>
    <dgm:pt modelId="{B5995642-DC2F-4727-80E6-8D486CA8B889}" type="pres">
      <dgm:prSet presAssocID="{61A42BE7-2445-4B31-8DA9-AD440BBCB78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42AFD40E-1A14-4E9B-9D2D-5A76681CCA18}" type="pres">
      <dgm:prSet presAssocID="{61A42BE7-2445-4B31-8DA9-AD440BBCB783}" presName="spaceRect" presStyleCnt="0"/>
      <dgm:spPr/>
    </dgm:pt>
    <dgm:pt modelId="{CD597045-DB22-409D-BD8F-E329A4450D20}" type="pres">
      <dgm:prSet presAssocID="{61A42BE7-2445-4B31-8DA9-AD440BBCB783}" presName="parTx" presStyleLbl="revTx" presStyleIdx="1" presStyleCnt="5">
        <dgm:presLayoutVars>
          <dgm:chMax val="0"/>
          <dgm:chPref val="0"/>
        </dgm:presLayoutVars>
      </dgm:prSet>
      <dgm:spPr/>
    </dgm:pt>
    <dgm:pt modelId="{69686D40-E7EC-4B29-8003-E370926CD969}" type="pres">
      <dgm:prSet presAssocID="{35FB6EC5-94B9-4D1F-8B8B-F1D2808CFFBC}" presName="sibTrans" presStyleCnt="0"/>
      <dgm:spPr/>
    </dgm:pt>
    <dgm:pt modelId="{E709ACA6-9306-4D31-B8B1-B885C016B15C}" type="pres">
      <dgm:prSet presAssocID="{B75E59D2-52B9-44D8-AEEE-35BE85612465}" presName="compNode" presStyleCnt="0"/>
      <dgm:spPr/>
    </dgm:pt>
    <dgm:pt modelId="{5F0D7FE4-C779-4C9E-B07A-4676EB579DF6}" type="pres">
      <dgm:prSet presAssocID="{B75E59D2-52B9-44D8-AEEE-35BE85612465}" presName="bgRect" presStyleLbl="bgShp" presStyleIdx="2" presStyleCnt="5"/>
      <dgm:spPr/>
    </dgm:pt>
    <dgm:pt modelId="{3D5BD240-BEA1-4348-AD0E-016458FFABE3}" type="pres">
      <dgm:prSet presAssocID="{B75E59D2-52B9-44D8-AEEE-35BE8561246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B33000F-E934-4A26-839E-5FDD667DB8D8}" type="pres">
      <dgm:prSet presAssocID="{B75E59D2-52B9-44D8-AEEE-35BE85612465}" presName="spaceRect" presStyleCnt="0"/>
      <dgm:spPr/>
    </dgm:pt>
    <dgm:pt modelId="{15FA401F-0670-4A64-BF0A-420EABC265C7}" type="pres">
      <dgm:prSet presAssocID="{B75E59D2-52B9-44D8-AEEE-35BE85612465}" presName="parTx" presStyleLbl="revTx" presStyleIdx="2" presStyleCnt="5">
        <dgm:presLayoutVars>
          <dgm:chMax val="0"/>
          <dgm:chPref val="0"/>
        </dgm:presLayoutVars>
      </dgm:prSet>
      <dgm:spPr/>
    </dgm:pt>
    <dgm:pt modelId="{F9360AFB-F38A-4EDC-9325-50A9CE9A4956}" type="pres">
      <dgm:prSet presAssocID="{9A5D1F08-0FB8-4A94-B927-DA783A244D00}" presName="sibTrans" presStyleCnt="0"/>
      <dgm:spPr/>
    </dgm:pt>
    <dgm:pt modelId="{8A229158-6114-43AE-B614-49605E8F4AD5}" type="pres">
      <dgm:prSet presAssocID="{29E8E23D-B232-45B2-9487-E32285EB9808}" presName="compNode" presStyleCnt="0"/>
      <dgm:spPr/>
    </dgm:pt>
    <dgm:pt modelId="{52B06700-90F7-4D89-B373-BB05A51C9E2A}" type="pres">
      <dgm:prSet presAssocID="{29E8E23D-B232-45B2-9487-E32285EB9808}" presName="bgRect" presStyleLbl="bgShp" presStyleIdx="3" presStyleCnt="5"/>
      <dgm:spPr/>
    </dgm:pt>
    <dgm:pt modelId="{AF206C79-3D31-4FBE-9B9B-EB4262128CCE}" type="pres">
      <dgm:prSet presAssocID="{29E8E23D-B232-45B2-9487-E32285EB98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7C0AF67A-FB49-44C1-A9BD-AB8E8D37483B}" type="pres">
      <dgm:prSet presAssocID="{29E8E23D-B232-45B2-9487-E32285EB9808}" presName="spaceRect" presStyleCnt="0"/>
      <dgm:spPr/>
    </dgm:pt>
    <dgm:pt modelId="{CEA0B8E8-DC9D-40AF-A864-6FA706FDAF4D}" type="pres">
      <dgm:prSet presAssocID="{29E8E23D-B232-45B2-9487-E32285EB9808}" presName="parTx" presStyleLbl="revTx" presStyleIdx="3" presStyleCnt="5">
        <dgm:presLayoutVars>
          <dgm:chMax val="0"/>
          <dgm:chPref val="0"/>
        </dgm:presLayoutVars>
      </dgm:prSet>
      <dgm:spPr/>
    </dgm:pt>
    <dgm:pt modelId="{D4D5365A-55DD-48A2-AB3C-1034073A4284}" type="pres">
      <dgm:prSet presAssocID="{5F012C25-3382-4D14-B042-78D7D014FB97}" presName="sibTrans" presStyleCnt="0"/>
      <dgm:spPr/>
    </dgm:pt>
    <dgm:pt modelId="{253F476B-5B5E-42E4-ACB0-CD9707338378}" type="pres">
      <dgm:prSet presAssocID="{590B8F63-7E21-4139-A436-4C432CA6C41F}" presName="compNode" presStyleCnt="0"/>
      <dgm:spPr/>
    </dgm:pt>
    <dgm:pt modelId="{D9888D18-DE8F-43D4-B1CA-D02C9FB297E9}" type="pres">
      <dgm:prSet presAssocID="{590B8F63-7E21-4139-A436-4C432CA6C41F}" presName="bgRect" presStyleLbl="bgShp" presStyleIdx="4" presStyleCnt="5"/>
      <dgm:spPr/>
    </dgm:pt>
    <dgm:pt modelId="{73C3770C-F754-4F2C-81E5-5357EB8FEF9C}" type="pres">
      <dgm:prSet presAssocID="{590B8F63-7E21-4139-A436-4C432CA6C41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25458BF1-A6C2-4F26-AF72-ABEF250B57B2}" type="pres">
      <dgm:prSet presAssocID="{590B8F63-7E21-4139-A436-4C432CA6C41F}" presName="spaceRect" presStyleCnt="0"/>
      <dgm:spPr/>
    </dgm:pt>
    <dgm:pt modelId="{989CBB83-1C50-4344-8212-65925062D66E}" type="pres">
      <dgm:prSet presAssocID="{590B8F63-7E21-4139-A436-4C432CA6C41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80D1A32-6A37-4B6A-B435-49E050389541}" type="presOf" srcId="{61A42BE7-2445-4B31-8DA9-AD440BBCB783}" destId="{CD597045-DB22-409D-BD8F-E329A4450D20}" srcOrd="0" destOrd="0" presId="urn:microsoft.com/office/officeart/2018/2/layout/IconVerticalSolidList"/>
    <dgm:cxn modelId="{566C4C66-DD2F-4F16-8773-1F52AFC5C91A}" type="presOf" srcId="{9912D000-351C-4AE8-B0CC-C6D206A34E44}" destId="{FFD4160F-28DD-4C1B-9B8B-B8C937B4D43D}" srcOrd="0" destOrd="0" presId="urn:microsoft.com/office/officeart/2018/2/layout/IconVerticalSolidList"/>
    <dgm:cxn modelId="{A5522B71-F43D-44D3-B083-BE7C811E5E7C}" srcId="{81B1A8B6-309B-43DB-83E1-F320FACAFD76}" destId="{590B8F63-7E21-4139-A436-4C432CA6C41F}" srcOrd="4" destOrd="0" parTransId="{9E5A3F41-D3CA-417A-87DD-C657B622884C}" sibTransId="{42015EE6-B6CF-4594-ADA5-C03C9D097488}"/>
    <dgm:cxn modelId="{8A717758-C338-4CAC-8B7B-1EB158E32BF0}" srcId="{81B1A8B6-309B-43DB-83E1-F320FACAFD76}" destId="{B75E59D2-52B9-44D8-AEEE-35BE85612465}" srcOrd="2" destOrd="0" parTransId="{FC5972EF-9E9B-457F-9694-06B36C249F7B}" sibTransId="{9A5D1F08-0FB8-4A94-B927-DA783A244D00}"/>
    <dgm:cxn modelId="{D071A78E-3D64-4BF0-BE56-EBC30C76F64C}" type="presOf" srcId="{B75E59D2-52B9-44D8-AEEE-35BE85612465}" destId="{15FA401F-0670-4A64-BF0A-420EABC265C7}" srcOrd="0" destOrd="0" presId="urn:microsoft.com/office/officeart/2018/2/layout/IconVerticalSolidList"/>
    <dgm:cxn modelId="{3CFE8F94-26EA-4C13-8D4F-BAC27C00F461}" srcId="{81B1A8B6-309B-43DB-83E1-F320FACAFD76}" destId="{61A42BE7-2445-4B31-8DA9-AD440BBCB783}" srcOrd="1" destOrd="0" parTransId="{94948C6B-CFD0-41C5-8914-6B5D97CFDEB6}" sibTransId="{35FB6EC5-94B9-4D1F-8B8B-F1D2808CFFBC}"/>
    <dgm:cxn modelId="{929583A0-30BF-43D5-B951-E04F74D4BE4C}" type="presOf" srcId="{81B1A8B6-309B-43DB-83E1-F320FACAFD76}" destId="{77B6A226-1746-4501-AA69-2DA0E2F3A8B2}" srcOrd="0" destOrd="0" presId="urn:microsoft.com/office/officeart/2018/2/layout/IconVerticalSolidList"/>
    <dgm:cxn modelId="{07AE45A6-2657-40DC-8B76-15C54CCB2A2A}" type="presOf" srcId="{590B8F63-7E21-4139-A436-4C432CA6C41F}" destId="{989CBB83-1C50-4344-8212-65925062D66E}" srcOrd="0" destOrd="0" presId="urn:microsoft.com/office/officeart/2018/2/layout/IconVerticalSolidList"/>
    <dgm:cxn modelId="{D538C2A7-FC3D-4CC8-9F40-C6599CE42FB8}" srcId="{81B1A8B6-309B-43DB-83E1-F320FACAFD76}" destId="{29E8E23D-B232-45B2-9487-E32285EB9808}" srcOrd="3" destOrd="0" parTransId="{2F4E1556-C04E-48AC-BDF5-A30CDB943FFA}" sibTransId="{5F012C25-3382-4D14-B042-78D7D014FB97}"/>
    <dgm:cxn modelId="{DB6A1BC6-6CA4-471B-A76E-225046078771}" type="presOf" srcId="{29E8E23D-B232-45B2-9487-E32285EB9808}" destId="{CEA0B8E8-DC9D-40AF-A864-6FA706FDAF4D}" srcOrd="0" destOrd="0" presId="urn:microsoft.com/office/officeart/2018/2/layout/IconVerticalSolidList"/>
    <dgm:cxn modelId="{F5A39EEE-2520-411F-9524-B6E510532E9A}" srcId="{81B1A8B6-309B-43DB-83E1-F320FACAFD76}" destId="{9912D000-351C-4AE8-B0CC-C6D206A34E44}" srcOrd="0" destOrd="0" parTransId="{D3EF1C72-675A-4013-BDDA-9501A31B774B}" sibTransId="{BAEB6DBC-9D40-4151-803E-7F3877870527}"/>
    <dgm:cxn modelId="{9A47CBFA-47B0-495B-B04F-B9B101F83625}" type="presParOf" srcId="{77B6A226-1746-4501-AA69-2DA0E2F3A8B2}" destId="{74B4F7E7-0438-4683-8B4A-40578FC1E4A9}" srcOrd="0" destOrd="0" presId="urn:microsoft.com/office/officeart/2018/2/layout/IconVerticalSolidList"/>
    <dgm:cxn modelId="{69741AE5-009F-47F4-B39C-ACECBD2E858F}" type="presParOf" srcId="{74B4F7E7-0438-4683-8B4A-40578FC1E4A9}" destId="{8CC9A5CC-89D2-4003-B185-B156E3A1DF98}" srcOrd="0" destOrd="0" presId="urn:microsoft.com/office/officeart/2018/2/layout/IconVerticalSolidList"/>
    <dgm:cxn modelId="{D5FCF085-94C2-4847-83FE-4E801ABD42B4}" type="presParOf" srcId="{74B4F7E7-0438-4683-8B4A-40578FC1E4A9}" destId="{2460D7E9-7C38-4C1B-A077-50F08641C471}" srcOrd="1" destOrd="0" presId="urn:microsoft.com/office/officeart/2018/2/layout/IconVerticalSolidList"/>
    <dgm:cxn modelId="{BB146AB8-CEEA-4930-8BD2-6391C598B30A}" type="presParOf" srcId="{74B4F7E7-0438-4683-8B4A-40578FC1E4A9}" destId="{1D342DB8-CE5F-4926-9F12-46A6158478EA}" srcOrd="2" destOrd="0" presId="urn:microsoft.com/office/officeart/2018/2/layout/IconVerticalSolidList"/>
    <dgm:cxn modelId="{EC8ABC28-D897-4797-8EEC-2EE8730A2B5F}" type="presParOf" srcId="{74B4F7E7-0438-4683-8B4A-40578FC1E4A9}" destId="{FFD4160F-28DD-4C1B-9B8B-B8C937B4D43D}" srcOrd="3" destOrd="0" presId="urn:microsoft.com/office/officeart/2018/2/layout/IconVerticalSolidList"/>
    <dgm:cxn modelId="{904533C4-3783-42EA-9AA3-BC007162E22E}" type="presParOf" srcId="{77B6A226-1746-4501-AA69-2DA0E2F3A8B2}" destId="{905A1AAA-1F0A-4EAE-8903-903B3BB1BA2A}" srcOrd="1" destOrd="0" presId="urn:microsoft.com/office/officeart/2018/2/layout/IconVerticalSolidList"/>
    <dgm:cxn modelId="{008EDC83-9CBE-4929-BFF5-01322DA00676}" type="presParOf" srcId="{77B6A226-1746-4501-AA69-2DA0E2F3A8B2}" destId="{C755B07E-7E6F-45DF-B4E4-954E9A1A71F5}" srcOrd="2" destOrd="0" presId="urn:microsoft.com/office/officeart/2018/2/layout/IconVerticalSolidList"/>
    <dgm:cxn modelId="{A46E7CDD-9FB7-4501-ABAD-C211175DF56C}" type="presParOf" srcId="{C755B07E-7E6F-45DF-B4E4-954E9A1A71F5}" destId="{34CBB65E-1950-4494-9A1E-125CAB74923F}" srcOrd="0" destOrd="0" presId="urn:microsoft.com/office/officeart/2018/2/layout/IconVerticalSolidList"/>
    <dgm:cxn modelId="{F41F3256-F6B3-4140-A998-AB95E89E0B78}" type="presParOf" srcId="{C755B07E-7E6F-45DF-B4E4-954E9A1A71F5}" destId="{B5995642-DC2F-4727-80E6-8D486CA8B889}" srcOrd="1" destOrd="0" presId="urn:microsoft.com/office/officeart/2018/2/layout/IconVerticalSolidList"/>
    <dgm:cxn modelId="{2DEC1605-31B0-47DB-9775-4FC3414DB193}" type="presParOf" srcId="{C755B07E-7E6F-45DF-B4E4-954E9A1A71F5}" destId="{42AFD40E-1A14-4E9B-9D2D-5A76681CCA18}" srcOrd="2" destOrd="0" presId="urn:microsoft.com/office/officeart/2018/2/layout/IconVerticalSolidList"/>
    <dgm:cxn modelId="{2E26D71E-8B98-4B8F-84E9-3A9619C09CFC}" type="presParOf" srcId="{C755B07E-7E6F-45DF-B4E4-954E9A1A71F5}" destId="{CD597045-DB22-409D-BD8F-E329A4450D20}" srcOrd="3" destOrd="0" presId="urn:microsoft.com/office/officeart/2018/2/layout/IconVerticalSolidList"/>
    <dgm:cxn modelId="{E4BFD0FB-B3B4-415F-840A-EDED1B3D04BC}" type="presParOf" srcId="{77B6A226-1746-4501-AA69-2DA0E2F3A8B2}" destId="{69686D40-E7EC-4B29-8003-E370926CD969}" srcOrd="3" destOrd="0" presId="urn:microsoft.com/office/officeart/2018/2/layout/IconVerticalSolidList"/>
    <dgm:cxn modelId="{5BF9007C-0884-48BA-B480-9490BAFA95A4}" type="presParOf" srcId="{77B6A226-1746-4501-AA69-2DA0E2F3A8B2}" destId="{E709ACA6-9306-4D31-B8B1-B885C016B15C}" srcOrd="4" destOrd="0" presId="urn:microsoft.com/office/officeart/2018/2/layout/IconVerticalSolidList"/>
    <dgm:cxn modelId="{92C0BC16-F22F-445A-AD68-00E874FEA751}" type="presParOf" srcId="{E709ACA6-9306-4D31-B8B1-B885C016B15C}" destId="{5F0D7FE4-C779-4C9E-B07A-4676EB579DF6}" srcOrd="0" destOrd="0" presId="urn:microsoft.com/office/officeart/2018/2/layout/IconVerticalSolidList"/>
    <dgm:cxn modelId="{7A09545D-B02F-4649-8B50-8BD9C8FB909F}" type="presParOf" srcId="{E709ACA6-9306-4D31-B8B1-B885C016B15C}" destId="{3D5BD240-BEA1-4348-AD0E-016458FFABE3}" srcOrd="1" destOrd="0" presId="urn:microsoft.com/office/officeart/2018/2/layout/IconVerticalSolidList"/>
    <dgm:cxn modelId="{4B8003E2-A34F-4C99-B737-A85285A1F481}" type="presParOf" srcId="{E709ACA6-9306-4D31-B8B1-B885C016B15C}" destId="{0B33000F-E934-4A26-839E-5FDD667DB8D8}" srcOrd="2" destOrd="0" presId="urn:microsoft.com/office/officeart/2018/2/layout/IconVerticalSolidList"/>
    <dgm:cxn modelId="{F5B7FA9C-4049-4E1D-BD18-839CEBFB99E8}" type="presParOf" srcId="{E709ACA6-9306-4D31-B8B1-B885C016B15C}" destId="{15FA401F-0670-4A64-BF0A-420EABC265C7}" srcOrd="3" destOrd="0" presId="urn:microsoft.com/office/officeart/2018/2/layout/IconVerticalSolidList"/>
    <dgm:cxn modelId="{8AD9E674-72F4-4C70-9C32-B3A7D3AE7FD6}" type="presParOf" srcId="{77B6A226-1746-4501-AA69-2DA0E2F3A8B2}" destId="{F9360AFB-F38A-4EDC-9325-50A9CE9A4956}" srcOrd="5" destOrd="0" presId="urn:microsoft.com/office/officeart/2018/2/layout/IconVerticalSolidList"/>
    <dgm:cxn modelId="{AFFB69B3-C9C4-4759-9ACF-9F0B304D0671}" type="presParOf" srcId="{77B6A226-1746-4501-AA69-2DA0E2F3A8B2}" destId="{8A229158-6114-43AE-B614-49605E8F4AD5}" srcOrd="6" destOrd="0" presId="urn:microsoft.com/office/officeart/2018/2/layout/IconVerticalSolidList"/>
    <dgm:cxn modelId="{69D83CFD-E8EC-43E4-9B77-4BEC6A7F60D5}" type="presParOf" srcId="{8A229158-6114-43AE-B614-49605E8F4AD5}" destId="{52B06700-90F7-4D89-B373-BB05A51C9E2A}" srcOrd="0" destOrd="0" presId="urn:microsoft.com/office/officeart/2018/2/layout/IconVerticalSolidList"/>
    <dgm:cxn modelId="{9114EFFA-B848-42AF-927D-CD8C5FA5B254}" type="presParOf" srcId="{8A229158-6114-43AE-B614-49605E8F4AD5}" destId="{AF206C79-3D31-4FBE-9B9B-EB4262128CCE}" srcOrd="1" destOrd="0" presId="urn:microsoft.com/office/officeart/2018/2/layout/IconVerticalSolidList"/>
    <dgm:cxn modelId="{6CE66500-4BD3-41E3-BE9E-25E637A3BC1A}" type="presParOf" srcId="{8A229158-6114-43AE-B614-49605E8F4AD5}" destId="{7C0AF67A-FB49-44C1-A9BD-AB8E8D37483B}" srcOrd="2" destOrd="0" presId="urn:microsoft.com/office/officeart/2018/2/layout/IconVerticalSolidList"/>
    <dgm:cxn modelId="{A91BFE78-3B5C-4461-AF75-346CAD9F3587}" type="presParOf" srcId="{8A229158-6114-43AE-B614-49605E8F4AD5}" destId="{CEA0B8E8-DC9D-40AF-A864-6FA706FDAF4D}" srcOrd="3" destOrd="0" presId="urn:microsoft.com/office/officeart/2018/2/layout/IconVerticalSolidList"/>
    <dgm:cxn modelId="{F674B0CB-D6CC-4E23-A4E3-FE51D27E548D}" type="presParOf" srcId="{77B6A226-1746-4501-AA69-2DA0E2F3A8B2}" destId="{D4D5365A-55DD-48A2-AB3C-1034073A4284}" srcOrd="7" destOrd="0" presId="urn:microsoft.com/office/officeart/2018/2/layout/IconVerticalSolidList"/>
    <dgm:cxn modelId="{BE8025F3-8D18-4BE6-A602-A51A90948914}" type="presParOf" srcId="{77B6A226-1746-4501-AA69-2DA0E2F3A8B2}" destId="{253F476B-5B5E-42E4-ACB0-CD9707338378}" srcOrd="8" destOrd="0" presId="urn:microsoft.com/office/officeart/2018/2/layout/IconVerticalSolidList"/>
    <dgm:cxn modelId="{41B2AD9F-43A8-435C-B602-0E5CA2B80723}" type="presParOf" srcId="{253F476B-5B5E-42E4-ACB0-CD9707338378}" destId="{D9888D18-DE8F-43D4-B1CA-D02C9FB297E9}" srcOrd="0" destOrd="0" presId="urn:microsoft.com/office/officeart/2018/2/layout/IconVerticalSolidList"/>
    <dgm:cxn modelId="{8C5A7211-59C5-42E9-BA7D-C81F401A2EAE}" type="presParOf" srcId="{253F476B-5B5E-42E4-ACB0-CD9707338378}" destId="{73C3770C-F754-4F2C-81E5-5357EB8FEF9C}" srcOrd="1" destOrd="0" presId="urn:microsoft.com/office/officeart/2018/2/layout/IconVerticalSolidList"/>
    <dgm:cxn modelId="{073C0452-6F8B-4ACE-B956-82E854B00FCD}" type="presParOf" srcId="{253F476B-5B5E-42E4-ACB0-CD9707338378}" destId="{25458BF1-A6C2-4F26-AF72-ABEF250B57B2}" srcOrd="2" destOrd="0" presId="urn:microsoft.com/office/officeart/2018/2/layout/IconVerticalSolidList"/>
    <dgm:cxn modelId="{EB989086-BCB5-4B18-8CDA-5E02BC274CD3}" type="presParOf" srcId="{253F476B-5B5E-42E4-ACB0-CD9707338378}" destId="{989CBB83-1C50-4344-8212-65925062D6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39810C7-D7DD-46C4-B42F-F10755E47A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3F727DA-A57A-4B9D-B4EB-3B2B912078A5}">
      <dgm:prSet/>
      <dgm:spPr/>
      <dgm:t>
        <a:bodyPr/>
        <a:lstStyle/>
        <a:p>
          <a:r>
            <a:rPr lang="en-US"/>
            <a:t>Show the user the information they need when they need it</a:t>
          </a:r>
        </a:p>
      </dgm:t>
    </dgm:pt>
    <dgm:pt modelId="{20EB7601-C21F-45C7-AB7A-002536D7E11B}" type="parTrans" cxnId="{CF7F29C1-4251-4F51-8379-F4CC4A95EB03}">
      <dgm:prSet/>
      <dgm:spPr/>
      <dgm:t>
        <a:bodyPr/>
        <a:lstStyle/>
        <a:p>
          <a:endParaRPr lang="en-US"/>
        </a:p>
      </dgm:t>
    </dgm:pt>
    <dgm:pt modelId="{77220ACC-E73A-41F2-84D3-2F7AE42892B1}" type="sibTrans" cxnId="{CF7F29C1-4251-4F51-8379-F4CC4A95EB03}">
      <dgm:prSet/>
      <dgm:spPr/>
      <dgm:t>
        <a:bodyPr/>
        <a:lstStyle/>
        <a:p>
          <a:endParaRPr lang="en-US"/>
        </a:p>
      </dgm:t>
    </dgm:pt>
    <dgm:pt modelId="{7BA46315-53BD-43D7-920A-9F9B07A05195}">
      <dgm:prSet/>
      <dgm:spPr/>
      <dgm:t>
        <a:bodyPr/>
        <a:lstStyle/>
        <a:p>
          <a:r>
            <a:rPr lang="en-US"/>
            <a:t>Simplicity is the best</a:t>
          </a:r>
        </a:p>
      </dgm:t>
    </dgm:pt>
    <dgm:pt modelId="{B6D45099-1FAA-4B52-82C0-DC1ED5A36CCC}" type="parTrans" cxnId="{B16A31F3-0BAB-40F3-889B-F4EF1D99130B}">
      <dgm:prSet/>
      <dgm:spPr/>
      <dgm:t>
        <a:bodyPr/>
        <a:lstStyle/>
        <a:p>
          <a:endParaRPr lang="en-US"/>
        </a:p>
      </dgm:t>
    </dgm:pt>
    <dgm:pt modelId="{FAC1ED33-9049-42A3-8C1A-33227C7EE205}" type="sibTrans" cxnId="{B16A31F3-0BAB-40F3-889B-F4EF1D99130B}">
      <dgm:prSet/>
      <dgm:spPr/>
      <dgm:t>
        <a:bodyPr/>
        <a:lstStyle/>
        <a:p>
          <a:endParaRPr lang="en-US"/>
        </a:p>
      </dgm:t>
    </dgm:pt>
    <dgm:pt modelId="{B65B0ACE-56B5-4BB3-9E39-FBD7EA05EE3A}">
      <dgm:prSet/>
      <dgm:spPr/>
      <dgm:t>
        <a:bodyPr/>
        <a:lstStyle/>
        <a:p>
          <a:r>
            <a:rPr lang="en-US"/>
            <a:t>Complicated layouts decrease productivity</a:t>
          </a:r>
        </a:p>
      </dgm:t>
    </dgm:pt>
    <dgm:pt modelId="{87480EAF-C124-477A-8337-CA461015E7B5}" type="parTrans" cxnId="{9F80F8EE-E9A5-4C3A-9050-23A9D60C4D39}">
      <dgm:prSet/>
      <dgm:spPr/>
      <dgm:t>
        <a:bodyPr/>
        <a:lstStyle/>
        <a:p>
          <a:endParaRPr lang="en-US"/>
        </a:p>
      </dgm:t>
    </dgm:pt>
    <dgm:pt modelId="{A3D8B77B-6179-4013-8FE9-B0435ED16E5F}" type="sibTrans" cxnId="{9F80F8EE-E9A5-4C3A-9050-23A9D60C4D39}">
      <dgm:prSet/>
      <dgm:spPr/>
      <dgm:t>
        <a:bodyPr/>
        <a:lstStyle/>
        <a:p>
          <a:endParaRPr lang="en-US"/>
        </a:p>
      </dgm:t>
    </dgm:pt>
    <dgm:pt modelId="{A7FCFA96-9CD4-47B1-9E6C-04189D518FC6}" type="pres">
      <dgm:prSet presAssocID="{C39810C7-D7DD-46C4-B42F-F10755E47AAC}" presName="root" presStyleCnt="0">
        <dgm:presLayoutVars>
          <dgm:dir/>
          <dgm:resizeHandles val="exact"/>
        </dgm:presLayoutVars>
      </dgm:prSet>
      <dgm:spPr/>
    </dgm:pt>
    <dgm:pt modelId="{5B326071-24C6-487C-9D2B-82327D6BB31B}" type="pres">
      <dgm:prSet presAssocID="{73F727DA-A57A-4B9D-B4EB-3B2B912078A5}" presName="compNode" presStyleCnt="0"/>
      <dgm:spPr/>
    </dgm:pt>
    <dgm:pt modelId="{F3C64A16-D695-4445-96C1-1685BD6AB7A1}" type="pres">
      <dgm:prSet presAssocID="{73F727DA-A57A-4B9D-B4EB-3B2B912078A5}" presName="bgRect" presStyleLbl="bgShp" presStyleIdx="0" presStyleCnt="3"/>
      <dgm:spPr/>
    </dgm:pt>
    <dgm:pt modelId="{E67F072E-48D9-48E8-951A-505A223FC326}" type="pres">
      <dgm:prSet presAssocID="{73F727DA-A57A-4B9D-B4EB-3B2B912078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71156374-A6AC-4BDF-80DA-AF007A851398}" type="pres">
      <dgm:prSet presAssocID="{73F727DA-A57A-4B9D-B4EB-3B2B912078A5}" presName="spaceRect" presStyleCnt="0"/>
      <dgm:spPr/>
    </dgm:pt>
    <dgm:pt modelId="{9EEB88DC-1E5D-4446-A4CB-90D34178DD80}" type="pres">
      <dgm:prSet presAssocID="{73F727DA-A57A-4B9D-B4EB-3B2B912078A5}" presName="parTx" presStyleLbl="revTx" presStyleIdx="0" presStyleCnt="3">
        <dgm:presLayoutVars>
          <dgm:chMax val="0"/>
          <dgm:chPref val="0"/>
        </dgm:presLayoutVars>
      </dgm:prSet>
      <dgm:spPr/>
    </dgm:pt>
    <dgm:pt modelId="{0FAA6552-0FFA-4A5A-9737-412724101C3E}" type="pres">
      <dgm:prSet presAssocID="{77220ACC-E73A-41F2-84D3-2F7AE42892B1}" presName="sibTrans" presStyleCnt="0"/>
      <dgm:spPr/>
    </dgm:pt>
    <dgm:pt modelId="{72511688-8F4B-4940-891A-1F1697607B2A}" type="pres">
      <dgm:prSet presAssocID="{7BA46315-53BD-43D7-920A-9F9B07A05195}" presName="compNode" presStyleCnt="0"/>
      <dgm:spPr/>
    </dgm:pt>
    <dgm:pt modelId="{6632853C-AA03-46F3-AEB7-9FDD9C009368}" type="pres">
      <dgm:prSet presAssocID="{7BA46315-53BD-43D7-920A-9F9B07A05195}" presName="bgRect" presStyleLbl="bgShp" presStyleIdx="1" presStyleCnt="3"/>
      <dgm:spPr/>
    </dgm:pt>
    <dgm:pt modelId="{0802DF41-DA5E-4E94-A357-B1736123DC28}" type="pres">
      <dgm:prSet presAssocID="{7BA46315-53BD-43D7-920A-9F9B07A051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0E9C9A0D-5464-4BAD-BAF6-9506AD055CEC}" type="pres">
      <dgm:prSet presAssocID="{7BA46315-53BD-43D7-920A-9F9B07A05195}" presName="spaceRect" presStyleCnt="0"/>
      <dgm:spPr/>
    </dgm:pt>
    <dgm:pt modelId="{F1138BAB-21BB-49A9-902E-0C2B2BE8E64A}" type="pres">
      <dgm:prSet presAssocID="{7BA46315-53BD-43D7-920A-9F9B07A05195}" presName="parTx" presStyleLbl="revTx" presStyleIdx="1" presStyleCnt="3">
        <dgm:presLayoutVars>
          <dgm:chMax val="0"/>
          <dgm:chPref val="0"/>
        </dgm:presLayoutVars>
      </dgm:prSet>
      <dgm:spPr/>
    </dgm:pt>
    <dgm:pt modelId="{8B188D8D-68D9-478D-BB74-C737AFC6CFB9}" type="pres">
      <dgm:prSet presAssocID="{FAC1ED33-9049-42A3-8C1A-33227C7EE205}" presName="sibTrans" presStyleCnt="0"/>
      <dgm:spPr/>
    </dgm:pt>
    <dgm:pt modelId="{B9D9609E-BCDF-43D5-9034-FC6CD0486F6A}" type="pres">
      <dgm:prSet presAssocID="{B65B0ACE-56B5-4BB3-9E39-FBD7EA05EE3A}" presName="compNode" presStyleCnt="0"/>
      <dgm:spPr/>
    </dgm:pt>
    <dgm:pt modelId="{3DC2E0F4-5DF7-44F7-8BC2-6FBBAE05E708}" type="pres">
      <dgm:prSet presAssocID="{B65B0ACE-56B5-4BB3-9E39-FBD7EA05EE3A}" presName="bgRect" presStyleLbl="bgShp" presStyleIdx="2" presStyleCnt="3"/>
      <dgm:spPr/>
    </dgm:pt>
    <dgm:pt modelId="{8F341E34-F960-449C-AC23-42ECB2712DA3}" type="pres">
      <dgm:prSet presAssocID="{B65B0ACE-56B5-4BB3-9E39-FBD7EA05EE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479B250-AB47-41F8-B662-1F297DA1CC0C}" type="pres">
      <dgm:prSet presAssocID="{B65B0ACE-56B5-4BB3-9E39-FBD7EA05EE3A}" presName="spaceRect" presStyleCnt="0"/>
      <dgm:spPr/>
    </dgm:pt>
    <dgm:pt modelId="{2075F461-2B7D-4BE7-95E1-2119E5F82ED7}" type="pres">
      <dgm:prSet presAssocID="{B65B0ACE-56B5-4BB3-9E39-FBD7EA05EE3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FF0A530-E561-4A38-A86A-B189905DFF52}" type="presOf" srcId="{B65B0ACE-56B5-4BB3-9E39-FBD7EA05EE3A}" destId="{2075F461-2B7D-4BE7-95E1-2119E5F82ED7}" srcOrd="0" destOrd="0" presId="urn:microsoft.com/office/officeart/2018/2/layout/IconVerticalSolidList"/>
    <dgm:cxn modelId="{A34D0980-7437-4C66-8AE0-74D5426FFF2F}" type="presOf" srcId="{C39810C7-D7DD-46C4-B42F-F10755E47AAC}" destId="{A7FCFA96-9CD4-47B1-9E6C-04189D518FC6}" srcOrd="0" destOrd="0" presId="urn:microsoft.com/office/officeart/2018/2/layout/IconVerticalSolidList"/>
    <dgm:cxn modelId="{E7D6C7A1-9318-4F47-AD94-1007C6F703A0}" type="presOf" srcId="{7BA46315-53BD-43D7-920A-9F9B07A05195}" destId="{F1138BAB-21BB-49A9-902E-0C2B2BE8E64A}" srcOrd="0" destOrd="0" presId="urn:microsoft.com/office/officeart/2018/2/layout/IconVerticalSolidList"/>
    <dgm:cxn modelId="{CF7F29C1-4251-4F51-8379-F4CC4A95EB03}" srcId="{C39810C7-D7DD-46C4-B42F-F10755E47AAC}" destId="{73F727DA-A57A-4B9D-B4EB-3B2B912078A5}" srcOrd="0" destOrd="0" parTransId="{20EB7601-C21F-45C7-AB7A-002536D7E11B}" sibTransId="{77220ACC-E73A-41F2-84D3-2F7AE42892B1}"/>
    <dgm:cxn modelId="{5A4778C7-4ADC-4768-96BB-9D4CB9D7059F}" type="presOf" srcId="{73F727DA-A57A-4B9D-B4EB-3B2B912078A5}" destId="{9EEB88DC-1E5D-4446-A4CB-90D34178DD80}" srcOrd="0" destOrd="0" presId="urn:microsoft.com/office/officeart/2018/2/layout/IconVerticalSolidList"/>
    <dgm:cxn modelId="{9F80F8EE-E9A5-4C3A-9050-23A9D60C4D39}" srcId="{C39810C7-D7DD-46C4-B42F-F10755E47AAC}" destId="{B65B0ACE-56B5-4BB3-9E39-FBD7EA05EE3A}" srcOrd="2" destOrd="0" parTransId="{87480EAF-C124-477A-8337-CA461015E7B5}" sibTransId="{A3D8B77B-6179-4013-8FE9-B0435ED16E5F}"/>
    <dgm:cxn modelId="{B16A31F3-0BAB-40F3-889B-F4EF1D99130B}" srcId="{C39810C7-D7DD-46C4-B42F-F10755E47AAC}" destId="{7BA46315-53BD-43D7-920A-9F9B07A05195}" srcOrd="1" destOrd="0" parTransId="{B6D45099-1FAA-4B52-82C0-DC1ED5A36CCC}" sibTransId="{FAC1ED33-9049-42A3-8C1A-33227C7EE205}"/>
    <dgm:cxn modelId="{E2F1EC74-E07E-4EFE-BBDD-E67821FA9547}" type="presParOf" srcId="{A7FCFA96-9CD4-47B1-9E6C-04189D518FC6}" destId="{5B326071-24C6-487C-9D2B-82327D6BB31B}" srcOrd="0" destOrd="0" presId="urn:microsoft.com/office/officeart/2018/2/layout/IconVerticalSolidList"/>
    <dgm:cxn modelId="{8C303A88-629F-4832-B9DA-1F279BD11983}" type="presParOf" srcId="{5B326071-24C6-487C-9D2B-82327D6BB31B}" destId="{F3C64A16-D695-4445-96C1-1685BD6AB7A1}" srcOrd="0" destOrd="0" presId="urn:microsoft.com/office/officeart/2018/2/layout/IconVerticalSolidList"/>
    <dgm:cxn modelId="{976C9900-82CD-4343-8E6E-77DC5C807BB6}" type="presParOf" srcId="{5B326071-24C6-487C-9D2B-82327D6BB31B}" destId="{E67F072E-48D9-48E8-951A-505A223FC326}" srcOrd="1" destOrd="0" presId="urn:microsoft.com/office/officeart/2018/2/layout/IconVerticalSolidList"/>
    <dgm:cxn modelId="{613612D8-208D-4DA2-818B-F6480D78D733}" type="presParOf" srcId="{5B326071-24C6-487C-9D2B-82327D6BB31B}" destId="{71156374-A6AC-4BDF-80DA-AF007A851398}" srcOrd="2" destOrd="0" presId="urn:microsoft.com/office/officeart/2018/2/layout/IconVerticalSolidList"/>
    <dgm:cxn modelId="{F2DC12CD-EF44-43B5-95C8-C16EDF744BD6}" type="presParOf" srcId="{5B326071-24C6-487C-9D2B-82327D6BB31B}" destId="{9EEB88DC-1E5D-4446-A4CB-90D34178DD80}" srcOrd="3" destOrd="0" presId="urn:microsoft.com/office/officeart/2018/2/layout/IconVerticalSolidList"/>
    <dgm:cxn modelId="{BF3C7E3A-BA10-4230-96DF-11C907FB0831}" type="presParOf" srcId="{A7FCFA96-9CD4-47B1-9E6C-04189D518FC6}" destId="{0FAA6552-0FFA-4A5A-9737-412724101C3E}" srcOrd="1" destOrd="0" presId="urn:microsoft.com/office/officeart/2018/2/layout/IconVerticalSolidList"/>
    <dgm:cxn modelId="{373A63DC-FD57-42D6-853B-9724E180AC4D}" type="presParOf" srcId="{A7FCFA96-9CD4-47B1-9E6C-04189D518FC6}" destId="{72511688-8F4B-4940-891A-1F1697607B2A}" srcOrd="2" destOrd="0" presId="urn:microsoft.com/office/officeart/2018/2/layout/IconVerticalSolidList"/>
    <dgm:cxn modelId="{38CD811E-655D-4E9E-AF47-547F8D10C549}" type="presParOf" srcId="{72511688-8F4B-4940-891A-1F1697607B2A}" destId="{6632853C-AA03-46F3-AEB7-9FDD9C009368}" srcOrd="0" destOrd="0" presId="urn:microsoft.com/office/officeart/2018/2/layout/IconVerticalSolidList"/>
    <dgm:cxn modelId="{DB78EC53-B407-438B-B7F5-7E32DC4BE0CE}" type="presParOf" srcId="{72511688-8F4B-4940-891A-1F1697607B2A}" destId="{0802DF41-DA5E-4E94-A357-B1736123DC28}" srcOrd="1" destOrd="0" presId="urn:microsoft.com/office/officeart/2018/2/layout/IconVerticalSolidList"/>
    <dgm:cxn modelId="{4582D948-458C-4734-823D-DCDE43372E64}" type="presParOf" srcId="{72511688-8F4B-4940-891A-1F1697607B2A}" destId="{0E9C9A0D-5464-4BAD-BAF6-9506AD055CEC}" srcOrd="2" destOrd="0" presId="urn:microsoft.com/office/officeart/2018/2/layout/IconVerticalSolidList"/>
    <dgm:cxn modelId="{3E39CDF3-88B0-4C32-98B3-21C9F9F42F36}" type="presParOf" srcId="{72511688-8F4B-4940-891A-1F1697607B2A}" destId="{F1138BAB-21BB-49A9-902E-0C2B2BE8E64A}" srcOrd="3" destOrd="0" presId="urn:microsoft.com/office/officeart/2018/2/layout/IconVerticalSolidList"/>
    <dgm:cxn modelId="{01B62346-9BB5-4F0E-97E2-C61AAFB74B80}" type="presParOf" srcId="{A7FCFA96-9CD4-47B1-9E6C-04189D518FC6}" destId="{8B188D8D-68D9-478D-BB74-C737AFC6CFB9}" srcOrd="3" destOrd="0" presId="urn:microsoft.com/office/officeart/2018/2/layout/IconVerticalSolidList"/>
    <dgm:cxn modelId="{70FDB86B-1963-485B-9BFA-AC48AAA48977}" type="presParOf" srcId="{A7FCFA96-9CD4-47B1-9E6C-04189D518FC6}" destId="{B9D9609E-BCDF-43D5-9034-FC6CD0486F6A}" srcOrd="4" destOrd="0" presId="urn:microsoft.com/office/officeart/2018/2/layout/IconVerticalSolidList"/>
    <dgm:cxn modelId="{05845E8C-7241-4C72-AEE2-DADD001C5F50}" type="presParOf" srcId="{B9D9609E-BCDF-43D5-9034-FC6CD0486F6A}" destId="{3DC2E0F4-5DF7-44F7-8BC2-6FBBAE05E708}" srcOrd="0" destOrd="0" presId="urn:microsoft.com/office/officeart/2018/2/layout/IconVerticalSolidList"/>
    <dgm:cxn modelId="{69FE7C25-6B82-4C86-8B78-56F3F2101D48}" type="presParOf" srcId="{B9D9609E-BCDF-43D5-9034-FC6CD0486F6A}" destId="{8F341E34-F960-449C-AC23-42ECB2712DA3}" srcOrd="1" destOrd="0" presId="urn:microsoft.com/office/officeart/2018/2/layout/IconVerticalSolidList"/>
    <dgm:cxn modelId="{67B96335-A454-4F5A-9FDE-51ADFCC0E878}" type="presParOf" srcId="{B9D9609E-BCDF-43D5-9034-FC6CD0486F6A}" destId="{4479B250-AB47-41F8-B662-1F297DA1CC0C}" srcOrd="2" destOrd="0" presId="urn:microsoft.com/office/officeart/2018/2/layout/IconVerticalSolidList"/>
    <dgm:cxn modelId="{3B3ACF93-5C7F-40DC-9E88-886D12162537}" type="presParOf" srcId="{B9D9609E-BCDF-43D5-9034-FC6CD0486F6A}" destId="{2075F461-2B7D-4BE7-95E1-2119E5F82E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28E6B-88E4-434B-8FFD-E197112A7822}">
      <dsp:nvSpPr>
        <dsp:cNvPr id="0" name=""/>
        <dsp:cNvSpPr/>
      </dsp:nvSpPr>
      <dsp:spPr>
        <a:xfrm>
          <a:off x="529485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mitch@xrmcoaches.com</a:t>
          </a:r>
        </a:p>
      </dsp:txBody>
      <dsp:txXfrm>
        <a:off x="529485" y="1205"/>
        <a:ext cx="2108299" cy="1264979"/>
      </dsp:txXfrm>
    </dsp:sp>
    <dsp:sp modelId="{98CA834C-EA1B-4EDD-A975-C3553746A0BB}">
      <dsp:nvSpPr>
        <dsp:cNvPr id="0" name=""/>
        <dsp:cNvSpPr/>
      </dsp:nvSpPr>
      <dsp:spPr>
        <a:xfrm>
          <a:off x="2848614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@</a:t>
          </a:r>
          <a:r>
            <a:rPr lang="en-US" sz="1300" b="1" kern="1200" dirty="0" err="1"/>
            <a:t>mitchmilam</a:t>
          </a:r>
          <a:endParaRPr lang="en-US" sz="1300" b="1" kern="1200" dirty="0"/>
        </a:p>
      </dsp:txBody>
      <dsp:txXfrm>
        <a:off x="2848614" y="1205"/>
        <a:ext cx="2108299" cy="1264979"/>
      </dsp:txXfrm>
    </dsp:sp>
    <dsp:sp modelId="{044371A1-A917-4243-8E08-67FDE3AD59BB}">
      <dsp:nvSpPr>
        <dsp:cNvPr id="0" name=""/>
        <dsp:cNvSpPr/>
      </dsp:nvSpPr>
      <dsp:spPr>
        <a:xfrm>
          <a:off x="529485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linkedin.com/in/mitchmilam</a:t>
          </a:r>
        </a:p>
      </dsp:txBody>
      <dsp:txXfrm>
        <a:off x="529485" y="1477014"/>
        <a:ext cx="2108299" cy="1264979"/>
      </dsp:txXfrm>
    </dsp:sp>
    <dsp:sp modelId="{10CD7BE3-4F34-455A-9576-1B2E7AECE308}">
      <dsp:nvSpPr>
        <dsp:cNvPr id="0" name=""/>
        <dsp:cNvSpPr/>
      </dsp:nvSpPr>
      <dsp:spPr>
        <a:xfrm>
          <a:off x="2848614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youtube.com/xRMCoaches</a:t>
          </a:r>
        </a:p>
      </dsp:txBody>
      <dsp:txXfrm>
        <a:off x="2848614" y="1477014"/>
        <a:ext cx="2108299" cy="12649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54AF5-11D5-4AB4-95CB-EBC40BF95638}">
      <dsp:nvSpPr>
        <dsp:cNvPr id="0" name=""/>
        <dsp:cNvSpPr/>
      </dsp:nvSpPr>
      <dsp:spPr>
        <a:xfrm>
          <a:off x="0" y="3448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E3E53-2DB9-48A4-8EB9-4AE3E0786478}">
      <dsp:nvSpPr>
        <dsp:cNvPr id="0" name=""/>
        <dsp:cNvSpPr/>
      </dsp:nvSpPr>
      <dsp:spPr>
        <a:xfrm>
          <a:off x="222194" y="168717"/>
          <a:ext cx="403990" cy="40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03B6F-63A9-400D-B7B5-1AF3AF5E674A}">
      <dsp:nvSpPr>
        <dsp:cNvPr id="0" name=""/>
        <dsp:cNvSpPr/>
      </dsp:nvSpPr>
      <dsp:spPr>
        <a:xfrm>
          <a:off x="848380" y="3448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Move the Timeline to its own tab</a:t>
          </a:r>
        </a:p>
      </dsp:txBody>
      <dsp:txXfrm>
        <a:off x="848380" y="3448"/>
        <a:ext cx="4036822" cy="734528"/>
      </dsp:txXfrm>
    </dsp:sp>
    <dsp:sp modelId="{80B73DBC-198E-4423-B127-8E7FC7058F6F}">
      <dsp:nvSpPr>
        <dsp:cNvPr id="0" name=""/>
        <dsp:cNvSpPr/>
      </dsp:nvSpPr>
      <dsp:spPr>
        <a:xfrm>
          <a:off x="0" y="921609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8B558-4ECF-4F2B-8282-5D966E487D7D}">
      <dsp:nvSpPr>
        <dsp:cNvPr id="0" name=""/>
        <dsp:cNvSpPr/>
      </dsp:nvSpPr>
      <dsp:spPr>
        <a:xfrm>
          <a:off x="222194" y="1086878"/>
          <a:ext cx="403990" cy="40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F224A-0E4E-472D-9124-0A1E2BBE1CB9}">
      <dsp:nvSpPr>
        <dsp:cNvPr id="0" name=""/>
        <dsp:cNvSpPr/>
      </dsp:nvSpPr>
      <dsp:spPr>
        <a:xfrm>
          <a:off x="848380" y="921609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Try to design the tabs to keep people from scrolling </a:t>
          </a:r>
        </a:p>
      </dsp:txBody>
      <dsp:txXfrm>
        <a:off x="848380" y="921609"/>
        <a:ext cx="4036822" cy="734528"/>
      </dsp:txXfrm>
    </dsp:sp>
    <dsp:sp modelId="{C71822C8-49E4-483A-9BCE-679EA3EA711E}">
      <dsp:nvSpPr>
        <dsp:cNvPr id="0" name=""/>
        <dsp:cNvSpPr/>
      </dsp:nvSpPr>
      <dsp:spPr>
        <a:xfrm>
          <a:off x="0" y="1839770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F396F-97C2-4B02-9CE1-D3F29F1CC6FD}">
      <dsp:nvSpPr>
        <dsp:cNvPr id="0" name=""/>
        <dsp:cNvSpPr/>
      </dsp:nvSpPr>
      <dsp:spPr>
        <a:xfrm>
          <a:off x="222194" y="2005039"/>
          <a:ext cx="403990" cy="40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ACFF9-218E-4CAD-AE3A-C46AC7E84A1D}">
      <dsp:nvSpPr>
        <dsp:cNvPr id="0" name=""/>
        <dsp:cNvSpPr/>
      </dsp:nvSpPr>
      <dsp:spPr>
        <a:xfrm>
          <a:off x="848380" y="1839770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Show Tabs, Sections, Fields only when necessary </a:t>
          </a:r>
        </a:p>
      </dsp:txBody>
      <dsp:txXfrm>
        <a:off x="848380" y="1839770"/>
        <a:ext cx="4036822" cy="734528"/>
      </dsp:txXfrm>
    </dsp:sp>
    <dsp:sp modelId="{42555553-80C6-4F2C-8746-0CA1815AD9F6}">
      <dsp:nvSpPr>
        <dsp:cNvPr id="0" name=""/>
        <dsp:cNvSpPr/>
      </dsp:nvSpPr>
      <dsp:spPr>
        <a:xfrm>
          <a:off x="0" y="2757931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502B3-DE66-415B-A0B1-B68347638C25}">
      <dsp:nvSpPr>
        <dsp:cNvPr id="0" name=""/>
        <dsp:cNvSpPr/>
      </dsp:nvSpPr>
      <dsp:spPr>
        <a:xfrm>
          <a:off x="222194" y="2923199"/>
          <a:ext cx="403990" cy="40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33D73-843B-42AF-83A3-2661E48D132B}">
      <dsp:nvSpPr>
        <dsp:cNvPr id="0" name=""/>
        <dsp:cNvSpPr/>
      </dsp:nvSpPr>
      <dsp:spPr>
        <a:xfrm>
          <a:off x="848380" y="2757931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Form or Field notifications </a:t>
          </a:r>
        </a:p>
      </dsp:txBody>
      <dsp:txXfrm>
        <a:off x="848380" y="2757931"/>
        <a:ext cx="4036822" cy="734528"/>
      </dsp:txXfrm>
    </dsp:sp>
    <dsp:sp modelId="{9FACD9A1-472B-477D-BD43-2651AA6E59CA}">
      <dsp:nvSpPr>
        <dsp:cNvPr id="0" name=""/>
        <dsp:cNvSpPr/>
      </dsp:nvSpPr>
      <dsp:spPr>
        <a:xfrm>
          <a:off x="0" y="3676091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E2F86-3828-4CD5-BD08-688AA206FAD7}">
      <dsp:nvSpPr>
        <dsp:cNvPr id="0" name=""/>
        <dsp:cNvSpPr/>
      </dsp:nvSpPr>
      <dsp:spPr>
        <a:xfrm>
          <a:off x="222194" y="3841360"/>
          <a:ext cx="403990" cy="403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3ECEC-A35B-4443-AB12-4B7C2BA91E80}">
      <dsp:nvSpPr>
        <dsp:cNvPr id="0" name=""/>
        <dsp:cNvSpPr/>
      </dsp:nvSpPr>
      <dsp:spPr>
        <a:xfrm>
          <a:off x="848380" y="3676091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Align tabs with business process flows</a:t>
          </a:r>
        </a:p>
      </dsp:txBody>
      <dsp:txXfrm>
        <a:off x="848380" y="3676091"/>
        <a:ext cx="4036822" cy="7345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D23A5-D836-4AC6-876A-2B362D07937F}">
      <dsp:nvSpPr>
        <dsp:cNvPr id="0" name=""/>
        <dsp:cNvSpPr/>
      </dsp:nvSpPr>
      <dsp:spPr>
        <a:xfrm>
          <a:off x="0" y="3448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B2078-DB0F-401A-B5D6-76179C466D3F}">
      <dsp:nvSpPr>
        <dsp:cNvPr id="0" name=""/>
        <dsp:cNvSpPr/>
      </dsp:nvSpPr>
      <dsp:spPr>
        <a:xfrm>
          <a:off x="222194" y="168717"/>
          <a:ext cx="403990" cy="40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3C468-83D8-4039-93A6-FC5FC1A764A3}">
      <dsp:nvSpPr>
        <dsp:cNvPr id="0" name=""/>
        <dsp:cNvSpPr/>
      </dsp:nvSpPr>
      <dsp:spPr>
        <a:xfrm>
          <a:off x="848380" y="3448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Use security roles to show/hide controls </a:t>
          </a:r>
        </a:p>
      </dsp:txBody>
      <dsp:txXfrm>
        <a:off x="848380" y="3448"/>
        <a:ext cx="4036822" cy="734528"/>
      </dsp:txXfrm>
    </dsp:sp>
    <dsp:sp modelId="{DAE7D762-8D74-42AA-A91F-78F106EC84BF}">
      <dsp:nvSpPr>
        <dsp:cNvPr id="0" name=""/>
        <dsp:cNvSpPr/>
      </dsp:nvSpPr>
      <dsp:spPr>
        <a:xfrm>
          <a:off x="0" y="921609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C66A2-DEB5-43B4-AF23-C51149BF47DE}">
      <dsp:nvSpPr>
        <dsp:cNvPr id="0" name=""/>
        <dsp:cNvSpPr/>
      </dsp:nvSpPr>
      <dsp:spPr>
        <a:xfrm>
          <a:off x="222194" y="1086878"/>
          <a:ext cx="403990" cy="40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E4EAE-6A10-4D12-ABE2-453A83703440}">
      <dsp:nvSpPr>
        <dsp:cNvPr id="0" name=""/>
        <dsp:cNvSpPr/>
      </dsp:nvSpPr>
      <dsp:spPr>
        <a:xfrm>
          <a:off x="848380" y="921609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is a lot of personal preferences involved </a:t>
          </a:r>
        </a:p>
      </dsp:txBody>
      <dsp:txXfrm>
        <a:off x="848380" y="921609"/>
        <a:ext cx="4036822" cy="734528"/>
      </dsp:txXfrm>
    </dsp:sp>
    <dsp:sp modelId="{33CF63A6-C6E3-40B3-A10A-8C84C817DF89}">
      <dsp:nvSpPr>
        <dsp:cNvPr id="0" name=""/>
        <dsp:cNvSpPr/>
      </dsp:nvSpPr>
      <dsp:spPr>
        <a:xfrm>
          <a:off x="0" y="1839770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35D73-33D7-41AB-9CBF-933A08156B61}">
      <dsp:nvSpPr>
        <dsp:cNvPr id="0" name=""/>
        <dsp:cNvSpPr/>
      </dsp:nvSpPr>
      <dsp:spPr>
        <a:xfrm>
          <a:off x="222194" y="2005039"/>
          <a:ext cx="403990" cy="40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AFBCD-AE6E-41F9-B3CB-7BADD5C38ACC}">
      <dsp:nvSpPr>
        <dsp:cNvPr id="0" name=""/>
        <dsp:cNvSpPr/>
      </dsp:nvSpPr>
      <dsp:spPr>
        <a:xfrm>
          <a:off x="848380" y="1839770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Sometimes users do not know what they want until they see it</a:t>
          </a:r>
        </a:p>
      </dsp:txBody>
      <dsp:txXfrm>
        <a:off x="848380" y="1839770"/>
        <a:ext cx="4036822" cy="734528"/>
      </dsp:txXfrm>
    </dsp:sp>
    <dsp:sp modelId="{A20199B4-37DC-4E50-848E-0A597057DD40}">
      <dsp:nvSpPr>
        <dsp:cNvPr id="0" name=""/>
        <dsp:cNvSpPr/>
      </dsp:nvSpPr>
      <dsp:spPr>
        <a:xfrm>
          <a:off x="0" y="2757931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8722C-DD2F-4EDC-BFA2-D24F032208A6}">
      <dsp:nvSpPr>
        <dsp:cNvPr id="0" name=""/>
        <dsp:cNvSpPr/>
      </dsp:nvSpPr>
      <dsp:spPr>
        <a:xfrm>
          <a:off x="222194" y="2923199"/>
          <a:ext cx="403990" cy="40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04B80-2A70-4592-83FF-60BC615EAE5C}">
      <dsp:nvSpPr>
        <dsp:cNvPr id="0" name=""/>
        <dsp:cNvSpPr/>
      </dsp:nvSpPr>
      <dsp:spPr>
        <a:xfrm>
          <a:off x="848380" y="2757931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Iterate, iterate, iterate</a:t>
          </a:r>
        </a:p>
      </dsp:txBody>
      <dsp:txXfrm>
        <a:off x="848380" y="2757931"/>
        <a:ext cx="4036822" cy="734528"/>
      </dsp:txXfrm>
    </dsp:sp>
    <dsp:sp modelId="{BCFF722E-A724-4466-B8E6-AFBEF052F8E4}">
      <dsp:nvSpPr>
        <dsp:cNvPr id="0" name=""/>
        <dsp:cNvSpPr/>
      </dsp:nvSpPr>
      <dsp:spPr>
        <a:xfrm>
          <a:off x="0" y="3676091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CBEA2-31C8-4058-B0F6-AC5949933F91}">
      <dsp:nvSpPr>
        <dsp:cNvPr id="0" name=""/>
        <dsp:cNvSpPr/>
      </dsp:nvSpPr>
      <dsp:spPr>
        <a:xfrm>
          <a:off x="222194" y="3841360"/>
          <a:ext cx="403990" cy="403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8B5CA-0D88-48E0-8ACD-91B96DC8683E}">
      <dsp:nvSpPr>
        <dsp:cNvPr id="0" name=""/>
        <dsp:cNvSpPr/>
      </dsp:nvSpPr>
      <dsp:spPr>
        <a:xfrm>
          <a:off x="848380" y="3676091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Summary tab, is just that: Summary information. Put other data on other tabs</a:t>
          </a:r>
        </a:p>
      </dsp:txBody>
      <dsp:txXfrm>
        <a:off x="848380" y="3676091"/>
        <a:ext cx="4036822" cy="7345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2F580-E0B3-4EB2-A1AC-8E79DF1691E4}">
      <dsp:nvSpPr>
        <dsp:cNvPr id="0" name=""/>
        <dsp:cNvSpPr/>
      </dsp:nvSpPr>
      <dsp:spPr>
        <a:xfrm>
          <a:off x="0" y="717286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EDD05-F79B-45EA-844E-03683972F79B}">
      <dsp:nvSpPr>
        <dsp:cNvPr id="0" name=""/>
        <dsp:cNvSpPr/>
      </dsp:nvSpPr>
      <dsp:spPr>
        <a:xfrm>
          <a:off x="400576" y="1015235"/>
          <a:ext cx="728321" cy="728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7C17B-9658-44FC-A838-D45D8275F1DD}">
      <dsp:nvSpPr>
        <dsp:cNvPr id="0" name=""/>
        <dsp:cNvSpPr/>
      </dsp:nvSpPr>
      <dsp:spPr>
        <a:xfrm>
          <a:off x="1529474" y="717286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Bling vs Functionality</a:t>
          </a:r>
        </a:p>
      </dsp:txBody>
      <dsp:txXfrm>
        <a:off x="1529474" y="717286"/>
        <a:ext cx="3355728" cy="1324220"/>
      </dsp:txXfrm>
    </dsp:sp>
    <dsp:sp modelId="{F8A5C9E1-6CDE-468C-B695-A69E59D95D7D}">
      <dsp:nvSpPr>
        <dsp:cNvPr id="0" name=""/>
        <dsp:cNvSpPr/>
      </dsp:nvSpPr>
      <dsp:spPr>
        <a:xfrm>
          <a:off x="0" y="2372562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084C9-9920-4CC5-A74D-441F6BC56BF8}">
      <dsp:nvSpPr>
        <dsp:cNvPr id="0" name=""/>
        <dsp:cNvSpPr/>
      </dsp:nvSpPr>
      <dsp:spPr>
        <a:xfrm>
          <a:off x="400576" y="2670511"/>
          <a:ext cx="728321" cy="728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76C79-AAD6-43A8-9B41-BEAC2EA9984E}">
      <dsp:nvSpPr>
        <dsp:cNvPr id="0" name=""/>
        <dsp:cNvSpPr/>
      </dsp:nvSpPr>
      <dsp:spPr>
        <a:xfrm>
          <a:off x="1529474" y="2372562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Just because you can do a thing, does not mean that you should do a thing</a:t>
          </a:r>
        </a:p>
      </dsp:txBody>
      <dsp:txXfrm>
        <a:off x="1529474" y="2372562"/>
        <a:ext cx="3355728" cy="13242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70DCE-8805-4E91-A09D-80B667CBF2F0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DBF7E-EFFD-4E17-B57C-80FAC0CA4518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4679A-A7EE-433D-A647-D4484B6C96E6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 you have a process</a:t>
          </a:r>
        </a:p>
      </dsp:txBody>
      <dsp:txXfrm>
        <a:off x="1072424" y="1832"/>
        <a:ext cx="3812778" cy="928506"/>
      </dsp:txXfrm>
    </dsp:sp>
    <dsp:sp modelId="{2EACEB7B-E372-41E4-B097-45B54FC877D6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340BB-52C9-4347-9A49-4F255A096728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D90D9-2EA7-4DF6-8A42-28C2B934ACB1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Is it followed consistently</a:t>
          </a:r>
        </a:p>
      </dsp:txBody>
      <dsp:txXfrm>
        <a:off x="1072424" y="1162464"/>
        <a:ext cx="3812778" cy="928506"/>
      </dsp:txXfrm>
    </dsp:sp>
    <dsp:sp modelId="{1070F5CF-6344-4B38-BF2E-E37294F94C8A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8ED88-D0E8-4AF9-AD6E-C87B9091A9A6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148BB-F642-4774-8F6A-2952CD9321B6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Will using a BPF make users more efficient?</a:t>
          </a:r>
        </a:p>
      </dsp:txBody>
      <dsp:txXfrm>
        <a:off x="1072424" y="2323097"/>
        <a:ext cx="3812778" cy="928506"/>
      </dsp:txXfrm>
    </dsp:sp>
    <dsp:sp modelId="{BBD94767-3D2A-4B35-9DC1-395554698F37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C4AB7-3FCC-49AD-AB78-9DD84FF5CFB5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341B31-D317-4930-916C-1782CA07BACE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Will using a BPF make the data more consistent?</a:t>
          </a:r>
        </a:p>
      </dsp:txBody>
      <dsp:txXfrm>
        <a:off x="1072424" y="3483730"/>
        <a:ext cx="3812778" cy="9285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89ECC-0903-4E4F-AD6E-B1049641D043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B0489-0865-4899-A846-BAF0C6A5580E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2126F-5BF2-4974-8E88-73D80ED268A1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</a:t>
          </a:r>
        </a:p>
      </dsp:txBody>
      <dsp:txXfrm>
        <a:off x="1072424" y="1832"/>
        <a:ext cx="3812778" cy="928506"/>
      </dsp:txXfrm>
    </dsp:sp>
    <dsp:sp modelId="{A6D45A52-A355-4707-96BC-228153B4CDB1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72F4F-B605-4161-BE58-0E01CD880880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71EF7-2FCD-4A77-A0DC-BB506C11051B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</a:t>
          </a:r>
        </a:p>
      </dsp:txBody>
      <dsp:txXfrm>
        <a:off x="1072424" y="1162464"/>
        <a:ext cx="3812778" cy="928506"/>
      </dsp:txXfrm>
    </dsp:sp>
    <dsp:sp modelId="{730C2F2D-8198-453F-9E2D-E72D4770EC8D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AD2F8-A795-4086-8F4C-143CE6F3BCF1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D1662-2771-4D20-9BC8-C80CF4B76020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 some more</a:t>
          </a:r>
        </a:p>
      </dsp:txBody>
      <dsp:txXfrm>
        <a:off x="1072424" y="2323097"/>
        <a:ext cx="3812778" cy="928506"/>
      </dsp:txXfrm>
    </dsp:sp>
    <dsp:sp modelId="{7C132A5B-C607-41D8-946B-EC0EF5D77C50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455F8-D475-40D7-925D-BDB28F9A9906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30EFD-B0CE-42AD-BB0E-40FC838920C1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Test some more</a:t>
          </a:r>
        </a:p>
      </dsp:txBody>
      <dsp:txXfrm>
        <a:off x="1072424" y="3483730"/>
        <a:ext cx="3812778" cy="92850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F30AE-2050-454A-893D-9D34375A19DE}">
      <dsp:nvSpPr>
        <dsp:cNvPr id="0" name=""/>
        <dsp:cNvSpPr/>
      </dsp:nvSpPr>
      <dsp:spPr>
        <a:xfrm>
          <a:off x="0" y="717286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D0FEE-406C-4BE5-9514-0C3EB0E68D48}">
      <dsp:nvSpPr>
        <dsp:cNvPr id="0" name=""/>
        <dsp:cNvSpPr/>
      </dsp:nvSpPr>
      <dsp:spPr>
        <a:xfrm>
          <a:off x="400576" y="1015235"/>
          <a:ext cx="728321" cy="728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95FC7-3172-4B1E-87A7-4E511EF07704}">
      <dsp:nvSpPr>
        <dsp:cNvPr id="0" name=""/>
        <dsp:cNvSpPr/>
      </dsp:nvSpPr>
      <dsp:spPr>
        <a:xfrm>
          <a:off x="1529474" y="717286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Iterative</a:t>
          </a:r>
        </a:p>
      </dsp:txBody>
      <dsp:txXfrm>
        <a:off x="1529474" y="717286"/>
        <a:ext cx="3355728" cy="1324220"/>
      </dsp:txXfrm>
    </dsp:sp>
    <dsp:sp modelId="{73979454-2D1B-4127-9A2E-1B795FDB27D3}">
      <dsp:nvSpPr>
        <dsp:cNvPr id="0" name=""/>
        <dsp:cNvSpPr/>
      </dsp:nvSpPr>
      <dsp:spPr>
        <a:xfrm>
          <a:off x="0" y="2372562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D1A0D-7979-4B10-B0E8-AA79F42C0851}">
      <dsp:nvSpPr>
        <dsp:cNvPr id="0" name=""/>
        <dsp:cNvSpPr/>
      </dsp:nvSpPr>
      <dsp:spPr>
        <a:xfrm>
          <a:off x="400576" y="2670511"/>
          <a:ext cx="728321" cy="728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A12C7-2938-4A9D-B329-89B2654B697C}">
      <dsp:nvSpPr>
        <dsp:cNvPr id="0" name=""/>
        <dsp:cNvSpPr/>
      </dsp:nvSpPr>
      <dsp:spPr>
        <a:xfrm>
          <a:off x="1529474" y="2372562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Waterfall</a:t>
          </a:r>
        </a:p>
      </dsp:txBody>
      <dsp:txXfrm>
        <a:off x="1529474" y="2372562"/>
        <a:ext cx="3355728" cy="13242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0F787-8985-4C48-83A2-3BA36D27BDFA}">
      <dsp:nvSpPr>
        <dsp:cNvPr id="0" name=""/>
        <dsp:cNvSpPr/>
      </dsp:nvSpPr>
      <dsp:spPr>
        <a:xfrm>
          <a:off x="0" y="717286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18131-675A-491B-B2C8-13F3D294CBE9}">
      <dsp:nvSpPr>
        <dsp:cNvPr id="0" name=""/>
        <dsp:cNvSpPr/>
      </dsp:nvSpPr>
      <dsp:spPr>
        <a:xfrm>
          <a:off x="400576" y="1015235"/>
          <a:ext cx="728321" cy="728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6A0D3-B217-4A1F-A53A-B8006ADAFAB1}">
      <dsp:nvSpPr>
        <dsp:cNvPr id="0" name=""/>
        <dsp:cNvSpPr/>
      </dsp:nvSpPr>
      <dsp:spPr>
        <a:xfrm>
          <a:off x="1529474" y="717286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Keep your users involved</a:t>
          </a:r>
        </a:p>
      </dsp:txBody>
      <dsp:txXfrm>
        <a:off x="1529474" y="717286"/>
        <a:ext cx="3355728" cy="1324220"/>
      </dsp:txXfrm>
    </dsp:sp>
    <dsp:sp modelId="{3DF4B757-FD56-4859-9170-21F6FEF9FFB2}">
      <dsp:nvSpPr>
        <dsp:cNvPr id="0" name=""/>
        <dsp:cNvSpPr/>
      </dsp:nvSpPr>
      <dsp:spPr>
        <a:xfrm>
          <a:off x="0" y="2372562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EB062-272E-4A78-9748-A4946962D6C1}">
      <dsp:nvSpPr>
        <dsp:cNvPr id="0" name=""/>
        <dsp:cNvSpPr/>
      </dsp:nvSpPr>
      <dsp:spPr>
        <a:xfrm>
          <a:off x="400576" y="2670511"/>
          <a:ext cx="728321" cy="728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BDDC9-D17D-4C7E-A359-C23B5EAD3FFC}">
      <dsp:nvSpPr>
        <dsp:cNvPr id="0" name=""/>
        <dsp:cNvSpPr/>
      </dsp:nvSpPr>
      <dsp:spPr>
        <a:xfrm>
          <a:off x="1529474" y="2372562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Keep your users informed</a:t>
          </a:r>
        </a:p>
      </dsp:txBody>
      <dsp:txXfrm>
        <a:off x="1529474" y="2372562"/>
        <a:ext cx="3355728" cy="132422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B8639-A033-497D-9A2A-36E12AD15557}">
      <dsp:nvSpPr>
        <dsp:cNvPr id="0" name=""/>
        <dsp:cNvSpPr/>
      </dsp:nvSpPr>
      <dsp:spPr>
        <a:xfrm>
          <a:off x="0" y="538"/>
          <a:ext cx="4885203" cy="8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F3935-7D8F-4BAB-A5D4-911016D881C1}">
      <dsp:nvSpPr>
        <dsp:cNvPr id="0" name=""/>
        <dsp:cNvSpPr/>
      </dsp:nvSpPr>
      <dsp:spPr>
        <a:xfrm>
          <a:off x="265533" y="198043"/>
          <a:ext cx="482788" cy="4827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10385-DD21-4D5E-B844-98033E7F0D87}">
      <dsp:nvSpPr>
        <dsp:cNvPr id="0" name=""/>
        <dsp:cNvSpPr/>
      </dsp:nvSpPr>
      <dsp:spPr>
        <a:xfrm>
          <a:off x="1013856" y="538"/>
          <a:ext cx="3603053" cy="93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97" tIns="98797" rIns="98797" bIns="9879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hlinkClick xmlns:r="http://schemas.openxmlformats.org/officeDocument/2006/relationships" r:id="rId3"/>
            </a:rPr>
            <a:t>https://learn.xrmcoaches.com/courses/appdesign</a:t>
          </a:r>
          <a:endParaRPr lang="en-US" sz="1200" kern="1200" dirty="0"/>
        </a:p>
      </dsp:txBody>
      <dsp:txXfrm>
        <a:off x="1013856" y="538"/>
        <a:ext cx="3603053" cy="933517"/>
      </dsp:txXfrm>
    </dsp:sp>
    <dsp:sp modelId="{CB99F671-4541-4A22-95F8-C557E7BE49E6}">
      <dsp:nvSpPr>
        <dsp:cNvPr id="0" name=""/>
        <dsp:cNvSpPr/>
      </dsp:nvSpPr>
      <dsp:spPr>
        <a:xfrm>
          <a:off x="0" y="1160363"/>
          <a:ext cx="4885203" cy="8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FE79F-FD43-4F8A-A22D-FF6903A21275}">
      <dsp:nvSpPr>
        <dsp:cNvPr id="0" name=""/>
        <dsp:cNvSpPr/>
      </dsp:nvSpPr>
      <dsp:spPr>
        <a:xfrm>
          <a:off x="265533" y="1357867"/>
          <a:ext cx="482788" cy="48278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5915E-34D3-4C76-818F-CB7259869074}">
      <dsp:nvSpPr>
        <dsp:cNvPr id="0" name=""/>
        <dsp:cNvSpPr/>
      </dsp:nvSpPr>
      <dsp:spPr>
        <a:xfrm>
          <a:off x="1013856" y="1160363"/>
          <a:ext cx="3603053" cy="93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97" tIns="98797" rIns="98797" bIns="98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Officially opens on:</a:t>
          </a:r>
          <a:br>
            <a:rPr lang="en-US" sz="2200" kern="1200" dirty="0"/>
          </a:br>
          <a:r>
            <a:rPr lang="en-US" sz="2200" kern="1200" dirty="0"/>
            <a:t>1 March 2020</a:t>
          </a:r>
        </a:p>
      </dsp:txBody>
      <dsp:txXfrm>
        <a:off x="1013856" y="1160363"/>
        <a:ext cx="3603053" cy="933517"/>
      </dsp:txXfrm>
    </dsp:sp>
    <dsp:sp modelId="{8325B6C0-8E60-4191-A608-E0DB4D496AC6}">
      <dsp:nvSpPr>
        <dsp:cNvPr id="0" name=""/>
        <dsp:cNvSpPr/>
      </dsp:nvSpPr>
      <dsp:spPr>
        <a:xfrm>
          <a:off x="0" y="2320188"/>
          <a:ext cx="4885203" cy="8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D7724-6E5F-45D9-8554-2767DAFA936C}">
      <dsp:nvSpPr>
        <dsp:cNvPr id="0" name=""/>
        <dsp:cNvSpPr/>
      </dsp:nvSpPr>
      <dsp:spPr>
        <a:xfrm>
          <a:off x="265533" y="2517692"/>
          <a:ext cx="482788" cy="48278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FB097-C279-4678-A2C9-D1B41195E0EB}">
      <dsp:nvSpPr>
        <dsp:cNvPr id="0" name=""/>
        <dsp:cNvSpPr/>
      </dsp:nvSpPr>
      <dsp:spPr>
        <a:xfrm>
          <a:off x="1013856" y="2320188"/>
          <a:ext cx="3603053" cy="93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97" tIns="98797" rIns="98797" bIns="98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Introductory pricing of $97</a:t>
          </a:r>
        </a:p>
      </dsp:txBody>
      <dsp:txXfrm>
        <a:off x="1013856" y="2320188"/>
        <a:ext cx="3603053" cy="933517"/>
      </dsp:txXfrm>
    </dsp:sp>
    <dsp:sp modelId="{7352033D-3EDA-4AB8-8CA6-9F84211FAE92}">
      <dsp:nvSpPr>
        <dsp:cNvPr id="0" name=""/>
        <dsp:cNvSpPr/>
      </dsp:nvSpPr>
      <dsp:spPr>
        <a:xfrm>
          <a:off x="0" y="3480012"/>
          <a:ext cx="4885203" cy="8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6677B-5D12-414C-8D07-97E67AE84488}">
      <dsp:nvSpPr>
        <dsp:cNvPr id="0" name=""/>
        <dsp:cNvSpPr/>
      </dsp:nvSpPr>
      <dsp:spPr>
        <a:xfrm>
          <a:off x="265533" y="3677517"/>
          <a:ext cx="482788" cy="482788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5282F-1659-4C66-B1D4-710C756D52BA}">
      <dsp:nvSpPr>
        <dsp:cNvPr id="0" name=""/>
        <dsp:cNvSpPr/>
      </dsp:nvSpPr>
      <dsp:spPr>
        <a:xfrm>
          <a:off x="1013856" y="3480012"/>
          <a:ext cx="3603053" cy="93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97" tIns="98797" rIns="98797" bIns="98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After 1 March, the normal price will be $197</a:t>
          </a:r>
        </a:p>
      </dsp:txBody>
      <dsp:txXfrm>
        <a:off x="1013856" y="3480012"/>
        <a:ext cx="3603053" cy="933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F755F-6B14-475E-9BD5-52770E27FD7B}">
      <dsp:nvSpPr>
        <dsp:cNvPr id="0" name=""/>
        <dsp:cNvSpPr/>
      </dsp:nvSpPr>
      <dsp:spPr>
        <a:xfrm>
          <a:off x="0" y="717286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4C7DB-F730-416E-A2B7-E9ED97E7173E}">
      <dsp:nvSpPr>
        <dsp:cNvPr id="0" name=""/>
        <dsp:cNvSpPr/>
      </dsp:nvSpPr>
      <dsp:spPr>
        <a:xfrm>
          <a:off x="400576" y="1015235"/>
          <a:ext cx="728321" cy="728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9F2FC-21BF-4BB3-A704-E6CBC17BB699}">
      <dsp:nvSpPr>
        <dsp:cNvPr id="0" name=""/>
        <dsp:cNvSpPr/>
      </dsp:nvSpPr>
      <dsp:spPr>
        <a:xfrm>
          <a:off x="1529474" y="717286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3"/>
            </a:rPr>
            <a:t>http://learn.xrmcoaches.com</a:t>
          </a:r>
          <a:endParaRPr lang="en-US" sz="2000" kern="1200"/>
        </a:p>
      </dsp:txBody>
      <dsp:txXfrm>
        <a:off x="1529474" y="717286"/>
        <a:ext cx="3355728" cy="1324220"/>
      </dsp:txXfrm>
    </dsp:sp>
    <dsp:sp modelId="{531FB06E-A2DC-468C-AD75-CFEF81987233}">
      <dsp:nvSpPr>
        <dsp:cNvPr id="0" name=""/>
        <dsp:cNvSpPr/>
      </dsp:nvSpPr>
      <dsp:spPr>
        <a:xfrm>
          <a:off x="0" y="2372562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E2583-27A5-4E1F-88D8-F800D6BF8892}">
      <dsp:nvSpPr>
        <dsp:cNvPr id="0" name=""/>
        <dsp:cNvSpPr/>
      </dsp:nvSpPr>
      <dsp:spPr>
        <a:xfrm>
          <a:off x="400576" y="2670511"/>
          <a:ext cx="728321" cy="72832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265D4-69B7-4821-BB77-3A0A13DE2054}">
      <dsp:nvSpPr>
        <dsp:cNvPr id="0" name=""/>
        <dsp:cNvSpPr/>
      </dsp:nvSpPr>
      <dsp:spPr>
        <a:xfrm>
          <a:off x="1529474" y="2372562"/>
          <a:ext cx="2198341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JavaScript Training</a:t>
          </a:r>
        </a:p>
      </dsp:txBody>
      <dsp:txXfrm>
        <a:off x="1529474" y="2372562"/>
        <a:ext cx="2198341" cy="1324220"/>
      </dsp:txXfrm>
    </dsp:sp>
    <dsp:sp modelId="{B39EA2CB-85CC-445B-986F-82FD0DAC9038}">
      <dsp:nvSpPr>
        <dsp:cNvPr id="0" name=""/>
        <dsp:cNvSpPr/>
      </dsp:nvSpPr>
      <dsp:spPr>
        <a:xfrm>
          <a:off x="3727816" y="2372562"/>
          <a:ext cx="1157386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Free and Paid courses</a:t>
          </a:r>
        </a:p>
      </dsp:txBody>
      <dsp:txXfrm>
        <a:off x="3727816" y="2372562"/>
        <a:ext cx="1157386" cy="1324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6765C-9E4D-424F-ACB6-B0941D482796}">
      <dsp:nvSpPr>
        <dsp:cNvPr id="0" name=""/>
        <dsp:cNvSpPr/>
      </dsp:nvSpPr>
      <dsp:spPr>
        <a:xfrm>
          <a:off x="0" y="538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DD472-4493-4508-A2C5-3B9944B5F783}">
      <dsp:nvSpPr>
        <dsp:cNvPr id="0" name=""/>
        <dsp:cNvSpPr/>
      </dsp:nvSpPr>
      <dsp:spPr>
        <a:xfrm>
          <a:off x="381408" y="284231"/>
          <a:ext cx="693470" cy="693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39F29-6278-4044-A807-4ABBE3576984}">
      <dsp:nvSpPr>
        <dsp:cNvPr id="0" name=""/>
        <dsp:cNvSpPr/>
      </dsp:nvSpPr>
      <dsp:spPr>
        <a:xfrm>
          <a:off x="1456287" y="538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Ribbon Workbench</a:t>
          </a:r>
        </a:p>
      </dsp:txBody>
      <dsp:txXfrm>
        <a:off x="1456287" y="538"/>
        <a:ext cx="3428915" cy="1260854"/>
      </dsp:txXfrm>
    </dsp:sp>
    <dsp:sp modelId="{41A156A5-24C3-49B8-8EF4-1850DF9C1B4F}">
      <dsp:nvSpPr>
        <dsp:cNvPr id="0" name=""/>
        <dsp:cNvSpPr/>
      </dsp:nvSpPr>
      <dsp:spPr>
        <a:xfrm>
          <a:off x="0" y="1576607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810D6-CDD5-4991-9A83-7B81C79E76FE}">
      <dsp:nvSpPr>
        <dsp:cNvPr id="0" name=""/>
        <dsp:cNvSpPr/>
      </dsp:nvSpPr>
      <dsp:spPr>
        <a:xfrm>
          <a:off x="381408" y="1860299"/>
          <a:ext cx="693470" cy="693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95369-80EE-46A3-89DA-FD76B06101EF}">
      <dsp:nvSpPr>
        <dsp:cNvPr id="0" name=""/>
        <dsp:cNvSpPr/>
      </dsp:nvSpPr>
      <dsp:spPr>
        <a:xfrm>
          <a:off x="1456287" y="1576607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SnapShot!</a:t>
          </a:r>
        </a:p>
      </dsp:txBody>
      <dsp:txXfrm>
        <a:off x="1456287" y="1576607"/>
        <a:ext cx="3428915" cy="1260854"/>
      </dsp:txXfrm>
    </dsp:sp>
    <dsp:sp modelId="{68F079EF-5501-4D96-BFEC-2BCA9861CD00}">
      <dsp:nvSpPr>
        <dsp:cNvPr id="0" name=""/>
        <dsp:cNvSpPr/>
      </dsp:nvSpPr>
      <dsp:spPr>
        <a:xfrm>
          <a:off x="0" y="3152675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4FE85-F764-434D-8E83-1F90067E199C}">
      <dsp:nvSpPr>
        <dsp:cNvPr id="0" name=""/>
        <dsp:cNvSpPr/>
      </dsp:nvSpPr>
      <dsp:spPr>
        <a:xfrm>
          <a:off x="381408" y="3436367"/>
          <a:ext cx="693470" cy="693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2B266B-1531-4DDD-B3B8-06BB5FD149ED}">
      <dsp:nvSpPr>
        <dsp:cNvPr id="0" name=""/>
        <dsp:cNvSpPr/>
      </dsp:nvSpPr>
      <dsp:spPr>
        <a:xfrm>
          <a:off x="1456287" y="3152675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XrmToolbox Attribute Usage Inspector</a:t>
          </a:r>
        </a:p>
      </dsp:txBody>
      <dsp:txXfrm>
        <a:off x="1456287" y="3152675"/>
        <a:ext cx="3428915" cy="12608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775EE6-2FD2-4818-B5E8-51B9D795BA9A}">
      <dsp:nvSpPr>
        <dsp:cNvPr id="0" name=""/>
        <dsp:cNvSpPr/>
      </dsp:nvSpPr>
      <dsp:spPr>
        <a:xfrm>
          <a:off x="0" y="717286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5BA84-F89D-4667-975E-524C30C5B98F}">
      <dsp:nvSpPr>
        <dsp:cNvPr id="0" name=""/>
        <dsp:cNvSpPr/>
      </dsp:nvSpPr>
      <dsp:spPr>
        <a:xfrm>
          <a:off x="400576" y="1015235"/>
          <a:ext cx="728321" cy="728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ACA3A-6E3B-450B-837A-39AA846E7E3D}">
      <dsp:nvSpPr>
        <dsp:cNvPr id="0" name=""/>
        <dsp:cNvSpPr/>
      </dsp:nvSpPr>
      <dsp:spPr>
        <a:xfrm>
          <a:off x="1529474" y="717286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Eliminating Technical Debt webinar</a:t>
          </a:r>
        </a:p>
      </dsp:txBody>
      <dsp:txXfrm>
        <a:off x="1529474" y="717286"/>
        <a:ext cx="3355728" cy="1324220"/>
      </dsp:txXfrm>
    </dsp:sp>
    <dsp:sp modelId="{11097593-43D3-45E8-A0FB-C4A3DA9E3BAB}">
      <dsp:nvSpPr>
        <dsp:cNvPr id="0" name=""/>
        <dsp:cNvSpPr/>
      </dsp:nvSpPr>
      <dsp:spPr>
        <a:xfrm>
          <a:off x="0" y="2372562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98201-B18A-47C7-82E2-AC7E91094552}">
      <dsp:nvSpPr>
        <dsp:cNvPr id="0" name=""/>
        <dsp:cNvSpPr/>
      </dsp:nvSpPr>
      <dsp:spPr>
        <a:xfrm>
          <a:off x="400576" y="2670511"/>
          <a:ext cx="728321" cy="728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CC4B4-5F5D-45C2-8701-A7125A303784}">
      <dsp:nvSpPr>
        <dsp:cNvPr id="0" name=""/>
        <dsp:cNvSpPr/>
      </dsp:nvSpPr>
      <dsp:spPr>
        <a:xfrm>
          <a:off x="1529474" y="2372562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Join the PCF Revolution webinar</a:t>
          </a:r>
        </a:p>
      </dsp:txBody>
      <dsp:txXfrm>
        <a:off x="1529474" y="2372562"/>
        <a:ext cx="3355728" cy="1324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1A5E6-4418-48CB-B4DB-C17346A2BA20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E97DF-9DD3-45C2-A613-4AD26D814248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3DB25-F18F-41BB-B05C-BC3FFFF63E3E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When to use</a:t>
          </a:r>
        </a:p>
      </dsp:txBody>
      <dsp:txXfrm>
        <a:off x="1072424" y="1832"/>
        <a:ext cx="3812778" cy="928506"/>
      </dsp:txXfrm>
    </dsp:sp>
    <dsp:sp modelId="{4BA38799-F5A6-4B6B-A275-7C8BF2A1F70B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64409-4D9D-49C8-BB0C-14E36A79CD99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005E4-4CE7-41B9-ACB2-DEA6F955BC0D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When to have more than one</a:t>
          </a:r>
        </a:p>
      </dsp:txBody>
      <dsp:txXfrm>
        <a:off x="1072424" y="1162464"/>
        <a:ext cx="3812778" cy="928506"/>
      </dsp:txXfrm>
    </dsp:sp>
    <dsp:sp modelId="{01E3689A-AF96-43B9-BE39-13821746E9CB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2FB8E-F0C4-4650-A406-0613082479E6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C188F-ADE3-457F-96F2-366E553CD508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Visibility by Security roles</a:t>
          </a:r>
        </a:p>
      </dsp:txBody>
      <dsp:txXfrm>
        <a:off x="1072424" y="2323097"/>
        <a:ext cx="3812778" cy="928506"/>
      </dsp:txXfrm>
    </dsp:sp>
    <dsp:sp modelId="{EB5E3652-F314-4413-AC40-53352E46525D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C0778-C8F7-4855-98BE-5C61752C9970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203D4-168D-4B0B-84DA-92DBC92345D8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Instead of an entire App, maybe use SiteMap Areas</a:t>
          </a:r>
        </a:p>
      </dsp:txBody>
      <dsp:txXfrm>
        <a:off x="1072424" y="3483730"/>
        <a:ext cx="3812778" cy="9285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54E84-3086-44D2-8DA5-D50D0A28B530}">
      <dsp:nvSpPr>
        <dsp:cNvPr id="0" name=""/>
        <dsp:cNvSpPr/>
      </dsp:nvSpPr>
      <dsp:spPr>
        <a:xfrm>
          <a:off x="0" y="538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3C604-23CA-46B0-81DD-C5FABC72879D}">
      <dsp:nvSpPr>
        <dsp:cNvPr id="0" name=""/>
        <dsp:cNvSpPr/>
      </dsp:nvSpPr>
      <dsp:spPr>
        <a:xfrm>
          <a:off x="381408" y="284231"/>
          <a:ext cx="693470" cy="693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BACC9-1E7D-4326-BA28-7BE1B14CC40C}">
      <dsp:nvSpPr>
        <dsp:cNvPr id="0" name=""/>
        <dsp:cNvSpPr/>
      </dsp:nvSpPr>
      <dsp:spPr>
        <a:xfrm>
          <a:off x="1456287" y="538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Built-In</a:t>
          </a:r>
        </a:p>
      </dsp:txBody>
      <dsp:txXfrm>
        <a:off x="1456287" y="538"/>
        <a:ext cx="3428915" cy="1260854"/>
      </dsp:txXfrm>
    </dsp:sp>
    <dsp:sp modelId="{6237356C-96CC-4A0D-B0D0-48F3A9474014}">
      <dsp:nvSpPr>
        <dsp:cNvPr id="0" name=""/>
        <dsp:cNvSpPr/>
      </dsp:nvSpPr>
      <dsp:spPr>
        <a:xfrm>
          <a:off x="0" y="1576607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4014C-8F83-430C-8AD9-26C5DFA0DDAB}">
      <dsp:nvSpPr>
        <dsp:cNvPr id="0" name=""/>
        <dsp:cNvSpPr/>
      </dsp:nvSpPr>
      <dsp:spPr>
        <a:xfrm>
          <a:off x="381408" y="1860299"/>
          <a:ext cx="693470" cy="693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9F6B2-83AA-406A-9982-5347CB3A1069}">
      <dsp:nvSpPr>
        <dsp:cNvPr id="0" name=""/>
        <dsp:cNvSpPr/>
      </dsp:nvSpPr>
      <dsp:spPr>
        <a:xfrm>
          <a:off x="1456287" y="1576607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Power BI</a:t>
          </a:r>
        </a:p>
      </dsp:txBody>
      <dsp:txXfrm>
        <a:off x="1456287" y="1576607"/>
        <a:ext cx="3428915" cy="1260854"/>
      </dsp:txXfrm>
    </dsp:sp>
    <dsp:sp modelId="{F2B0AC77-992B-4ABF-990A-70E135CC33D2}">
      <dsp:nvSpPr>
        <dsp:cNvPr id="0" name=""/>
        <dsp:cNvSpPr/>
      </dsp:nvSpPr>
      <dsp:spPr>
        <a:xfrm>
          <a:off x="0" y="3152675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DEC19-E5AA-4E5F-9451-A62A07F2F96D}">
      <dsp:nvSpPr>
        <dsp:cNvPr id="0" name=""/>
        <dsp:cNvSpPr/>
      </dsp:nvSpPr>
      <dsp:spPr>
        <a:xfrm>
          <a:off x="381408" y="3436367"/>
          <a:ext cx="693470" cy="693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461C-5EC6-45C1-9F10-AD4EEC38DE2C}">
      <dsp:nvSpPr>
        <dsp:cNvPr id="0" name=""/>
        <dsp:cNvSpPr/>
      </dsp:nvSpPr>
      <dsp:spPr>
        <a:xfrm>
          <a:off x="1456287" y="3152675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Hybrid</a:t>
          </a:r>
        </a:p>
      </dsp:txBody>
      <dsp:txXfrm>
        <a:off x="1456287" y="3152675"/>
        <a:ext cx="3428915" cy="12608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2B22D-C8D0-4040-BC95-52BD572A2F9E}">
      <dsp:nvSpPr>
        <dsp:cNvPr id="0" name=""/>
        <dsp:cNvSpPr/>
      </dsp:nvSpPr>
      <dsp:spPr>
        <a:xfrm>
          <a:off x="0" y="717286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501001-A5EC-42A3-A8F9-F7125ABF5314}">
      <dsp:nvSpPr>
        <dsp:cNvPr id="0" name=""/>
        <dsp:cNvSpPr/>
      </dsp:nvSpPr>
      <dsp:spPr>
        <a:xfrm>
          <a:off x="400576" y="1015235"/>
          <a:ext cx="728321" cy="728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27E52-F34F-4883-B648-39F3C5DD3107}">
      <dsp:nvSpPr>
        <dsp:cNvPr id="0" name=""/>
        <dsp:cNvSpPr/>
      </dsp:nvSpPr>
      <dsp:spPr>
        <a:xfrm>
          <a:off x="1529474" y="717286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Relevant to the job or task at hand</a:t>
          </a:r>
        </a:p>
      </dsp:txBody>
      <dsp:txXfrm>
        <a:off x="1529474" y="717286"/>
        <a:ext cx="3355728" cy="1324220"/>
      </dsp:txXfrm>
    </dsp:sp>
    <dsp:sp modelId="{02D8E516-CD6B-42D7-8C10-6B8CA47585AD}">
      <dsp:nvSpPr>
        <dsp:cNvPr id="0" name=""/>
        <dsp:cNvSpPr/>
      </dsp:nvSpPr>
      <dsp:spPr>
        <a:xfrm>
          <a:off x="0" y="2372562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D30509-A920-4C9D-9410-CF9ABA03FDA4}">
      <dsp:nvSpPr>
        <dsp:cNvPr id="0" name=""/>
        <dsp:cNvSpPr/>
      </dsp:nvSpPr>
      <dsp:spPr>
        <a:xfrm>
          <a:off x="400576" y="2670511"/>
          <a:ext cx="728321" cy="728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EAEFA-9694-4BBF-88AD-95BC0B71F35C}">
      <dsp:nvSpPr>
        <dsp:cNvPr id="0" name=""/>
        <dsp:cNvSpPr/>
      </dsp:nvSpPr>
      <dsp:spPr>
        <a:xfrm>
          <a:off x="1529474" y="2372562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Can you make the data fit onto one page without scrolling horizontally?</a:t>
          </a:r>
        </a:p>
      </dsp:txBody>
      <dsp:txXfrm>
        <a:off x="1529474" y="2372562"/>
        <a:ext cx="3355728" cy="13242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9A5CC-89D2-4003-B185-B156E3A1DF98}">
      <dsp:nvSpPr>
        <dsp:cNvPr id="0" name=""/>
        <dsp:cNvSpPr/>
      </dsp:nvSpPr>
      <dsp:spPr>
        <a:xfrm>
          <a:off x="0" y="3448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60D7E9-7C38-4C1B-A077-50F08641C471}">
      <dsp:nvSpPr>
        <dsp:cNvPr id="0" name=""/>
        <dsp:cNvSpPr/>
      </dsp:nvSpPr>
      <dsp:spPr>
        <a:xfrm>
          <a:off x="222194" y="168717"/>
          <a:ext cx="403990" cy="40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4160F-28DD-4C1B-9B8B-B8C937B4D43D}">
      <dsp:nvSpPr>
        <dsp:cNvPr id="0" name=""/>
        <dsp:cNvSpPr/>
      </dsp:nvSpPr>
      <dsp:spPr>
        <a:xfrm>
          <a:off x="848380" y="3448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Header and Footer</a:t>
          </a:r>
        </a:p>
      </dsp:txBody>
      <dsp:txXfrm>
        <a:off x="848380" y="3448"/>
        <a:ext cx="4036822" cy="734528"/>
      </dsp:txXfrm>
    </dsp:sp>
    <dsp:sp modelId="{34CBB65E-1950-4494-9A1E-125CAB74923F}">
      <dsp:nvSpPr>
        <dsp:cNvPr id="0" name=""/>
        <dsp:cNvSpPr/>
      </dsp:nvSpPr>
      <dsp:spPr>
        <a:xfrm>
          <a:off x="0" y="921609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95642-DC2F-4727-80E6-8D486CA8B889}">
      <dsp:nvSpPr>
        <dsp:cNvPr id="0" name=""/>
        <dsp:cNvSpPr/>
      </dsp:nvSpPr>
      <dsp:spPr>
        <a:xfrm>
          <a:off x="222194" y="1086878"/>
          <a:ext cx="403990" cy="40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97045-DB22-409D-BD8F-E329A4450D20}">
      <dsp:nvSpPr>
        <dsp:cNvPr id="0" name=""/>
        <dsp:cNvSpPr/>
      </dsp:nvSpPr>
      <dsp:spPr>
        <a:xfrm>
          <a:off x="848380" y="921609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Tabs</a:t>
          </a:r>
        </a:p>
      </dsp:txBody>
      <dsp:txXfrm>
        <a:off x="848380" y="921609"/>
        <a:ext cx="4036822" cy="734528"/>
      </dsp:txXfrm>
    </dsp:sp>
    <dsp:sp modelId="{5F0D7FE4-C779-4C9E-B07A-4676EB579DF6}">
      <dsp:nvSpPr>
        <dsp:cNvPr id="0" name=""/>
        <dsp:cNvSpPr/>
      </dsp:nvSpPr>
      <dsp:spPr>
        <a:xfrm>
          <a:off x="0" y="1839770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5BD240-BEA1-4348-AD0E-016458FFABE3}">
      <dsp:nvSpPr>
        <dsp:cNvPr id="0" name=""/>
        <dsp:cNvSpPr/>
      </dsp:nvSpPr>
      <dsp:spPr>
        <a:xfrm>
          <a:off x="222194" y="2005039"/>
          <a:ext cx="403990" cy="40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A401F-0670-4A64-BF0A-420EABC265C7}">
      <dsp:nvSpPr>
        <dsp:cNvPr id="0" name=""/>
        <dsp:cNvSpPr/>
      </dsp:nvSpPr>
      <dsp:spPr>
        <a:xfrm>
          <a:off x="848380" y="1839770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Sections</a:t>
          </a:r>
        </a:p>
      </dsp:txBody>
      <dsp:txXfrm>
        <a:off x="848380" y="1839770"/>
        <a:ext cx="4036822" cy="734528"/>
      </dsp:txXfrm>
    </dsp:sp>
    <dsp:sp modelId="{52B06700-90F7-4D89-B373-BB05A51C9E2A}">
      <dsp:nvSpPr>
        <dsp:cNvPr id="0" name=""/>
        <dsp:cNvSpPr/>
      </dsp:nvSpPr>
      <dsp:spPr>
        <a:xfrm>
          <a:off x="0" y="2757931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206C79-3D31-4FBE-9B9B-EB4262128CCE}">
      <dsp:nvSpPr>
        <dsp:cNvPr id="0" name=""/>
        <dsp:cNvSpPr/>
      </dsp:nvSpPr>
      <dsp:spPr>
        <a:xfrm>
          <a:off x="222194" y="2923199"/>
          <a:ext cx="403990" cy="40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0B8E8-DC9D-40AF-A864-6FA706FDAF4D}">
      <dsp:nvSpPr>
        <dsp:cNvPr id="0" name=""/>
        <dsp:cNvSpPr/>
      </dsp:nvSpPr>
      <dsp:spPr>
        <a:xfrm>
          <a:off x="848380" y="2757931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Fields</a:t>
          </a:r>
        </a:p>
      </dsp:txBody>
      <dsp:txXfrm>
        <a:off x="848380" y="2757931"/>
        <a:ext cx="4036822" cy="734528"/>
      </dsp:txXfrm>
    </dsp:sp>
    <dsp:sp modelId="{D9888D18-DE8F-43D4-B1CA-D02C9FB297E9}">
      <dsp:nvSpPr>
        <dsp:cNvPr id="0" name=""/>
        <dsp:cNvSpPr/>
      </dsp:nvSpPr>
      <dsp:spPr>
        <a:xfrm>
          <a:off x="0" y="3676091"/>
          <a:ext cx="4885203" cy="734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3770C-F754-4F2C-81E5-5357EB8FEF9C}">
      <dsp:nvSpPr>
        <dsp:cNvPr id="0" name=""/>
        <dsp:cNvSpPr/>
      </dsp:nvSpPr>
      <dsp:spPr>
        <a:xfrm>
          <a:off x="222194" y="3841360"/>
          <a:ext cx="403990" cy="403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CBB83-1C50-4344-8212-65925062D66E}">
      <dsp:nvSpPr>
        <dsp:cNvPr id="0" name=""/>
        <dsp:cNvSpPr/>
      </dsp:nvSpPr>
      <dsp:spPr>
        <a:xfrm>
          <a:off x="848380" y="3676091"/>
          <a:ext cx="4036822" cy="734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738" tIns="77738" rIns="77738" bIns="7773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Relationships</a:t>
          </a:r>
        </a:p>
      </dsp:txBody>
      <dsp:txXfrm>
        <a:off x="848380" y="3676091"/>
        <a:ext cx="4036822" cy="7345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64A16-D695-4445-96C1-1685BD6AB7A1}">
      <dsp:nvSpPr>
        <dsp:cNvPr id="0" name=""/>
        <dsp:cNvSpPr/>
      </dsp:nvSpPr>
      <dsp:spPr>
        <a:xfrm>
          <a:off x="0" y="538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F072E-48D9-48E8-951A-505A223FC326}">
      <dsp:nvSpPr>
        <dsp:cNvPr id="0" name=""/>
        <dsp:cNvSpPr/>
      </dsp:nvSpPr>
      <dsp:spPr>
        <a:xfrm>
          <a:off x="381408" y="284231"/>
          <a:ext cx="693470" cy="693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B88DC-1E5D-4446-A4CB-90D34178DD80}">
      <dsp:nvSpPr>
        <dsp:cNvPr id="0" name=""/>
        <dsp:cNvSpPr/>
      </dsp:nvSpPr>
      <dsp:spPr>
        <a:xfrm>
          <a:off x="1456287" y="538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Show the user the information they need when they need it</a:t>
          </a:r>
        </a:p>
      </dsp:txBody>
      <dsp:txXfrm>
        <a:off x="1456287" y="538"/>
        <a:ext cx="3428915" cy="1260854"/>
      </dsp:txXfrm>
    </dsp:sp>
    <dsp:sp modelId="{6632853C-AA03-46F3-AEB7-9FDD9C009368}">
      <dsp:nvSpPr>
        <dsp:cNvPr id="0" name=""/>
        <dsp:cNvSpPr/>
      </dsp:nvSpPr>
      <dsp:spPr>
        <a:xfrm>
          <a:off x="0" y="1576607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2DF41-DA5E-4E94-A357-B1736123DC28}">
      <dsp:nvSpPr>
        <dsp:cNvPr id="0" name=""/>
        <dsp:cNvSpPr/>
      </dsp:nvSpPr>
      <dsp:spPr>
        <a:xfrm>
          <a:off x="381408" y="1860299"/>
          <a:ext cx="693470" cy="693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8BAB-21BB-49A9-902E-0C2B2BE8E64A}">
      <dsp:nvSpPr>
        <dsp:cNvPr id="0" name=""/>
        <dsp:cNvSpPr/>
      </dsp:nvSpPr>
      <dsp:spPr>
        <a:xfrm>
          <a:off x="1456287" y="1576607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Simplicity is the best</a:t>
          </a:r>
        </a:p>
      </dsp:txBody>
      <dsp:txXfrm>
        <a:off x="1456287" y="1576607"/>
        <a:ext cx="3428915" cy="1260854"/>
      </dsp:txXfrm>
    </dsp:sp>
    <dsp:sp modelId="{3DC2E0F4-5DF7-44F7-8BC2-6FBBAE05E708}">
      <dsp:nvSpPr>
        <dsp:cNvPr id="0" name=""/>
        <dsp:cNvSpPr/>
      </dsp:nvSpPr>
      <dsp:spPr>
        <a:xfrm>
          <a:off x="0" y="3152675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41E34-F960-449C-AC23-42ECB2712DA3}">
      <dsp:nvSpPr>
        <dsp:cNvPr id="0" name=""/>
        <dsp:cNvSpPr/>
      </dsp:nvSpPr>
      <dsp:spPr>
        <a:xfrm>
          <a:off x="381408" y="3436367"/>
          <a:ext cx="693470" cy="693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5F461-2B7D-4BE7-95E1-2119E5F82ED7}">
      <dsp:nvSpPr>
        <dsp:cNvPr id="0" name=""/>
        <dsp:cNvSpPr/>
      </dsp:nvSpPr>
      <dsp:spPr>
        <a:xfrm>
          <a:off x="1456287" y="3152675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Complicated layouts decrease productivity</a:t>
          </a:r>
        </a:p>
      </dsp:txBody>
      <dsp:txXfrm>
        <a:off x="1456287" y="3152675"/>
        <a:ext cx="3428915" cy="12608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95ACD2-E17C-43B7-8D87-7E1082C8B164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4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014" y="0"/>
            <a:ext cx="4160520" cy="3674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BD89945-85CD-4111-AE1D-ACCACD429808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5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8"/>
            <a:ext cx="4160520" cy="367453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014" y="6947748"/>
            <a:ext cx="4160520" cy="367453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5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66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4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17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4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9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8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499" y="1234395"/>
            <a:ext cx="7187701" cy="3724840"/>
          </a:xfrm>
        </p:spPr>
        <p:txBody>
          <a:bodyPr anchor="ctr">
            <a:noAutofit/>
          </a:bodyPr>
          <a:lstStyle/>
          <a:p>
            <a:r>
              <a:rPr lang="en-US" sz="7200" dirty="0">
                <a:latin typeface="+mn-lt"/>
              </a:rPr>
              <a:t>The Art and Science of Model-Driven App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7425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POWER PLATFORM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54FC4-4CFD-4C84-A1DB-2436E3228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4" y="3930536"/>
            <a:ext cx="1491956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0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Device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 their impact on your solution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628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616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AE4FD-D96B-4D77-8896-93AE8896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85F844-A383-4D92-B128-81BDF11A5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115321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29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2BDA0-FA15-44BA-B6DE-1C3571C1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AA0A86-4B80-4218-B482-3E8BFD301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696864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003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And their impact on your solution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4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The What:</a:t>
            </a:r>
            <a:br>
              <a:rPr lang="en-US" sz="6600" i="1" dirty="0"/>
            </a:br>
            <a:r>
              <a:rPr lang="en-US" sz="6600" i="1" dirty="0"/>
              <a:t>Technical Aspects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16413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54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589A7-0DE2-400D-960B-E7C4261F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 Launcher</a:t>
            </a:r>
          </a:p>
        </p:txBody>
      </p:sp>
      <p:pic>
        <p:nvPicPr>
          <p:cNvPr id="4" name="Content Placeholder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BC9841-3EE8-4B5F-816C-CCDEF1F8F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" r="11276" b="3"/>
          <a:stretch/>
        </p:blipFill>
        <p:spPr>
          <a:xfrm>
            <a:off x="1764466" y="1256420"/>
            <a:ext cx="5615066" cy="3295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3661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1910A-3043-4B00-ADEB-026EBC76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 Creation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849023-0B06-4B1B-8B42-B6930468C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21867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9696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3543216" cy="5145993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39281" cy="51435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640AF-3507-4A3D-8387-4F2F6C14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841772"/>
            <a:ext cx="2481097" cy="17907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Apps and Security Roles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DCC424-3D9A-4E38-938F-37DDAAAB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747" y="1402199"/>
            <a:ext cx="4705722" cy="23391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072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5" y="1400175"/>
            <a:ext cx="2747502" cy="19163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599135"/>
              </p:ext>
            </p:extLst>
          </p:nvPr>
        </p:nvGraphicFramePr>
        <p:xfrm>
          <a:off x="457200" y="1400175"/>
          <a:ext cx="5486400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Star: 24 Points 5">
            <a:extLst>
              <a:ext uri="{FF2B5EF4-FFF2-40B4-BE49-F238E27FC236}">
                <a16:creationId xmlns:a16="http://schemas.microsoft.com/office/drawing/2014/main" id="{8D9B313F-2DEA-402E-9A35-9E95430AAA4A}"/>
              </a:ext>
            </a:extLst>
          </p:cNvPr>
          <p:cNvSpPr/>
          <p:nvPr/>
        </p:nvSpPr>
        <p:spPr>
          <a:xfrm>
            <a:off x="3352800" y="3676650"/>
            <a:ext cx="2209800" cy="1028700"/>
          </a:xfrm>
          <a:prstGeom prst="star24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Subscribe!</a:t>
            </a:r>
          </a:p>
        </p:txBody>
      </p:sp>
    </p:spTree>
    <p:extLst>
      <p:ext uri="{BB962C8B-B14F-4D97-AF65-F5344CB8AC3E}">
        <p14:creationId xmlns:p14="http://schemas.microsoft.com/office/powerpoint/2010/main" val="6261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SiteMap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23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1A84-7B28-4A68-886E-1EAA5FD0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751" y="480060"/>
            <a:ext cx="4958650" cy="418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SiteMap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C7F109-3FB1-4B14-B5C9-38B4CF311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899" y="480060"/>
            <a:ext cx="867523" cy="4180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1562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03FA9-AE00-4151-9303-299BF58F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SiteMap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Designer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266B9-46F8-4552-9CBA-CD77800FE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29825"/>
            <a:ext cx="8178799" cy="3148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9630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03FA9-AE00-4151-9303-299BF58F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SiteMap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Designer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5C4D43-F55C-4958-81BF-F7639531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74118"/>
            <a:ext cx="6309360" cy="17907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9F01DA-A5B3-4EDE-9304-4787FDCB2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1278498"/>
            <a:ext cx="1005840" cy="20004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C7A7E4-FAB7-4AD3-ABB3-C17CD0F50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9560" y="1274119"/>
            <a:ext cx="1005840" cy="16690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308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03FA9-AE00-4151-9303-299BF58F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SiteMap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Designer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668961-3E4C-4C86-B5DB-63A9F985A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048" y="1428750"/>
            <a:ext cx="4361905" cy="352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BA7379-1CE8-4795-876A-A9416D2B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715" y="1985940"/>
            <a:ext cx="1828571" cy="1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2047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590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49B49-C8CD-4A1F-93E7-6DF5D1C2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70F0A-8EF5-4427-A9D5-39E665624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871" y="1256420"/>
            <a:ext cx="2834257" cy="3295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9213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051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16514-40D6-48EC-AA26-F31EDB6C4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Dashboards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B37217-ACA5-4CC7-A123-739013032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791855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485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59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88B0D-8BDB-466F-9BEE-33B58BBC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Dynamics 365 Training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0F6BB19-AFAE-470F-BA80-6333ED71C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091473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601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63855-14D0-4A68-B9A9-172C2B08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Views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AACCF1-8D09-4679-8CE2-BC1FE67A9A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870005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2736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814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B3666-3055-47BA-84A3-149D3103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Form Design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66869359-CA89-4ECD-86FA-7A5C5CD26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90" y="1256420"/>
            <a:ext cx="6624418" cy="3295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6942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80E0D-D205-4D9A-BA6F-06FA8C0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Form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45E05A-8153-4E56-A337-69AB48F00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905921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6156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56260-D3EB-44D8-925D-DA75CB63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General Guidelines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E08816-DB25-41FC-AC8C-C9580245B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849485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490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042BE-87D0-4AB2-9308-3CC1CB77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BA1943-4A26-4CAD-9C80-1BCA5CD4E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369580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2141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00B28-0356-4FAC-A129-C94F691F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Considerations</a:t>
            </a:r>
            <a:endParaRPr lang="en-US" sz="31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016EF1-298A-4401-9123-399DA5B6E3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601198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8859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0BE97-739D-49B4-B2F1-0F03676A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00E237-FFE8-45E2-8071-FA5942553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6919263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43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Command Bar / Ribbon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560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49B49-C8CD-4A1F-93E7-6DF5D1C2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Command Bar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31739-C6D0-419C-A204-C524D8D1F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428750"/>
            <a:ext cx="8412480" cy="2024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F22BB5-19F7-4D6C-A2FB-D83181D86CD9}"/>
              </a:ext>
            </a:extLst>
          </p:cNvPr>
          <p:cNvSpPr txBox="1"/>
          <p:nvPr/>
        </p:nvSpPr>
        <p:spPr>
          <a:xfrm>
            <a:off x="365760" y="1885950"/>
            <a:ext cx="7635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Mostly controlled through security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the Ribbon Editor to make additional modifications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Don’t go crazy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52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C3E0A-82F8-4936-A62C-7C3A9611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Webinar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D9779-B612-460F-A26D-EC6C7D768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The Art and Science of Model-Driven App Design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357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Process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845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194DB-6EA2-47F1-86BE-1F9D1264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Business Process Flows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CDC5F0-4C6A-4E13-A0EF-6D97B778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401391"/>
            <a:ext cx="8178799" cy="3005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09759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CA516-CE0B-4196-92F4-B806EF31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Business Process Flows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46BB47-BCA4-4AA0-9794-2EBDAB8C3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139958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84667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/>
              <a:t>Implementation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64853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278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8BF16-DB65-4BCB-8B65-A816DD76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Iterate </a:t>
            </a:r>
            <a:r>
              <a:rPr lang="en-US" dirty="0" err="1">
                <a:solidFill>
                  <a:srgbClr val="FFFFFF"/>
                </a:solidFill>
              </a:rPr>
              <a:t>Iterate</a:t>
            </a:r>
            <a:r>
              <a:rPr lang="en-US" dirty="0">
                <a:solidFill>
                  <a:srgbClr val="FFFFFF"/>
                </a:solidFill>
              </a:rPr>
              <a:t> Iterate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ACFF18-3350-45BF-AE52-D9B1353D4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766004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976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277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A5ADB-40B4-455F-B192-BA1229D1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Deployment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75C839-5228-4F48-BE7D-27E5C845CD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206201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0948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6E3F81-95A2-40F3-9E51-C55A783EE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Communication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25852E-FC6F-42C2-813B-EE151EFE3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28757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1316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Walk-Through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7717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577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Reimagining the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319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C5ED6-2CF1-442E-B15A-55DDBEBF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 Design Course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B2ED38-69EE-4207-B224-B6C7066FF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06196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074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i="1" dirty="0"/>
              <a:t>Overview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914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3B5BB-1020-4EF8-AEB2-EF728D21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 it Art or is it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2FDD-BE94-4D4D-8FA5-C389DA9A6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Maybe it is some of both?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902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3B5BB-1020-4EF8-AEB2-EF728D21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 is all about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2FDD-BE94-4D4D-8FA5-C389DA9A6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714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UCI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It is no longer the future</a:t>
            </a:r>
            <a:endParaRPr lang="en-US" sz="2400" kern="1200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365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495</Words>
  <Application>Microsoft Office PowerPoint</Application>
  <PresentationFormat>On-screen Show (16:9)</PresentationFormat>
  <Paragraphs>142</Paragraphs>
  <Slides>53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Calibri</vt:lpstr>
      <vt:lpstr>Office Theme</vt:lpstr>
      <vt:lpstr>The Art and Science of Model-Driven App Design</vt:lpstr>
      <vt:lpstr>Mitch Milam</vt:lpstr>
      <vt:lpstr>Dynamics 365 Training</vt:lpstr>
      <vt:lpstr>Next Webinar</vt:lpstr>
      <vt:lpstr>Webinar Housekeeping</vt:lpstr>
      <vt:lpstr>PowerPoint Presentation</vt:lpstr>
      <vt:lpstr>Is it Art or is it Science?</vt:lpstr>
      <vt:lpstr>It is all about the user</vt:lpstr>
      <vt:lpstr>UCI Only</vt:lpstr>
      <vt:lpstr>Device Platform</vt:lpstr>
      <vt:lpstr>Tools and Resources</vt:lpstr>
      <vt:lpstr>Tools</vt:lpstr>
      <vt:lpstr>Resources</vt:lpstr>
      <vt:lpstr>New Features</vt:lpstr>
      <vt:lpstr>PowerPoint Presentation</vt:lpstr>
      <vt:lpstr>Apps</vt:lpstr>
      <vt:lpstr>App Launcher</vt:lpstr>
      <vt:lpstr>App Creation</vt:lpstr>
      <vt:lpstr>Apps and Security Roles</vt:lpstr>
      <vt:lpstr>SiteMap</vt:lpstr>
      <vt:lpstr>SiteMap</vt:lpstr>
      <vt:lpstr>SiteMap Designer</vt:lpstr>
      <vt:lpstr>SiteMap Designer</vt:lpstr>
      <vt:lpstr>SiteMap Designer</vt:lpstr>
      <vt:lpstr>Themes</vt:lpstr>
      <vt:lpstr>Themes</vt:lpstr>
      <vt:lpstr>Dashboards</vt:lpstr>
      <vt:lpstr>Dashboards</vt:lpstr>
      <vt:lpstr>Views</vt:lpstr>
      <vt:lpstr>Views</vt:lpstr>
      <vt:lpstr>Forms</vt:lpstr>
      <vt:lpstr>Form Design</vt:lpstr>
      <vt:lpstr>Form Components</vt:lpstr>
      <vt:lpstr>General Guidelines</vt:lpstr>
      <vt:lpstr>Considerations</vt:lpstr>
      <vt:lpstr>Considerations</vt:lpstr>
      <vt:lpstr>Considerations</vt:lpstr>
      <vt:lpstr>Command Bar / Ribbon</vt:lpstr>
      <vt:lpstr>Command Bar</vt:lpstr>
      <vt:lpstr>Business Process Flows</vt:lpstr>
      <vt:lpstr>Business Process Flows</vt:lpstr>
      <vt:lpstr>Business Process Flows</vt:lpstr>
      <vt:lpstr>PowerPoint Presentation</vt:lpstr>
      <vt:lpstr>Testing</vt:lpstr>
      <vt:lpstr>Iterate Iterate Iterate</vt:lpstr>
      <vt:lpstr>Deployment</vt:lpstr>
      <vt:lpstr>Deployment Strategy</vt:lpstr>
      <vt:lpstr>Communication</vt:lpstr>
      <vt:lpstr>PowerPoint Presentation</vt:lpstr>
      <vt:lpstr>Reimagining the Account</vt:lpstr>
      <vt:lpstr>App Design Course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and Science of Model-Driven App Design</dc:title>
  <dc:creator>Mitch Milam</dc:creator>
  <cp:lastModifiedBy>Mitch Milam</cp:lastModifiedBy>
  <cp:revision>12</cp:revision>
  <cp:lastPrinted>2020-02-29T15:22:58Z</cp:lastPrinted>
  <dcterms:created xsi:type="dcterms:W3CDTF">2020-02-21T14:02:00Z</dcterms:created>
  <dcterms:modified xsi:type="dcterms:W3CDTF">2020-02-29T15:24:44Z</dcterms:modified>
</cp:coreProperties>
</file>