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82" r:id="rId5"/>
    <p:sldId id="278" r:id="rId6"/>
    <p:sldId id="291" r:id="rId7"/>
    <p:sldId id="283" r:id="rId8"/>
    <p:sldId id="277" r:id="rId9"/>
    <p:sldId id="281" r:id="rId10"/>
    <p:sldId id="276" r:id="rId11"/>
    <p:sldId id="280" r:id="rId12"/>
    <p:sldId id="286" r:id="rId13"/>
    <p:sldId id="279" r:id="rId14"/>
    <p:sldId id="288" r:id="rId15"/>
    <p:sldId id="287" r:id="rId16"/>
    <p:sldId id="285" r:id="rId17"/>
    <p:sldId id="293" r:id="rId18"/>
    <p:sldId id="284" r:id="rId19"/>
    <p:sldId id="295" r:id="rId20"/>
    <p:sldId id="289" r:id="rId21"/>
    <p:sldId id="294" r:id="rId22"/>
    <p:sldId id="292" r:id="rId23"/>
    <p:sldId id="275" r:id="rId24"/>
    <p:sldId id="274" r:id="rId25"/>
    <p:sldId id="273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19" autoAdjust="0"/>
  </p:normalViewPr>
  <p:slideViewPr>
    <p:cSldViewPr>
      <p:cViewPr>
        <p:scale>
          <a:sx n="102" d="100"/>
          <a:sy n="102" d="100"/>
        </p:scale>
        <p:origin x="-1088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6EE3-713A-D744-A7A2-B1256C545CD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AFF5-408D-EC4F-913E-CF4638FB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6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>
            <a:lvl1pPr>
              <a:defRPr b="1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137"/>
            <a:ext cx="9144000" cy="6170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l="827" t="18396" b="1"/>
          <a:stretch/>
        </p:blipFill>
        <p:spPr>
          <a:xfrm>
            <a:off x="0" y="-10160"/>
            <a:ext cx="9144000" cy="609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The Partner Connection Event Background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16"/>
            <a:ext cx="9144000" cy="3820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493" y="6820650"/>
            <a:ext cx="9164493" cy="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9775"/>
          <a:stretch/>
        </p:blipFill>
        <p:spPr>
          <a:xfrm>
            <a:off x="0" y="19293"/>
            <a:ext cx="9144000" cy="6838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15000" y="6356351"/>
            <a:ext cx="2133600" cy="366183"/>
          </a:xfrm>
        </p:spPr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he Partner Connection Event Background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r="1666" b="46160"/>
          <a:stretch/>
        </p:blipFill>
        <p:spPr>
          <a:xfrm rot="10800000">
            <a:off x="0" y="0"/>
            <a:ext cx="5042819" cy="2057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/>
          <a:srcRect l="827" t="18396" b="1"/>
          <a:stretch/>
        </p:blipFill>
        <p:spPr>
          <a:xfrm>
            <a:off x="-30675" y="-10160"/>
            <a:ext cx="9144000" cy="60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8305"/>
            <a:ext cx="9144000" cy="5931495"/>
          </a:xfrm>
          <a:prstGeom prst="rect">
            <a:avLst/>
          </a:prstGeom>
        </p:spPr>
      </p:pic>
      <p:pic>
        <p:nvPicPr>
          <p:cNvPr id="8" name="Picture 7" descr="The Partner Connection Event Background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16"/>
            <a:ext cx="9144000" cy="3820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3133"/>
          </a:xfrm>
        </p:spPr>
        <p:txBody>
          <a:bodyPr anchor="t">
            <a:noAutofit/>
          </a:bodyPr>
          <a:lstStyle>
            <a:lvl1pPr algn="l">
              <a:defRPr sz="40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22601"/>
            <a:ext cx="7772400" cy="150071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The Partner Connection Event Background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r="1666" b="46160"/>
          <a:stretch/>
        </p:blipFill>
        <p:spPr>
          <a:xfrm rot="10800000">
            <a:off x="0" y="0"/>
            <a:ext cx="5042819" cy="2057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/>
          <a:srcRect l="827" t="18396" b="1"/>
          <a:stretch/>
        </p:blipFill>
        <p:spPr>
          <a:xfrm>
            <a:off x="-30675" y="-10160"/>
            <a:ext cx="9144000" cy="609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9775"/>
          <a:stretch/>
        </p:blipFill>
        <p:spPr>
          <a:xfrm>
            <a:off x="0" y="19293"/>
            <a:ext cx="9144000" cy="68387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15000" y="6356351"/>
            <a:ext cx="2133600" cy="366183"/>
          </a:xfrm>
        </p:spPr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41867"/>
            <a:ext cx="8229600" cy="1363133"/>
          </a:xfrm>
        </p:spPr>
        <p:txBody>
          <a:bodyPr anchor="t">
            <a:noAutofit/>
          </a:bodyPr>
          <a:lstStyle>
            <a:lvl1pPr algn="l">
              <a:defRPr sz="40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The Partner Connection Event Background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r="1666" b="46160"/>
          <a:stretch/>
        </p:blipFill>
        <p:spPr>
          <a:xfrm rot="10800000">
            <a:off x="0" y="0"/>
            <a:ext cx="5042819" cy="20570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827" t="18396" b="1"/>
          <a:stretch/>
        </p:blipFill>
        <p:spPr>
          <a:xfrm>
            <a:off x="-30675" y="-10160"/>
            <a:ext cx="9144000" cy="609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/>
          <a:srcRect t="17719" b="-2"/>
          <a:stretch/>
        </p:blipFill>
        <p:spPr>
          <a:xfrm>
            <a:off x="0" y="6833775"/>
            <a:ext cx="9144000" cy="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he Partner Connection Event Background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2816"/>
            <a:ext cx="9144000" cy="3820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820650"/>
            <a:ext cx="9144000" cy="7408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levelThird</a:t>
            </a:r>
            <a:r>
              <a:rPr lang="en-US" dirty="0" smtClean="0"/>
              <a:t>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13B5-8604-CA49-B124-B0573671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50800"/>
            <a:ext cx="9144000" cy="680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4B67-1F70-1A4A-97E5-37CA365C1B6A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13B5-8604-CA49-B124-B0573671E32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/>
          <a:srcRect l="827" t="18396" b="1"/>
          <a:stretch/>
        </p:blipFill>
        <p:spPr>
          <a:xfrm>
            <a:off x="0" y="6823058"/>
            <a:ext cx="9144000" cy="60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3"/>
          <a:srcRect l="827" t="18396" b="1"/>
          <a:stretch/>
        </p:blipFill>
        <p:spPr>
          <a:xfrm>
            <a:off x="-30676" y="-10160"/>
            <a:ext cx="9174675" cy="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  <p:sldLayoutId id="2147483688" r:id="rId3"/>
    <p:sldLayoutId id="2147483689" r:id="rId4"/>
    <p:sldLayoutId id="2147483690" r:id="rId5"/>
    <p:sldLayoutId id="2147483698" r:id="rId6"/>
    <p:sldLayoutId id="2147483694" r:id="rId7"/>
    <p:sldLayoutId id="2147483695" r:id="rId8"/>
    <p:sldLayoutId id="2147483696" r:id="rId9"/>
    <p:sldLayoutId id="214748369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ommunity.dynamics.com/crm/default.asp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/details.aspx?id=24004" TargetMode="External"/><Relationship Id="rId4" Type="http://schemas.openxmlformats.org/officeDocument/2006/relationships/hyperlink" Target="http://www.microsoft.com/download/details.aspx?id=40321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icrosoft.com/download/details.aspx?id=3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Read,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</a:p>
          <a:p>
            <a:r>
              <a:rPr lang="en-US" dirty="0" smtClean="0"/>
              <a:t>Forum posts</a:t>
            </a:r>
          </a:p>
          <a:p>
            <a:r>
              <a:rPr lang="en-US" dirty="0" smtClean="0"/>
              <a:t>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in Doubt,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you are trying to do has probably already been done</a:t>
            </a:r>
          </a:p>
          <a:p>
            <a:r>
              <a:rPr lang="en-US" dirty="0" smtClean="0"/>
              <a:t>Don't let a quick Internet search stand in the way of you accomplishing a task</a:t>
            </a:r>
          </a:p>
          <a:p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recreate, the hard way, what others have already done</a:t>
            </a:r>
          </a:p>
          <a:p>
            <a:r>
              <a:rPr lang="en-US" dirty="0" smtClean="0"/>
              <a:t>When still in doubt, ask.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community.crmug.com/Home</a:t>
            </a:r>
            <a:endParaRPr lang="en-US" sz="2400" dirty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community.dynamics.com/crm/default.aspx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Development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Dynamics CRM Client</a:t>
            </a:r>
          </a:p>
          <a:p>
            <a:pPr lvl="1"/>
            <a:r>
              <a:rPr lang="en-US" dirty="0" smtClean="0"/>
              <a:t>JavaScript Development</a:t>
            </a:r>
          </a:p>
          <a:p>
            <a:pPr lvl="2"/>
            <a:r>
              <a:rPr lang="en-US" dirty="0" smtClean="0"/>
              <a:t>Dynamic form customization</a:t>
            </a:r>
          </a:p>
          <a:p>
            <a:pPr lvl="2"/>
            <a:r>
              <a:rPr lang="en-US" dirty="0" smtClean="0"/>
              <a:t>Enhancing the client experience</a:t>
            </a:r>
          </a:p>
          <a:p>
            <a:r>
              <a:rPr lang="en-US" dirty="0" smtClean="0"/>
              <a:t>Working behind the scenes</a:t>
            </a:r>
          </a:p>
          <a:p>
            <a:pPr lvl="1"/>
            <a:r>
              <a:rPr lang="en-US" dirty="0" smtClean="0"/>
              <a:t>.NET development</a:t>
            </a:r>
          </a:p>
          <a:p>
            <a:pPr lvl="2"/>
            <a:r>
              <a:rPr lang="en-US" dirty="0" smtClean="0"/>
              <a:t>Integration with other systems</a:t>
            </a:r>
          </a:p>
          <a:p>
            <a:pPr lvl="2"/>
            <a:r>
              <a:rPr lang="en-US" dirty="0" smtClean="0"/>
              <a:t>Plug-ins</a:t>
            </a:r>
          </a:p>
          <a:p>
            <a:pPr lvl="2"/>
            <a:r>
              <a:rPr lang="en-US" dirty="0" smtClean="0"/>
              <a:t>Custom workflow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3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Web Resources:</a:t>
            </a:r>
          </a:p>
          <a:p>
            <a:pPr lvl="1"/>
            <a:r>
              <a:rPr lang="en-US" dirty="0" smtClean="0"/>
              <a:t>Design and organization</a:t>
            </a:r>
          </a:p>
          <a:p>
            <a:pPr lvl="1"/>
            <a:r>
              <a:rPr lang="en-US" dirty="0" smtClean="0"/>
              <a:t>Associating to a form</a:t>
            </a:r>
          </a:p>
          <a:p>
            <a:r>
              <a:rPr lang="en-US" dirty="0" smtClean="0"/>
              <a:t>Form Event Model</a:t>
            </a:r>
          </a:p>
          <a:p>
            <a:r>
              <a:rPr lang="en-US" dirty="0" smtClean="0"/>
              <a:t>Working with Tabs and sections</a:t>
            </a:r>
          </a:p>
          <a:p>
            <a:r>
              <a:rPr lang="en-US" dirty="0" smtClean="0"/>
              <a:t>Working with field controls and attributes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1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Xrm.Page</a:t>
            </a:r>
            <a:r>
              <a:rPr lang="en-US" dirty="0" smtClean="0"/>
              <a:t> 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0" y="1325880"/>
            <a:ext cx="7337201" cy="4206240"/>
          </a:xfrm>
        </p:spPr>
      </p:pic>
    </p:spTree>
    <p:extLst>
      <p:ext uri="{BB962C8B-B14F-4D97-AF65-F5344CB8AC3E}">
        <p14:creationId xmlns:p14="http://schemas.microsoft.com/office/powerpoint/2010/main" val="148816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XrmSvcToolkit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JavaScript programmer with the following capabilities:</a:t>
            </a:r>
          </a:p>
          <a:p>
            <a:pPr lvl="1"/>
            <a:r>
              <a:rPr lang="en-US" dirty="0" smtClean="0"/>
              <a:t>Create, update, and delete records</a:t>
            </a:r>
          </a:p>
          <a:p>
            <a:pPr lvl="1"/>
            <a:r>
              <a:rPr lang="en-US" dirty="0" smtClean="0"/>
              <a:t>Retrieve data</a:t>
            </a:r>
          </a:p>
          <a:p>
            <a:pPr lvl="1"/>
            <a:r>
              <a:rPr lang="en-US" dirty="0" smtClean="0"/>
              <a:t>Execute SDK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.NET: The High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developers should </a:t>
            </a:r>
            <a:r>
              <a:rPr lang="en-US" dirty="0" smtClean="0"/>
              <a:t>know:</a:t>
            </a:r>
            <a:endParaRPr lang="en-US" dirty="0" smtClean="0"/>
          </a:p>
          <a:p>
            <a:pPr lvl="1"/>
            <a:r>
              <a:rPr lang="en-US" dirty="0" smtClean="0"/>
              <a:t>Which reference assemblies are required</a:t>
            </a:r>
            <a:endParaRPr lang="en-US" dirty="0" smtClean="0"/>
          </a:p>
          <a:p>
            <a:pPr lvl="1"/>
            <a:r>
              <a:rPr lang="en-US" dirty="0" smtClean="0"/>
              <a:t>Special CRM data types and classes</a:t>
            </a:r>
            <a:endParaRPr lang="en-US" dirty="0" smtClean="0"/>
          </a:p>
          <a:p>
            <a:pPr lvl="1"/>
            <a:r>
              <a:rPr lang="en-US" dirty="0" smtClean="0"/>
              <a:t>How IDs are supplied or created</a:t>
            </a:r>
          </a:p>
          <a:p>
            <a:pPr lvl="1"/>
            <a:r>
              <a:rPr lang="en-US" dirty="0" smtClean="0"/>
              <a:t>How CRM security works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.NET: The High </a:t>
            </a:r>
            <a:r>
              <a:rPr lang="en-US" dirty="0" smtClean="0"/>
              <a:t>Points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developers should know how to:</a:t>
            </a:r>
          </a:p>
          <a:p>
            <a:pPr lvl="1"/>
            <a:r>
              <a:rPr lang="en-US" dirty="0" smtClean="0"/>
              <a:t>Connect to a CRM system</a:t>
            </a:r>
          </a:p>
          <a:p>
            <a:pPr lvl="1"/>
            <a:r>
              <a:rPr lang="en-US" dirty="0" smtClean="0"/>
              <a:t>Create, update, and delete data</a:t>
            </a:r>
          </a:p>
          <a:p>
            <a:pPr lvl="1"/>
            <a:r>
              <a:rPr lang="en-US" dirty="0" smtClean="0"/>
              <a:t>Use the Request/Response messaging system of the SDK</a:t>
            </a:r>
          </a:p>
          <a:p>
            <a:pPr lvl="1"/>
            <a:r>
              <a:rPr lang="en-US" dirty="0" smtClean="0"/>
              <a:t>Retrieve data (there are several methods)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.NET and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.NET used?</a:t>
            </a:r>
          </a:p>
          <a:p>
            <a:pPr lvl="1"/>
            <a:r>
              <a:rPr lang="en-US" dirty="0" smtClean="0"/>
              <a:t>Integration with external systems (legacy databases, etc.)</a:t>
            </a:r>
          </a:p>
          <a:p>
            <a:pPr lvl="1"/>
            <a:r>
              <a:rPr lang="en-US" dirty="0" smtClean="0"/>
              <a:t>Can be used to perform specialty or batch operations</a:t>
            </a:r>
          </a:p>
          <a:p>
            <a:pPr lvl="1"/>
            <a:r>
              <a:rPr lang="en-US" dirty="0" smtClean="0"/>
              <a:t>Applications such as </a:t>
            </a:r>
            <a:r>
              <a:rPr lang="en-US" smtClean="0"/>
              <a:t>custom web portals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7772400" cy="1363133"/>
          </a:xfrm>
        </p:spPr>
        <p:txBody>
          <a:bodyPr/>
          <a:lstStyle/>
          <a:p>
            <a:r>
              <a:rPr lang="en-US" dirty="0"/>
              <a:t>Tips for Turning a .NET Developer into a CRM Developer in a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352800"/>
            <a:ext cx="7772400" cy="637117"/>
          </a:xfrm>
        </p:spPr>
        <p:txBody>
          <a:bodyPr/>
          <a:lstStyle/>
          <a:p>
            <a:r>
              <a:rPr lang="en-US" b="1" dirty="0" smtClean="0"/>
              <a:t>Mitch Milam  |  xRM Coaches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lug-ins</a:t>
            </a:r>
          </a:p>
          <a:p>
            <a:pPr lvl="1"/>
            <a:r>
              <a:rPr lang="en-US" dirty="0" smtClean="0"/>
              <a:t>Add custom business logic to CRM</a:t>
            </a:r>
          </a:p>
          <a:p>
            <a:pPr lvl="1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W</a:t>
            </a:r>
            <a:r>
              <a:rPr lang="en-US" dirty="0" smtClean="0"/>
              <a:t>orkflow Activities</a:t>
            </a:r>
          </a:p>
          <a:p>
            <a:pPr lvl="1"/>
            <a:r>
              <a:rPr lang="en-US" dirty="0" smtClean="0"/>
              <a:t>Add custom actions that may be used by users and administrators creating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2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Plug-ins can perform a vast array of automation tasks</a:t>
            </a:r>
          </a:p>
          <a:p>
            <a:r>
              <a:rPr lang="en-US" dirty="0" smtClean="0"/>
              <a:t>They can make your uses more productive</a:t>
            </a:r>
          </a:p>
          <a:p>
            <a:r>
              <a:rPr lang="en-US" dirty="0" smtClean="0"/>
              <a:t>They can stop your CRM system from working, if done incorrectly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6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Dynamics CRM Development is </a:t>
            </a:r>
            <a:r>
              <a:rPr lang="en-US" i="1" dirty="0" smtClean="0"/>
              <a:t>not </a:t>
            </a:r>
            <a:r>
              <a:rPr lang="en-US" dirty="0" smtClean="0"/>
              <a:t>rocket science, there is just a lot to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4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791200" cy="4525433"/>
          </a:xfrm>
        </p:spPr>
        <p:txBody>
          <a:bodyPr/>
          <a:lstStyle/>
          <a:p>
            <a:r>
              <a:rPr lang="en-US" dirty="0"/>
              <a:t>mitch@xrmcoaches.com</a:t>
            </a:r>
          </a:p>
          <a:p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r>
              <a:rPr lang="en-US" dirty="0"/>
              <a:t>blogs.infinite-x.net</a:t>
            </a:r>
          </a:p>
          <a:p>
            <a:r>
              <a:rPr lang="en-US" dirty="0"/>
              <a:t>xrmcoaches.com</a:t>
            </a:r>
          </a:p>
          <a:p>
            <a:r>
              <a:rPr lang="en-US" dirty="0"/>
              <a:t>crmaccelerators.net</a:t>
            </a:r>
          </a:p>
          <a:p>
            <a:r>
              <a:rPr lang="en-US" dirty="0"/>
              <a:t>rockmycrm.com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1367943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1195755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0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7772400" cy="586316"/>
          </a:xfrm>
        </p:spPr>
        <p:txBody>
          <a:bodyPr/>
          <a:lstStyle/>
          <a:p>
            <a:r>
              <a:rPr lang="en-US" dirty="0" smtClean="0"/>
              <a:t>Please fill out your evaluation.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72400" cy="1363133"/>
          </a:xfrm>
        </p:spPr>
        <p:txBody>
          <a:bodyPr/>
          <a:lstStyle/>
          <a:p>
            <a:r>
              <a:rPr lang="en-US" sz="6500" dirty="0" smtClean="0"/>
              <a:t>THANK YOU</a:t>
            </a:r>
            <a:endParaRPr lang="en-US" sz="65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thoughts</a:t>
            </a:r>
          </a:p>
          <a:p>
            <a:r>
              <a:rPr lang="en-US" dirty="0" smtClean="0"/>
              <a:t>Things to know about Dynamics CRM</a:t>
            </a:r>
          </a:p>
          <a:p>
            <a:r>
              <a:rPr lang="en-US" dirty="0" smtClean="0"/>
              <a:t>Things to know about JavaScript</a:t>
            </a:r>
          </a:p>
          <a:p>
            <a:r>
              <a:rPr lang="en-US" dirty="0" smtClean="0"/>
              <a:t>Things to know about .NET and CRM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let </a:t>
            </a:r>
            <a:r>
              <a:rPr lang="en-US" dirty="0" smtClean="0"/>
              <a:t>your developers dive into </a:t>
            </a:r>
            <a:r>
              <a:rPr lang="en-US" dirty="0"/>
              <a:t>a code-first solution </a:t>
            </a:r>
            <a:r>
              <a:rPr lang="en-US" dirty="0" smtClean="0"/>
              <a:t>for every problem</a:t>
            </a:r>
          </a:p>
          <a:p>
            <a:r>
              <a:rPr lang="en-US" dirty="0" smtClean="0"/>
              <a:t>Their job should be to create solutions, not write code</a:t>
            </a:r>
          </a:p>
          <a:p>
            <a:r>
              <a:rPr lang="en-US" dirty="0" smtClean="0"/>
              <a:t>If problems persist, make sure the </a:t>
            </a:r>
            <a:r>
              <a:rPr lang="en-US" i="1" dirty="0" smtClean="0"/>
              <a:t>new</a:t>
            </a:r>
            <a:r>
              <a:rPr lang="en-US" dirty="0" smtClean="0"/>
              <a:t> developers understand the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1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and Understand Dynamics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need to know: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How to do it</a:t>
            </a:r>
          </a:p>
          <a:p>
            <a:endParaRPr lang="en-US" dirty="0"/>
          </a:p>
          <a:p>
            <a:r>
              <a:rPr lang="en-US" dirty="0" smtClean="0"/>
              <a:t>In a nutshell:</a:t>
            </a:r>
          </a:p>
          <a:p>
            <a:pPr lvl="1"/>
            <a:r>
              <a:rPr lang="en-US" dirty="0" smtClean="0"/>
              <a:t>Dynamics CRM provides the plumbing</a:t>
            </a:r>
          </a:p>
          <a:p>
            <a:pPr lvl="1"/>
            <a:r>
              <a:rPr lang="en-US" dirty="0" smtClean="0"/>
              <a:t>Developers provide the fixtures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CRM: What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Entities and Fields</a:t>
            </a:r>
          </a:p>
          <a:p>
            <a:r>
              <a:rPr lang="en-US" dirty="0" smtClean="0"/>
              <a:t>How to link Entities via relationships</a:t>
            </a:r>
          </a:p>
          <a:p>
            <a:r>
              <a:rPr lang="en-US" dirty="0" smtClean="0"/>
              <a:t>Creating and maintaining Forms and Views</a:t>
            </a:r>
          </a:p>
          <a:p>
            <a:r>
              <a:rPr lang="en-US" dirty="0" smtClean="0"/>
              <a:t>Working with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2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Explorer the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CRM 4.0</a:t>
            </a:r>
          </a:p>
          <a:p>
            <a:pPr marL="400050" lvl="1" indent="0">
              <a:buNone/>
            </a:pPr>
            <a:r>
              <a:rPr lang="en-US" sz="2000" dirty="0">
                <a:hlinkClick r:id="rId2"/>
              </a:rPr>
              <a:t>http://www.microsoft.com/download/details.aspx?id=38</a:t>
            </a:r>
            <a:endParaRPr lang="en-US" sz="2000" dirty="0"/>
          </a:p>
          <a:p>
            <a:pPr marL="400050" lvl="1" indent="0">
              <a:buNone/>
            </a:pPr>
            <a:endParaRPr lang="en-US" sz="1600" dirty="0"/>
          </a:p>
          <a:p>
            <a:r>
              <a:rPr lang="en-US" dirty="0"/>
              <a:t>CRM 2011</a:t>
            </a:r>
          </a:p>
          <a:p>
            <a:pPr marL="400050" lvl="1" indent="0">
              <a:buNone/>
            </a:pPr>
            <a:r>
              <a:rPr lang="en-US" sz="2000" dirty="0">
                <a:hlinkClick r:id="rId3"/>
              </a:rPr>
              <a:t>http://www.microsoft.com/download/details.aspx?id=24004</a:t>
            </a: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  <a:p>
            <a:r>
              <a:rPr lang="en-US" dirty="0"/>
              <a:t>CRM 2013</a:t>
            </a:r>
          </a:p>
          <a:p>
            <a:pPr marL="400050" lvl="1" indent="0">
              <a:buNone/>
            </a:pPr>
            <a:r>
              <a:rPr lang="en-US" sz="2000" dirty="0">
                <a:hlinkClick r:id="rId4"/>
              </a:rPr>
              <a:t>http://www.microsoft.com/download/details.aspx?id=40321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and Understand Your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outstanding resources are available</a:t>
            </a:r>
          </a:p>
          <a:p>
            <a:r>
              <a:rPr lang="en-US" dirty="0" smtClean="0"/>
              <a:t>Attend my Tuesday session:</a:t>
            </a:r>
          </a:p>
          <a:p>
            <a:pPr marL="400050" lvl="1" indent="0">
              <a:buNone/>
            </a:pPr>
            <a:r>
              <a:rPr lang="en-US" b="1" i="1" dirty="0"/>
              <a:t>Dynamics CRM Developer Tools Hit </a:t>
            </a:r>
            <a:r>
              <a:rPr lang="en-US" b="1" i="1" dirty="0" smtClean="0"/>
              <a:t>List</a:t>
            </a:r>
          </a:p>
          <a:p>
            <a:r>
              <a:rPr lang="en-US" dirty="0" smtClean="0"/>
              <a:t>Attend the Wednesday session:</a:t>
            </a:r>
          </a:p>
          <a:p>
            <a:pPr marL="400050" lvl="1" indent="0">
              <a:buNone/>
            </a:pPr>
            <a:r>
              <a:rPr lang="en-US" b="1" i="1" dirty="0" smtClean="0"/>
              <a:t>Techie Talk: The Techie 'Tool Box' Panel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384881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Pages>0</Pages>
  <Words>616</Words>
  <Characters>0</Characters>
  <Application>Microsoft Macintosh PowerPoint</Application>
  <PresentationFormat>On-screen Show (4:3)</PresentationFormat>
  <Lines>0</Lines>
  <Paragraphs>114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Custom Design</vt:lpstr>
      <vt:lpstr>PowerPoint Presentation</vt:lpstr>
      <vt:lpstr>Tips for Turning a .NET Developer into a CRM Developer in a Week</vt:lpstr>
      <vt:lpstr>Agenda</vt:lpstr>
      <vt:lpstr>General Thoughts</vt:lpstr>
      <vt:lpstr>Know and Understand Dynamics CRM</vt:lpstr>
      <vt:lpstr>Dynamics CRM: What to Know</vt:lpstr>
      <vt:lpstr>Getting Started</vt:lpstr>
      <vt:lpstr>Download and Explorer the SDK</vt:lpstr>
      <vt:lpstr>Know and Understand Your Tools</vt:lpstr>
      <vt:lpstr>Read, Read, Read</vt:lpstr>
      <vt:lpstr>When in Doubt, Search</vt:lpstr>
      <vt:lpstr>Choosing a Development Path</vt:lpstr>
      <vt:lpstr>Using JavaScript</vt:lpstr>
      <vt:lpstr>JavaScript: Things to know</vt:lpstr>
      <vt:lpstr>Xrm.Page Object Model</vt:lpstr>
      <vt:lpstr>XrmSvcToolkit</vt:lpstr>
      <vt:lpstr>.NET: The High Points</vt:lpstr>
      <vt:lpstr>.NET: The High Points (cont.)</vt:lpstr>
      <vt:lpstr>Using .NET and CRM</vt:lpstr>
      <vt:lpstr>Advanced .NET</vt:lpstr>
      <vt:lpstr>All About Plug-Ins</vt:lpstr>
      <vt:lpstr>Conclusion</vt:lpstr>
      <vt:lpstr>Questions?</vt:lpstr>
      <vt:lpstr>Mitch Milam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Keynote Title</dc:title>
  <dc:creator>Scott Thuen</dc:creator>
  <cp:lastModifiedBy>Mitch Milam</cp:lastModifiedBy>
  <cp:revision>71</cp:revision>
  <dcterms:modified xsi:type="dcterms:W3CDTF">2013-10-21T20:30:16Z</dcterms:modified>
</cp:coreProperties>
</file>