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1"/>
  </p:handoutMasterIdLst>
  <p:sldIdLst>
    <p:sldId id="256" r:id="rId2"/>
    <p:sldId id="260" r:id="rId3"/>
    <p:sldId id="332" r:id="rId4"/>
    <p:sldId id="333" r:id="rId5"/>
    <p:sldId id="257" r:id="rId6"/>
    <p:sldId id="329" r:id="rId7"/>
    <p:sldId id="262" r:id="rId8"/>
    <p:sldId id="323" r:id="rId9"/>
    <p:sldId id="312" r:id="rId10"/>
    <p:sldId id="307" r:id="rId11"/>
    <p:sldId id="308" r:id="rId12"/>
    <p:sldId id="324" r:id="rId13"/>
    <p:sldId id="322" r:id="rId14"/>
    <p:sldId id="315" r:id="rId15"/>
    <p:sldId id="325" r:id="rId16"/>
    <p:sldId id="321" r:id="rId17"/>
    <p:sldId id="318" r:id="rId18"/>
    <p:sldId id="319" r:id="rId19"/>
    <p:sldId id="327" r:id="rId20"/>
    <p:sldId id="314" r:id="rId21"/>
    <p:sldId id="316" r:id="rId22"/>
    <p:sldId id="326" r:id="rId23"/>
    <p:sldId id="317" r:id="rId24"/>
    <p:sldId id="310" r:id="rId25"/>
    <p:sldId id="328" r:id="rId26"/>
    <p:sldId id="331" r:id="rId27"/>
    <p:sldId id="330" r:id="rId28"/>
    <p:sldId id="293" r:id="rId29"/>
    <p:sldId id="302" r:id="rId30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46" autoAdjust="0"/>
    <p:restoredTop sz="94676" autoAdjust="0"/>
  </p:normalViewPr>
  <p:slideViewPr>
    <p:cSldViewPr>
      <p:cViewPr varScale="1">
        <p:scale>
          <a:sx n="141" d="100"/>
          <a:sy n="141" d="100"/>
        </p:scale>
        <p:origin x="366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-93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5ACD2-E17C-43B7-8D87-7E1082C8B164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B84BE-AB68-4F36-978D-33AC5A9E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5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4695"/>
            <a:ext cx="7772400" cy="7579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266578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rgbClr val="6C635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3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7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25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 err="1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0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C6352"/>
                </a:solidFill>
              </a:defRPr>
            </a:lvl1pPr>
          </a:lstStyle>
          <a:p>
            <a:fld id="{7CFB140E-27DC-47B4-879E-4EC491F89627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C635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C6352"/>
                </a:solidFill>
              </a:defRPr>
            </a:lvl1pPr>
          </a:lstStyle>
          <a:p>
            <a:fld id="{437A9957-6C64-44D4-B360-CF457B51F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6C63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6C63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6C63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6C63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6C63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6C63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mailto:mitch@xrmcoaches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TeachingTuesday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Using Dynamics CRM as a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Software </a:t>
            </a:r>
            <a:r>
              <a:rPr lang="en-US" b="1" dirty="0"/>
              <a:t>Fulfillment Engine</a:t>
            </a:r>
            <a:endParaRPr lang="en-US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095750"/>
            <a:ext cx="132618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Physical product sale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Capture customer and product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Product license </a:t>
            </a:r>
            <a:r>
              <a:rPr lang="en-US" dirty="0" smtClean="0"/>
              <a:t>creation </a:t>
            </a:r>
            <a:r>
              <a:rPr lang="en-US" dirty="0"/>
              <a:t>and </a:t>
            </a:r>
            <a:r>
              <a:rPr lang="en-US" dirty="0" smtClean="0"/>
              <a:t>delivery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8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 #1: Physical Product Sale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Internet–based shopping cart</a:t>
            </a:r>
          </a:p>
          <a:p>
            <a:pPr lvl="1"/>
            <a:r>
              <a:rPr lang="en-US" dirty="0" smtClean="0"/>
              <a:t>Payments handled through PayPal</a:t>
            </a:r>
          </a:p>
          <a:p>
            <a:pPr lvl="1"/>
            <a:r>
              <a:rPr lang="en-US" dirty="0" smtClean="0"/>
              <a:t>Automatic delivery of electronic goods</a:t>
            </a:r>
          </a:p>
          <a:p>
            <a:pPr lvl="1"/>
            <a:r>
              <a:rPr lang="en-US" dirty="0" smtClean="0"/>
              <a:t>Confirmation email sent to customer and vendor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6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#1: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None</a:t>
            </a:r>
          </a:p>
          <a:p>
            <a:r>
              <a:rPr lang="en-US" dirty="0" smtClean="0"/>
              <a:t>Physical sales process works as desired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5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Goal #2: Capture Sale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a shopping cart configuration change</a:t>
            </a:r>
          </a:p>
          <a:p>
            <a:pPr lvl="1"/>
            <a:r>
              <a:rPr lang="en-US" dirty="0" smtClean="0"/>
              <a:t>Additional confirmation email sent to a secondary email address</a:t>
            </a:r>
          </a:p>
          <a:p>
            <a:r>
              <a:rPr lang="en-US" dirty="0" smtClean="0"/>
              <a:t>Email address is a Dynamics CRM Queue</a:t>
            </a:r>
          </a:p>
          <a:p>
            <a:r>
              <a:rPr lang="en-US" dirty="0" smtClean="0"/>
              <a:t>Added to CRM by the Email Router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74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Confirmation Email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to the entire </a:t>
            </a:r>
            <a:br>
              <a:rPr lang="en-US" dirty="0" smtClean="0"/>
            </a:br>
            <a:r>
              <a:rPr lang="en-US" dirty="0" smtClean="0"/>
              <a:t>automation process</a:t>
            </a:r>
          </a:p>
          <a:p>
            <a:r>
              <a:rPr lang="en-US" dirty="0" smtClean="0"/>
              <a:t>Contains</a:t>
            </a:r>
          </a:p>
          <a:p>
            <a:pPr lvl="1"/>
            <a:r>
              <a:rPr lang="en-US" dirty="0" smtClean="0"/>
              <a:t>Customer information</a:t>
            </a:r>
          </a:p>
          <a:p>
            <a:pPr lvl="1"/>
            <a:r>
              <a:rPr lang="en-US" dirty="0" smtClean="0"/>
              <a:t>Product information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809750"/>
            <a:ext cx="4114286" cy="3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3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#2: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Customize Dynamics CRM to capture sale information</a:t>
            </a:r>
          </a:p>
          <a:p>
            <a:r>
              <a:rPr lang="en-US" dirty="0" smtClean="0"/>
              <a:t>Add confirmation email to Dynamics CRM</a:t>
            </a:r>
          </a:p>
          <a:p>
            <a:pPr lvl="1"/>
            <a:r>
              <a:rPr lang="en-US" dirty="0" smtClean="0"/>
              <a:t>Extract sale data from the mail</a:t>
            </a:r>
          </a:p>
          <a:p>
            <a:pPr lvl="1"/>
            <a:r>
              <a:rPr lang="en-US" dirty="0" smtClean="0"/>
              <a:t>Create necessary CRM records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3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existing CRM entities, where possible</a:t>
            </a:r>
          </a:p>
          <a:p>
            <a:r>
              <a:rPr lang="en-US" dirty="0" smtClean="0"/>
              <a:t>Create new entities as necessary</a:t>
            </a:r>
          </a:p>
          <a:p>
            <a:r>
              <a:rPr lang="en-US" dirty="0" smtClean="0"/>
              <a:t>Create automation components to facilitate order processing and license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89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Components –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Entities</a:t>
            </a:r>
          </a:p>
          <a:p>
            <a:pPr lvl="1"/>
            <a:r>
              <a:rPr lang="en-US" dirty="0" smtClean="0"/>
              <a:t>Contact</a:t>
            </a:r>
          </a:p>
          <a:p>
            <a:r>
              <a:rPr lang="en-US" dirty="0" smtClean="0"/>
              <a:t>Custom Entities</a:t>
            </a:r>
          </a:p>
          <a:p>
            <a:pPr lvl="1"/>
            <a:r>
              <a:rPr lang="en-US" dirty="0" smtClean="0"/>
              <a:t>Product Purchase</a:t>
            </a:r>
          </a:p>
          <a:p>
            <a:pPr lvl="1"/>
            <a:r>
              <a:rPr lang="en-US" dirty="0" smtClean="0"/>
              <a:t>License 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21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Components –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Plug–ins</a:t>
            </a:r>
          </a:p>
          <a:p>
            <a:pPr lvl="1"/>
            <a:r>
              <a:rPr lang="en-US" dirty="0" smtClean="0"/>
              <a:t>Smart Web Import</a:t>
            </a:r>
          </a:p>
          <a:p>
            <a:pPr lvl="1"/>
            <a:r>
              <a:rPr lang="en-US" dirty="0" smtClean="0"/>
              <a:t>License Generator</a:t>
            </a:r>
          </a:p>
          <a:p>
            <a:pPr lvl="1"/>
            <a:r>
              <a:rPr lang="en-US" dirty="0" smtClean="0"/>
              <a:t>Marketing List Manager</a:t>
            </a:r>
          </a:p>
          <a:p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Product Purchase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39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Import Process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679" y="1258659"/>
            <a:ext cx="6382641" cy="3277057"/>
          </a:xfrm>
        </p:spPr>
      </p:pic>
    </p:spTree>
    <p:extLst>
      <p:ext uri="{BB962C8B-B14F-4D97-AF65-F5344CB8AC3E}">
        <p14:creationId xmlns:p14="http://schemas.microsoft.com/office/powerpoint/2010/main" val="3929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Mitch Milam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Dynamics CRM </a:t>
            </a:r>
            <a:r>
              <a:rPr lang="en-US" dirty="0" smtClean="0"/>
              <a:t>Architect</a:t>
            </a:r>
          </a:p>
          <a:p>
            <a:pPr lvl="1"/>
            <a:r>
              <a:rPr lang="en-US" sz="2400" dirty="0" smtClean="0">
                <a:hlinkClick r:id="rId2"/>
              </a:rPr>
              <a:t>mitch@xrmcoaches.com</a:t>
            </a:r>
            <a:endParaRPr lang="en-US" sz="2400" dirty="0" smtClean="0"/>
          </a:p>
          <a:p>
            <a:pPr lvl="1"/>
            <a:r>
              <a:rPr lang="en-US" sz="2400" dirty="0" smtClean="0"/>
              <a:t>blogs.Infinite–x.net</a:t>
            </a:r>
          </a:p>
          <a:p>
            <a:pPr lvl="1"/>
            <a:r>
              <a:rPr lang="en-US" sz="2400" dirty="0" smtClean="0"/>
              <a:t>@</a:t>
            </a:r>
            <a:r>
              <a:rPr lang="en-US" sz="2400" dirty="0" err="1" smtClean="0"/>
              <a:t>mitchmilam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600200"/>
            <a:ext cx="1562100" cy="23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4657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Written to the Contact entity</a:t>
            </a:r>
          </a:p>
          <a:p>
            <a:r>
              <a:rPr lang="en-US" i="1" dirty="0" smtClean="0"/>
              <a:t>Relationship Type</a:t>
            </a:r>
            <a:r>
              <a:rPr lang="en-US" dirty="0" smtClean="0"/>
              <a:t> field set </a:t>
            </a:r>
            <a:br>
              <a:rPr lang="en-US" dirty="0" smtClean="0"/>
            </a:br>
            <a:r>
              <a:rPr lang="en-US" dirty="0" smtClean="0"/>
              <a:t>to Customer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504950"/>
            <a:ext cx="3095238" cy="3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6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Purchase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activity entity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190750"/>
            <a:ext cx="4819048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7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#3: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product license using information provided in the License Generator record</a:t>
            </a:r>
          </a:p>
          <a:p>
            <a:r>
              <a:rPr lang="en-US" dirty="0" smtClean="0"/>
              <a:t>Attach the product license file to the contact</a:t>
            </a:r>
          </a:p>
          <a:p>
            <a:r>
              <a:rPr lang="en-US" dirty="0" smtClean="0"/>
              <a:t>Email the license file to the contact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87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 Product Purchase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Creates license generator</a:t>
            </a:r>
          </a:p>
          <a:p>
            <a:r>
              <a:rPr lang="en-US" sz="2400" dirty="0" smtClean="0"/>
              <a:t>Adds contact to </a:t>
            </a:r>
            <a:br>
              <a:rPr lang="en-US" sz="2400" dirty="0" smtClean="0"/>
            </a:br>
            <a:r>
              <a:rPr lang="en-US" sz="2400" dirty="0" smtClean="0"/>
              <a:t>marketing list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733550"/>
            <a:ext cx="5029200" cy="316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5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License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Custom entity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428750"/>
            <a:ext cx="3619048" cy="3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License Generator 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601" y="2139844"/>
            <a:ext cx="6258798" cy="1514686"/>
          </a:xfrm>
        </p:spPr>
      </p:pic>
    </p:spTree>
    <p:extLst>
      <p:ext uri="{BB962C8B-B14F-4D97-AF65-F5344CB8AC3E}">
        <p14:creationId xmlns:p14="http://schemas.microsoft.com/office/powerpoint/2010/main" val="258495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Modification of the email body </a:t>
            </a:r>
            <a:r>
              <a:rPr lang="en-US" smtClean="0"/>
              <a:t>by Exchange</a:t>
            </a:r>
            <a:endParaRPr lang="en-US" dirty="0" smtClean="0"/>
          </a:p>
          <a:p>
            <a:r>
              <a:rPr lang="en-US" dirty="0" smtClean="0"/>
              <a:t>Outbound </a:t>
            </a:r>
            <a:r>
              <a:rPr lang="en-US" dirty="0" smtClean="0"/>
              <a:t>e–mail (router, server–side sync)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86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Goals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Physical </a:t>
            </a:r>
            <a:r>
              <a:rPr lang="en-US" dirty="0"/>
              <a:t>product sale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Capture customer and product information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Product license creation and </a:t>
            </a:r>
            <a:r>
              <a:rPr lang="en-US" dirty="0" smtClean="0"/>
              <a:t>delivery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79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87" y="1998662"/>
            <a:ext cx="1520825" cy="1797050"/>
          </a:xfrm>
        </p:spPr>
      </p:pic>
    </p:spTree>
    <p:extLst>
      <p:ext uri="{BB962C8B-B14F-4D97-AF65-F5344CB8AC3E}">
        <p14:creationId xmlns:p14="http://schemas.microsoft.com/office/powerpoint/2010/main" val="102076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37" y="2173287"/>
            <a:ext cx="1787525" cy="1447800"/>
          </a:xfrm>
        </p:spPr>
      </p:pic>
    </p:spTree>
    <p:extLst>
      <p:ext uri="{BB962C8B-B14F-4D97-AF65-F5344CB8AC3E}">
        <p14:creationId xmlns:p14="http://schemas.microsoft.com/office/powerpoint/2010/main" val="188167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Tuesdays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Cast your vote now</a:t>
            </a:r>
          </a:p>
          <a:p>
            <a:pPr marL="400050" lvl="1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tinyurl.com/TeachingTuesdays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6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153400" cy="243839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680" y="1846700"/>
            <a:ext cx="2834640" cy="19544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0" y="3638550"/>
            <a:ext cx="20505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Series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4899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 requirements</a:t>
            </a:r>
          </a:p>
          <a:p>
            <a:r>
              <a:rPr lang="en-US" dirty="0"/>
              <a:t>Current </a:t>
            </a:r>
            <a:r>
              <a:rPr lang="en-US" dirty="0" smtClean="0"/>
              <a:t>and future business </a:t>
            </a:r>
            <a:r>
              <a:rPr lang="en-US" dirty="0"/>
              <a:t>process</a:t>
            </a:r>
          </a:p>
          <a:p>
            <a:r>
              <a:rPr lang="en-US" dirty="0" smtClean="0"/>
              <a:t>Automation goals</a:t>
            </a:r>
          </a:p>
          <a:p>
            <a:r>
              <a:rPr lang="en-US" dirty="0" smtClean="0"/>
              <a:t>Solution components</a:t>
            </a:r>
          </a:p>
          <a:p>
            <a:r>
              <a:rPr lang="en-US" dirty="0" smtClean="0"/>
              <a:t>Automation components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1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Backgrounder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ISV</a:t>
            </a:r>
          </a:p>
          <a:p>
            <a:r>
              <a:rPr lang="en-US" dirty="0" smtClean="0"/>
              <a:t>Creates utilities and components that integrate with Dynamics CRM</a:t>
            </a:r>
          </a:p>
          <a:p>
            <a:r>
              <a:rPr lang="en-US" dirty="0" smtClean="0"/>
              <a:t>Services customers from around the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44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Complete automation of the </a:t>
            </a:r>
          </a:p>
          <a:p>
            <a:pPr marL="0" indent="0" algn="ctr">
              <a:buNone/>
            </a:pPr>
            <a:r>
              <a:rPr lang="en-US" dirty="0" smtClean="0"/>
              <a:t>software fulfillment</a:t>
            </a:r>
            <a:br>
              <a:rPr lang="en-US" dirty="0" smtClean="0"/>
            </a:br>
            <a:r>
              <a:rPr lang="en-US" dirty="0" smtClean="0"/>
              <a:t>process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3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Business Process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863" y="1200150"/>
            <a:ext cx="5342273" cy="3394075"/>
          </a:xfrm>
        </p:spPr>
      </p:pic>
    </p:spTree>
    <p:extLst>
      <p:ext uri="{BB962C8B-B14F-4D97-AF65-F5344CB8AC3E}">
        <p14:creationId xmlns:p14="http://schemas.microsoft.com/office/powerpoint/2010/main" val="8779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Ideal Business Process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469" y="1344396"/>
            <a:ext cx="6173061" cy="3105583"/>
          </a:xfrm>
        </p:spPr>
      </p:pic>
    </p:spTree>
    <p:extLst>
      <p:ext uri="{BB962C8B-B14F-4D97-AF65-F5344CB8AC3E}">
        <p14:creationId xmlns:p14="http://schemas.microsoft.com/office/powerpoint/2010/main" val="341778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6985</TotalTime>
  <Words>352</Words>
  <Application>Microsoft Office PowerPoint</Application>
  <PresentationFormat>On-screen Show (16:9)</PresentationFormat>
  <Paragraphs>97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Using Dynamics CRM as a  Software Fulfillment Engine</vt:lpstr>
      <vt:lpstr>Mitch Milam</vt:lpstr>
      <vt:lpstr>Teaching Tuesdays</vt:lpstr>
      <vt:lpstr>PowerPoint Presentation</vt:lpstr>
      <vt:lpstr>Agenda</vt:lpstr>
      <vt:lpstr>Customer Backgrounder</vt:lpstr>
      <vt:lpstr>Business Requirement</vt:lpstr>
      <vt:lpstr>Current Business Process</vt:lpstr>
      <vt:lpstr>Ideal Business Process</vt:lpstr>
      <vt:lpstr>Automation Goals</vt:lpstr>
      <vt:lpstr>Goal #1: Physical Product Sale</vt:lpstr>
      <vt:lpstr>Goal #1: Requirements</vt:lpstr>
      <vt:lpstr>Goal #2: Capture Sale Information</vt:lpstr>
      <vt:lpstr>Confirmation Email</vt:lpstr>
      <vt:lpstr>Goal #2: Requirements</vt:lpstr>
      <vt:lpstr>Customization Process</vt:lpstr>
      <vt:lpstr>Solution Components – Entities</vt:lpstr>
      <vt:lpstr>Solution Components – Automation</vt:lpstr>
      <vt:lpstr>Email Import Process</vt:lpstr>
      <vt:lpstr>Customer Information</vt:lpstr>
      <vt:lpstr>Product Purchase</vt:lpstr>
      <vt:lpstr>Goal #3: Requirements</vt:lpstr>
      <vt:lpstr>Process Product Purchase Workflow</vt:lpstr>
      <vt:lpstr>License Generator</vt:lpstr>
      <vt:lpstr>License Generator Process</vt:lpstr>
      <vt:lpstr>Drawbacks</vt:lpstr>
      <vt:lpstr>Summary</vt:lpstr>
      <vt:lpstr>Questions?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Dynamics CRM Architect</dc:title>
  <dc:creator>Mitch Milam</dc:creator>
  <cp:lastModifiedBy>Mitch Milam</cp:lastModifiedBy>
  <cp:revision>210</cp:revision>
  <cp:lastPrinted>2014-08-04T20:14:51Z</cp:lastPrinted>
  <dcterms:created xsi:type="dcterms:W3CDTF">2014-08-03T21:50:47Z</dcterms:created>
  <dcterms:modified xsi:type="dcterms:W3CDTF">2015-04-28T13:27:49Z</dcterms:modified>
</cp:coreProperties>
</file>