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09" r:id="rId2"/>
    <p:sldId id="406" r:id="rId3"/>
    <p:sldId id="537" r:id="rId4"/>
    <p:sldId id="534" r:id="rId5"/>
    <p:sldId id="535" r:id="rId6"/>
    <p:sldId id="257" r:id="rId7"/>
    <p:sldId id="483" r:id="rId8"/>
    <p:sldId id="554" r:id="rId9"/>
    <p:sldId id="555" r:id="rId10"/>
    <p:sldId id="558" r:id="rId11"/>
    <p:sldId id="556" r:id="rId12"/>
    <p:sldId id="557" r:id="rId13"/>
    <p:sldId id="559" r:id="rId14"/>
    <p:sldId id="553" r:id="rId15"/>
    <p:sldId id="538" r:id="rId16"/>
    <p:sldId id="539" r:id="rId17"/>
    <p:sldId id="540" r:id="rId18"/>
    <p:sldId id="541" r:id="rId19"/>
    <p:sldId id="542" r:id="rId20"/>
    <p:sldId id="543" r:id="rId21"/>
    <p:sldId id="570" r:id="rId22"/>
    <p:sldId id="546" r:id="rId23"/>
    <p:sldId id="547" r:id="rId24"/>
    <p:sldId id="544" r:id="rId25"/>
    <p:sldId id="548" r:id="rId26"/>
    <p:sldId id="552" r:id="rId27"/>
    <p:sldId id="564" r:id="rId28"/>
    <p:sldId id="565" r:id="rId29"/>
    <p:sldId id="566" r:id="rId30"/>
    <p:sldId id="567" r:id="rId31"/>
    <p:sldId id="569" r:id="rId32"/>
    <p:sldId id="563" r:id="rId33"/>
    <p:sldId id="549" r:id="rId34"/>
    <p:sldId id="550" r:id="rId35"/>
    <p:sldId id="551" r:id="rId36"/>
    <p:sldId id="503" r:id="rId37"/>
    <p:sldId id="561" r:id="rId38"/>
    <p:sldId id="562" r:id="rId39"/>
    <p:sldId id="560" r:id="rId40"/>
    <p:sldId id="303" r:id="rId41"/>
    <p:sldId id="302" r:id="rId42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37" d="100"/>
          <a:sy n="137" d="100"/>
        </p:scale>
        <p:origin x="144" y="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65FEB-E29F-4F2F-8343-6BC593D567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06192-E42F-485E-986C-CB1540BA3DDB}">
      <dgm:prSet/>
      <dgm:spPr/>
      <dgm:t>
        <a:bodyPr/>
        <a:lstStyle/>
        <a:p>
          <a:pPr rtl="0"/>
          <a:r>
            <a:rPr lang="en-US" smtClean="0"/>
            <a:t>An extension of, not replacement for, SQL Server Reporting Services (SSRS)</a:t>
          </a:r>
          <a:endParaRPr lang="en-US"/>
        </a:p>
      </dgm:t>
    </dgm:pt>
    <dgm:pt modelId="{8E441BA9-EC4D-4FC7-87FE-5121FD5E79AB}" type="parTrans" cxnId="{4BACD72A-0029-4BAF-B554-3EDB4766B7CF}">
      <dgm:prSet/>
      <dgm:spPr/>
      <dgm:t>
        <a:bodyPr/>
        <a:lstStyle/>
        <a:p>
          <a:endParaRPr lang="en-US"/>
        </a:p>
      </dgm:t>
    </dgm:pt>
    <dgm:pt modelId="{4CFF8453-FE0D-45AC-A6D9-7D4116877C2D}" type="sibTrans" cxnId="{4BACD72A-0029-4BAF-B554-3EDB4766B7CF}">
      <dgm:prSet/>
      <dgm:spPr/>
      <dgm:t>
        <a:bodyPr/>
        <a:lstStyle/>
        <a:p>
          <a:endParaRPr lang="en-US"/>
        </a:p>
      </dgm:t>
    </dgm:pt>
    <dgm:pt modelId="{9376B96E-A177-423A-BC20-B74671196491}">
      <dgm:prSet/>
      <dgm:spPr/>
      <dgm:t>
        <a:bodyPr/>
        <a:lstStyle/>
        <a:p>
          <a:pPr rtl="0"/>
          <a:r>
            <a:rPr lang="en-US" smtClean="0"/>
            <a:t>Built for large data sets</a:t>
          </a:r>
          <a:endParaRPr lang="en-US"/>
        </a:p>
      </dgm:t>
    </dgm:pt>
    <dgm:pt modelId="{E0A20454-CFF9-4A80-9721-93952BE1394B}" type="parTrans" cxnId="{401E7636-0F72-4B54-81CD-E8787AF40FCB}">
      <dgm:prSet/>
      <dgm:spPr/>
      <dgm:t>
        <a:bodyPr/>
        <a:lstStyle/>
        <a:p>
          <a:endParaRPr lang="en-US"/>
        </a:p>
      </dgm:t>
    </dgm:pt>
    <dgm:pt modelId="{48BA3991-8A7C-4C00-9A5A-582A3E1A30A0}" type="sibTrans" cxnId="{401E7636-0F72-4B54-81CD-E8787AF40FCB}">
      <dgm:prSet/>
      <dgm:spPr/>
      <dgm:t>
        <a:bodyPr/>
        <a:lstStyle/>
        <a:p>
          <a:endParaRPr lang="en-US"/>
        </a:p>
      </dgm:t>
    </dgm:pt>
    <dgm:pt modelId="{63176DD4-CEF5-4B82-BF85-33037539BEC7}" type="pres">
      <dgm:prSet presAssocID="{95A65FEB-E29F-4F2F-8343-6BC593D56730}" presName="linear" presStyleCnt="0">
        <dgm:presLayoutVars>
          <dgm:animLvl val="lvl"/>
          <dgm:resizeHandles val="exact"/>
        </dgm:presLayoutVars>
      </dgm:prSet>
      <dgm:spPr/>
    </dgm:pt>
    <dgm:pt modelId="{A69965A0-A8B1-481D-BF51-83CADBD7BF86}" type="pres">
      <dgm:prSet presAssocID="{EF406192-E42F-485E-986C-CB1540BA3D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C7F0D6-B952-4012-ADBD-23BF9DA9B09E}" type="pres">
      <dgm:prSet presAssocID="{4CFF8453-FE0D-45AC-A6D9-7D4116877C2D}" presName="spacer" presStyleCnt="0"/>
      <dgm:spPr/>
    </dgm:pt>
    <dgm:pt modelId="{7C2B649D-0452-4D61-A0EB-65509F696DF3}" type="pres">
      <dgm:prSet presAssocID="{9376B96E-A177-423A-BC20-B7467119649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6BABF8-97D7-4851-8EB9-FDF223D67A52}" type="presOf" srcId="{9376B96E-A177-423A-BC20-B74671196491}" destId="{7C2B649D-0452-4D61-A0EB-65509F696DF3}" srcOrd="0" destOrd="0" presId="urn:microsoft.com/office/officeart/2005/8/layout/vList2"/>
    <dgm:cxn modelId="{D8EBD5AE-8CA9-473E-9EB3-1DAA49D79561}" type="presOf" srcId="{EF406192-E42F-485E-986C-CB1540BA3DDB}" destId="{A69965A0-A8B1-481D-BF51-83CADBD7BF86}" srcOrd="0" destOrd="0" presId="urn:microsoft.com/office/officeart/2005/8/layout/vList2"/>
    <dgm:cxn modelId="{7B0787BC-A005-46D2-A5FC-F356F801A5D5}" type="presOf" srcId="{95A65FEB-E29F-4F2F-8343-6BC593D56730}" destId="{63176DD4-CEF5-4B82-BF85-33037539BEC7}" srcOrd="0" destOrd="0" presId="urn:microsoft.com/office/officeart/2005/8/layout/vList2"/>
    <dgm:cxn modelId="{4BACD72A-0029-4BAF-B554-3EDB4766B7CF}" srcId="{95A65FEB-E29F-4F2F-8343-6BC593D56730}" destId="{EF406192-E42F-485E-986C-CB1540BA3DDB}" srcOrd="0" destOrd="0" parTransId="{8E441BA9-EC4D-4FC7-87FE-5121FD5E79AB}" sibTransId="{4CFF8453-FE0D-45AC-A6D9-7D4116877C2D}"/>
    <dgm:cxn modelId="{401E7636-0F72-4B54-81CD-E8787AF40FCB}" srcId="{95A65FEB-E29F-4F2F-8343-6BC593D56730}" destId="{9376B96E-A177-423A-BC20-B74671196491}" srcOrd="1" destOrd="0" parTransId="{E0A20454-CFF9-4A80-9721-93952BE1394B}" sibTransId="{48BA3991-8A7C-4C00-9A5A-582A3E1A30A0}"/>
    <dgm:cxn modelId="{623D41AD-7BE2-4482-A0B4-3B9C2D72A061}" type="presParOf" srcId="{63176DD4-CEF5-4B82-BF85-33037539BEC7}" destId="{A69965A0-A8B1-481D-BF51-83CADBD7BF86}" srcOrd="0" destOrd="0" presId="urn:microsoft.com/office/officeart/2005/8/layout/vList2"/>
    <dgm:cxn modelId="{B48E9D0A-893B-43A8-BB00-C6E522586D85}" type="presParOf" srcId="{63176DD4-CEF5-4B82-BF85-33037539BEC7}" destId="{02C7F0D6-B952-4012-ADBD-23BF9DA9B09E}" srcOrd="1" destOrd="0" presId="urn:microsoft.com/office/officeart/2005/8/layout/vList2"/>
    <dgm:cxn modelId="{9AF2C825-438B-425F-883A-59470911B913}" type="presParOf" srcId="{63176DD4-CEF5-4B82-BF85-33037539BEC7}" destId="{7C2B649D-0452-4D61-A0EB-65509F696DF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C65264-3164-4AAB-AF4D-C8A40A3D80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E0B116-04E4-40B3-B0D8-015B39F3BC95}">
      <dgm:prSet/>
      <dgm:spPr/>
      <dgm:t>
        <a:bodyPr/>
        <a:lstStyle/>
        <a:p>
          <a:pPr rtl="0"/>
          <a:r>
            <a:rPr lang="en-US" dirty="0" smtClean="0"/>
            <a:t>Transactional system</a:t>
          </a:r>
          <a:endParaRPr lang="en-US" dirty="0"/>
        </a:p>
      </dgm:t>
    </dgm:pt>
    <dgm:pt modelId="{76330F63-F131-49DA-9B91-5E0C0EC88397}" type="parTrans" cxnId="{57B4FB27-58CF-4178-9ED3-5D19FDE87242}">
      <dgm:prSet/>
      <dgm:spPr/>
      <dgm:t>
        <a:bodyPr/>
        <a:lstStyle/>
        <a:p>
          <a:endParaRPr lang="en-US"/>
        </a:p>
      </dgm:t>
    </dgm:pt>
    <dgm:pt modelId="{0A61306E-8329-486F-859A-DF05FC0C9A2E}" type="sibTrans" cxnId="{57B4FB27-58CF-4178-9ED3-5D19FDE87242}">
      <dgm:prSet/>
      <dgm:spPr/>
      <dgm:t>
        <a:bodyPr/>
        <a:lstStyle/>
        <a:p>
          <a:endParaRPr lang="en-US"/>
        </a:p>
      </dgm:t>
    </dgm:pt>
    <dgm:pt modelId="{20EA478F-5FF1-4E0B-BC3D-52217F2C9F7E}" type="pres">
      <dgm:prSet presAssocID="{9EC65264-3164-4AAB-AF4D-C8A40A3D803A}" presName="linear" presStyleCnt="0">
        <dgm:presLayoutVars>
          <dgm:animLvl val="lvl"/>
          <dgm:resizeHandles val="exact"/>
        </dgm:presLayoutVars>
      </dgm:prSet>
      <dgm:spPr/>
    </dgm:pt>
    <dgm:pt modelId="{02923BFA-22E5-4A5F-B2F0-B603935EE72E}" type="pres">
      <dgm:prSet presAssocID="{84E0B116-04E4-40B3-B0D8-015B39F3BC9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494A02B-E97A-453A-8523-E5E4D90672E1}" type="presOf" srcId="{84E0B116-04E4-40B3-B0D8-015B39F3BC95}" destId="{02923BFA-22E5-4A5F-B2F0-B603935EE72E}" srcOrd="0" destOrd="0" presId="urn:microsoft.com/office/officeart/2005/8/layout/vList2"/>
    <dgm:cxn modelId="{E08EDF16-27BA-4447-96F2-AC6B59B51149}" type="presOf" srcId="{9EC65264-3164-4AAB-AF4D-C8A40A3D803A}" destId="{20EA478F-5FF1-4E0B-BC3D-52217F2C9F7E}" srcOrd="0" destOrd="0" presId="urn:microsoft.com/office/officeart/2005/8/layout/vList2"/>
    <dgm:cxn modelId="{57B4FB27-58CF-4178-9ED3-5D19FDE87242}" srcId="{9EC65264-3164-4AAB-AF4D-C8A40A3D803A}" destId="{84E0B116-04E4-40B3-B0D8-015B39F3BC95}" srcOrd="0" destOrd="0" parTransId="{76330F63-F131-49DA-9B91-5E0C0EC88397}" sibTransId="{0A61306E-8329-486F-859A-DF05FC0C9A2E}"/>
    <dgm:cxn modelId="{050E557F-F0DC-4BE7-84C1-1491B6575F33}" type="presParOf" srcId="{20EA478F-5FF1-4E0B-BC3D-52217F2C9F7E}" destId="{02923BFA-22E5-4A5F-B2F0-B603935EE7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D5E4C9-3B1B-405C-BB02-93D1C47A93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0409EA-1845-4DDC-98B2-06D6973FB1CE}">
      <dgm:prSet/>
      <dgm:spPr/>
      <dgm:t>
        <a:bodyPr/>
        <a:lstStyle/>
        <a:p>
          <a:pPr rtl="0"/>
          <a:r>
            <a:rPr lang="en-US" smtClean="0"/>
            <a:t>Does not have granular security like CRM does</a:t>
          </a:r>
          <a:endParaRPr lang="en-US"/>
        </a:p>
      </dgm:t>
    </dgm:pt>
    <dgm:pt modelId="{84C596AA-E23F-4E7E-AF2A-BC4C5A9E3186}" type="parTrans" cxnId="{39077A62-1197-431F-9155-2A1DA515D808}">
      <dgm:prSet/>
      <dgm:spPr/>
      <dgm:t>
        <a:bodyPr/>
        <a:lstStyle/>
        <a:p>
          <a:endParaRPr lang="en-US"/>
        </a:p>
      </dgm:t>
    </dgm:pt>
    <dgm:pt modelId="{9E11750F-A6D5-40BD-A837-D531BEE55C0F}" type="sibTrans" cxnId="{39077A62-1197-431F-9155-2A1DA515D808}">
      <dgm:prSet/>
      <dgm:spPr/>
      <dgm:t>
        <a:bodyPr/>
        <a:lstStyle/>
        <a:p>
          <a:endParaRPr lang="en-US"/>
        </a:p>
      </dgm:t>
    </dgm:pt>
    <dgm:pt modelId="{0A76AFC7-1623-495C-84FE-E464DFF6C039}">
      <dgm:prSet/>
      <dgm:spPr/>
      <dgm:t>
        <a:bodyPr/>
        <a:lstStyle/>
        <a:p>
          <a:pPr rtl="0"/>
          <a:r>
            <a:rPr lang="en-US" smtClean="0"/>
            <a:t>No drill through to CRM data (coming soon)</a:t>
          </a:r>
          <a:endParaRPr lang="en-US"/>
        </a:p>
      </dgm:t>
    </dgm:pt>
    <dgm:pt modelId="{9746B43A-A051-4FA2-B173-5A29B39F44A9}" type="parTrans" cxnId="{8044F507-F63C-4A05-BECF-DC71169DC8AD}">
      <dgm:prSet/>
      <dgm:spPr/>
      <dgm:t>
        <a:bodyPr/>
        <a:lstStyle/>
        <a:p>
          <a:endParaRPr lang="en-US"/>
        </a:p>
      </dgm:t>
    </dgm:pt>
    <dgm:pt modelId="{36548D05-9E1A-4DE6-BBF8-6FB0F1901244}" type="sibTrans" cxnId="{8044F507-F63C-4A05-BECF-DC71169DC8AD}">
      <dgm:prSet/>
      <dgm:spPr/>
      <dgm:t>
        <a:bodyPr/>
        <a:lstStyle/>
        <a:p>
          <a:endParaRPr lang="en-US"/>
        </a:p>
      </dgm:t>
    </dgm:pt>
    <dgm:pt modelId="{3703B584-3014-42CA-A3E3-D30CF5A74445}" type="pres">
      <dgm:prSet presAssocID="{01D5E4C9-3B1B-405C-BB02-93D1C47A9354}" presName="linear" presStyleCnt="0">
        <dgm:presLayoutVars>
          <dgm:animLvl val="lvl"/>
          <dgm:resizeHandles val="exact"/>
        </dgm:presLayoutVars>
      </dgm:prSet>
      <dgm:spPr/>
    </dgm:pt>
    <dgm:pt modelId="{DBEF5B6A-7BE0-41B7-8A8E-486672C43E9C}" type="pres">
      <dgm:prSet presAssocID="{100409EA-1845-4DDC-98B2-06D6973FB1C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32DD1A-A90E-4CEA-9073-A339A87223DF}" type="pres">
      <dgm:prSet presAssocID="{9E11750F-A6D5-40BD-A837-D531BEE55C0F}" presName="spacer" presStyleCnt="0"/>
      <dgm:spPr/>
    </dgm:pt>
    <dgm:pt modelId="{6592C51B-E6B6-44AC-8E21-81FC52775FCD}" type="pres">
      <dgm:prSet presAssocID="{0A76AFC7-1623-495C-84FE-E464DFF6C0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9DBC7D0-5D3C-44F9-8C45-5EB1E6BD1F72}" type="presOf" srcId="{0A76AFC7-1623-495C-84FE-E464DFF6C039}" destId="{6592C51B-E6B6-44AC-8E21-81FC52775FCD}" srcOrd="0" destOrd="0" presId="urn:microsoft.com/office/officeart/2005/8/layout/vList2"/>
    <dgm:cxn modelId="{C5C7AEE5-C899-4452-9865-FCC2BD14B9CF}" type="presOf" srcId="{01D5E4C9-3B1B-405C-BB02-93D1C47A9354}" destId="{3703B584-3014-42CA-A3E3-D30CF5A74445}" srcOrd="0" destOrd="0" presId="urn:microsoft.com/office/officeart/2005/8/layout/vList2"/>
    <dgm:cxn modelId="{4D9A9E3F-1A23-47B0-83FA-7B7C87F84954}" type="presOf" srcId="{100409EA-1845-4DDC-98B2-06D6973FB1CE}" destId="{DBEF5B6A-7BE0-41B7-8A8E-486672C43E9C}" srcOrd="0" destOrd="0" presId="urn:microsoft.com/office/officeart/2005/8/layout/vList2"/>
    <dgm:cxn modelId="{8044F507-F63C-4A05-BECF-DC71169DC8AD}" srcId="{01D5E4C9-3B1B-405C-BB02-93D1C47A9354}" destId="{0A76AFC7-1623-495C-84FE-E464DFF6C039}" srcOrd="1" destOrd="0" parTransId="{9746B43A-A051-4FA2-B173-5A29B39F44A9}" sibTransId="{36548D05-9E1A-4DE6-BBF8-6FB0F1901244}"/>
    <dgm:cxn modelId="{39077A62-1197-431F-9155-2A1DA515D808}" srcId="{01D5E4C9-3B1B-405C-BB02-93D1C47A9354}" destId="{100409EA-1845-4DDC-98B2-06D6973FB1CE}" srcOrd="0" destOrd="0" parTransId="{84C596AA-E23F-4E7E-AF2A-BC4C5A9E3186}" sibTransId="{9E11750F-A6D5-40BD-A837-D531BEE55C0F}"/>
    <dgm:cxn modelId="{3A56D3FE-C647-4CD4-AD8B-9D8B627825F1}" type="presParOf" srcId="{3703B584-3014-42CA-A3E3-D30CF5A74445}" destId="{DBEF5B6A-7BE0-41B7-8A8E-486672C43E9C}" srcOrd="0" destOrd="0" presId="urn:microsoft.com/office/officeart/2005/8/layout/vList2"/>
    <dgm:cxn modelId="{37CCBDAF-12DC-4453-8483-D5673606E35F}" type="presParOf" srcId="{3703B584-3014-42CA-A3E3-D30CF5A74445}" destId="{BB32DD1A-A90E-4CEA-9073-A339A87223DF}" srcOrd="1" destOrd="0" presId="urn:microsoft.com/office/officeart/2005/8/layout/vList2"/>
    <dgm:cxn modelId="{FA7657E3-9B31-46DC-99C0-86FF15A11760}" type="presParOf" srcId="{3703B584-3014-42CA-A3E3-D30CF5A74445}" destId="{6592C51B-E6B6-44AC-8E21-81FC52775F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BE444-4581-4E21-B358-046688CB17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C0B368-06CF-44A0-B672-945D1D20F45E}">
      <dgm:prSet/>
      <dgm:spPr/>
      <dgm:t>
        <a:bodyPr/>
        <a:lstStyle/>
        <a:p>
          <a:pPr rtl="0"/>
          <a:r>
            <a:rPr lang="en-US" smtClean="0"/>
            <a:t>Main Functionality</a:t>
          </a:r>
          <a:endParaRPr lang="en-US"/>
        </a:p>
      </dgm:t>
    </dgm:pt>
    <dgm:pt modelId="{A9337BD3-1335-4C31-802F-2B1D26496152}" type="parTrans" cxnId="{74AD608E-6C58-4DF2-BFDE-8155D95C62C8}">
      <dgm:prSet/>
      <dgm:spPr/>
      <dgm:t>
        <a:bodyPr/>
        <a:lstStyle/>
        <a:p>
          <a:endParaRPr lang="en-US"/>
        </a:p>
      </dgm:t>
    </dgm:pt>
    <dgm:pt modelId="{EADFAF39-0C93-4F18-94CF-1350F8C3DC99}" type="sibTrans" cxnId="{74AD608E-6C58-4DF2-BFDE-8155D95C62C8}">
      <dgm:prSet/>
      <dgm:spPr/>
      <dgm:t>
        <a:bodyPr/>
        <a:lstStyle/>
        <a:p>
          <a:endParaRPr lang="en-US"/>
        </a:p>
      </dgm:t>
    </dgm:pt>
    <dgm:pt modelId="{0A2CD198-070C-4A15-8CCE-9B8EDE15EDAB}">
      <dgm:prSet/>
      <dgm:spPr/>
      <dgm:t>
        <a:bodyPr/>
        <a:lstStyle/>
        <a:p>
          <a:pPr rtl="0"/>
          <a:r>
            <a:rPr lang="en-US" smtClean="0"/>
            <a:t>Build models</a:t>
          </a:r>
          <a:endParaRPr lang="en-US"/>
        </a:p>
      </dgm:t>
    </dgm:pt>
    <dgm:pt modelId="{2DF2CB84-5BF7-4467-B1E2-EC22F20EBED3}" type="parTrans" cxnId="{E5DC7A68-8ECF-4409-AB8E-8DC3A1BE0316}">
      <dgm:prSet/>
      <dgm:spPr/>
      <dgm:t>
        <a:bodyPr/>
        <a:lstStyle/>
        <a:p>
          <a:endParaRPr lang="en-US"/>
        </a:p>
      </dgm:t>
    </dgm:pt>
    <dgm:pt modelId="{671CFD87-B79C-4F0F-B85D-77553CAA799B}" type="sibTrans" cxnId="{E5DC7A68-8ECF-4409-AB8E-8DC3A1BE0316}">
      <dgm:prSet/>
      <dgm:spPr/>
      <dgm:t>
        <a:bodyPr/>
        <a:lstStyle/>
        <a:p>
          <a:endParaRPr lang="en-US"/>
        </a:p>
      </dgm:t>
    </dgm:pt>
    <dgm:pt modelId="{41FF4BFB-AC26-4FE9-A24E-74F804388535}">
      <dgm:prSet/>
      <dgm:spPr/>
      <dgm:t>
        <a:bodyPr/>
        <a:lstStyle/>
        <a:p>
          <a:pPr rtl="0"/>
          <a:r>
            <a:rPr lang="en-US" smtClean="0"/>
            <a:t>Create visuals</a:t>
          </a:r>
          <a:endParaRPr lang="en-US"/>
        </a:p>
      </dgm:t>
    </dgm:pt>
    <dgm:pt modelId="{A957AAB7-A0F7-4359-8311-5EAA36073DAF}" type="parTrans" cxnId="{2BFDAD07-5F7C-43E5-8786-381091DA944B}">
      <dgm:prSet/>
      <dgm:spPr/>
      <dgm:t>
        <a:bodyPr/>
        <a:lstStyle/>
        <a:p>
          <a:endParaRPr lang="en-US"/>
        </a:p>
      </dgm:t>
    </dgm:pt>
    <dgm:pt modelId="{0BF961A0-2D1D-490B-B7C1-83FC5C359A98}" type="sibTrans" cxnId="{2BFDAD07-5F7C-43E5-8786-381091DA944B}">
      <dgm:prSet/>
      <dgm:spPr/>
      <dgm:t>
        <a:bodyPr/>
        <a:lstStyle/>
        <a:p>
          <a:endParaRPr lang="en-US"/>
        </a:p>
      </dgm:t>
    </dgm:pt>
    <dgm:pt modelId="{681A75E0-C9FF-4D8A-850A-E975FD53BFAE}">
      <dgm:prSet/>
      <dgm:spPr/>
      <dgm:t>
        <a:bodyPr/>
        <a:lstStyle/>
        <a:p>
          <a:pPr rtl="0"/>
          <a:r>
            <a:rPr lang="en-US" smtClean="0"/>
            <a:t>Updated weekly</a:t>
          </a:r>
          <a:endParaRPr lang="en-US"/>
        </a:p>
      </dgm:t>
    </dgm:pt>
    <dgm:pt modelId="{424DDD23-91A7-4C0E-8635-43F6AF18BCB6}" type="parTrans" cxnId="{B1B3DE97-E4A8-4F3A-A886-99805DD1726B}">
      <dgm:prSet/>
      <dgm:spPr/>
      <dgm:t>
        <a:bodyPr/>
        <a:lstStyle/>
        <a:p>
          <a:endParaRPr lang="en-US"/>
        </a:p>
      </dgm:t>
    </dgm:pt>
    <dgm:pt modelId="{E5936B83-5376-4DCE-B595-F5F0A6094797}" type="sibTrans" cxnId="{B1B3DE97-E4A8-4F3A-A886-99805DD1726B}">
      <dgm:prSet/>
      <dgm:spPr/>
      <dgm:t>
        <a:bodyPr/>
        <a:lstStyle/>
        <a:p>
          <a:endParaRPr lang="en-US"/>
        </a:p>
      </dgm:t>
    </dgm:pt>
    <dgm:pt modelId="{8F4C600D-5F5A-415D-ABD2-9299AF58A3E6}" type="pres">
      <dgm:prSet presAssocID="{A60BE444-4581-4E21-B358-046688CB1753}" presName="linear" presStyleCnt="0">
        <dgm:presLayoutVars>
          <dgm:animLvl val="lvl"/>
          <dgm:resizeHandles val="exact"/>
        </dgm:presLayoutVars>
      </dgm:prSet>
      <dgm:spPr/>
    </dgm:pt>
    <dgm:pt modelId="{617C6D8F-F4F4-46DF-A36F-10776F7C08EB}" type="pres">
      <dgm:prSet presAssocID="{C4C0B368-06CF-44A0-B672-945D1D20F4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2C8794-CB6E-498B-ADE5-5D79DF8EE8A2}" type="pres">
      <dgm:prSet presAssocID="{C4C0B368-06CF-44A0-B672-945D1D20F45E}" presName="childText" presStyleLbl="revTx" presStyleIdx="0" presStyleCnt="1">
        <dgm:presLayoutVars>
          <dgm:bulletEnabled val="1"/>
        </dgm:presLayoutVars>
      </dgm:prSet>
      <dgm:spPr/>
    </dgm:pt>
    <dgm:pt modelId="{F4E5314C-2026-4BF4-BEEA-A6B29A736998}" type="pres">
      <dgm:prSet presAssocID="{681A75E0-C9FF-4D8A-850A-E975FD53BFA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199326E-AAE5-465C-A41D-C1D02B8247C7}" type="presOf" srcId="{0A2CD198-070C-4A15-8CCE-9B8EDE15EDAB}" destId="{CD2C8794-CB6E-498B-ADE5-5D79DF8EE8A2}" srcOrd="0" destOrd="0" presId="urn:microsoft.com/office/officeart/2005/8/layout/vList2"/>
    <dgm:cxn modelId="{6964749F-B6A2-4936-A9A2-2EE9F887A829}" type="presOf" srcId="{41FF4BFB-AC26-4FE9-A24E-74F804388535}" destId="{CD2C8794-CB6E-498B-ADE5-5D79DF8EE8A2}" srcOrd="0" destOrd="1" presId="urn:microsoft.com/office/officeart/2005/8/layout/vList2"/>
    <dgm:cxn modelId="{E5DC7A68-8ECF-4409-AB8E-8DC3A1BE0316}" srcId="{C4C0B368-06CF-44A0-B672-945D1D20F45E}" destId="{0A2CD198-070C-4A15-8CCE-9B8EDE15EDAB}" srcOrd="0" destOrd="0" parTransId="{2DF2CB84-5BF7-4467-B1E2-EC22F20EBED3}" sibTransId="{671CFD87-B79C-4F0F-B85D-77553CAA799B}"/>
    <dgm:cxn modelId="{2BFDAD07-5F7C-43E5-8786-381091DA944B}" srcId="{C4C0B368-06CF-44A0-B672-945D1D20F45E}" destId="{41FF4BFB-AC26-4FE9-A24E-74F804388535}" srcOrd="1" destOrd="0" parTransId="{A957AAB7-A0F7-4359-8311-5EAA36073DAF}" sibTransId="{0BF961A0-2D1D-490B-B7C1-83FC5C359A98}"/>
    <dgm:cxn modelId="{8EFA00A6-AE1D-40D6-BF1A-05A490AF1E1D}" type="presOf" srcId="{C4C0B368-06CF-44A0-B672-945D1D20F45E}" destId="{617C6D8F-F4F4-46DF-A36F-10776F7C08EB}" srcOrd="0" destOrd="0" presId="urn:microsoft.com/office/officeart/2005/8/layout/vList2"/>
    <dgm:cxn modelId="{B1B3DE97-E4A8-4F3A-A886-99805DD1726B}" srcId="{A60BE444-4581-4E21-B358-046688CB1753}" destId="{681A75E0-C9FF-4D8A-850A-E975FD53BFAE}" srcOrd="1" destOrd="0" parTransId="{424DDD23-91A7-4C0E-8635-43F6AF18BCB6}" sibTransId="{E5936B83-5376-4DCE-B595-F5F0A6094797}"/>
    <dgm:cxn modelId="{74AD608E-6C58-4DF2-BFDE-8155D95C62C8}" srcId="{A60BE444-4581-4E21-B358-046688CB1753}" destId="{C4C0B368-06CF-44A0-B672-945D1D20F45E}" srcOrd="0" destOrd="0" parTransId="{A9337BD3-1335-4C31-802F-2B1D26496152}" sibTransId="{EADFAF39-0C93-4F18-94CF-1350F8C3DC99}"/>
    <dgm:cxn modelId="{B638D6FC-9C91-44E2-BB94-D2D90453EE4B}" type="presOf" srcId="{681A75E0-C9FF-4D8A-850A-E975FD53BFAE}" destId="{F4E5314C-2026-4BF4-BEEA-A6B29A736998}" srcOrd="0" destOrd="0" presId="urn:microsoft.com/office/officeart/2005/8/layout/vList2"/>
    <dgm:cxn modelId="{E5FC87AF-B262-408D-8559-8DD464884CFA}" type="presOf" srcId="{A60BE444-4581-4E21-B358-046688CB1753}" destId="{8F4C600D-5F5A-415D-ABD2-9299AF58A3E6}" srcOrd="0" destOrd="0" presId="urn:microsoft.com/office/officeart/2005/8/layout/vList2"/>
    <dgm:cxn modelId="{56C377AA-0A25-4785-BC30-3B89E3BFC50A}" type="presParOf" srcId="{8F4C600D-5F5A-415D-ABD2-9299AF58A3E6}" destId="{617C6D8F-F4F4-46DF-A36F-10776F7C08EB}" srcOrd="0" destOrd="0" presId="urn:microsoft.com/office/officeart/2005/8/layout/vList2"/>
    <dgm:cxn modelId="{6342590A-E645-462D-B16E-B3E9DD806DC9}" type="presParOf" srcId="{8F4C600D-5F5A-415D-ABD2-9299AF58A3E6}" destId="{CD2C8794-CB6E-498B-ADE5-5D79DF8EE8A2}" srcOrd="1" destOrd="0" presId="urn:microsoft.com/office/officeart/2005/8/layout/vList2"/>
    <dgm:cxn modelId="{9EEA7692-18ED-4FC0-A41F-CF41A4F971E6}" type="presParOf" srcId="{8F4C600D-5F5A-415D-ABD2-9299AF58A3E6}" destId="{F4E5314C-2026-4BF4-BEEA-A6B29A7369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29500E-002A-4854-B52B-B84E151BD7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B03E93-653A-4180-9AE9-92ED00A3A735}">
      <dgm:prSet/>
      <dgm:spPr/>
      <dgm:t>
        <a:bodyPr/>
        <a:lstStyle/>
        <a:p>
          <a:pPr rtl="0"/>
          <a:r>
            <a:rPr lang="en-US" smtClean="0"/>
            <a:t>Main Functionality</a:t>
          </a:r>
          <a:endParaRPr lang="en-US"/>
        </a:p>
      </dgm:t>
    </dgm:pt>
    <dgm:pt modelId="{445B8B09-627C-420B-BC5C-3F89D620FDF9}" type="parTrans" cxnId="{5D814CC7-31D3-4707-B9AC-ABA285E2939B}">
      <dgm:prSet/>
      <dgm:spPr/>
      <dgm:t>
        <a:bodyPr/>
        <a:lstStyle/>
        <a:p>
          <a:endParaRPr lang="en-US"/>
        </a:p>
      </dgm:t>
    </dgm:pt>
    <dgm:pt modelId="{535A0DCC-968A-41E1-A40A-6ADAD7C88C41}" type="sibTrans" cxnId="{5D814CC7-31D3-4707-B9AC-ABA285E2939B}">
      <dgm:prSet/>
      <dgm:spPr/>
      <dgm:t>
        <a:bodyPr/>
        <a:lstStyle/>
        <a:p>
          <a:endParaRPr lang="en-US"/>
        </a:p>
      </dgm:t>
    </dgm:pt>
    <dgm:pt modelId="{CD75FEDC-5FE9-4CB4-9CEA-BAA9443A9370}">
      <dgm:prSet/>
      <dgm:spPr/>
      <dgm:t>
        <a:bodyPr/>
        <a:lstStyle/>
        <a:p>
          <a:pPr rtl="0"/>
          <a:r>
            <a:rPr lang="en-US" smtClean="0"/>
            <a:t>Create Visuals</a:t>
          </a:r>
          <a:endParaRPr lang="en-US"/>
        </a:p>
      </dgm:t>
    </dgm:pt>
    <dgm:pt modelId="{2103996B-E7CA-46E4-938D-76F928E1904B}" type="parTrans" cxnId="{A8DF191A-5E40-4469-9291-88AA366A8DC6}">
      <dgm:prSet/>
      <dgm:spPr/>
      <dgm:t>
        <a:bodyPr/>
        <a:lstStyle/>
        <a:p>
          <a:endParaRPr lang="en-US"/>
        </a:p>
      </dgm:t>
    </dgm:pt>
    <dgm:pt modelId="{0436BD41-904B-4EF7-BAF4-E4F25DCEA783}" type="sibTrans" cxnId="{A8DF191A-5E40-4469-9291-88AA366A8DC6}">
      <dgm:prSet/>
      <dgm:spPr/>
      <dgm:t>
        <a:bodyPr/>
        <a:lstStyle/>
        <a:p>
          <a:endParaRPr lang="en-US"/>
        </a:p>
      </dgm:t>
    </dgm:pt>
    <dgm:pt modelId="{42552240-D6D4-4AED-A6D5-FC2A38AF79E8}">
      <dgm:prSet/>
      <dgm:spPr/>
      <dgm:t>
        <a:bodyPr/>
        <a:lstStyle/>
        <a:p>
          <a:pPr rtl="0"/>
          <a:r>
            <a:rPr lang="en-US" smtClean="0"/>
            <a:t>Sharing</a:t>
          </a:r>
          <a:endParaRPr lang="en-US"/>
        </a:p>
      </dgm:t>
    </dgm:pt>
    <dgm:pt modelId="{6A936787-6DB1-4929-82FE-9CBB3C6A2762}" type="parTrans" cxnId="{1D9750D5-A60C-4C14-B81F-B8F659AE9B96}">
      <dgm:prSet/>
      <dgm:spPr/>
      <dgm:t>
        <a:bodyPr/>
        <a:lstStyle/>
        <a:p>
          <a:endParaRPr lang="en-US"/>
        </a:p>
      </dgm:t>
    </dgm:pt>
    <dgm:pt modelId="{19E7E207-D6FD-4DE7-92BD-A98A61E7299E}" type="sibTrans" cxnId="{1D9750D5-A60C-4C14-B81F-B8F659AE9B96}">
      <dgm:prSet/>
      <dgm:spPr/>
      <dgm:t>
        <a:bodyPr/>
        <a:lstStyle/>
        <a:p>
          <a:endParaRPr lang="en-US"/>
        </a:p>
      </dgm:t>
    </dgm:pt>
    <dgm:pt modelId="{BEFE78F4-BE6E-4CB0-A139-7A1D09BB0C05}">
      <dgm:prSet/>
      <dgm:spPr/>
      <dgm:t>
        <a:bodyPr/>
        <a:lstStyle/>
        <a:p>
          <a:pPr rtl="0"/>
          <a:r>
            <a:rPr lang="en-US" smtClean="0"/>
            <a:t>Updated monthly</a:t>
          </a:r>
          <a:endParaRPr lang="en-US"/>
        </a:p>
      </dgm:t>
    </dgm:pt>
    <dgm:pt modelId="{A47407AB-713C-43DF-B548-9B2DFDB43A25}" type="parTrans" cxnId="{86476595-B3A9-4142-B953-C78FD1F9D70D}">
      <dgm:prSet/>
      <dgm:spPr/>
      <dgm:t>
        <a:bodyPr/>
        <a:lstStyle/>
        <a:p>
          <a:endParaRPr lang="en-US"/>
        </a:p>
      </dgm:t>
    </dgm:pt>
    <dgm:pt modelId="{94AE870D-26D2-41E4-B96B-21E8731261D8}" type="sibTrans" cxnId="{86476595-B3A9-4142-B953-C78FD1F9D70D}">
      <dgm:prSet/>
      <dgm:spPr/>
      <dgm:t>
        <a:bodyPr/>
        <a:lstStyle/>
        <a:p>
          <a:endParaRPr lang="en-US"/>
        </a:p>
      </dgm:t>
    </dgm:pt>
    <dgm:pt modelId="{8C3E07DD-0F6D-4E26-A3B3-AAD88888C087}" type="pres">
      <dgm:prSet presAssocID="{4D29500E-002A-4854-B52B-B84E151BD7DD}" presName="linear" presStyleCnt="0">
        <dgm:presLayoutVars>
          <dgm:animLvl val="lvl"/>
          <dgm:resizeHandles val="exact"/>
        </dgm:presLayoutVars>
      </dgm:prSet>
      <dgm:spPr/>
    </dgm:pt>
    <dgm:pt modelId="{53E87A61-C74F-4BB3-8147-3867DEE0FC16}" type="pres">
      <dgm:prSet presAssocID="{18B03E93-653A-4180-9AE9-92ED00A3A7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FC1634-E15B-4F8F-B61E-FF4E904FA8AF}" type="pres">
      <dgm:prSet presAssocID="{18B03E93-653A-4180-9AE9-92ED00A3A735}" presName="childText" presStyleLbl="revTx" presStyleIdx="0" presStyleCnt="1">
        <dgm:presLayoutVars>
          <dgm:bulletEnabled val="1"/>
        </dgm:presLayoutVars>
      </dgm:prSet>
      <dgm:spPr/>
    </dgm:pt>
    <dgm:pt modelId="{924B49C2-8E43-4E8B-B1A2-57D6A4F5B061}" type="pres">
      <dgm:prSet presAssocID="{BEFE78F4-BE6E-4CB0-A139-7A1D09BB0C0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FE2F701-A31F-4491-B605-81F5CDAE02B5}" type="presOf" srcId="{BEFE78F4-BE6E-4CB0-A139-7A1D09BB0C05}" destId="{924B49C2-8E43-4E8B-B1A2-57D6A4F5B061}" srcOrd="0" destOrd="0" presId="urn:microsoft.com/office/officeart/2005/8/layout/vList2"/>
    <dgm:cxn modelId="{5D814CC7-31D3-4707-B9AC-ABA285E2939B}" srcId="{4D29500E-002A-4854-B52B-B84E151BD7DD}" destId="{18B03E93-653A-4180-9AE9-92ED00A3A735}" srcOrd="0" destOrd="0" parTransId="{445B8B09-627C-420B-BC5C-3F89D620FDF9}" sibTransId="{535A0DCC-968A-41E1-A40A-6ADAD7C88C41}"/>
    <dgm:cxn modelId="{86476595-B3A9-4142-B953-C78FD1F9D70D}" srcId="{4D29500E-002A-4854-B52B-B84E151BD7DD}" destId="{BEFE78F4-BE6E-4CB0-A139-7A1D09BB0C05}" srcOrd="1" destOrd="0" parTransId="{A47407AB-713C-43DF-B548-9B2DFDB43A25}" sibTransId="{94AE870D-26D2-41E4-B96B-21E8731261D8}"/>
    <dgm:cxn modelId="{31BBBFD7-604B-44FE-887D-4ACFBB5D6EC6}" type="presOf" srcId="{42552240-D6D4-4AED-A6D5-FC2A38AF79E8}" destId="{58FC1634-E15B-4F8F-B61E-FF4E904FA8AF}" srcOrd="0" destOrd="1" presId="urn:microsoft.com/office/officeart/2005/8/layout/vList2"/>
    <dgm:cxn modelId="{A8DF191A-5E40-4469-9291-88AA366A8DC6}" srcId="{18B03E93-653A-4180-9AE9-92ED00A3A735}" destId="{CD75FEDC-5FE9-4CB4-9CEA-BAA9443A9370}" srcOrd="0" destOrd="0" parTransId="{2103996B-E7CA-46E4-938D-76F928E1904B}" sibTransId="{0436BD41-904B-4EF7-BAF4-E4F25DCEA783}"/>
    <dgm:cxn modelId="{1D9750D5-A60C-4C14-B81F-B8F659AE9B96}" srcId="{18B03E93-653A-4180-9AE9-92ED00A3A735}" destId="{42552240-D6D4-4AED-A6D5-FC2A38AF79E8}" srcOrd="1" destOrd="0" parTransId="{6A936787-6DB1-4929-82FE-9CBB3C6A2762}" sibTransId="{19E7E207-D6FD-4DE7-92BD-A98A61E7299E}"/>
    <dgm:cxn modelId="{E82D1654-5906-4D75-8C3C-5EC5102E0D46}" type="presOf" srcId="{CD75FEDC-5FE9-4CB4-9CEA-BAA9443A9370}" destId="{58FC1634-E15B-4F8F-B61E-FF4E904FA8AF}" srcOrd="0" destOrd="0" presId="urn:microsoft.com/office/officeart/2005/8/layout/vList2"/>
    <dgm:cxn modelId="{86928BFA-5F6A-4585-8460-98B47A443673}" type="presOf" srcId="{18B03E93-653A-4180-9AE9-92ED00A3A735}" destId="{53E87A61-C74F-4BB3-8147-3867DEE0FC16}" srcOrd="0" destOrd="0" presId="urn:microsoft.com/office/officeart/2005/8/layout/vList2"/>
    <dgm:cxn modelId="{450C542C-D7BA-4D29-B780-48C0E23EEBD9}" type="presOf" srcId="{4D29500E-002A-4854-B52B-B84E151BD7DD}" destId="{8C3E07DD-0F6D-4E26-A3B3-AAD88888C087}" srcOrd="0" destOrd="0" presId="urn:microsoft.com/office/officeart/2005/8/layout/vList2"/>
    <dgm:cxn modelId="{4F91C4EC-5489-4F54-9193-07D08978244D}" type="presParOf" srcId="{8C3E07DD-0F6D-4E26-A3B3-AAD88888C087}" destId="{53E87A61-C74F-4BB3-8147-3867DEE0FC16}" srcOrd="0" destOrd="0" presId="urn:microsoft.com/office/officeart/2005/8/layout/vList2"/>
    <dgm:cxn modelId="{D2BB6BC7-A7A4-4E2A-8B3A-2AD5E39F8039}" type="presParOf" srcId="{8C3E07DD-0F6D-4E26-A3B3-AAD88888C087}" destId="{58FC1634-E15B-4F8F-B61E-FF4E904FA8AF}" srcOrd="1" destOrd="0" presId="urn:microsoft.com/office/officeart/2005/8/layout/vList2"/>
    <dgm:cxn modelId="{2F6BACD6-D8AF-464F-99AE-B81B4B688851}" type="presParOf" srcId="{8C3E07DD-0F6D-4E26-A3B3-AAD88888C087}" destId="{924B49C2-8E43-4E8B-B1A2-57D6A4F5B06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CB059D-6DE1-4D71-AF1D-86EDC0ED0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5A204-4B5B-4A9A-A519-7B1D5118A071}">
      <dgm:prSet/>
      <dgm:spPr/>
      <dgm:t>
        <a:bodyPr/>
        <a:lstStyle/>
        <a:p>
          <a:pPr rtl="0"/>
          <a:r>
            <a:rPr lang="en-US" smtClean="0"/>
            <a:t>Use a date filter when searching for information</a:t>
          </a:r>
          <a:endParaRPr lang="en-US"/>
        </a:p>
      </dgm:t>
    </dgm:pt>
    <dgm:pt modelId="{F577F18D-B10D-4CA0-A6FF-DFE245FDC3C8}" type="parTrans" cxnId="{82D0857E-73D1-4F78-9660-145A2EBE3610}">
      <dgm:prSet/>
      <dgm:spPr/>
      <dgm:t>
        <a:bodyPr/>
        <a:lstStyle/>
        <a:p>
          <a:endParaRPr lang="en-US"/>
        </a:p>
      </dgm:t>
    </dgm:pt>
    <dgm:pt modelId="{DB0893DD-078C-45FC-955F-9BEF2B7D0A3C}" type="sibTrans" cxnId="{82D0857E-73D1-4F78-9660-145A2EBE3610}">
      <dgm:prSet/>
      <dgm:spPr/>
      <dgm:t>
        <a:bodyPr/>
        <a:lstStyle/>
        <a:p>
          <a:endParaRPr lang="en-US"/>
        </a:p>
      </dgm:t>
    </dgm:pt>
    <dgm:pt modelId="{C6084290-5665-4454-A679-51CA5A783678}">
      <dgm:prSet/>
      <dgm:spPr/>
      <dgm:t>
        <a:bodyPr/>
        <a:lstStyle/>
        <a:p>
          <a:pPr rtl="0"/>
          <a:r>
            <a:rPr lang="en-US" dirty="0" smtClean="0"/>
            <a:t>Power BI is changing so fast that much of the information is out of date</a:t>
          </a:r>
          <a:endParaRPr lang="en-US" dirty="0"/>
        </a:p>
      </dgm:t>
    </dgm:pt>
    <dgm:pt modelId="{2989D983-DCC1-4B5A-BD27-284B7452B3FA}" type="parTrans" cxnId="{C6BE059A-95FB-418E-9DF2-7B72035772D2}">
      <dgm:prSet/>
      <dgm:spPr/>
      <dgm:t>
        <a:bodyPr/>
        <a:lstStyle/>
        <a:p>
          <a:endParaRPr lang="en-US"/>
        </a:p>
      </dgm:t>
    </dgm:pt>
    <dgm:pt modelId="{BAC0E3D2-A105-4A61-BF11-B371E25EB036}" type="sibTrans" cxnId="{C6BE059A-95FB-418E-9DF2-7B72035772D2}">
      <dgm:prSet/>
      <dgm:spPr/>
      <dgm:t>
        <a:bodyPr/>
        <a:lstStyle/>
        <a:p>
          <a:endParaRPr lang="en-US"/>
        </a:p>
      </dgm:t>
    </dgm:pt>
    <dgm:pt modelId="{C69FB265-9D30-4EED-A0D8-EC4E1E022EDA}">
      <dgm:prSet/>
      <dgm:spPr/>
      <dgm:t>
        <a:bodyPr/>
        <a:lstStyle/>
        <a:p>
          <a:pPr rtl="0"/>
          <a:r>
            <a:rPr lang="en-US" dirty="0" smtClean="0"/>
            <a:t>Information older than 12 months may not be relevant</a:t>
          </a:r>
          <a:endParaRPr lang="en-US" dirty="0"/>
        </a:p>
      </dgm:t>
    </dgm:pt>
    <dgm:pt modelId="{ECFEAB65-3444-4E1D-91D8-79E5C5967C5D}" type="parTrans" cxnId="{DBAE8D45-B021-4B07-880D-73635487A7D4}">
      <dgm:prSet/>
      <dgm:spPr/>
    </dgm:pt>
    <dgm:pt modelId="{E4992388-C01F-4C2B-9C7C-9F2E51726B54}" type="sibTrans" cxnId="{DBAE8D45-B021-4B07-880D-73635487A7D4}">
      <dgm:prSet/>
      <dgm:spPr/>
    </dgm:pt>
    <dgm:pt modelId="{7851CF23-9E9D-4814-83B7-7349D138A114}" type="pres">
      <dgm:prSet presAssocID="{5ACB059D-6DE1-4D71-AF1D-86EDC0ED0DB6}" presName="linear" presStyleCnt="0">
        <dgm:presLayoutVars>
          <dgm:animLvl val="lvl"/>
          <dgm:resizeHandles val="exact"/>
        </dgm:presLayoutVars>
      </dgm:prSet>
      <dgm:spPr/>
    </dgm:pt>
    <dgm:pt modelId="{A156FF12-6BEE-4CEA-A181-39CF8BE38850}" type="pres">
      <dgm:prSet presAssocID="{4385A204-4B5B-4A9A-A519-7B1D5118A07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D17AAD6-8D41-4BA6-9DF8-C47BBA03878C}" type="pres">
      <dgm:prSet presAssocID="{4385A204-4B5B-4A9A-A519-7B1D5118A07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D0857E-73D1-4F78-9660-145A2EBE3610}" srcId="{5ACB059D-6DE1-4D71-AF1D-86EDC0ED0DB6}" destId="{4385A204-4B5B-4A9A-A519-7B1D5118A071}" srcOrd="0" destOrd="0" parTransId="{F577F18D-B10D-4CA0-A6FF-DFE245FDC3C8}" sibTransId="{DB0893DD-078C-45FC-955F-9BEF2B7D0A3C}"/>
    <dgm:cxn modelId="{82F5C5FD-BE68-4E47-807F-EDED2E28A508}" type="presOf" srcId="{5ACB059D-6DE1-4D71-AF1D-86EDC0ED0DB6}" destId="{7851CF23-9E9D-4814-83B7-7349D138A114}" srcOrd="0" destOrd="0" presId="urn:microsoft.com/office/officeart/2005/8/layout/vList2"/>
    <dgm:cxn modelId="{38ACCB01-C4DA-4BA2-92B4-61EA19114614}" type="presOf" srcId="{C6084290-5665-4454-A679-51CA5A783678}" destId="{CD17AAD6-8D41-4BA6-9DF8-C47BBA03878C}" srcOrd="0" destOrd="0" presId="urn:microsoft.com/office/officeart/2005/8/layout/vList2"/>
    <dgm:cxn modelId="{C6BE059A-95FB-418E-9DF2-7B72035772D2}" srcId="{4385A204-4B5B-4A9A-A519-7B1D5118A071}" destId="{C6084290-5665-4454-A679-51CA5A783678}" srcOrd="0" destOrd="0" parTransId="{2989D983-DCC1-4B5A-BD27-284B7452B3FA}" sibTransId="{BAC0E3D2-A105-4A61-BF11-B371E25EB036}"/>
    <dgm:cxn modelId="{DBAE8D45-B021-4B07-880D-73635487A7D4}" srcId="{4385A204-4B5B-4A9A-A519-7B1D5118A071}" destId="{C69FB265-9D30-4EED-A0D8-EC4E1E022EDA}" srcOrd="1" destOrd="0" parTransId="{ECFEAB65-3444-4E1D-91D8-79E5C5967C5D}" sibTransId="{E4992388-C01F-4C2B-9C7C-9F2E51726B54}"/>
    <dgm:cxn modelId="{3AA7EF63-8766-4037-BBAF-78EF1E814E9A}" type="presOf" srcId="{C69FB265-9D30-4EED-A0D8-EC4E1E022EDA}" destId="{CD17AAD6-8D41-4BA6-9DF8-C47BBA03878C}" srcOrd="0" destOrd="1" presId="urn:microsoft.com/office/officeart/2005/8/layout/vList2"/>
    <dgm:cxn modelId="{299C5A31-FA12-4E68-95B6-119013FCB60F}" type="presOf" srcId="{4385A204-4B5B-4A9A-A519-7B1D5118A071}" destId="{A156FF12-6BEE-4CEA-A181-39CF8BE38850}" srcOrd="0" destOrd="0" presId="urn:microsoft.com/office/officeart/2005/8/layout/vList2"/>
    <dgm:cxn modelId="{8FFEDC74-43EF-4ECB-8F7C-725576CD3EE6}" type="presParOf" srcId="{7851CF23-9E9D-4814-83B7-7349D138A114}" destId="{A156FF12-6BEE-4CEA-A181-39CF8BE38850}" srcOrd="0" destOrd="0" presId="urn:microsoft.com/office/officeart/2005/8/layout/vList2"/>
    <dgm:cxn modelId="{F765F747-CBE6-4C3D-91FE-828EC80086F2}" type="presParOf" srcId="{7851CF23-9E9D-4814-83B7-7349D138A114}" destId="{CD17AAD6-8D41-4BA6-9DF8-C47BBA0387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965A0-A8B1-481D-BF51-83CADBD7BF86}">
      <dsp:nvSpPr>
        <dsp:cNvPr id="0" name=""/>
        <dsp:cNvSpPr/>
      </dsp:nvSpPr>
      <dsp:spPr>
        <a:xfrm>
          <a:off x="0" y="10679"/>
          <a:ext cx="82296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An extension of, not replacement for, SQL Server Reporting Services (SSRS)</a:t>
          </a:r>
          <a:endParaRPr lang="en-US" sz="2100" kern="1200"/>
        </a:p>
      </dsp:txBody>
      <dsp:txXfrm>
        <a:off x="40780" y="51459"/>
        <a:ext cx="8148040" cy="753819"/>
      </dsp:txXfrm>
    </dsp:sp>
    <dsp:sp modelId="{7C2B649D-0452-4D61-A0EB-65509F696DF3}">
      <dsp:nvSpPr>
        <dsp:cNvPr id="0" name=""/>
        <dsp:cNvSpPr/>
      </dsp:nvSpPr>
      <dsp:spPr>
        <a:xfrm>
          <a:off x="0" y="906539"/>
          <a:ext cx="822960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Built for large data sets</a:t>
          </a:r>
          <a:endParaRPr lang="en-US" sz="2100" kern="1200"/>
        </a:p>
      </dsp:txBody>
      <dsp:txXfrm>
        <a:off x="40780" y="947319"/>
        <a:ext cx="8148040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3BFA-22E5-4A5F-B2F0-B603935EE72E}">
      <dsp:nvSpPr>
        <dsp:cNvPr id="0" name=""/>
        <dsp:cNvSpPr/>
      </dsp:nvSpPr>
      <dsp:spPr>
        <a:xfrm>
          <a:off x="0" y="1484"/>
          <a:ext cx="8229600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Transactional system</a:t>
          </a:r>
          <a:endParaRPr lang="en-US" sz="3800" kern="1200" dirty="0"/>
        </a:p>
      </dsp:txBody>
      <dsp:txXfrm>
        <a:off x="44492" y="45976"/>
        <a:ext cx="8140616" cy="822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F5B6A-7BE0-41B7-8A8E-486672C43E9C}">
      <dsp:nvSpPr>
        <dsp:cNvPr id="0" name=""/>
        <dsp:cNvSpPr/>
      </dsp:nvSpPr>
      <dsp:spPr>
        <a:xfrm>
          <a:off x="0" y="6269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Does not have granular security like CRM does</a:t>
          </a:r>
          <a:endParaRPr lang="en-US" sz="3200" kern="1200"/>
        </a:p>
      </dsp:txBody>
      <dsp:txXfrm>
        <a:off x="37467" y="100166"/>
        <a:ext cx="8154666" cy="692586"/>
      </dsp:txXfrm>
    </dsp:sp>
    <dsp:sp modelId="{6592C51B-E6B6-44AC-8E21-81FC52775FCD}">
      <dsp:nvSpPr>
        <dsp:cNvPr id="0" name=""/>
        <dsp:cNvSpPr/>
      </dsp:nvSpPr>
      <dsp:spPr>
        <a:xfrm>
          <a:off x="0" y="922379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 drill through to CRM data (coming soon)</a:t>
          </a:r>
          <a:endParaRPr lang="en-US" sz="3200" kern="1200"/>
        </a:p>
      </dsp:txBody>
      <dsp:txXfrm>
        <a:off x="37467" y="959846"/>
        <a:ext cx="81546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C6D8F-F4F4-46DF-A36F-10776F7C08EB}">
      <dsp:nvSpPr>
        <dsp:cNvPr id="0" name=""/>
        <dsp:cNvSpPr/>
      </dsp:nvSpPr>
      <dsp:spPr>
        <a:xfrm>
          <a:off x="0" y="1715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Main Functionality</a:t>
          </a:r>
          <a:endParaRPr lang="en-US" sz="2600" kern="1200"/>
        </a:p>
      </dsp:txBody>
      <dsp:txXfrm>
        <a:off x="30442" y="47601"/>
        <a:ext cx="8168716" cy="562726"/>
      </dsp:txXfrm>
    </dsp:sp>
    <dsp:sp modelId="{CD2C8794-CB6E-498B-ADE5-5D79DF8EE8A2}">
      <dsp:nvSpPr>
        <dsp:cNvPr id="0" name=""/>
        <dsp:cNvSpPr/>
      </dsp:nvSpPr>
      <dsp:spPr>
        <a:xfrm>
          <a:off x="0" y="640769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Build models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Create visuals</a:t>
          </a:r>
          <a:endParaRPr lang="en-US" sz="2000" kern="1200"/>
        </a:p>
      </dsp:txBody>
      <dsp:txXfrm>
        <a:off x="0" y="640769"/>
        <a:ext cx="8229600" cy="699660"/>
      </dsp:txXfrm>
    </dsp:sp>
    <dsp:sp modelId="{F4E5314C-2026-4BF4-BEEA-A6B29A736998}">
      <dsp:nvSpPr>
        <dsp:cNvPr id="0" name=""/>
        <dsp:cNvSpPr/>
      </dsp:nvSpPr>
      <dsp:spPr>
        <a:xfrm>
          <a:off x="0" y="134042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Updated weekly</a:t>
          </a:r>
          <a:endParaRPr lang="en-US" sz="2600" kern="1200"/>
        </a:p>
      </dsp:txBody>
      <dsp:txXfrm>
        <a:off x="30442" y="1370871"/>
        <a:ext cx="8168716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87A61-C74F-4BB3-8147-3867DEE0FC16}">
      <dsp:nvSpPr>
        <dsp:cNvPr id="0" name=""/>
        <dsp:cNvSpPr/>
      </dsp:nvSpPr>
      <dsp:spPr>
        <a:xfrm>
          <a:off x="0" y="1715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Main Functionality</a:t>
          </a:r>
          <a:endParaRPr lang="en-US" sz="2600" kern="1200"/>
        </a:p>
      </dsp:txBody>
      <dsp:txXfrm>
        <a:off x="30442" y="47601"/>
        <a:ext cx="8168716" cy="562726"/>
      </dsp:txXfrm>
    </dsp:sp>
    <dsp:sp modelId="{58FC1634-E15B-4F8F-B61E-FF4E904FA8AF}">
      <dsp:nvSpPr>
        <dsp:cNvPr id="0" name=""/>
        <dsp:cNvSpPr/>
      </dsp:nvSpPr>
      <dsp:spPr>
        <a:xfrm>
          <a:off x="0" y="640769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Create Visuals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Sharing</a:t>
          </a:r>
          <a:endParaRPr lang="en-US" sz="2000" kern="1200"/>
        </a:p>
      </dsp:txBody>
      <dsp:txXfrm>
        <a:off x="0" y="640769"/>
        <a:ext cx="8229600" cy="699660"/>
      </dsp:txXfrm>
    </dsp:sp>
    <dsp:sp modelId="{924B49C2-8E43-4E8B-B1A2-57D6A4F5B061}">
      <dsp:nvSpPr>
        <dsp:cNvPr id="0" name=""/>
        <dsp:cNvSpPr/>
      </dsp:nvSpPr>
      <dsp:spPr>
        <a:xfrm>
          <a:off x="0" y="1340429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Updated monthly</a:t>
          </a:r>
          <a:endParaRPr lang="en-US" sz="2600" kern="1200"/>
        </a:p>
      </dsp:txBody>
      <dsp:txXfrm>
        <a:off x="30442" y="1370871"/>
        <a:ext cx="8168716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6FF12-6BEE-4CEA-A181-39CF8BE38850}">
      <dsp:nvSpPr>
        <dsp:cNvPr id="0" name=""/>
        <dsp:cNvSpPr/>
      </dsp:nvSpPr>
      <dsp:spPr>
        <a:xfrm>
          <a:off x="0" y="10036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 a date filter when searching for information</a:t>
          </a:r>
          <a:endParaRPr lang="en-US" sz="2600" kern="1200"/>
        </a:p>
      </dsp:txBody>
      <dsp:txXfrm>
        <a:off x="30442" y="130806"/>
        <a:ext cx="8168716" cy="562726"/>
      </dsp:txXfrm>
    </dsp:sp>
    <dsp:sp modelId="{CD17AAD6-8D41-4BA6-9DF8-C47BBA03878C}">
      <dsp:nvSpPr>
        <dsp:cNvPr id="0" name=""/>
        <dsp:cNvSpPr/>
      </dsp:nvSpPr>
      <dsp:spPr>
        <a:xfrm>
          <a:off x="0" y="723974"/>
          <a:ext cx="8229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Power BI is changing so fast that much of the information is out of date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Information older than 12 months may not be relevant</a:t>
          </a:r>
          <a:endParaRPr lang="en-US" sz="2000" kern="1200" dirty="0"/>
        </a:p>
      </dsp:txBody>
      <dsp:txXfrm>
        <a:off x="0" y="723974"/>
        <a:ext cx="82296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600" dirty="0"/>
              <a:t>Using </a:t>
            </a:r>
            <a:r>
              <a:rPr lang="en-US" sz="6600" dirty="0" smtClean="0"/>
              <a:t>Power BI </a:t>
            </a:r>
            <a:r>
              <a:rPr lang="en-US" sz="6600" dirty="0"/>
              <a:t>with Dynamics CRM Online</a:t>
            </a:r>
            <a:endParaRPr lang="en-US" sz="5400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DYNAMICS CRM 2016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Notes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02092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6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Web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19247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Desktop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864252"/>
              </p:ext>
            </p:extLst>
          </p:nvPr>
        </p:nvGraphicFramePr>
        <p:xfrm>
          <a:off x="457200" y="1200151"/>
          <a:ext cx="8229600" cy="198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8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Pro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19364"/>
              </p:ext>
            </p:extLst>
          </p:nvPr>
        </p:nvGraphicFramePr>
        <p:xfrm>
          <a:off x="457200" y="120015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60868185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3706623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10811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Feature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Standard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8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 capacity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1GB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10GB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$9.99</a:t>
                      </a:r>
                      <a:r>
                        <a:rPr lang="en-US" sz="1200" baseline="0" dirty="0" smtClean="0"/>
                        <a:t> per user, per month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62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 content that is scheduled to refresh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Hourly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0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 streaming data in your dashboards and reports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10K</a:t>
                      </a:r>
                      <a:r>
                        <a:rPr lang="en-US" sz="1200" baseline="0" dirty="0" smtClean="0"/>
                        <a:t> rows/hour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1M rows/hour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725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Consume live data sources with full interactivity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•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4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Access on-premises data using the Data Connectivity Gateways (Personal and Data Management)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smtClean="0">
                          <a:effectLst/>
                        </a:rPr>
                        <a:t>•</a:t>
                      </a:r>
                      <a:endParaRPr 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10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Collaborate with your team using Office 365 Groups in Power BI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 dirty="0">
                        <a:effectLst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•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198909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Create, publish and view organizational content packs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•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3073023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Manage access control and sharing through Active Directory groups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200">
                        <a:effectLst/>
                      </a:endParaRP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>
                          <a:effectLst/>
                        </a:rPr>
                        <a:t>•</a:t>
                      </a:r>
                    </a:p>
                  </a:txBody>
                  <a:tcPr marL="47625" marR="47625" marT="95250" marB="95250"/>
                </a:tc>
                <a:extLst>
                  <a:ext uri="{0D108BD9-81ED-4DB2-BD59-A6C34878D82A}">
                    <a16:rowId xmlns:a16="http://schemas.microsoft.com/office/drawing/2014/main" val="559613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Shared data queries through the Data Catalog</a:t>
                      </a:r>
                    </a:p>
                  </a:txBody>
                  <a:tcPr marL="47625" marR="47625" marT="95250" marB="9525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34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0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Getting Started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094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Power BI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485" y="1200150"/>
            <a:ext cx="6849029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9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Your Data 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705" y="1200150"/>
            <a:ext cx="5194590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93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Content Packs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890" y="1200150"/>
            <a:ext cx="7034220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8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Connecting to Dynamics CRM Online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547" y="1200150"/>
            <a:ext cx="377890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820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498" y="1200150"/>
            <a:ext cx="375300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8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 smtClean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465" y="1200150"/>
            <a:ext cx="5189069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0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Dashboards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4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Manager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303" y="1200149"/>
            <a:ext cx="6829395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2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Manager Dashboard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23950"/>
            <a:ext cx="5728102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36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 Featured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3761905" cy="17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52" y="2366052"/>
            <a:ext cx="3219048" cy="22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355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87" y="1200150"/>
            <a:ext cx="3849025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61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Scheduled Data Refresh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08" y="1200150"/>
            <a:ext cx="6158784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39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Power BI Desktop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401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43" y="1200150"/>
            <a:ext cx="680051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Dynamics CRM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556" y="1200149"/>
            <a:ext cx="3448889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July webinars will be announced soon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Your Credentials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741" y="1200150"/>
            <a:ext cx="6608518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Your Datasets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771" y="1200149"/>
            <a:ext cx="471445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Power BI Inside of</a:t>
            </a:r>
          </a:p>
          <a:p>
            <a:pPr marL="0" indent="0" algn="ctr">
              <a:buNone/>
            </a:pPr>
            <a:r>
              <a:rPr lang="en-US" sz="4800" dirty="0" smtClean="0"/>
              <a:t>Dynamics CRM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10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Power BI Tiles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461" y="1200150"/>
            <a:ext cx="7337078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96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Power BI Tiles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63229"/>
            <a:ext cx="2797461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8" y="1657350"/>
            <a:ext cx="2169535" cy="1280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 Tile in Actions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4289"/>
            <a:ext cx="8229600" cy="3205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733550"/>
            <a:ext cx="1114286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4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Tips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0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Searches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462599"/>
              </p:ext>
            </p:extLst>
          </p:nvPr>
        </p:nvGraphicFramePr>
        <p:xfrm>
          <a:off x="457200" y="1200151"/>
          <a:ext cx="82296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8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Scott Sewell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Dynamics CRM MVP</a:t>
            </a:r>
          </a:p>
          <a:p>
            <a:r>
              <a:rPr lang="en-US" dirty="0" smtClean="0"/>
              <a:t>Budding Power BI Guru</a:t>
            </a:r>
          </a:p>
          <a:p>
            <a:r>
              <a:rPr lang="en-US" dirty="0"/>
              <a:t>Works for </a:t>
            </a:r>
            <a:r>
              <a:rPr lang="en-US" dirty="0" smtClean="0"/>
              <a:t>Hitachi Solutions</a:t>
            </a:r>
          </a:p>
          <a:p>
            <a:r>
              <a:rPr lang="en-US" dirty="0" smtClean="0"/>
              <a:t>All around nice guy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scottsewell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445545"/>
            <a:ext cx="2286000" cy="2286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8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46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www.xrmcoaches.com/freestuff</a:t>
            </a:r>
            <a:endParaRPr lang="en-US" sz="2400" dirty="0" smtClean="0"/>
          </a:p>
          <a:p>
            <a:r>
              <a:rPr lang="en-US" sz="3000" dirty="0" smtClean="0"/>
              <a:t>More 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Demonstration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Overview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Power BI 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40412"/>
              </p:ext>
            </p:extLst>
          </p:nvPr>
        </p:nvGraphicFramePr>
        <p:xfrm>
          <a:off x="457200" y="1200151"/>
          <a:ext cx="8229600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Power BI Is Not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56170"/>
              </p:ext>
            </p:extLst>
          </p:nvPr>
        </p:nvGraphicFramePr>
        <p:xfrm>
          <a:off x="457200" y="1200151"/>
          <a:ext cx="8229600" cy="91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34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10451</TotalTime>
  <Words>354</Words>
  <Application>Microsoft Office PowerPoint</Application>
  <PresentationFormat>On-screen Show (16:9)</PresentationFormat>
  <Paragraphs>125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Using Power BI with Dynamics CRM Online</vt:lpstr>
      <vt:lpstr>Mitch Milam</vt:lpstr>
      <vt:lpstr>Future Events</vt:lpstr>
      <vt:lpstr>Webinar Housekeeping</vt:lpstr>
      <vt:lpstr>2016 Training Roadmap</vt:lpstr>
      <vt:lpstr>Agenda</vt:lpstr>
      <vt:lpstr>PowerPoint Presentation</vt:lpstr>
      <vt:lpstr>What Power BI Is</vt:lpstr>
      <vt:lpstr>What Power BI Is Not</vt:lpstr>
      <vt:lpstr>Features and Notes</vt:lpstr>
      <vt:lpstr>Power BI Web</vt:lpstr>
      <vt:lpstr>Power BI Desktop</vt:lpstr>
      <vt:lpstr>Power BI Pro</vt:lpstr>
      <vt:lpstr>PowerPoint Presentation</vt:lpstr>
      <vt:lpstr>Starting Power BI</vt:lpstr>
      <vt:lpstr>Select Your Data Source</vt:lpstr>
      <vt:lpstr>Available Content Packs</vt:lpstr>
      <vt:lpstr>Connecting to Dynamics CRM Online</vt:lpstr>
      <vt:lpstr>Connection Information</vt:lpstr>
      <vt:lpstr>Authentication</vt:lpstr>
      <vt:lpstr>PowerPoint Presentation</vt:lpstr>
      <vt:lpstr>Sales Manager Dashboard</vt:lpstr>
      <vt:lpstr>Service Manager Dashboard</vt:lpstr>
      <vt:lpstr>Set as Featured Dashboard</vt:lpstr>
      <vt:lpstr>Dataset Operations</vt:lpstr>
      <vt:lpstr>Scheduled Data Refresh</vt:lpstr>
      <vt:lpstr>PowerPoint Presentation</vt:lpstr>
      <vt:lpstr>Startup Screen</vt:lpstr>
      <vt:lpstr>Connect to Dynamics CRM</vt:lpstr>
      <vt:lpstr>Enter Your Credentials</vt:lpstr>
      <vt:lpstr>Select Your Datasets</vt:lpstr>
      <vt:lpstr>PowerPoint Presentation</vt:lpstr>
      <vt:lpstr>Embed Power BI Tiles</vt:lpstr>
      <vt:lpstr>Adding Power BI Tiles</vt:lpstr>
      <vt:lpstr>Power BI Tile in Actions</vt:lpstr>
      <vt:lpstr>PowerPoint Presentation</vt:lpstr>
      <vt:lpstr>Internet Searches</vt:lpstr>
      <vt:lpstr>Follow Scott Sewell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580</cp:revision>
  <cp:lastPrinted>2014-08-04T20:14:51Z</cp:lastPrinted>
  <dcterms:created xsi:type="dcterms:W3CDTF">2014-08-03T21:50:47Z</dcterms:created>
  <dcterms:modified xsi:type="dcterms:W3CDTF">2016-06-24T19:46:22Z</dcterms:modified>
</cp:coreProperties>
</file>