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4"/>
  </p:handoutMasterIdLst>
  <p:sldIdLst>
    <p:sldId id="256" r:id="rId2"/>
    <p:sldId id="260" r:id="rId3"/>
    <p:sldId id="332" r:id="rId4"/>
    <p:sldId id="257" r:id="rId5"/>
    <p:sldId id="397" r:id="rId6"/>
    <p:sldId id="393" r:id="rId7"/>
    <p:sldId id="419" r:id="rId8"/>
    <p:sldId id="418" r:id="rId9"/>
    <p:sldId id="446" r:id="rId10"/>
    <p:sldId id="391" r:id="rId11"/>
    <p:sldId id="392" r:id="rId12"/>
    <p:sldId id="398" r:id="rId13"/>
    <p:sldId id="422" r:id="rId14"/>
    <p:sldId id="421" r:id="rId15"/>
    <p:sldId id="420" r:id="rId16"/>
    <p:sldId id="394" r:id="rId17"/>
    <p:sldId id="408" r:id="rId18"/>
    <p:sldId id="414" r:id="rId19"/>
    <p:sldId id="413" r:id="rId20"/>
    <p:sldId id="409" r:id="rId21"/>
    <p:sldId id="423" r:id="rId22"/>
    <p:sldId id="441" r:id="rId23"/>
    <p:sldId id="416" r:id="rId24"/>
    <p:sldId id="433" r:id="rId25"/>
    <p:sldId id="427" r:id="rId26"/>
    <p:sldId id="428" r:id="rId27"/>
    <p:sldId id="429" r:id="rId28"/>
    <p:sldId id="430" r:id="rId29"/>
    <p:sldId id="432" r:id="rId30"/>
    <p:sldId id="431" r:id="rId31"/>
    <p:sldId id="399" r:id="rId32"/>
    <p:sldId id="395" r:id="rId33"/>
    <p:sldId id="434" r:id="rId34"/>
    <p:sldId id="417" r:id="rId35"/>
    <p:sldId id="438" r:id="rId36"/>
    <p:sldId id="435" r:id="rId37"/>
    <p:sldId id="400" r:id="rId38"/>
    <p:sldId id="439" r:id="rId39"/>
    <p:sldId id="425" r:id="rId40"/>
    <p:sldId id="424" r:id="rId41"/>
    <p:sldId id="404" r:id="rId42"/>
    <p:sldId id="426" r:id="rId43"/>
    <p:sldId id="396" r:id="rId44"/>
    <p:sldId id="402" r:id="rId45"/>
    <p:sldId id="405" r:id="rId46"/>
    <p:sldId id="403" r:id="rId47"/>
    <p:sldId id="407" r:id="rId48"/>
    <p:sldId id="445" r:id="rId49"/>
    <p:sldId id="401" r:id="rId50"/>
    <p:sldId id="406" r:id="rId51"/>
    <p:sldId id="440" r:id="rId52"/>
    <p:sldId id="410" r:id="rId53"/>
    <p:sldId id="412" r:id="rId54"/>
    <p:sldId id="411" r:id="rId55"/>
    <p:sldId id="443" r:id="rId56"/>
    <p:sldId id="444" r:id="rId57"/>
    <p:sldId id="442" r:id="rId58"/>
    <p:sldId id="437" r:id="rId59"/>
    <p:sldId id="436" r:id="rId60"/>
    <p:sldId id="293" r:id="rId61"/>
    <p:sldId id="388" r:id="rId62"/>
    <p:sldId id="302" r:id="rId63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4676" autoAdjust="0"/>
  </p:normalViewPr>
  <p:slideViewPr>
    <p:cSldViewPr>
      <p:cViewPr varScale="1">
        <p:scale>
          <a:sx n="126" d="100"/>
          <a:sy n="126" d="100"/>
        </p:scale>
        <p:origin x="138" y="3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rmcoaches.com/webinars" TargetMode="External"/><Relationship Id="rId2" Type="http://schemas.openxmlformats.org/officeDocument/2006/relationships/hyperlink" Target="http://tinyurl.com/TeachingTuesday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rmcoaches.com/webinarkickstart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Webinar Productivity Maximized using GoToWebinar and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Click </a:t>
            </a:r>
            <a:r>
              <a:rPr lang="en-US" b="1" dirty="0"/>
              <a:t>Dimensions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0" dirty="0" smtClean="0"/>
              <a:t>GTW Connector</a:t>
            </a:r>
          </a:p>
          <a:p>
            <a:pPr marL="0" indent="0" algn="ctr">
              <a:buNone/>
            </a:pPr>
            <a:r>
              <a:rPr lang="en-US" sz="8000" dirty="0" smtClean="0"/>
              <a:t>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1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GoToWebinar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Navigate to:</a:t>
            </a:r>
          </a:p>
          <a:p>
            <a:pPr lvl="1"/>
            <a:r>
              <a:rPr lang="en-US" sz="2400" dirty="0" smtClean="0"/>
              <a:t>Settings, Click Dimensions Settings, Connectors</a:t>
            </a:r>
          </a:p>
          <a:p>
            <a:pPr lvl="1"/>
            <a:r>
              <a:rPr lang="en-US" sz="2400" dirty="0" smtClean="0"/>
              <a:t>Click the Add button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647950"/>
            <a:ext cx="552845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0" dirty="0" smtClean="0"/>
              <a:t>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2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or paid webinar?</a:t>
            </a:r>
          </a:p>
          <a:p>
            <a:r>
              <a:rPr lang="en-US" dirty="0" smtClean="0"/>
              <a:t>If paid, how will tickets be sold?</a:t>
            </a:r>
          </a:p>
          <a:p>
            <a:pPr lvl="1"/>
            <a:r>
              <a:rPr lang="en-US" dirty="0" smtClean="0"/>
              <a:t>(I use </a:t>
            </a:r>
            <a:r>
              <a:rPr lang="en-US" dirty="0" err="1" smtClean="0"/>
              <a:t>EventBrite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3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your audience</a:t>
            </a:r>
          </a:p>
          <a:p>
            <a:r>
              <a:rPr lang="en-US" dirty="0" smtClean="0"/>
              <a:t>Research where they hang out</a:t>
            </a:r>
          </a:p>
          <a:p>
            <a:r>
              <a:rPr lang="en-US" dirty="0" smtClean="0"/>
              <a:t>Define a marketing strategy to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5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Actual presentation</a:t>
            </a:r>
          </a:p>
          <a:p>
            <a:r>
              <a:rPr lang="en-US" dirty="0" smtClean="0"/>
              <a:t>Supporting materials</a:t>
            </a:r>
          </a:p>
          <a:p>
            <a:pPr lvl="1"/>
            <a:r>
              <a:rPr lang="en-US" dirty="0" smtClean="0"/>
              <a:t>Handouts</a:t>
            </a:r>
          </a:p>
          <a:p>
            <a:pPr lvl="1"/>
            <a:r>
              <a:rPr lang="en-US" dirty="0" smtClean="0"/>
              <a:t>Cheat–sheets</a:t>
            </a:r>
          </a:p>
          <a:p>
            <a:pPr lvl="1"/>
            <a:r>
              <a:rPr lang="en-US" dirty="0" smtClean="0"/>
              <a:t>Diagrams/flowcharts</a:t>
            </a:r>
          </a:p>
          <a:p>
            <a:r>
              <a:rPr lang="en-US" b="1" dirty="0" smtClean="0"/>
              <a:t>Always record the webinar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24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of day</a:t>
            </a:r>
          </a:p>
          <a:p>
            <a:r>
              <a:rPr lang="en-US" dirty="0" smtClean="0"/>
              <a:t>Required registration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Approval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476" y="1391017"/>
            <a:ext cx="5619048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6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Confirmation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29" y="1245870"/>
            <a:ext cx="4905342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Settings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062" y="1200150"/>
            <a:ext cx="4909875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Mitch Milam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Dynamics CRM </a:t>
            </a:r>
            <a:r>
              <a:rPr lang="en-US" dirty="0" smtClean="0"/>
              <a:t>Architect</a:t>
            </a:r>
            <a:endParaRPr lang="en-US" sz="2400" dirty="0" smtClean="0">
              <a:hlinkClick r:id="rId2"/>
            </a:endParaRPr>
          </a:p>
          <a:p>
            <a:pPr lvl="1"/>
            <a:r>
              <a:rPr lang="en-US" sz="2400" dirty="0" smtClean="0"/>
              <a:t>Independent consultant</a:t>
            </a:r>
          </a:p>
          <a:p>
            <a:pPr lvl="1"/>
            <a:r>
              <a:rPr lang="en-US" sz="2400" dirty="0" smtClean="0"/>
              <a:t>Nine–Time Dynamics CRM MVP</a:t>
            </a:r>
          </a:p>
          <a:p>
            <a:pPr lvl="1"/>
            <a:r>
              <a:rPr lang="en-US" sz="2400" dirty="0" smtClean="0"/>
              <a:t>Contact me:</a:t>
            </a:r>
          </a:p>
          <a:p>
            <a:pPr lvl="2"/>
            <a:r>
              <a:rPr lang="en-US" sz="2000" dirty="0" smtClean="0"/>
              <a:t>mitch@xrmcoaches.com</a:t>
            </a:r>
          </a:p>
          <a:p>
            <a:pPr lvl="2"/>
            <a:r>
              <a:rPr lang="en-US" sz="2000" dirty="0" smtClean="0"/>
              <a:t>Infinite–x.net</a:t>
            </a:r>
          </a:p>
          <a:p>
            <a:pPr lvl="2"/>
            <a:r>
              <a:rPr lang="en-US" sz="2000" dirty="0" smtClean="0"/>
              <a:t>@</a:t>
            </a:r>
            <a:r>
              <a:rPr lang="en-US" sz="2000" dirty="0" err="1" smtClean="0"/>
              <a:t>mitchmilam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657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GoToWebinar Notifications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44267"/>
            <a:ext cx="8229600" cy="31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1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ask for relevant information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66" y="2114550"/>
            <a:ext cx="352946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Webinar Demographics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249" y="1200150"/>
            <a:ext cx="305550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3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SPAM Prevention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666" y="1211473"/>
            <a:ext cx="5666667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Webinar announcement</a:t>
            </a:r>
          </a:p>
          <a:p>
            <a:r>
              <a:rPr lang="en-US" dirty="0" smtClean="0"/>
              <a:t>Webinar follow–up</a:t>
            </a:r>
          </a:p>
          <a:p>
            <a:pPr lvl="1"/>
            <a:r>
              <a:rPr lang="en-US" dirty="0" smtClean="0"/>
              <a:t>Attendees</a:t>
            </a:r>
          </a:p>
          <a:p>
            <a:pPr lvl="1"/>
            <a:r>
              <a:rPr lang="en-US" dirty="0" smtClean="0"/>
              <a:t>Non–attendees</a:t>
            </a:r>
          </a:p>
          <a:p>
            <a:pPr lvl="1"/>
            <a:r>
              <a:rPr lang="en-US" dirty="0" smtClean="0"/>
              <a:t>Registrants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0" dirty="0" smtClean="0"/>
              <a:t>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1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Marketing List Creation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9072" y="1200150"/>
            <a:ext cx="5145855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4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List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52550"/>
            <a:ext cx="2073381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872" y="1809750"/>
            <a:ext cx="1884107" cy="640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550" y="1809750"/>
            <a:ext cx="2127834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7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Attendee Membership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50150"/>
            <a:ext cx="8229600" cy="309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3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Non–Attendee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514281"/>
            <a:ext cx="7955280" cy="281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Tuesdays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Cast your vote now</a:t>
            </a:r>
          </a:p>
          <a:p>
            <a:pPr marL="400050" lvl="1" indent="0">
              <a:buNone/>
            </a:pPr>
            <a:r>
              <a:rPr lang="en-US" strike="sngStrike" dirty="0" smtClean="0">
                <a:hlinkClick r:id="rId2"/>
              </a:rPr>
              <a:t>http://tinyurl.com/TeachingTuesdays</a:t>
            </a:r>
            <a:endParaRPr lang="en-US" strike="sngStrike" dirty="0" smtClean="0"/>
          </a:p>
          <a:p>
            <a:pPr marL="457200" lvl="1" indent="0">
              <a:buNone/>
            </a:pPr>
            <a:r>
              <a:rPr lang="en-US" sz="1800" smtClean="0"/>
              <a:t>(Searching </a:t>
            </a:r>
            <a:r>
              <a:rPr lang="en-US" sz="1800" dirty="0" smtClean="0"/>
              <a:t>for a new home. Just email me with ideas.)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dirty="0" smtClean="0"/>
              <a:t>Webinar schedule and recorded webinars</a:t>
            </a:r>
          </a:p>
          <a:p>
            <a:pPr marL="40005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www.xrmcoaches.com/webinars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Registrants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28" y="1474470"/>
            <a:ext cx="8015945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0" dirty="0" smtClean="0"/>
              <a:t>Marketing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4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Company blog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smtClean="0"/>
              <a:t>LinkedIn</a:t>
            </a:r>
            <a:endParaRPr lang="en-US" dirty="0"/>
          </a:p>
          <a:p>
            <a:r>
              <a:rPr lang="en-US" dirty="0" smtClean="0"/>
              <a:t>Facebook</a:t>
            </a:r>
          </a:p>
          <a:p>
            <a:r>
              <a:rPr lang="en-US" dirty="0" smtClean="0"/>
              <a:t>Google+</a:t>
            </a:r>
          </a:p>
          <a:p>
            <a:r>
              <a:rPr lang="en-US" dirty="0"/>
              <a:t>Twitter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7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“Stickiness” will determine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80" y="1200150"/>
            <a:ext cx="268224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8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Real–Life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166" y="1017270"/>
            <a:ext cx="3889669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2100" y="4857750"/>
            <a:ext cx="6019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Source: http</a:t>
            </a:r>
            <a:r>
              <a:rPr lang="en-US" sz="1050" dirty="0"/>
              <a:t>://</a:t>
            </a:r>
            <a:r>
              <a:rPr lang="en-US" sz="1050" dirty="0" smtClean="0"/>
              <a:t>coschedule.com/blog/how-to-quadruple-your-traffic-with-a-social-media-editorial-calendar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878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0" dirty="0" smtClean="0"/>
              <a:t>Conducting the Webinar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5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install updates or reboot the day of the webinar</a:t>
            </a:r>
          </a:p>
          <a:p>
            <a:r>
              <a:rPr lang="en-US" dirty="0" smtClean="0"/>
              <a:t>Shut down all non–essential applications</a:t>
            </a:r>
          </a:p>
          <a:p>
            <a:r>
              <a:rPr lang="en-US" dirty="0" smtClean="0"/>
              <a:t>Make sure any Pop–ups are disabled</a:t>
            </a:r>
          </a:p>
          <a:p>
            <a:r>
              <a:rPr lang="en-US" dirty="0" smtClean="0"/>
              <a:t>Put your phone on silent or turn it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and Mental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Practice talking</a:t>
            </a:r>
          </a:p>
          <a:p>
            <a:r>
              <a:rPr lang="en-US" dirty="0" smtClean="0"/>
              <a:t>Take a short walk (use the restroom)</a:t>
            </a:r>
          </a:p>
          <a:p>
            <a:r>
              <a:rPr lang="en-US" smtClean="0"/>
              <a:t>Get </a:t>
            </a:r>
            <a:r>
              <a:rPr lang="en-US" dirty="0" smtClean="0"/>
              <a:t>comfortable</a:t>
            </a:r>
          </a:p>
          <a:p>
            <a:r>
              <a:rPr lang="en-US" dirty="0" smtClean="0"/>
              <a:t>Verify your microphone location</a:t>
            </a:r>
          </a:p>
          <a:p>
            <a:r>
              <a:rPr lang="en-US" dirty="0" smtClean="0"/>
              <a:t>Verify your sound level</a:t>
            </a:r>
          </a:p>
          <a:p>
            <a:r>
              <a:rPr lang="en-US" dirty="0" smtClean="0"/>
              <a:t>Have a full glass of water</a:t>
            </a:r>
          </a:p>
          <a:p>
            <a:r>
              <a:rPr lang="en-US" dirty="0" smtClean="0"/>
              <a:t>Take a big drink before you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Recommended equipment </a:t>
            </a:r>
          </a:p>
          <a:p>
            <a:r>
              <a:rPr lang="en-US" dirty="0" smtClean="0"/>
              <a:t>Setup </a:t>
            </a:r>
            <a:r>
              <a:rPr lang="en-US" dirty="0"/>
              <a:t>and Configuration of the Click Dimensions GoToWebinar connector</a:t>
            </a:r>
          </a:p>
          <a:p>
            <a:r>
              <a:rPr lang="en-US" dirty="0" smtClean="0"/>
              <a:t>Planning </a:t>
            </a:r>
            <a:r>
              <a:rPr lang="en-US" dirty="0"/>
              <a:t>your </a:t>
            </a:r>
            <a:r>
              <a:rPr lang="en-US" dirty="0" smtClean="0"/>
              <a:t>webinar</a:t>
            </a:r>
          </a:p>
          <a:p>
            <a:r>
              <a:rPr lang="en-US" dirty="0"/>
              <a:t>Reducing webinar SPAM (yes, there is such a thing)</a:t>
            </a:r>
          </a:p>
          <a:p>
            <a:r>
              <a:rPr lang="en-US" dirty="0" smtClean="0"/>
              <a:t>Marketing </a:t>
            </a:r>
            <a:r>
              <a:rPr lang="en-US" dirty="0"/>
              <a:t>your webinar</a:t>
            </a:r>
          </a:p>
          <a:p>
            <a:r>
              <a:rPr lang="en-US" dirty="0" smtClean="0"/>
              <a:t>Conducting </a:t>
            </a:r>
            <a:r>
              <a:rPr lang="en-US" dirty="0"/>
              <a:t>your webinar</a:t>
            </a:r>
          </a:p>
          <a:p>
            <a:r>
              <a:rPr lang="en-US" dirty="0" smtClean="0"/>
              <a:t>Collecting </a:t>
            </a:r>
            <a:r>
              <a:rPr lang="en-US" dirty="0"/>
              <a:t>attendance statistics</a:t>
            </a:r>
          </a:p>
          <a:p>
            <a:r>
              <a:rPr lang="en-US" dirty="0" smtClean="0"/>
              <a:t>Communicating </a:t>
            </a:r>
            <a:r>
              <a:rPr lang="en-US" dirty="0"/>
              <a:t>with both registrants and attendees</a:t>
            </a:r>
          </a:p>
          <a:p>
            <a:r>
              <a:rPr lang="en-US" dirty="0" smtClean="0"/>
              <a:t>Recording </a:t>
            </a:r>
            <a:r>
              <a:rPr lang="en-US" dirty="0"/>
              <a:t>your webinar and publishing it to YouTube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the Webinar Starts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you hit the Broadcast button:</a:t>
            </a:r>
          </a:p>
          <a:p>
            <a:pPr lvl="1"/>
            <a:r>
              <a:rPr lang="en-US" dirty="0" smtClean="0"/>
              <a:t>Start your PowerPoint presentation</a:t>
            </a:r>
          </a:p>
          <a:p>
            <a:pPr lvl="1"/>
            <a:r>
              <a:rPr lang="en-US" dirty="0" smtClean="0"/>
              <a:t>Start screen sharing</a:t>
            </a:r>
          </a:p>
          <a:p>
            <a:pPr lvl="1"/>
            <a:r>
              <a:rPr lang="en-US" dirty="0" smtClean="0"/>
              <a:t>After your opening screen is shown, pause screen sharing</a:t>
            </a:r>
          </a:p>
          <a:p>
            <a:r>
              <a:rPr lang="en-US" dirty="0" smtClean="0"/>
              <a:t>An alternative is to use the GoToWebinar custom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should you start?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 time?</a:t>
            </a:r>
          </a:p>
          <a:p>
            <a:pPr lvl="1"/>
            <a:r>
              <a:rPr lang="en-US" dirty="0" smtClean="0"/>
              <a:t>Wait a few minutes?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Record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74963" y="1624409"/>
            <a:ext cx="3394075" cy="2545556"/>
          </a:xfrm>
        </p:spPr>
      </p:pic>
    </p:spTree>
    <p:extLst>
      <p:ext uri="{BB962C8B-B14F-4D97-AF65-F5344CB8AC3E}">
        <p14:creationId xmlns:p14="http://schemas.microsoft.com/office/powerpoint/2010/main" val="240268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841" y="986790"/>
            <a:ext cx="6324318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7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0" dirty="0" smtClean="0"/>
              <a:t>Post–Production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3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Webinar Recording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the conversion process immediately after the webinar concludes</a:t>
            </a:r>
          </a:p>
          <a:p>
            <a:r>
              <a:rPr lang="en-US" b="1" dirty="0" smtClean="0"/>
              <a:t>Always use the .WMV format</a:t>
            </a:r>
          </a:p>
          <a:p>
            <a:r>
              <a:rPr lang="en-US" dirty="0" smtClean="0"/>
              <a:t>Start the upload process to YouTube when conversion is complete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have a YouTube Channel?</a:t>
            </a:r>
          </a:p>
          <a:p>
            <a:r>
              <a:rPr lang="en-US" dirty="0" smtClean="0"/>
              <a:t>If not, create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08" y="1261110"/>
            <a:ext cx="5324384" cy="329184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909808" y="1504950"/>
            <a:ext cx="3043192" cy="914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752600" y="2480308"/>
            <a:ext cx="3043192" cy="14630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657600" y="3882390"/>
            <a:ext cx="3043192" cy="914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14792" y="1866897"/>
            <a:ext cx="3043192" cy="914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4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are you presenting your recording to your users?</a:t>
            </a:r>
          </a:p>
          <a:p>
            <a:r>
              <a:rPr lang="en-US" dirty="0" smtClean="0"/>
              <a:t>Do you need to include Q&amp;A?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36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0" dirty="0" smtClean="0"/>
              <a:t>Follow–Up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7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0" dirty="0" smtClean="0"/>
              <a:t>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Tweet a link to the recording</a:t>
            </a:r>
          </a:p>
          <a:p>
            <a:r>
              <a:rPr lang="en-US" dirty="0" smtClean="0"/>
              <a:t>Send an email to attendees</a:t>
            </a:r>
          </a:p>
          <a:p>
            <a:r>
              <a:rPr lang="en-US" dirty="0" smtClean="0"/>
              <a:t>Send an email to everyone</a:t>
            </a:r>
          </a:p>
          <a:p>
            <a:r>
              <a:rPr lang="en-US" dirty="0" smtClean="0"/>
              <a:t>Send an email to those who did not attend</a:t>
            </a:r>
          </a:p>
          <a:p>
            <a:r>
              <a:rPr lang="en-US" dirty="0" smtClean="0"/>
              <a:t>Do you use GoToWebinar or Click Dimensions for email?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4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Wait until the end of the day to send emails</a:t>
            </a:r>
          </a:p>
          <a:p>
            <a:pPr lvl="1"/>
            <a:r>
              <a:rPr lang="en-US" dirty="0" smtClean="0"/>
              <a:t>Allows for your YouTube video to become live</a:t>
            </a:r>
          </a:p>
          <a:p>
            <a:pPr lvl="1"/>
            <a:r>
              <a:rPr lang="en-US" dirty="0" smtClean="0"/>
              <a:t>Allows for Click Dimensions to fully synchronize with GoToWebinar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1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0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6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322" y="1200150"/>
            <a:ext cx="8069356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3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(Advanced Find)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95" y="1976512"/>
            <a:ext cx="7523809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5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 (Advanced Find)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4" y="1333655"/>
            <a:ext cx="8628571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3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 (Edit Columns)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001" y="1200150"/>
            <a:ext cx="5957997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3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 (Chart)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424" y="1276350"/>
            <a:ext cx="342715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Recommended equipment </a:t>
            </a:r>
          </a:p>
          <a:p>
            <a:r>
              <a:rPr lang="en-US" dirty="0" smtClean="0"/>
              <a:t>Setup </a:t>
            </a:r>
            <a:r>
              <a:rPr lang="en-US" dirty="0"/>
              <a:t>and Configuration of the Click Dimensions GoToWebinar connector</a:t>
            </a:r>
          </a:p>
          <a:p>
            <a:r>
              <a:rPr lang="en-US" dirty="0" smtClean="0"/>
              <a:t>Planning </a:t>
            </a:r>
            <a:r>
              <a:rPr lang="en-US" dirty="0"/>
              <a:t>your </a:t>
            </a:r>
            <a:r>
              <a:rPr lang="en-US" dirty="0" smtClean="0"/>
              <a:t>webinar</a:t>
            </a:r>
          </a:p>
          <a:p>
            <a:r>
              <a:rPr lang="en-US" dirty="0"/>
              <a:t>Reducing webinar SPAM (yes, there is such a thing)</a:t>
            </a:r>
          </a:p>
          <a:p>
            <a:r>
              <a:rPr lang="en-US" dirty="0" smtClean="0"/>
              <a:t>Marketing </a:t>
            </a:r>
            <a:r>
              <a:rPr lang="en-US" dirty="0"/>
              <a:t>your webinar</a:t>
            </a:r>
          </a:p>
          <a:p>
            <a:r>
              <a:rPr lang="en-US" dirty="0" smtClean="0"/>
              <a:t>Conducting </a:t>
            </a:r>
            <a:r>
              <a:rPr lang="en-US" dirty="0"/>
              <a:t>your webinar</a:t>
            </a:r>
          </a:p>
          <a:p>
            <a:r>
              <a:rPr lang="en-US" dirty="0" smtClean="0"/>
              <a:t>Communicating </a:t>
            </a:r>
            <a:r>
              <a:rPr lang="en-US" dirty="0"/>
              <a:t>with both registrants and attendees</a:t>
            </a:r>
          </a:p>
          <a:p>
            <a:r>
              <a:rPr lang="en-US" dirty="0" smtClean="0"/>
              <a:t>Recording </a:t>
            </a:r>
            <a:r>
              <a:rPr lang="en-US" dirty="0"/>
              <a:t>your webinar and publishing it to </a:t>
            </a:r>
            <a:r>
              <a:rPr lang="en-US" dirty="0" smtClean="0"/>
              <a:t>YouTube</a:t>
            </a:r>
          </a:p>
          <a:p>
            <a:r>
              <a:rPr lang="en-US" dirty="0"/>
              <a:t>Collecting attendance statistics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7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0" dirty="0" smtClean="0"/>
              <a:t>What did I miss?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3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two monitors</a:t>
            </a:r>
          </a:p>
          <a:p>
            <a:pPr lvl="1"/>
            <a:r>
              <a:rPr lang="en-US" dirty="0" smtClean="0"/>
              <a:t>One for the presentation</a:t>
            </a:r>
          </a:p>
          <a:p>
            <a:pPr lvl="1"/>
            <a:r>
              <a:rPr lang="en-US" dirty="0" smtClean="0"/>
              <a:t>Second for monitoring</a:t>
            </a:r>
          </a:p>
          <a:p>
            <a:r>
              <a:rPr lang="en-US" dirty="0" smtClean="0"/>
              <a:t>Reduce the screen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1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998662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10207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 dirty="0" smtClean="0"/>
              <a:t>If you are watching the recording, visit:</a:t>
            </a:r>
            <a:endParaRPr lang="en-US" sz="3600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www.xrmcoaches.com/webinarkickstart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000" dirty="0" smtClean="0"/>
              <a:t>(If you registered for this webinar, you will automatically receive the bonus materials in the follow–up email)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5136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real mic, not a headset</a:t>
            </a:r>
          </a:p>
          <a:p>
            <a:r>
              <a:rPr lang="en-US" dirty="0" smtClean="0"/>
              <a:t>Use a microphone stand</a:t>
            </a:r>
          </a:p>
          <a:p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use a desktop stand</a:t>
            </a:r>
          </a:p>
          <a:p>
            <a:r>
              <a:rPr lang="en-US" dirty="0" smtClean="0"/>
              <a:t>Use a pop filter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123950"/>
            <a:ext cx="1563014" cy="365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939" y="2952750"/>
            <a:ext cx="159026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1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Headphones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quality headphones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00151"/>
            <a:ext cx="228234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666" y="1229179"/>
            <a:ext cx="5066667" cy="3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8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18081</TotalTime>
  <Words>666</Words>
  <Application>Microsoft Office PowerPoint</Application>
  <PresentationFormat>On-screen Show (16:9)</PresentationFormat>
  <Paragraphs>176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5" baseType="lpstr">
      <vt:lpstr>Arial</vt:lpstr>
      <vt:lpstr>Calibri</vt:lpstr>
      <vt:lpstr>Office Theme</vt:lpstr>
      <vt:lpstr>Webinar Productivity Maximized using GoToWebinar and  Click Dimensions</vt:lpstr>
      <vt:lpstr>Mitch Milam</vt:lpstr>
      <vt:lpstr>Teaching Tuesdays</vt:lpstr>
      <vt:lpstr>Agenda</vt:lpstr>
      <vt:lpstr>PowerPoint Presentation</vt:lpstr>
      <vt:lpstr>Monitors</vt:lpstr>
      <vt:lpstr>Microphone</vt:lpstr>
      <vt:lpstr>Headphones</vt:lpstr>
      <vt:lpstr>My Rig</vt:lpstr>
      <vt:lpstr>PowerPoint Presentation</vt:lpstr>
      <vt:lpstr>GoToWebinar Connector</vt:lpstr>
      <vt:lpstr>PowerPoint Presentation</vt:lpstr>
      <vt:lpstr>Monetization</vt:lpstr>
      <vt:lpstr>Audience</vt:lpstr>
      <vt:lpstr>Content</vt:lpstr>
      <vt:lpstr>Things to Consider</vt:lpstr>
      <vt:lpstr>Registration Approval</vt:lpstr>
      <vt:lpstr>Email Confirmation</vt:lpstr>
      <vt:lpstr>Additional Settings</vt:lpstr>
      <vt:lpstr>GoToWebinar Notifications</vt:lpstr>
      <vt:lpstr>Demographic Information</vt:lpstr>
      <vt:lpstr>Today’s Webinar Demographics</vt:lpstr>
      <vt:lpstr>SPAM Prevention</vt:lpstr>
      <vt:lpstr>Email Templates</vt:lpstr>
      <vt:lpstr>PowerPoint Presentation</vt:lpstr>
      <vt:lpstr>Automatic Marketing List Creation</vt:lpstr>
      <vt:lpstr>Marketing List Properties</vt:lpstr>
      <vt:lpstr>Attendee Membership</vt:lpstr>
      <vt:lpstr>Non–Attendee Membership</vt:lpstr>
      <vt:lpstr>All Registrants</vt:lpstr>
      <vt:lpstr>PowerPoint Presentation</vt:lpstr>
      <vt:lpstr>Distribution Channels</vt:lpstr>
      <vt:lpstr>Considerations</vt:lpstr>
      <vt:lpstr>Calendar</vt:lpstr>
      <vt:lpstr>Real–Life Example</vt:lpstr>
      <vt:lpstr>Tools</vt:lpstr>
      <vt:lpstr>PowerPoint Presentation</vt:lpstr>
      <vt:lpstr>Workspace Preparation</vt:lpstr>
      <vt:lpstr>Physical and Mental Preparation</vt:lpstr>
      <vt:lpstr>Before the Webinar Starts</vt:lpstr>
      <vt:lpstr>Startup Process</vt:lpstr>
      <vt:lpstr>Push Record</vt:lpstr>
      <vt:lpstr>Window Configuration</vt:lpstr>
      <vt:lpstr>PowerPoint Presentation</vt:lpstr>
      <vt:lpstr>Webinar Recording</vt:lpstr>
      <vt:lpstr>YouTube</vt:lpstr>
      <vt:lpstr>Video Settings</vt:lpstr>
      <vt:lpstr>Considerations</vt:lpstr>
      <vt:lpstr>PowerPoint Presentation</vt:lpstr>
      <vt:lpstr>Communications</vt:lpstr>
      <vt:lpstr>Considerations</vt:lpstr>
      <vt:lpstr>PowerPoint Presentation</vt:lpstr>
      <vt:lpstr>Statistics</vt:lpstr>
      <vt:lpstr>Statistics (Advanced Find)</vt:lpstr>
      <vt:lpstr>Demographics (Advanced Find)</vt:lpstr>
      <vt:lpstr>Demographics (Edit Columns)</vt:lpstr>
      <vt:lpstr>Demographics (Chart)</vt:lpstr>
      <vt:lpstr>Recap</vt:lpstr>
      <vt:lpstr>PowerPoint Presentation</vt:lpstr>
      <vt:lpstr>Questions?</vt:lpstr>
      <vt:lpstr>Bonus Materials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593</cp:revision>
  <cp:lastPrinted>2014-08-04T20:14:51Z</cp:lastPrinted>
  <dcterms:created xsi:type="dcterms:W3CDTF">2014-08-03T21:50:47Z</dcterms:created>
  <dcterms:modified xsi:type="dcterms:W3CDTF">2015-09-15T15:57:20Z</dcterms:modified>
</cp:coreProperties>
</file>