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09" r:id="rId2"/>
    <p:sldId id="406" r:id="rId3"/>
    <p:sldId id="571" r:id="rId4"/>
    <p:sldId id="534" r:id="rId5"/>
    <p:sldId id="535" r:id="rId6"/>
    <p:sldId id="257" r:id="rId7"/>
    <p:sldId id="483" r:id="rId8"/>
    <p:sldId id="575" r:id="rId9"/>
    <p:sldId id="576" r:id="rId10"/>
    <p:sldId id="577" r:id="rId11"/>
    <p:sldId id="602" r:id="rId12"/>
    <p:sldId id="587" r:id="rId13"/>
    <p:sldId id="586" r:id="rId14"/>
    <p:sldId id="589" r:id="rId15"/>
    <p:sldId id="607" r:id="rId16"/>
    <p:sldId id="588" r:id="rId17"/>
    <p:sldId id="595" r:id="rId18"/>
    <p:sldId id="574" r:id="rId19"/>
    <p:sldId id="590" r:id="rId20"/>
    <p:sldId id="580" r:id="rId21"/>
    <p:sldId id="581" r:id="rId22"/>
    <p:sldId id="599" r:id="rId23"/>
    <p:sldId id="591" r:id="rId24"/>
    <p:sldId id="593" r:id="rId25"/>
    <p:sldId id="594" r:id="rId26"/>
    <p:sldId id="600" r:id="rId27"/>
    <p:sldId id="601" r:id="rId28"/>
    <p:sldId id="592" r:id="rId29"/>
    <p:sldId id="572" r:id="rId30"/>
    <p:sldId id="578" r:id="rId31"/>
    <p:sldId id="582" r:id="rId32"/>
    <p:sldId id="583" r:id="rId33"/>
    <p:sldId id="604" r:id="rId34"/>
    <p:sldId id="597" r:id="rId35"/>
    <p:sldId id="573" r:id="rId36"/>
    <p:sldId id="585" r:id="rId37"/>
    <p:sldId id="606" r:id="rId38"/>
    <p:sldId id="598" r:id="rId39"/>
    <p:sldId id="584" r:id="rId40"/>
    <p:sldId id="596" r:id="rId41"/>
    <p:sldId id="605" r:id="rId42"/>
    <p:sldId id="603" r:id="rId43"/>
    <p:sldId id="560" r:id="rId44"/>
    <p:sldId id="303" r:id="rId45"/>
    <p:sldId id="302" r:id="rId4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4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pertdoc.com/en/xpertdoc-crm-connector" TargetMode="External"/><Relationship Id="rId2" Type="http://schemas.openxmlformats.org/officeDocument/2006/relationships/hyperlink" Target="http://www.mscrm-addons.com/Products/DocumentsCorePack" TargetMode="External"/><Relationship Id="rId1" Type="http://schemas.openxmlformats.org/officeDocument/2006/relationships/hyperlink" Target="http://www.xperido.com/products/xperido-microsoft-dynamics-crm" TargetMode="External"/><Relationship Id="rId6" Type="http://schemas.openxmlformats.org/officeDocument/2006/relationships/hyperlink" Target="http://www.dynamicsobjects.com/Products/Dynamics-Docs" TargetMode="External"/><Relationship Id="rId5" Type="http://schemas.openxmlformats.org/officeDocument/2006/relationships/hyperlink" Target="http://crmbricks.com/en/products/dynamics-crm-2015-addons/document-generator" TargetMode="External"/><Relationship Id="rId4" Type="http://schemas.openxmlformats.org/officeDocument/2006/relationships/hyperlink" Target="https://www.pandadoc.com/faqs/msdynamics-integration-pandadoc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sobjects.com/Products/Dynamics-Docs" TargetMode="External"/><Relationship Id="rId2" Type="http://schemas.openxmlformats.org/officeDocument/2006/relationships/hyperlink" Target="http://crmbricks.com/en/products/dynamics-crm-2015-addons/document-generator" TargetMode="External"/><Relationship Id="rId1" Type="http://schemas.openxmlformats.org/officeDocument/2006/relationships/hyperlink" Target="http://www.mscrm-addons.com/Products/DocumentsCorePack" TargetMode="External"/><Relationship Id="rId6" Type="http://schemas.openxmlformats.org/officeDocument/2006/relationships/hyperlink" Target="https://www.xpertdoc.com/en/xpertdoc-crm-connector" TargetMode="External"/><Relationship Id="rId5" Type="http://schemas.openxmlformats.org/officeDocument/2006/relationships/hyperlink" Target="http://www.xperido.com/products/xperido-microsoft-dynamics-crm" TargetMode="External"/><Relationship Id="rId4" Type="http://schemas.openxmlformats.org/officeDocument/2006/relationships/hyperlink" Target="https://www.pandadoc.com/faqs/msdynamics-integration-pandado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E08BD-EE10-427A-A033-D350D18816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7DE1C-E07D-485C-A1EE-44556E8687FF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 dirty="0"/>
            <a:t>You may:</a:t>
          </a:r>
        </a:p>
      </dgm:t>
    </dgm:pt>
    <dgm:pt modelId="{6D346EE3-1733-444E-90B5-82C835B31621}" type="parTrans" cxnId="{02519D41-9914-4D79-8C6A-A0F3A2C40339}">
      <dgm:prSet/>
      <dgm:spPr/>
      <dgm:t>
        <a:bodyPr/>
        <a:lstStyle/>
        <a:p>
          <a:endParaRPr lang="en-US"/>
        </a:p>
      </dgm:t>
    </dgm:pt>
    <dgm:pt modelId="{1BBA77D2-D626-41D4-9D57-E7EC96F1A6B2}" type="sibTrans" cxnId="{02519D41-9914-4D79-8C6A-A0F3A2C40339}">
      <dgm:prSet/>
      <dgm:spPr/>
      <dgm:t>
        <a:bodyPr/>
        <a:lstStyle/>
        <a:p>
          <a:endParaRPr lang="en-US"/>
        </a:p>
      </dgm:t>
    </dgm:pt>
    <dgm:pt modelId="{C175904E-B14F-4F64-8C82-B99FE131492A}">
      <dgm:prSet/>
      <dgm:spPr/>
      <dgm:t>
        <a:bodyPr/>
        <a:lstStyle/>
        <a:p>
          <a:pPr rtl="0" eaLnBrk="1" latinLnBrk="0" hangingPunct="1"/>
          <a:r>
            <a:rPr lang="en-US"/>
            <a:t>Create a new template from scratch</a:t>
          </a:r>
        </a:p>
      </dgm:t>
    </dgm:pt>
    <dgm:pt modelId="{8E755A8C-3F4A-4C39-97DD-F5144ECED462}" type="parTrans" cxnId="{2994FD8D-BD3E-4A32-94BF-40E67B32F3FC}">
      <dgm:prSet/>
      <dgm:spPr/>
      <dgm:t>
        <a:bodyPr/>
        <a:lstStyle/>
        <a:p>
          <a:endParaRPr lang="en-US"/>
        </a:p>
      </dgm:t>
    </dgm:pt>
    <dgm:pt modelId="{367E8233-4BC1-4E23-9CB0-E96AD01C504E}" type="sibTrans" cxnId="{2994FD8D-BD3E-4A32-94BF-40E67B32F3FC}">
      <dgm:prSet/>
      <dgm:spPr/>
      <dgm:t>
        <a:bodyPr/>
        <a:lstStyle/>
        <a:p>
          <a:endParaRPr lang="en-US"/>
        </a:p>
      </dgm:t>
    </dgm:pt>
    <dgm:pt modelId="{2B70913D-18E8-478D-AE1F-7A8C22301347}">
      <dgm:prSet/>
      <dgm:spPr/>
      <dgm:t>
        <a:bodyPr/>
        <a:lstStyle/>
        <a:p>
          <a:pPr rtl="0" eaLnBrk="1" latinLnBrk="0" hangingPunct="1"/>
          <a:r>
            <a:rPr lang="en-US"/>
            <a:t>Upload an existing file as a template</a:t>
          </a:r>
        </a:p>
      </dgm:t>
    </dgm:pt>
    <dgm:pt modelId="{37BD1470-927D-4034-9437-5D961A64C3AF}" type="parTrans" cxnId="{893D625C-AAE1-41F4-B95C-B7AA7B84C2E5}">
      <dgm:prSet/>
      <dgm:spPr/>
      <dgm:t>
        <a:bodyPr/>
        <a:lstStyle/>
        <a:p>
          <a:endParaRPr lang="en-US"/>
        </a:p>
      </dgm:t>
    </dgm:pt>
    <dgm:pt modelId="{4D78203E-764B-4A01-9635-0C7F9914EF68}" type="sibTrans" cxnId="{893D625C-AAE1-41F4-B95C-B7AA7B84C2E5}">
      <dgm:prSet/>
      <dgm:spPr/>
      <dgm:t>
        <a:bodyPr/>
        <a:lstStyle/>
        <a:p>
          <a:endParaRPr lang="en-US"/>
        </a:p>
      </dgm:t>
    </dgm:pt>
    <dgm:pt modelId="{E498BF83-5F78-4ADA-9725-6C6516B7A090}">
      <dgm:prSet/>
      <dgm:spPr/>
      <dgm:t>
        <a:bodyPr/>
        <a:lstStyle/>
        <a:p>
          <a:pPr rtl="0" eaLnBrk="1" latinLnBrk="0" hangingPunct="1"/>
          <a:r>
            <a:rPr lang="en-US" dirty="0"/>
            <a:t>Delete an existing template</a:t>
          </a:r>
        </a:p>
      </dgm:t>
    </dgm:pt>
    <dgm:pt modelId="{B77789C8-D235-4198-837E-8D9EF5D3EB46}" type="parTrans" cxnId="{5B695B65-D92A-492E-B8F5-C3ADD35632FE}">
      <dgm:prSet/>
      <dgm:spPr/>
      <dgm:t>
        <a:bodyPr/>
        <a:lstStyle/>
        <a:p>
          <a:endParaRPr lang="en-US"/>
        </a:p>
      </dgm:t>
    </dgm:pt>
    <dgm:pt modelId="{EC9C54E7-6CCD-4FEE-AD77-315E7F919126}" type="sibTrans" cxnId="{5B695B65-D92A-492E-B8F5-C3ADD35632FE}">
      <dgm:prSet/>
      <dgm:spPr/>
      <dgm:t>
        <a:bodyPr/>
        <a:lstStyle/>
        <a:p>
          <a:endParaRPr lang="en-US"/>
        </a:p>
      </dgm:t>
    </dgm:pt>
    <dgm:pt modelId="{0DF158F7-9754-49A8-91EB-A3B18D5EFA7E}">
      <dgm:prSet/>
      <dgm:spPr/>
      <dgm:t>
        <a:bodyPr/>
        <a:lstStyle/>
        <a:p>
          <a:pPr rtl="0" eaLnBrk="1" latinLnBrk="0" hangingPunct="1"/>
          <a:r>
            <a:rPr lang="en-US" dirty="0"/>
            <a:t>Templates must be activated (like Processes) before being available for use</a:t>
          </a:r>
        </a:p>
      </dgm:t>
    </dgm:pt>
    <dgm:pt modelId="{0FD7D751-1ECF-48BE-9E2E-1977CF69B26B}" type="parTrans" cxnId="{D83391C4-56F5-48AA-A00E-94AFA5F9FF39}">
      <dgm:prSet/>
      <dgm:spPr/>
      <dgm:t>
        <a:bodyPr/>
        <a:lstStyle/>
        <a:p>
          <a:endParaRPr lang="en-US"/>
        </a:p>
      </dgm:t>
    </dgm:pt>
    <dgm:pt modelId="{F4E31CC8-1001-48C8-872C-2EC806A760A0}" type="sibTrans" cxnId="{D83391C4-56F5-48AA-A00E-94AFA5F9FF39}">
      <dgm:prSet/>
      <dgm:spPr/>
      <dgm:t>
        <a:bodyPr/>
        <a:lstStyle/>
        <a:p>
          <a:endParaRPr lang="en-US"/>
        </a:p>
      </dgm:t>
    </dgm:pt>
    <dgm:pt modelId="{64550B89-3139-44D1-9177-00C7C6E97B0F}" type="pres">
      <dgm:prSet presAssocID="{8BCE08BD-EE10-427A-A033-D350D18816FA}" presName="linear" presStyleCnt="0">
        <dgm:presLayoutVars>
          <dgm:animLvl val="lvl"/>
          <dgm:resizeHandles val="exact"/>
        </dgm:presLayoutVars>
      </dgm:prSet>
      <dgm:spPr/>
    </dgm:pt>
    <dgm:pt modelId="{11F87C37-CB75-49D2-921D-7C5B778F35DE}" type="pres">
      <dgm:prSet presAssocID="{7807DE1C-E07D-485C-A1EE-44556E8687FF}" presName="parentText" presStyleLbl="node1" presStyleIdx="0" presStyleCnt="1" custLinFactNeighborX="-7" custLinFactNeighborY="-1194">
        <dgm:presLayoutVars>
          <dgm:chMax val="0"/>
          <dgm:bulletEnabled val="1"/>
        </dgm:presLayoutVars>
      </dgm:prSet>
      <dgm:spPr/>
    </dgm:pt>
    <dgm:pt modelId="{EF66C5C5-52B5-4428-AEB5-D887CC580F43}" type="pres">
      <dgm:prSet presAssocID="{7807DE1C-E07D-485C-A1EE-44556E8687F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8C3F8A6-F31D-47EC-B7D8-9E8E929671FB}" type="presOf" srcId="{C175904E-B14F-4F64-8C82-B99FE131492A}" destId="{EF66C5C5-52B5-4428-AEB5-D887CC580F43}" srcOrd="0" destOrd="0" presId="urn:microsoft.com/office/officeart/2005/8/layout/vList2"/>
    <dgm:cxn modelId="{57F53093-7898-4E6F-A272-3D57FFD2C1FE}" type="presOf" srcId="{E498BF83-5F78-4ADA-9725-6C6516B7A090}" destId="{EF66C5C5-52B5-4428-AEB5-D887CC580F43}" srcOrd="0" destOrd="2" presId="urn:microsoft.com/office/officeart/2005/8/layout/vList2"/>
    <dgm:cxn modelId="{5B695B65-D92A-492E-B8F5-C3ADD35632FE}" srcId="{7807DE1C-E07D-485C-A1EE-44556E8687FF}" destId="{E498BF83-5F78-4ADA-9725-6C6516B7A090}" srcOrd="2" destOrd="0" parTransId="{B77789C8-D235-4198-837E-8D9EF5D3EB46}" sibTransId="{EC9C54E7-6CCD-4FEE-AD77-315E7F919126}"/>
    <dgm:cxn modelId="{2994FD8D-BD3E-4A32-94BF-40E67B32F3FC}" srcId="{7807DE1C-E07D-485C-A1EE-44556E8687FF}" destId="{C175904E-B14F-4F64-8C82-B99FE131492A}" srcOrd="0" destOrd="0" parTransId="{8E755A8C-3F4A-4C39-97DD-F5144ECED462}" sibTransId="{367E8233-4BC1-4E23-9CB0-E96AD01C504E}"/>
    <dgm:cxn modelId="{5C252473-A098-46CF-B9E1-B095A7BE2A67}" type="presOf" srcId="{8BCE08BD-EE10-427A-A033-D350D18816FA}" destId="{64550B89-3139-44D1-9177-00C7C6E97B0F}" srcOrd="0" destOrd="0" presId="urn:microsoft.com/office/officeart/2005/8/layout/vList2"/>
    <dgm:cxn modelId="{893D625C-AAE1-41F4-B95C-B7AA7B84C2E5}" srcId="{7807DE1C-E07D-485C-A1EE-44556E8687FF}" destId="{2B70913D-18E8-478D-AE1F-7A8C22301347}" srcOrd="1" destOrd="0" parTransId="{37BD1470-927D-4034-9437-5D961A64C3AF}" sibTransId="{4D78203E-764B-4A01-9635-0C7F9914EF68}"/>
    <dgm:cxn modelId="{02519D41-9914-4D79-8C6A-A0F3A2C40339}" srcId="{8BCE08BD-EE10-427A-A033-D350D18816FA}" destId="{7807DE1C-E07D-485C-A1EE-44556E8687FF}" srcOrd="0" destOrd="0" parTransId="{6D346EE3-1733-444E-90B5-82C835B31621}" sibTransId="{1BBA77D2-D626-41D4-9D57-E7EC96F1A6B2}"/>
    <dgm:cxn modelId="{D83391C4-56F5-48AA-A00E-94AFA5F9FF39}" srcId="{7807DE1C-E07D-485C-A1EE-44556E8687FF}" destId="{0DF158F7-9754-49A8-91EB-A3B18D5EFA7E}" srcOrd="3" destOrd="0" parTransId="{0FD7D751-1ECF-48BE-9E2E-1977CF69B26B}" sibTransId="{F4E31CC8-1001-48C8-872C-2EC806A760A0}"/>
    <dgm:cxn modelId="{FAE32B3B-362F-4DEA-9312-6AB2C1BD72FF}" type="presOf" srcId="{7807DE1C-E07D-485C-A1EE-44556E8687FF}" destId="{11F87C37-CB75-49D2-921D-7C5B778F35DE}" srcOrd="0" destOrd="0" presId="urn:microsoft.com/office/officeart/2005/8/layout/vList2"/>
    <dgm:cxn modelId="{365119AF-A2EA-4010-85EC-523BE63E4E0B}" type="presOf" srcId="{2B70913D-18E8-478D-AE1F-7A8C22301347}" destId="{EF66C5C5-52B5-4428-AEB5-D887CC580F43}" srcOrd="0" destOrd="1" presId="urn:microsoft.com/office/officeart/2005/8/layout/vList2"/>
    <dgm:cxn modelId="{2BC9B231-46AC-4B7F-B057-DA09006D3BCE}" type="presOf" srcId="{0DF158F7-9754-49A8-91EB-A3B18D5EFA7E}" destId="{EF66C5C5-52B5-4428-AEB5-D887CC580F43}" srcOrd="0" destOrd="3" presId="urn:microsoft.com/office/officeart/2005/8/layout/vList2"/>
    <dgm:cxn modelId="{89ABC6D5-9735-433D-BB74-1E8457044844}" type="presParOf" srcId="{64550B89-3139-44D1-9177-00C7C6E97B0F}" destId="{11F87C37-CB75-49D2-921D-7C5B778F35DE}" srcOrd="0" destOrd="0" presId="urn:microsoft.com/office/officeart/2005/8/layout/vList2"/>
    <dgm:cxn modelId="{5588369B-2341-426E-911F-043291B33F83}" type="presParOf" srcId="{64550B89-3139-44D1-9177-00C7C6E97B0F}" destId="{EF66C5C5-52B5-4428-AEB5-D887CC580F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9D1E72-580B-4A3B-9330-F683B7AB1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B7228-1A71-49A2-8BFC-5E5FA85FB5F7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nn-NO" dirty="0"/>
            <a:t>XperiDo for Microsoft Dynamics CRM</a:t>
          </a:r>
          <a:endParaRPr lang="en-US" dirty="0"/>
        </a:p>
      </dgm:t>
    </dgm:pt>
    <dgm:pt modelId="{6D260A64-C146-4763-909C-DE02D5AC2387}" type="parTrans" cxnId="{BCF6648F-AF23-47A1-94B0-EB80A212DFF2}">
      <dgm:prSet/>
      <dgm:spPr/>
      <dgm:t>
        <a:bodyPr/>
        <a:lstStyle/>
        <a:p>
          <a:endParaRPr lang="en-US"/>
        </a:p>
      </dgm:t>
    </dgm:pt>
    <dgm:pt modelId="{A118FAC7-37DD-44E6-BC5D-DC4B2643C827}" type="sibTrans" cxnId="{BCF6648F-AF23-47A1-94B0-EB80A212DFF2}">
      <dgm:prSet/>
      <dgm:spPr/>
      <dgm:t>
        <a:bodyPr/>
        <a:lstStyle/>
        <a:p>
          <a:endParaRPr lang="en-US"/>
        </a:p>
      </dgm:t>
    </dgm:pt>
    <dgm:pt modelId="{A2E30B99-2C96-4ADC-91DB-DAFC8FE09B92}">
      <dgm:prSet/>
      <dgm:spPr/>
      <dgm:t>
        <a:bodyPr/>
        <a:lstStyle/>
        <a:p>
          <a:pPr rtl="0" eaLnBrk="1" latinLnBrk="0" hangingPunct="1"/>
          <a:r>
            <a:rPr lang="en-US">
              <a:hlinkClick xmlns:r="http://schemas.openxmlformats.org/officeDocument/2006/relationships" r:id="rId1"/>
            </a:rPr>
            <a:t>http://www.xperido.com/products/xperido-microsoft-dynamics-crm</a:t>
          </a:r>
          <a:endParaRPr lang="en-US"/>
        </a:p>
      </dgm:t>
    </dgm:pt>
    <dgm:pt modelId="{2F2D331C-E096-4EF3-8429-ECEEEF2F366D}" type="parTrans" cxnId="{C682458F-D8FD-4E02-8BA9-1AB526068000}">
      <dgm:prSet/>
      <dgm:spPr/>
      <dgm:t>
        <a:bodyPr/>
        <a:lstStyle/>
        <a:p>
          <a:endParaRPr lang="en-US"/>
        </a:p>
      </dgm:t>
    </dgm:pt>
    <dgm:pt modelId="{37BBFA16-D637-46FD-94EF-8E3167DD25F8}" type="sibTrans" cxnId="{C682458F-D8FD-4E02-8BA9-1AB526068000}">
      <dgm:prSet/>
      <dgm:spPr/>
      <dgm:t>
        <a:bodyPr/>
        <a:lstStyle/>
        <a:p>
          <a:endParaRPr lang="en-US"/>
        </a:p>
      </dgm:t>
    </dgm:pt>
    <dgm:pt modelId="{BB0CCF7E-1769-49AC-A509-420DADCAD063}">
      <dgm:prSet/>
      <dgm:spPr/>
      <dgm:t>
        <a:bodyPr/>
        <a:lstStyle/>
        <a:p>
          <a:pPr rtl="0" eaLnBrk="1" latinLnBrk="0" hangingPunct="1"/>
          <a:r>
            <a:rPr lang="en-US"/>
            <a:t>DocumentsCorePack</a:t>
          </a:r>
        </a:p>
      </dgm:t>
    </dgm:pt>
    <dgm:pt modelId="{5A7318D3-656A-4D50-A298-2CA80AA1E0E7}" type="parTrans" cxnId="{F779492F-63BF-4C79-B169-9152513FD0D3}">
      <dgm:prSet/>
      <dgm:spPr/>
      <dgm:t>
        <a:bodyPr/>
        <a:lstStyle/>
        <a:p>
          <a:endParaRPr lang="en-US"/>
        </a:p>
      </dgm:t>
    </dgm:pt>
    <dgm:pt modelId="{5A7AC871-F125-41AB-80F1-EA4E6543A32F}" type="sibTrans" cxnId="{F779492F-63BF-4C79-B169-9152513FD0D3}">
      <dgm:prSet/>
      <dgm:spPr/>
      <dgm:t>
        <a:bodyPr/>
        <a:lstStyle/>
        <a:p>
          <a:endParaRPr lang="en-US"/>
        </a:p>
      </dgm:t>
    </dgm:pt>
    <dgm:pt modelId="{9543AD2A-F51A-4B60-B0FC-43171072D4E3}">
      <dgm:prSet/>
      <dgm:spPr/>
      <dgm:t>
        <a:bodyPr/>
        <a:lstStyle/>
        <a:p>
          <a:pPr rtl="0" eaLnBrk="1" latinLnBrk="0" hangingPunct="1"/>
          <a:r>
            <a:rPr lang="en-US">
              <a:hlinkClick xmlns:r="http://schemas.openxmlformats.org/officeDocument/2006/relationships" r:id="rId2"/>
            </a:rPr>
            <a:t>http://www.mscrm-addons.com/Products/DocumentsCorePack</a:t>
          </a:r>
          <a:endParaRPr lang="en-US"/>
        </a:p>
      </dgm:t>
    </dgm:pt>
    <dgm:pt modelId="{982C1F03-A1E0-465A-B8C0-5B3DB55D2476}" type="parTrans" cxnId="{EA9F99C0-A601-4E10-8DE0-657C53297552}">
      <dgm:prSet/>
      <dgm:spPr/>
      <dgm:t>
        <a:bodyPr/>
        <a:lstStyle/>
        <a:p>
          <a:endParaRPr lang="en-US"/>
        </a:p>
      </dgm:t>
    </dgm:pt>
    <dgm:pt modelId="{5FDB69B3-74A5-4904-9276-9EED99B4343A}" type="sibTrans" cxnId="{EA9F99C0-A601-4E10-8DE0-657C53297552}">
      <dgm:prSet/>
      <dgm:spPr/>
      <dgm:t>
        <a:bodyPr/>
        <a:lstStyle/>
        <a:p>
          <a:endParaRPr lang="en-US"/>
        </a:p>
      </dgm:t>
    </dgm:pt>
    <dgm:pt modelId="{A03670FA-1C57-4F29-81EC-D0A347DF7119}">
      <dgm:prSet/>
      <dgm:spPr/>
      <dgm:t>
        <a:bodyPr/>
        <a:lstStyle/>
        <a:p>
          <a:pPr rtl="0" eaLnBrk="1" latinLnBrk="0" hangingPunct="1"/>
          <a:r>
            <a:rPr lang="en-US"/>
            <a:t>Xpertdoc CRM Connector</a:t>
          </a:r>
        </a:p>
      </dgm:t>
    </dgm:pt>
    <dgm:pt modelId="{7A9CC98F-86D5-47BB-B6E4-F950F53BA7C2}" type="parTrans" cxnId="{8C69293D-2ECF-4CE8-A7DC-855E09D8BAB2}">
      <dgm:prSet/>
      <dgm:spPr/>
      <dgm:t>
        <a:bodyPr/>
        <a:lstStyle/>
        <a:p>
          <a:endParaRPr lang="en-US"/>
        </a:p>
      </dgm:t>
    </dgm:pt>
    <dgm:pt modelId="{0B94D5F3-C51F-424A-A8D8-286D749966C2}" type="sibTrans" cxnId="{8C69293D-2ECF-4CE8-A7DC-855E09D8BAB2}">
      <dgm:prSet/>
      <dgm:spPr/>
      <dgm:t>
        <a:bodyPr/>
        <a:lstStyle/>
        <a:p>
          <a:endParaRPr lang="en-US"/>
        </a:p>
      </dgm:t>
    </dgm:pt>
    <dgm:pt modelId="{CAAAF2B6-B2F0-4301-B913-9A04813DA2F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https://www.xpertdoc.com/en/xpertdoc-crm-connector</a:t>
          </a:r>
          <a:endParaRPr lang="en-US" dirty="0"/>
        </a:p>
      </dgm:t>
    </dgm:pt>
    <dgm:pt modelId="{F3C585A5-CA1B-4CFD-A92E-EA3ADC3F313F}" type="parTrans" cxnId="{8E158DE4-C449-4FDC-A75B-901D78A61135}">
      <dgm:prSet/>
      <dgm:spPr/>
      <dgm:t>
        <a:bodyPr/>
        <a:lstStyle/>
        <a:p>
          <a:endParaRPr lang="en-US"/>
        </a:p>
      </dgm:t>
    </dgm:pt>
    <dgm:pt modelId="{7F739A56-15CE-4E8C-BF73-7CCD55E16FF7}" type="sibTrans" cxnId="{8E158DE4-C449-4FDC-A75B-901D78A61135}">
      <dgm:prSet/>
      <dgm:spPr/>
      <dgm:t>
        <a:bodyPr/>
        <a:lstStyle/>
        <a:p>
          <a:endParaRPr lang="en-US"/>
        </a:p>
      </dgm:t>
    </dgm:pt>
    <dgm:pt modelId="{7B8B7AE3-C3F2-4585-A59A-25CF9338913F}">
      <dgm:prSet/>
      <dgm:spPr/>
      <dgm:t>
        <a:bodyPr/>
        <a:lstStyle/>
        <a:p>
          <a:pPr rtl="0" eaLnBrk="1" latinLnBrk="0" hangingPunct="1"/>
          <a:r>
            <a:rPr lang="en-US" dirty="0"/>
            <a:t>PandaDoc</a:t>
          </a:r>
        </a:p>
      </dgm:t>
    </dgm:pt>
    <dgm:pt modelId="{94214C9C-A1BB-4F86-BA7B-A7A78C3D43E4}" type="parTrans" cxnId="{D44E2169-D2AE-465B-B63D-736E06006574}">
      <dgm:prSet/>
      <dgm:spPr/>
      <dgm:t>
        <a:bodyPr/>
        <a:lstStyle/>
        <a:p>
          <a:endParaRPr lang="en-US"/>
        </a:p>
      </dgm:t>
    </dgm:pt>
    <dgm:pt modelId="{71D61817-3DC7-4A7E-A8FB-46B4CB6FD5E6}" type="sibTrans" cxnId="{D44E2169-D2AE-465B-B63D-736E06006574}">
      <dgm:prSet/>
      <dgm:spPr/>
      <dgm:t>
        <a:bodyPr/>
        <a:lstStyle/>
        <a:p>
          <a:endParaRPr lang="en-US"/>
        </a:p>
      </dgm:t>
    </dgm:pt>
    <dgm:pt modelId="{B3202C80-15BA-42E8-8949-96E885A4FA6C}">
      <dgm:prSet/>
      <dgm:spPr/>
      <dgm:t>
        <a:bodyPr/>
        <a:lstStyle/>
        <a:p>
          <a:pPr rtl="0" eaLnBrk="1" latinLnBrk="0" hangingPunct="1"/>
          <a:r>
            <a:rPr lang="en-US">
              <a:hlinkClick xmlns:r="http://schemas.openxmlformats.org/officeDocument/2006/relationships" r:id="rId4"/>
            </a:rPr>
            <a:t>https://www.pandadoc.com/faqs/msdynamics-integration-pandadoc</a:t>
          </a:r>
          <a:endParaRPr lang="en-US"/>
        </a:p>
      </dgm:t>
    </dgm:pt>
    <dgm:pt modelId="{D909C8A4-7A95-428C-AABF-1FF15B9DE047}" type="parTrans" cxnId="{50D62C84-27B8-47AE-9C3A-8DAFCC02F59E}">
      <dgm:prSet/>
      <dgm:spPr/>
      <dgm:t>
        <a:bodyPr/>
        <a:lstStyle/>
        <a:p>
          <a:endParaRPr lang="en-US"/>
        </a:p>
      </dgm:t>
    </dgm:pt>
    <dgm:pt modelId="{046A050E-3A85-49B0-B737-FE267098DC6C}" type="sibTrans" cxnId="{50D62C84-27B8-47AE-9C3A-8DAFCC02F59E}">
      <dgm:prSet/>
      <dgm:spPr/>
      <dgm:t>
        <a:bodyPr/>
        <a:lstStyle/>
        <a:p>
          <a:endParaRPr lang="en-US"/>
        </a:p>
      </dgm:t>
    </dgm:pt>
    <dgm:pt modelId="{1253F70B-056B-46CB-A36D-4B0AD263F2F6}">
      <dgm:prSet/>
      <dgm:spPr/>
      <dgm:t>
        <a:bodyPr/>
        <a:lstStyle/>
        <a:p>
          <a:pPr rtl="0" eaLnBrk="1" latinLnBrk="0" hangingPunct="1"/>
          <a:r>
            <a:rPr lang="en-US" dirty="0"/>
            <a:t>Document Generator </a:t>
          </a:r>
        </a:p>
      </dgm:t>
    </dgm:pt>
    <dgm:pt modelId="{2A48419B-1302-418B-8438-DEF532BC9985}" type="parTrans" cxnId="{39C7EE75-EC9A-452D-B89E-5FC1D3A4EB99}">
      <dgm:prSet/>
      <dgm:spPr/>
      <dgm:t>
        <a:bodyPr/>
        <a:lstStyle/>
        <a:p>
          <a:endParaRPr lang="en-US"/>
        </a:p>
      </dgm:t>
    </dgm:pt>
    <dgm:pt modelId="{4E537AE4-32ED-4375-B4F7-630BF8373A92}" type="sibTrans" cxnId="{39C7EE75-EC9A-452D-B89E-5FC1D3A4EB99}">
      <dgm:prSet/>
      <dgm:spPr/>
      <dgm:t>
        <a:bodyPr/>
        <a:lstStyle/>
        <a:p>
          <a:endParaRPr lang="en-US"/>
        </a:p>
      </dgm:t>
    </dgm:pt>
    <dgm:pt modelId="{8889B6DA-27D5-4948-B953-2D2F96AD38F4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5"/>
            </a:rPr>
            <a:t>http://crmbricks.com/en/products/dynamics-crm-2015-addons/document-generator</a:t>
          </a:r>
          <a:endParaRPr lang="en-US" dirty="0"/>
        </a:p>
      </dgm:t>
    </dgm:pt>
    <dgm:pt modelId="{2851A97D-B51B-40A0-B2CC-C65FC0688345}" type="parTrans" cxnId="{6032092D-6072-40DD-BF6B-7477C232839C}">
      <dgm:prSet/>
      <dgm:spPr/>
      <dgm:t>
        <a:bodyPr/>
        <a:lstStyle/>
        <a:p>
          <a:endParaRPr lang="en-US"/>
        </a:p>
      </dgm:t>
    </dgm:pt>
    <dgm:pt modelId="{29B64A75-6086-4B6C-A105-A3A60D6D545E}" type="sibTrans" cxnId="{6032092D-6072-40DD-BF6B-7477C232839C}">
      <dgm:prSet/>
      <dgm:spPr/>
      <dgm:t>
        <a:bodyPr/>
        <a:lstStyle/>
        <a:p>
          <a:endParaRPr lang="en-US"/>
        </a:p>
      </dgm:t>
    </dgm:pt>
    <dgm:pt modelId="{FBF77FF0-E861-4753-9FC8-1DC50F399BFD}">
      <dgm:prSet/>
      <dgm:spPr/>
      <dgm:t>
        <a:bodyPr/>
        <a:lstStyle/>
        <a:p>
          <a:pPr rtl="0" eaLnBrk="1" latinLnBrk="0" hangingPunct="1"/>
          <a:r>
            <a:rPr lang="en-US" dirty="0"/>
            <a:t>Dynamics Docs</a:t>
          </a:r>
        </a:p>
      </dgm:t>
    </dgm:pt>
    <dgm:pt modelId="{5CD60709-5FD4-48FD-A66C-166251DE1958}" type="parTrans" cxnId="{A25DE061-3566-412A-90F8-E20DCC5EA14D}">
      <dgm:prSet/>
      <dgm:spPr/>
      <dgm:t>
        <a:bodyPr/>
        <a:lstStyle/>
        <a:p>
          <a:endParaRPr lang="en-US"/>
        </a:p>
      </dgm:t>
    </dgm:pt>
    <dgm:pt modelId="{96BDC791-1297-4469-9FF8-87339A1C7FBF}" type="sibTrans" cxnId="{A25DE061-3566-412A-90F8-E20DCC5EA14D}">
      <dgm:prSet/>
      <dgm:spPr/>
      <dgm:t>
        <a:bodyPr/>
        <a:lstStyle/>
        <a:p>
          <a:endParaRPr lang="en-US"/>
        </a:p>
      </dgm:t>
    </dgm:pt>
    <dgm:pt modelId="{E0C77BB6-8AC9-417E-A866-C74207D5BDFC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6"/>
            </a:rPr>
            <a:t>http://www.dynamicsobjects.com/Products/Dynamics-Docs</a:t>
          </a:r>
          <a:endParaRPr lang="en-US" dirty="0"/>
        </a:p>
      </dgm:t>
    </dgm:pt>
    <dgm:pt modelId="{BB0854AD-56AB-493C-B10D-3101F8509C5C}" type="parTrans" cxnId="{76F76BF7-83A8-42EE-B75F-73D93C0060F4}">
      <dgm:prSet/>
      <dgm:spPr/>
      <dgm:t>
        <a:bodyPr/>
        <a:lstStyle/>
        <a:p>
          <a:endParaRPr lang="en-US"/>
        </a:p>
      </dgm:t>
    </dgm:pt>
    <dgm:pt modelId="{759CA7BA-21A1-4731-80D4-40FD4F87055A}" type="sibTrans" cxnId="{76F76BF7-83A8-42EE-B75F-73D93C0060F4}">
      <dgm:prSet/>
      <dgm:spPr/>
      <dgm:t>
        <a:bodyPr/>
        <a:lstStyle/>
        <a:p>
          <a:endParaRPr lang="en-US"/>
        </a:p>
      </dgm:t>
    </dgm:pt>
    <dgm:pt modelId="{8C0480CA-B435-49C1-817B-C4751657B005}" type="pres">
      <dgm:prSet presAssocID="{019D1E72-580B-4A3B-9330-F683B7AB1C41}" presName="linear" presStyleCnt="0">
        <dgm:presLayoutVars>
          <dgm:animLvl val="lvl"/>
          <dgm:resizeHandles val="exact"/>
        </dgm:presLayoutVars>
      </dgm:prSet>
      <dgm:spPr/>
    </dgm:pt>
    <dgm:pt modelId="{98943015-2B69-481C-AA74-58045EA45BD3}" type="pres">
      <dgm:prSet presAssocID="{BB0CCF7E-1769-49AC-A509-420DADCAD06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39E39-FDCB-4081-84A9-68E77C509EEA}" type="pres">
      <dgm:prSet presAssocID="{BB0CCF7E-1769-49AC-A509-420DADCAD063}" presName="childText" presStyleLbl="revTx" presStyleIdx="0" presStyleCnt="6">
        <dgm:presLayoutVars>
          <dgm:bulletEnabled val="1"/>
        </dgm:presLayoutVars>
      </dgm:prSet>
      <dgm:spPr/>
    </dgm:pt>
    <dgm:pt modelId="{F8B67AFC-B8FE-4E75-BE64-3B2A96A80F4B}" type="pres">
      <dgm:prSet presAssocID="{1253F70B-056B-46CB-A36D-4B0AD263F2F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B45442-D4B7-48F1-9EA6-3AD08E7A4449}" type="pres">
      <dgm:prSet presAssocID="{1253F70B-056B-46CB-A36D-4B0AD263F2F6}" presName="childText" presStyleLbl="revTx" presStyleIdx="1" presStyleCnt="6">
        <dgm:presLayoutVars>
          <dgm:bulletEnabled val="1"/>
        </dgm:presLayoutVars>
      </dgm:prSet>
      <dgm:spPr/>
    </dgm:pt>
    <dgm:pt modelId="{B0C37F01-21FB-4A02-82B6-3A875B4ED1E7}" type="pres">
      <dgm:prSet presAssocID="{FBF77FF0-E861-4753-9FC8-1DC50F399B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BD4DB51-2741-4FEB-B5BD-77225F528ECF}" type="pres">
      <dgm:prSet presAssocID="{FBF77FF0-E861-4753-9FC8-1DC50F399BFD}" presName="childText" presStyleLbl="revTx" presStyleIdx="2" presStyleCnt="6">
        <dgm:presLayoutVars>
          <dgm:bulletEnabled val="1"/>
        </dgm:presLayoutVars>
      </dgm:prSet>
      <dgm:spPr/>
    </dgm:pt>
    <dgm:pt modelId="{865BB7ED-54FA-42F2-B8AD-4B11F5B499CD}" type="pres">
      <dgm:prSet presAssocID="{7B8B7AE3-C3F2-4585-A59A-25CF9338913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2C67CEE-F180-4766-915E-FABED2864C9D}" type="pres">
      <dgm:prSet presAssocID="{7B8B7AE3-C3F2-4585-A59A-25CF9338913F}" presName="childText" presStyleLbl="revTx" presStyleIdx="3" presStyleCnt="6">
        <dgm:presLayoutVars>
          <dgm:bulletEnabled val="1"/>
        </dgm:presLayoutVars>
      </dgm:prSet>
      <dgm:spPr/>
    </dgm:pt>
    <dgm:pt modelId="{AF5BB222-FDA6-4790-B1A7-822A092FEE3B}" type="pres">
      <dgm:prSet presAssocID="{6B5B7228-1A71-49A2-8BFC-5E5FA85FB5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E27211-297C-4701-8D83-53AE4088EC03}" type="pres">
      <dgm:prSet presAssocID="{6B5B7228-1A71-49A2-8BFC-5E5FA85FB5F7}" presName="childText" presStyleLbl="revTx" presStyleIdx="4" presStyleCnt="6">
        <dgm:presLayoutVars>
          <dgm:bulletEnabled val="1"/>
        </dgm:presLayoutVars>
      </dgm:prSet>
      <dgm:spPr/>
    </dgm:pt>
    <dgm:pt modelId="{9A41F420-1E8D-4CF5-B2E1-B4175F93900E}" type="pres">
      <dgm:prSet presAssocID="{A03670FA-1C57-4F29-81EC-D0A347DF711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5962ECC-8EEA-4D68-A8C5-C3BBFEB6DD3F}" type="pres">
      <dgm:prSet presAssocID="{A03670FA-1C57-4F29-81EC-D0A347DF7119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F779492F-63BF-4C79-B169-9152513FD0D3}" srcId="{019D1E72-580B-4A3B-9330-F683B7AB1C41}" destId="{BB0CCF7E-1769-49AC-A509-420DADCAD063}" srcOrd="0" destOrd="0" parTransId="{5A7318D3-656A-4D50-A298-2CA80AA1E0E7}" sibTransId="{5A7AC871-F125-41AB-80F1-EA4E6543A32F}"/>
    <dgm:cxn modelId="{2E3F83D0-4C92-441B-8208-D12C733C9589}" type="presOf" srcId="{6B5B7228-1A71-49A2-8BFC-5E5FA85FB5F7}" destId="{AF5BB222-FDA6-4790-B1A7-822A092FEE3B}" srcOrd="0" destOrd="0" presId="urn:microsoft.com/office/officeart/2005/8/layout/vList2"/>
    <dgm:cxn modelId="{50D62C84-27B8-47AE-9C3A-8DAFCC02F59E}" srcId="{7B8B7AE3-C3F2-4585-A59A-25CF9338913F}" destId="{B3202C80-15BA-42E8-8949-96E885A4FA6C}" srcOrd="0" destOrd="0" parTransId="{D909C8A4-7A95-428C-AABF-1FF15B9DE047}" sibTransId="{046A050E-3A85-49B0-B737-FE267098DC6C}"/>
    <dgm:cxn modelId="{150A1CBF-4CF6-49A7-89DF-CD6F1ADDBCA2}" type="presOf" srcId="{B3202C80-15BA-42E8-8949-96E885A4FA6C}" destId="{22C67CEE-F180-4766-915E-FABED2864C9D}" srcOrd="0" destOrd="0" presId="urn:microsoft.com/office/officeart/2005/8/layout/vList2"/>
    <dgm:cxn modelId="{4B75955D-9C5D-4B87-A1DD-BC6655C77127}" type="presOf" srcId="{E0C77BB6-8AC9-417E-A866-C74207D5BDFC}" destId="{3BD4DB51-2741-4FEB-B5BD-77225F528ECF}" srcOrd="0" destOrd="0" presId="urn:microsoft.com/office/officeart/2005/8/layout/vList2"/>
    <dgm:cxn modelId="{6C41E44F-3080-4C65-BBBE-7728161126FB}" type="presOf" srcId="{019D1E72-580B-4A3B-9330-F683B7AB1C41}" destId="{8C0480CA-B435-49C1-817B-C4751657B005}" srcOrd="0" destOrd="0" presId="urn:microsoft.com/office/officeart/2005/8/layout/vList2"/>
    <dgm:cxn modelId="{8C69293D-2ECF-4CE8-A7DC-855E09D8BAB2}" srcId="{019D1E72-580B-4A3B-9330-F683B7AB1C41}" destId="{A03670FA-1C57-4F29-81EC-D0A347DF7119}" srcOrd="5" destOrd="0" parTransId="{7A9CC98F-86D5-47BB-B6E4-F950F53BA7C2}" sibTransId="{0B94D5F3-C51F-424A-A8D8-286D749966C2}"/>
    <dgm:cxn modelId="{8E158DE4-C449-4FDC-A75B-901D78A61135}" srcId="{A03670FA-1C57-4F29-81EC-D0A347DF7119}" destId="{CAAAF2B6-B2F0-4301-B913-9A04813DA2F5}" srcOrd="0" destOrd="0" parTransId="{F3C585A5-CA1B-4CFD-A92E-EA3ADC3F313F}" sibTransId="{7F739A56-15CE-4E8C-BF73-7CCD55E16FF7}"/>
    <dgm:cxn modelId="{16F05A0A-40D4-4604-951F-A15DE5FEC9C9}" type="presOf" srcId="{7B8B7AE3-C3F2-4585-A59A-25CF9338913F}" destId="{865BB7ED-54FA-42F2-B8AD-4B11F5B499CD}" srcOrd="0" destOrd="0" presId="urn:microsoft.com/office/officeart/2005/8/layout/vList2"/>
    <dgm:cxn modelId="{2CF8F82A-278A-472B-B7F1-AB70565ECBED}" type="presOf" srcId="{A2E30B99-2C96-4ADC-91DB-DAFC8FE09B92}" destId="{B8E27211-297C-4701-8D83-53AE4088EC03}" srcOrd="0" destOrd="0" presId="urn:microsoft.com/office/officeart/2005/8/layout/vList2"/>
    <dgm:cxn modelId="{A25DE061-3566-412A-90F8-E20DCC5EA14D}" srcId="{019D1E72-580B-4A3B-9330-F683B7AB1C41}" destId="{FBF77FF0-E861-4753-9FC8-1DC50F399BFD}" srcOrd="2" destOrd="0" parTransId="{5CD60709-5FD4-48FD-A66C-166251DE1958}" sibTransId="{96BDC791-1297-4469-9FF8-87339A1C7FBF}"/>
    <dgm:cxn modelId="{6D4652D4-F1BD-4404-9F70-DF8EB3AD54F4}" type="presOf" srcId="{CAAAF2B6-B2F0-4301-B913-9A04813DA2F5}" destId="{D5962ECC-8EEA-4D68-A8C5-C3BBFEB6DD3F}" srcOrd="0" destOrd="0" presId="urn:microsoft.com/office/officeart/2005/8/layout/vList2"/>
    <dgm:cxn modelId="{C682458F-D8FD-4E02-8BA9-1AB526068000}" srcId="{6B5B7228-1A71-49A2-8BFC-5E5FA85FB5F7}" destId="{A2E30B99-2C96-4ADC-91DB-DAFC8FE09B92}" srcOrd="0" destOrd="0" parTransId="{2F2D331C-E096-4EF3-8429-ECEEEF2F366D}" sibTransId="{37BBFA16-D637-46FD-94EF-8E3167DD25F8}"/>
    <dgm:cxn modelId="{6032092D-6072-40DD-BF6B-7477C232839C}" srcId="{1253F70B-056B-46CB-A36D-4B0AD263F2F6}" destId="{8889B6DA-27D5-4948-B953-2D2F96AD38F4}" srcOrd="0" destOrd="0" parTransId="{2851A97D-B51B-40A0-B2CC-C65FC0688345}" sibTransId="{29B64A75-6086-4B6C-A105-A3A60D6D545E}"/>
    <dgm:cxn modelId="{492535D9-CB6D-456E-A0BE-1BC874DEA489}" type="presOf" srcId="{FBF77FF0-E861-4753-9FC8-1DC50F399BFD}" destId="{B0C37F01-21FB-4A02-82B6-3A875B4ED1E7}" srcOrd="0" destOrd="0" presId="urn:microsoft.com/office/officeart/2005/8/layout/vList2"/>
    <dgm:cxn modelId="{D348F5C2-0087-4298-954C-D0A447185D25}" type="presOf" srcId="{A03670FA-1C57-4F29-81EC-D0A347DF7119}" destId="{9A41F420-1E8D-4CF5-B2E1-B4175F93900E}" srcOrd="0" destOrd="0" presId="urn:microsoft.com/office/officeart/2005/8/layout/vList2"/>
    <dgm:cxn modelId="{39C7EE75-EC9A-452D-B89E-5FC1D3A4EB99}" srcId="{019D1E72-580B-4A3B-9330-F683B7AB1C41}" destId="{1253F70B-056B-46CB-A36D-4B0AD263F2F6}" srcOrd="1" destOrd="0" parTransId="{2A48419B-1302-418B-8438-DEF532BC9985}" sibTransId="{4E537AE4-32ED-4375-B4F7-630BF8373A92}"/>
    <dgm:cxn modelId="{BCF6648F-AF23-47A1-94B0-EB80A212DFF2}" srcId="{019D1E72-580B-4A3B-9330-F683B7AB1C41}" destId="{6B5B7228-1A71-49A2-8BFC-5E5FA85FB5F7}" srcOrd="4" destOrd="0" parTransId="{6D260A64-C146-4763-909C-DE02D5AC2387}" sibTransId="{A118FAC7-37DD-44E6-BC5D-DC4B2643C827}"/>
    <dgm:cxn modelId="{DBE52DB1-989C-42EA-9BD5-D6D0505DE157}" type="presOf" srcId="{8889B6DA-27D5-4948-B953-2D2F96AD38F4}" destId="{FEB45442-D4B7-48F1-9EA6-3AD08E7A4449}" srcOrd="0" destOrd="0" presId="urn:microsoft.com/office/officeart/2005/8/layout/vList2"/>
    <dgm:cxn modelId="{EA9F99C0-A601-4E10-8DE0-657C53297552}" srcId="{BB0CCF7E-1769-49AC-A509-420DADCAD063}" destId="{9543AD2A-F51A-4B60-B0FC-43171072D4E3}" srcOrd="0" destOrd="0" parTransId="{982C1F03-A1E0-465A-B8C0-5B3DB55D2476}" sibTransId="{5FDB69B3-74A5-4904-9276-9EED99B4343A}"/>
    <dgm:cxn modelId="{C15FF7B3-2159-4762-8AD6-A7670CA4C7E7}" type="presOf" srcId="{1253F70B-056B-46CB-A36D-4B0AD263F2F6}" destId="{F8B67AFC-B8FE-4E75-BE64-3B2A96A80F4B}" srcOrd="0" destOrd="0" presId="urn:microsoft.com/office/officeart/2005/8/layout/vList2"/>
    <dgm:cxn modelId="{0CD8F8E5-75EF-4901-986F-063757914C55}" type="presOf" srcId="{9543AD2A-F51A-4B60-B0FC-43171072D4E3}" destId="{C0339E39-FDCB-4081-84A9-68E77C509EEA}" srcOrd="0" destOrd="0" presId="urn:microsoft.com/office/officeart/2005/8/layout/vList2"/>
    <dgm:cxn modelId="{D44E2169-D2AE-465B-B63D-736E06006574}" srcId="{019D1E72-580B-4A3B-9330-F683B7AB1C41}" destId="{7B8B7AE3-C3F2-4585-A59A-25CF9338913F}" srcOrd="3" destOrd="0" parTransId="{94214C9C-A1BB-4F86-BA7B-A7A78C3D43E4}" sibTransId="{71D61817-3DC7-4A7E-A8FB-46B4CB6FD5E6}"/>
    <dgm:cxn modelId="{50B3DB08-4C70-466D-94FD-C7B0F83C4876}" type="presOf" srcId="{BB0CCF7E-1769-49AC-A509-420DADCAD063}" destId="{98943015-2B69-481C-AA74-58045EA45BD3}" srcOrd="0" destOrd="0" presId="urn:microsoft.com/office/officeart/2005/8/layout/vList2"/>
    <dgm:cxn modelId="{76F76BF7-83A8-42EE-B75F-73D93C0060F4}" srcId="{FBF77FF0-E861-4753-9FC8-1DC50F399BFD}" destId="{E0C77BB6-8AC9-417E-A866-C74207D5BDFC}" srcOrd="0" destOrd="0" parTransId="{BB0854AD-56AB-493C-B10D-3101F8509C5C}" sibTransId="{759CA7BA-21A1-4731-80D4-40FD4F87055A}"/>
    <dgm:cxn modelId="{DB0BCF2B-D743-432A-8885-92E25DE66935}" type="presParOf" srcId="{8C0480CA-B435-49C1-817B-C4751657B005}" destId="{98943015-2B69-481C-AA74-58045EA45BD3}" srcOrd="0" destOrd="0" presId="urn:microsoft.com/office/officeart/2005/8/layout/vList2"/>
    <dgm:cxn modelId="{E08165D9-9F84-407B-99A8-685DAECF4DD5}" type="presParOf" srcId="{8C0480CA-B435-49C1-817B-C4751657B005}" destId="{C0339E39-FDCB-4081-84A9-68E77C509EEA}" srcOrd="1" destOrd="0" presId="urn:microsoft.com/office/officeart/2005/8/layout/vList2"/>
    <dgm:cxn modelId="{31A8B457-5915-452C-8609-62E1F87B7FF1}" type="presParOf" srcId="{8C0480CA-B435-49C1-817B-C4751657B005}" destId="{F8B67AFC-B8FE-4E75-BE64-3B2A96A80F4B}" srcOrd="2" destOrd="0" presId="urn:microsoft.com/office/officeart/2005/8/layout/vList2"/>
    <dgm:cxn modelId="{14BF4F3B-2293-4A08-ACF4-20AB7879AE80}" type="presParOf" srcId="{8C0480CA-B435-49C1-817B-C4751657B005}" destId="{FEB45442-D4B7-48F1-9EA6-3AD08E7A4449}" srcOrd="3" destOrd="0" presId="urn:microsoft.com/office/officeart/2005/8/layout/vList2"/>
    <dgm:cxn modelId="{FA7AA467-5D37-468B-ACA9-BF36573CBEB1}" type="presParOf" srcId="{8C0480CA-B435-49C1-817B-C4751657B005}" destId="{B0C37F01-21FB-4A02-82B6-3A875B4ED1E7}" srcOrd="4" destOrd="0" presId="urn:microsoft.com/office/officeart/2005/8/layout/vList2"/>
    <dgm:cxn modelId="{2831987C-078C-4071-9AE5-89FC814B273A}" type="presParOf" srcId="{8C0480CA-B435-49C1-817B-C4751657B005}" destId="{3BD4DB51-2741-4FEB-B5BD-77225F528ECF}" srcOrd="5" destOrd="0" presId="urn:microsoft.com/office/officeart/2005/8/layout/vList2"/>
    <dgm:cxn modelId="{242FF4CC-48D8-4CC1-A2AA-2FD1095CE320}" type="presParOf" srcId="{8C0480CA-B435-49C1-817B-C4751657B005}" destId="{865BB7ED-54FA-42F2-B8AD-4B11F5B499CD}" srcOrd="6" destOrd="0" presId="urn:microsoft.com/office/officeart/2005/8/layout/vList2"/>
    <dgm:cxn modelId="{523C6CB6-A7FD-42FE-A939-A22E3BD2D156}" type="presParOf" srcId="{8C0480CA-B435-49C1-817B-C4751657B005}" destId="{22C67CEE-F180-4766-915E-FABED2864C9D}" srcOrd="7" destOrd="0" presId="urn:microsoft.com/office/officeart/2005/8/layout/vList2"/>
    <dgm:cxn modelId="{0C0AD783-8135-4A34-92F7-7B04A476871F}" type="presParOf" srcId="{8C0480CA-B435-49C1-817B-C4751657B005}" destId="{AF5BB222-FDA6-4790-B1A7-822A092FEE3B}" srcOrd="8" destOrd="0" presId="urn:microsoft.com/office/officeart/2005/8/layout/vList2"/>
    <dgm:cxn modelId="{13A5126A-21F9-44E7-BF35-A97B400843BA}" type="presParOf" srcId="{8C0480CA-B435-49C1-817B-C4751657B005}" destId="{B8E27211-297C-4701-8D83-53AE4088EC03}" srcOrd="9" destOrd="0" presId="urn:microsoft.com/office/officeart/2005/8/layout/vList2"/>
    <dgm:cxn modelId="{7122F7CB-6D69-474C-A70C-C3FB0E1CEEA9}" type="presParOf" srcId="{8C0480CA-B435-49C1-817B-C4751657B005}" destId="{9A41F420-1E8D-4CF5-B2E1-B4175F93900E}" srcOrd="10" destOrd="0" presId="urn:microsoft.com/office/officeart/2005/8/layout/vList2"/>
    <dgm:cxn modelId="{F7046B21-2D69-4E4B-A0C4-4B456E017A36}" type="presParOf" srcId="{8C0480CA-B435-49C1-817B-C4751657B005}" destId="{D5962ECC-8EEA-4D68-A8C5-C3BBFEB6DD3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64C0A-411B-4573-B851-A53081A93E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831C9-D878-4AD1-A155-E52C06BCE441}">
      <dgm:prSet/>
      <dgm:spPr/>
      <dgm:t>
        <a:bodyPr/>
        <a:lstStyle/>
        <a:p>
          <a:pPr marR="0" rtl="0" eaLnBrk="0" fontAlgn="base" latinLnBrk="0" hangingPunct="0"/>
          <a:r>
            <a:rPr lang="en-US" b="0" i="0" baseline="0" dirty="0"/>
            <a:t>The following are the supported versions of Word</a:t>
          </a:r>
          <a:endParaRPr lang="en-US" dirty="0"/>
        </a:p>
      </dgm:t>
    </dgm:pt>
    <dgm:pt modelId="{4DE9F86D-16D2-4FEB-9114-08C1AD2D814F}" type="parTrans" cxnId="{DAE9D202-C647-4D77-ACC6-506427A79E5B}">
      <dgm:prSet/>
      <dgm:spPr/>
      <dgm:t>
        <a:bodyPr/>
        <a:lstStyle/>
        <a:p>
          <a:endParaRPr lang="en-US"/>
        </a:p>
      </dgm:t>
    </dgm:pt>
    <dgm:pt modelId="{54FBFE66-7D7A-4036-9561-695D778CF045}" type="sibTrans" cxnId="{DAE9D202-C647-4D77-ACC6-506427A79E5B}">
      <dgm:prSet/>
      <dgm:spPr/>
      <dgm:t>
        <a:bodyPr/>
        <a:lstStyle/>
        <a:p>
          <a:endParaRPr lang="en-US"/>
        </a:p>
      </dgm:t>
    </dgm:pt>
    <dgm:pt modelId="{02D5D837-BE65-4B51-953C-292C92A991DF}" type="pres">
      <dgm:prSet presAssocID="{65264C0A-411B-4573-B851-A53081A93E5B}" presName="linear" presStyleCnt="0">
        <dgm:presLayoutVars>
          <dgm:animLvl val="lvl"/>
          <dgm:resizeHandles val="exact"/>
        </dgm:presLayoutVars>
      </dgm:prSet>
      <dgm:spPr/>
    </dgm:pt>
    <dgm:pt modelId="{E0287E18-758D-4E6A-9CB8-1CDC2B0F4089}" type="pres">
      <dgm:prSet presAssocID="{5DA831C9-D878-4AD1-A155-E52C06BCE441}" presName="parentText" presStyleLbl="node1" presStyleIdx="0" presStyleCnt="1" custScaleY="100326">
        <dgm:presLayoutVars>
          <dgm:chMax val="0"/>
          <dgm:bulletEnabled val="1"/>
        </dgm:presLayoutVars>
      </dgm:prSet>
      <dgm:spPr/>
    </dgm:pt>
  </dgm:ptLst>
  <dgm:cxnLst>
    <dgm:cxn modelId="{DAE9D202-C647-4D77-ACC6-506427A79E5B}" srcId="{65264C0A-411B-4573-B851-A53081A93E5B}" destId="{5DA831C9-D878-4AD1-A155-E52C06BCE441}" srcOrd="0" destOrd="0" parTransId="{4DE9F86D-16D2-4FEB-9114-08C1AD2D814F}" sibTransId="{54FBFE66-7D7A-4036-9561-695D778CF045}"/>
    <dgm:cxn modelId="{B59CC9A8-5D1F-4AB2-9A27-64C474C67975}" type="presOf" srcId="{5DA831C9-D878-4AD1-A155-E52C06BCE441}" destId="{E0287E18-758D-4E6A-9CB8-1CDC2B0F4089}" srcOrd="0" destOrd="0" presId="urn:microsoft.com/office/officeart/2005/8/layout/vList2"/>
    <dgm:cxn modelId="{79830341-46A0-4E67-A155-FBF1EE462C85}" type="presOf" srcId="{65264C0A-411B-4573-B851-A53081A93E5B}" destId="{02D5D837-BE65-4B51-953C-292C92A991DF}" srcOrd="0" destOrd="0" presId="urn:microsoft.com/office/officeart/2005/8/layout/vList2"/>
    <dgm:cxn modelId="{E0A1B4F8-E338-4668-863C-F672690C0D76}" type="presParOf" srcId="{02D5D837-BE65-4B51-953C-292C92A991DF}" destId="{E0287E18-758D-4E6A-9CB8-1CDC2B0F408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31BF5C-FB79-4A92-A4E3-9C9FFC171F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90EE46-8CE4-4975-B477-A96E36C8075B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 dirty="0"/>
            <a:t>Works on a single record</a:t>
          </a:r>
        </a:p>
      </dgm:t>
    </dgm:pt>
    <dgm:pt modelId="{91715156-5FC4-4F2D-B5FA-A9324A035B6A}" type="parTrans" cxnId="{90E5546C-D363-4370-8F08-BCB5BD26F170}">
      <dgm:prSet/>
      <dgm:spPr/>
      <dgm:t>
        <a:bodyPr/>
        <a:lstStyle/>
        <a:p>
          <a:endParaRPr lang="en-US"/>
        </a:p>
      </dgm:t>
    </dgm:pt>
    <dgm:pt modelId="{6F5CF4F5-AF5F-49F8-AF2A-1EEE4386252C}" type="sibTrans" cxnId="{90E5546C-D363-4370-8F08-BCB5BD26F170}">
      <dgm:prSet/>
      <dgm:spPr/>
      <dgm:t>
        <a:bodyPr/>
        <a:lstStyle/>
        <a:p>
          <a:endParaRPr lang="en-US"/>
        </a:p>
      </dgm:t>
    </dgm:pt>
    <dgm:pt modelId="{40F630D7-72D0-444C-B4C0-B945455DF18A}">
      <dgm:prSet/>
      <dgm:spPr/>
      <dgm:t>
        <a:bodyPr/>
        <a:lstStyle/>
        <a:p>
          <a:pPr rtl="0" eaLnBrk="1" latinLnBrk="0" hangingPunct="1"/>
          <a:r>
            <a:rPr lang="en-US"/>
            <a:t>Clicking </a:t>
          </a:r>
          <a:r>
            <a:rPr lang="en-US" b="1"/>
            <a:t>Download File</a:t>
          </a:r>
          <a:r>
            <a:rPr lang="en-US"/>
            <a:t> creates and downloads the template</a:t>
          </a:r>
        </a:p>
      </dgm:t>
    </dgm:pt>
    <dgm:pt modelId="{894EB325-29A5-4848-BE1B-FBA2F8CCC39D}" type="parTrans" cxnId="{1705D554-0EA0-4E66-87B7-827B59867E6F}">
      <dgm:prSet/>
      <dgm:spPr/>
      <dgm:t>
        <a:bodyPr/>
        <a:lstStyle/>
        <a:p>
          <a:endParaRPr lang="en-US"/>
        </a:p>
      </dgm:t>
    </dgm:pt>
    <dgm:pt modelId="{7E9881FB-C249-4BF6-82EC-8165AB29F26C}" type="sibTrans" cxnId="{1705D554-0EA0-4E66-87B7-827B59867E6F}">
      <dgm:prSet/>
      <dgm:spPr/>
      <dgm:t>
        <a:bodyPr/>
        <a:lstStyle/>
        <a:p>
          <a:endParaRPr lang="en-US"/>
        </a:p>
      </dgm:t>
    </dgm:pt>
    <dgm:pt modelId="{4758AD25-EA29-4C49-9953-61ECDEB54697}" type="pres">
      <dgm:prSet presAssocID="{3131BF5C-FB79-4A92-A4E3-9C9FFC171F34}" presName="linear" presStyleCnt="0">
        <dgm:presLayoutVars>
          <dgm:animLvl val="lvl"/>
          <dgm:resizeHandles val="exact"/>
        </dgm:presLayoutVars>
      </dgm:prSet>
      <dgm:spPr/>
    </dgm:pt>
    <dgm:pt modelId="{C9469314-A408-488D-BA62-5E91A75D4126}" type="pres">
      <dgm:prSet presAssocID="{8290EE46-8CE4-4975-B477-A96E36C807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B682C4-714A-4A79-B002-E957E67D64FF}" type="pres">
      <dgm:prSet presAssocID="{6F5CF4F5-AF5F-49F8-AF2A-1EEE4386252C}" presName="spacer" presStyleCnt="0"/>
      <dgm:spPr/>
    </dgm:pt>
    <dgm:pt modelId="{E499FEE0-D675-4FC8-BDBA-CA22A54B07BB}" type="pres">
      <dgm:prSet presAssocID="{40F630D7-72D0-444C-B4C0-B945455DF1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EBA3FA-0D32-4B79-B0C6-6851C9B38A06}" type="presOf" srcId="{40F630D7-72D0-444C-B4C0-B945455DF18A}" destId="{E499FEE0-D675-4FC8-BDBA-CA22A54B07BB}" srcOrd="0" destOrd="0" presId="urn:microsoft.com/office/officeart/2005/8/layout/vList2"/>
    <dgm:cxn modelId="{90E5546C-D363-4370-8F08-BCB5BD26F170}" srcId="{3131BF5C-FB79-4A92-A4E3-9C9FFC171F34}" destId="{8290EE46-8CE4-4975-B477-A96E36C8075B}" srcOrd="0" destOrd="0" parTransId="{91715156-5FC4-4F2D-B5FA-A9324A035B6A}" sibTransId="{6F5CF4F5-AF5F-49F8-AF2A-1EEE4386252C}"/>
    <dgm:cxn modelId="{1705D554-0EA0-4E66-87B7-827B59867E6F}" srcId="{3131BF5C-FB79-4A92-A4E3-9C9FFC171F34}" destId="{40F630D7-72D0-444C-B4C0-B945455DF18A}" srcOrd="1" destOrd="0" parTransId="{894EB325-29A5-4848-BE1B-FBA2F8CCC39D}" sibTransId="{7E9881FB-C249-4BF6-82EC-8165AB29F26C}"/>
    <dgm:cxn modelId="{5EEE4E18-5856-40E5-A04B-3FE8A9E45B8B}" type="presOf" srcId="{3131BF5C-FB79-4A92-A4E3-9C9FFC171F34}" destId="{4758AD25-EA29-4C49-9953-61ECDEB54697}" srcOrd="0" destOrd="0" presId="urn:microsoft.com/office/officeart/2005/8/layout/vList2"/>
    <dgm:cxn modelId="{F796BB0B-1224-4029-A877-85753C1BDA7E}" type="presOf" srcId="{8290EE46-8CE4-4975-B477-A96E36C8075B}" destId="{C9469314-A408-488D-BA62-5E91A75D4126}" srcOrd="0" destOrd="0" presId="urn:microsoft.com/office/officeart/2005/8/layout/vList2"/>
    <dgm:cxn modelId="{CF83B254-C8BE-4336-B3A4-E4C5B5C1EFAB}" type="presParOf" srcId="{4758AD25-EA29-4C49-9953-61ECDEB54697}" destId="{C9469314-A408-488D-BA62-5E91A75D4126}" srcOrd="0" destOrd="0" presId="urn:microsoft.com/office/officeart/2005/8/layout/vList2"/>
    <dgm:cxn modelId="{60F1A988-9EF1-4A50-AC6C-94DB71DD5A82}" type="presParOf" srcId="{4758AD25-EA29-4C49-9953-61ECDEB54697}" destId="{56B682C4-714A-4A79-B002-E957E67D64FF}" srcOrd="1" destOrd="0" presId="urn:microsoft.com/office/officeart/2005/8/layout/vList2"/>
    <dgm:cxn modelId="{4E2EDA3A-5A60-4DF1-BEA8-BC2F715CFACB}" type="presParOf" srcId="{4758AD25-EA29-4C49-9953-61ECDEB54697}" destId="{E499FEE0-D675-4FC8-BDBA-CA22A54B07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B213F5-A60C-4D3C-AB6A-197FB46A02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EA42EC-9073-4125-A53A-01C7B170A771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Only use</a:t>
          </a:r>
        </a:p>
      </dgm:t>
    </dgm:pt>
    <dgm:pt modelId="{8C23A392-579B-416A-BDC7-3AA253115114}" type="parTrans" cxnId="{BF18E923-B828-49EA-B539-9F054FB8C8D1}">
      <dgm:prSet/>
      <dgm:spPr/>
      <dgm:t>
        <a:bodyPr/>
        <a:lstStyle/>
        <a:p>
          <a:endParaRPr lang="en-US"/>
        </a:p>
      </dgm:t>
    </dgm:pt>
    <dgm:pt modelId="{F951260F-B1A9-409A-A44D-DD8A305C4BCD}" type="sibTrans" cxnId="{BF18E923-B828-49EA-B539-9F054FB8C8D1}">
      <dgm:prSet/>
      <dgm:spPr/>
      <dgm:t>
        <a:bodyPr/>
        <a:lstStyle/>
        <a:p>
          <a:endParaRPr lang="en-US"/>
        </a:p>
      </dgm:t>
    </dgm:pt>
    <dgm:pt modelId="{704B3953-0C8A-4724-BE48-09D6744F8AC0}">
      <dgm:prSet/>
      <dgm:spPr/>
      <dgm:t>
        <a:bodyPr/>
        <a:lstStyle/>
        <a:p>
          <a:pPr rtl="0" eaLnBrk="1" latinLnBrk="0" hangingPunct="1"/>
          <a:r>
            <a:rPr lang="en-US"/>
            <a:t>Plain Text</a:t>
          </a:r>
        </a:p>
      </dgm:t>
    </dgm:pt>
    <dgm:pt modelId="{909F8362-4542-4E3F-B459-8A1E1D72BB5E}" type="parTrans" cxnId="{3A0CDE1D-D74E-4F3D-A9B2-4E0A89C85A96}">
      <dgm:prSet/>
      <dgm:spPr/>
      <dgm:t>
        <a:bodyPr/>
        <a:lstStyle/>
        <a:p>
          <a:endParaRPr lang="en-US"/>
        </a:p>
      </dgm:t>
    </dgm:pt>
    <dgm:pt modelId="{777D66C3-03AC-4A70-95EA-3AFFCF38283F}" type="sibTrans" cxnId="{3A0CDE1D-D74E-4F3D-A9B2-4E0A89C85A96}">
      <dgm:prSet/>
      <dgm:spPr/>
      <dgm:t>
        <a:bodyPr/>
        <a:lstStyle/>
        <a:p>
          <a:endParaRPr lang="en-US"/>
        </a:p>
      </dgm:t>
    </dgm:pt>
    <dgm:pt modelId="{B7519DA5-3F13-4FC4-AA85-72767346C425}">
      <dgm:prSet/>
      <dgm:spPr/>
      <dgm:t>
        <a:bodyPr/>
        <a:lstStyle/>
        <a:p>
          <a:pPr rtl="0" eaLnBrk="1" latinLnBrk="0" hangingPunct="1"/>
          <a:r>
            <a:rPr lang="en-US"/>
            <a:t>Picture</a:t>
          </a:r>
        </a:p>
      </dgm:t>
    </dgm:pt>
    <dgm:pt modelId="{B0D056F1-2211-4B98-ADFC-BDACFDBEA573}" type="parTrans" cxnId="{74D96562-B247-4560-B9BE-548CC75513E9}">
      <dgm:prSet/>
      <dgm:spPr/>
      <dgm:t>
        <a:bodyPr/>
        <a:lstStyle/>
        <a:p>
          <a:endParaRPr lang="en-US"/>
        </a:p>
      </dgm:t>
    </dgm:pt>
    <dgm:pt modelId="{040175AC-8B1D-459F-B129-B4EE9EED4726}" type="sibTrans" cxnId="{74D96562-B247-4560-B9BE-548CC75513E9}">
      <dgm:prSet/>
      <dgm:spPr/>
      <dgm:t>
        <a:bodyPr/>
        <a:lstStyle/>
        <a:p>
          <a:endParaRPr lang="en-US"/>
        </a:p>
      </dgm:t>
    </dgm:pt>
    <dgm:pt modelId="{0D323619-A42E-4025-8AC2-8E6FA2C4B85E}" type="pres">
      <dgm:prSet presAssocID="{3BB213F5-A60C-4D3C-AB6A-197FB46A0235}" presName="linear" presStyleCnt="0">
        <dgm:presLayoutVars>
          <dgm:animLvl val="lvl"/>
          <dgm:resizeHandles val="exact"/>
        </dgm:presLayoutVars>
      </dgm:prSet>
      <dgm:spPr/>
    </dgm:pt>
    <dgm:pt modelId="{B81C69FE-6666-463A-884C-25906DA93E38}" type="pres">
      <dgm:prSet presAssocID="{71EA42EC-9073-4125-A53A-01C7B170A7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AF5A1E-6B35-49A1-A872-D5DA2733B037}" type="pres">
      <dgm:prSet presAssocID="{71EA42EC-9073-4125-A53A-01C7B170A7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F9E476-8DD9-4942-9D96-480F5333BEA5}" type="presOf" srcId="{71EA42EC-9073-4125-A53A-01C7B170A771}" destId="{B81C69FE-6666-463A-884C-25906DA93E38}" srcOrd="0" destOrd="0" presId="urn:microsoft.com/office/officeart/2005/8/layout/vList2"/>
    <dgm:cxn modelId="{221AE959-FCC0-41DE-B901-E95FB79A01AB}" type="presOf" srcId="{704B3953-0C8A-4724-BE48-09D6744F8AC0}" destId="{3BAF5A1E-6B35-49A1-A872-D5DA2733B037}" srcOrd="0" destOrd="0" presId="urn:microsoft.com/office/officeart/2005/8/layout/vList2"/>
    <dgm:cxn modelId="{BF18E923-B828-49EA-B539-9F054FB8C8D1}" srcId="{3BB213F5-A60C-4D3C-AB6A-197FB46A0235}" destId="{71EA42EC-9073-4125-A53A-01C7B170A771}" srcOrd="0" destOrd="0" parTransId="{8C23A392-579B-416A-BDC7-3AA253115114}" sibTransId="{F951260F-B1A9-409A-A44D-DD8A305C4BCD}"/>
    <dgm:cxn modelId="{74D96562-B247-4560-B9BE-548CC75513E9}" srcId="{71EA42EC-9073-4125-A53A-01C7B170A771}" destId="{B7519DA5-3F13-4FC4-AA85-72767346C425}" srcOrd="1" destOrd="0" parTransId="{B0D056F1-2211-4B98-ADFC-BDACFDBEA573}" sibTransId="{040175AC-8B1D-459F-B129-B4EE9EED4726}"/>
    <dgm:cxn modelId="{0BF03C92-B35A-4378-B8CA-1931A4618110}" type="presOf" srcId="{3BB213F5-A60C-4D3C-AB6A-197FB46A0235}" destId="{0D323619-A42E-4025-8AC2-8E6FA2C4B85E}" srcOrd="0" destOrd="0" presId="urn:microsoft.com/office/officeart/2005/8/layout/vList2"/>
    <dgm:cxn modelId="{3A0CDE1D-D74E-4F3D-A9B2-4E0A89C85A96}" srcId="{71EA42EC-9073-4125-A53A-01C7B170A771}" destId="{704B3953-0C8A-4724-BE48-09D6744F8AC0}" srcOrd="0" destOrd="0" parTransId="{909F8362-4542-4E3F-B459-8A1E1D72BB5E}" sibTransId="{777D66C3-03AC-4A70-95EA-3AFFCF38283F}"/>
    <dgm:cxn modelId="{3783C6E9-AEE5-48A4-BE87-69E16D56D46F}" type="presOf" srcId="{B7519DA5-3F13-4FC4-AA85-72767346C425}" destId="{3BAF5A1E-6B35-49A1-A872-D5DA2733B037}" srcOrd="0" destOrd="1" presId="urn:microsoft.com/office/officeart/2005/8/layout/vList2"/>
    <dgm:cxn modelId="{2409FB53-C02E-498F-8866-3EB89B55D15A}" type="presParOf" srcId="{0D323619-A42E-4025-8AC2-8E6FA2C4B85E}" destId="{B81C69FE-6666-463A-884C-25906DA93E38}" srcOrd="0" destOrd="0" presId="urn:microsoft.com/office/officeart/2005/8/layout/vList2"/>
    <dgm:cxn modelId="{65D9BB8E-DB74-446E-90AD-5E23CC60D676}" type="presParOf" srcId="{0D323619-A42E-4025-8AC2-8E6FA2C4B85E}" destId="{3BAF5A1E-6B35-49A1-A872-D5DA2733B0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5EF66-0B8E-48C7-8C63-B05FEED4F2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2F998E-2077-44CC-8CB0-508880C5AB6E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 dirty="0"/>
            <a:t>System views only</a:t>
          </a:r>
        </a:p>
      </dgm:t>
    </dgm:pt>
    <dgm:pt modelId="{DBC52C01-195A-4C18-AE70-1949F1FD3EAA}" type="parTrans" cxnId="{868BF3DA-F1FC-4506-863C-7E8971246AD5}">
      <dgm:prSet/>
      <dgm:spPr/>
      <dgm:t>
        <a:bodyPr/>
        <a:lstStyle/>
        <a:p>
          <a:endParaRPr lang="en-US"/>
        </a:p>
      </dgm:t>
    </dgm:pt>
    <dgm:pt modelId="{B535B912-0D9B-4199-8948-D479A477A7D7}" type="sibTrans" cxnId="{868BF3DA-F1FC-4506-863C-7E8971246AD5}">
      <dgm:prSet/>
      <dgm:spPr/>
      <dgm:t>
        <a:bodyPr/>
        <a:lstStyle/>
        <a:p>
          <a:endParaRPr lang="en-US"/>
        </a:p>
      </dgm:t>
    </dgm:pt>
    <dgm:pt modelId="{D46025AC-4854-4162-8770-BF0A307DF4CB}">
      <dgm:prSet/>
      <dgm:spPr/>
      <dgm:t>
        <a:bodyPr/>
        <a:lstStyle/>
        <a:p>
          <a:pPr rtl="0" eaLnBrk="1" latinLnBrk="0" hangingPunct="1"/>
          <a:r>
            <a:rPr lang="en-US"/>
            <a:t>You may select the columns to export</a:t>
          </a:r>
        </a:p>
      </dgm:t>
    </dgm:pt>
    <dgm:pt modelId="{B6C4E789-D35F-4A44-BA04-F69B5F042A09}" type="parTrans" cxnId="{9BB9245A-6872-40CF-B9EA-D6310F300243}">
      <dgm:prSet/>
      <dgm:spPr/>
      <dgm:t>
        <a:bodyPr/>
        <a:lstStyle/>
        <a:p>
          <a:endParaRPr lang="en-US"/>
        </a:p>
      </dgm:t>
    </dgm:pt>
    <dgm:pt modelId="{D36EA517-698C-4A2D-859C-330008A27436}" type="sibTrans" cxnId="{9BB9245A-6872-40CF-B9EA-D6310F300243}">
      <dgm:prSet/>
      <dgm:spPr/>
      <dgm:t>
        <a:bodyPr/>
        <a:lstStyle/>
        <a:p>
          <a:endParaRPr lang="en-US"/>
        </a:p>
      </dgm:t>
    </dgm:pt>
    <dgm:pt modelId="{4C0A97A3-C0E1-4939-A442-3517A8EAA7A0}">
      <dgm:prSet/>
      <dgm:spPr/>
      <dgm:t>
        <a:bodyPr/>
        <a:lstStyle/>
        <a:p>
          <a:pPr rtl="0" eaLnBrk="1" latinLnBrk="0" hangingPunct="1"/>
          <a:r>
            <a:rPr lang="en-US"/>
            <a:t>Only entity fields may be exported</a:t>
          </a:r>
        </a:p>
      </dgm:t>
    </dgm:pt>
    <dgm:pt modelId="{781ADAA5-0E19-407C-AD02-0551F96E9A63}" type="parTrans" cxnId="{B76A8B3A-D870-4AD9-AD27-5C3653E6DA6A}">
      <dgm:prSet/>
      <dgm:spPr/>
      <dgm:t>
        <a:bodyPr/>
        <a:lstStyle/>
        <a:p>
          <a:endParaRPr lang="en-US"/>
        </a:p>
      </dgm:t>
    </dgm:pt>
    <dgm:pt modelId="{85E9D89C-6C57-4FE5-A785-3A6A03576E35}" type="sibTrans" cxnId="{B76A8B3A-D870-4AD9-AD27-5C3653E6DA6A}">
      <dgm:prSet/>
      <dgm:spPr/>
      <dgm:t>
        <a:bodyPr/>
        <a:lstStyle/>
        <a:p>
          <a:endParaRPr lang="en-US"/>
        </a:p>
      </dgm:t>
    </dgm:pt>
    <dgm:pt modelId="{F250280F-7962-47FC-9E12-71B5AA32C0A1}">
      <dgm:prSet/>
      <dgm:spPr/>
      <dgm:t>
        <a:bodyPr/>
        <a:lstStyle/>
        <a:p>
          <a:pPr rtl="0" eaLnBrk="1" latinLnBrk="0" hangingPunct="1"/>
          <a:r>
            <a:rPr lang="en-US"/>
            <a:t>Clicking </a:t>
          </a:r>
          <a:r>
            <a:rPr lang="en-US" b="1"/>
            <a:t>Download File</a:t>
          </a:r>
          <a:r>
            <a:rPr lang="en-US"/>
            <a:t> creates and downloads the template</a:t>
          </a:r>
        </a:p>
      </dgm:t>
    </dgm:pt>
    <dgm:pt modelId="{7C3FB85C-37ED-4A84-89DA-D45DE57DD966}" type="parTrans" cxnId="{3EDF73E8-7C2C-49FB-8425-4E0BCE95FE79}">
      <dgm:prSet/>
      <dgm:spPr/>
      <dgm:t>
        <a:bodyPr/>
        <a:lstStyle/>
        <a:p>
          <a:endParaRPr lang="en-US"/>
        </a:p>
      </dgm:t>
    </dgm:pt>
    <dgm:pt modelId="{F0DDBB54-997E-4A29-BEAD-B1D710D2AFE0}" type="sibTrans" cxnId="{3EDF73E8-7C2C-49FB-8425-4E0BCE95FE79}">
      <dgm:prSet/>
      <dgm:spPr/>
      <dgm:t>
        <a:bodyPr/>
        <a:lstStyle/>
        <a:p>
          <a:endParaRPr lang="en-US"/>
        </a:p>
      </dgm:t>
    </dgm:pt>
    <dgm:pt modelId="{33CCBD94-E90F-4427-9B36-6C5059947596}" type="pres">
      <dgm:prSet presAssocID="{D9A5EF66-0B8E-48C7-8C63-B05FEED4F288}" presName="linear" presStyleCnt="0">
        <dgm:presLayoutVars>
          <dgm:animLvl val="lvl"/>
          <dgm:resizeHandles val="exact"/>
        </dgm:presLayoutVars>
      </dgm:prSet>
      <dgm:spPr/>
    </dgm:pt>
    <dgm:pt modelId="{BC1BD781-5015-43B3-A8F9-ECFD8ABA6ACF}" type="pres">
      <dgm:prSet presAssocID="{D22F998E-2077-44CC-8CB0-508880C5AB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860E17-FAF0-400B-910E-20365D589FC2}" type="pres">
      <dgm:prSet presAssocID="{B535B912-0D9B-4199-8948-D479A477A7D7}" presName="spacer" presStyleCnt="0"/>
      <dgm:spPr/>
    </dgm:pt>
    <dgm:pt modelId="{4E427CBA-FDC1-4BB6-B9A8-DBA660E86C9B}" type="pres">
      <dgm:prSet presAssocID="{D46025AC-4854-4162-8770-BF0A307DF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F5CA37-E378-4E4E-B5E0-0E38E9BC71D9}" type="pres">
      <dgm:prSet presAssocID="{D36EA517-698C-4A2D-859C-330008A27436}" presName="spacer" presStyleCnt="0"/>
      <dgm:spPr/>
    </dgm:pt>
    <dgm:pt modelId="{6A08624C-1095-4EF6-B018-E12ECB885F45}" type="pres">
      <dgm:prSet presAssocID="{4C0A97A3-C0E1-4939-A442-3517A8EAA7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F61E15-C00C-45D2-89F8-EA389E1E00A2}" type="pres">
      <dgm:prSet presAssocID="{85E9D89C-6C57-4FE5-A785-3A6A03576E35}" presName="spacer" presStyleCnt="0"/>
      <dgm:spPr/>
    </dgm:pt>
    <dgm:pt modelId="{DD3ED112-41D6-4AEB-BE5B-1986250D2130}" type="pres">
      <dgm:prSet presAssocID="{F250280F-7962-47FC-9E12-71B5AA32C0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A58C3-E2D4-4C89-8906-3F586F9034E3}" type="presOf" srcId="{F250280F-7962-47FC-9E12-71B5AA32C0A1}" destId="{DD3ED112-41D6-4AEB-BE5B-1986250D2130}" srcOrd="0" destOrd="0" presId="urn:microsoft.com/office/officeart/2005/8/layout/vList2"/>
    <dgm:cxn modelId="{AA19A071-EC9F-478E-8E10-8113200530E3}" type="presOf" srcId="{D9A5EF66-0B8E-48C7-8C63-B05FEED4F288}" destId="{33CCBD94-E90F-4427-9B36-6C5059947596}" srcOrd="0" destOrd="0" presId="urn:microsoft.com/office/officeart/2005/8/layout/vList2"/>
    <dgm:cxn modelId="{3EDF73E8-7C2C-49FB-8425-4E0BCE95FE79}" srcId="{D9A5EF66-0B8E-48C7-8C63-B05FEED4F288}" destId="{F250280F-7962-47FC-9E12-71B5AA32C0A1}" srcOrd="3" destOrd="0" parTransId="{7C3FB85C-37ED-4A84-89DA-D45DE57DD966}" sibTransId="{F0DDBB54-997E-4A29-BEAD-B1D710D2AFE0}"/>
    <dgm:cxn modelId="{696D1FB3-67DF-4178-8123-E16B7A497218}" type="presOf" srcId="{4C0A97A3-C0E1-4939-A442-3517A8EAA7A0}" destId="{6A08624C-1095-4EF6-B018-E12ECB885F45}" srcOrd="0" destOrd="0" presId="urn:microsoft.com/office/officeart/2005/8/layout/vList2"/>
    <dgm:cxn modelId="{9BB9245A-6872-40CF-B9EA-D6310F300243}" srcId="{D9A5EF66-0B8E-48C7-8C63-B05FEED4F288}" destId="{D46025AC-4854-4162-8770-BF0A307DF4CB}" srcOrd="1" destOrd="0" parTransId="{B6C4E789-D35F-4A44-BA04-F69B5F042A09}" sibTransId="{D36EA517-698C-4A2D-859C-330008A27436}"/>
    <dgm:cxn modelId="{B76A8B3A-D870-4AD9-AD27-5C3653E6DA6A}" srcId="{D9A5EF66-0B8E-48C7-8C63-B05FEED4F288}" destId="{4C0A97A3-C0E1-4939-A442-3517A8EAA7A0}" srcOrd="2" destOrd="0" parTransId="{781ADAA5-0E19-407C-AD02-0551F96E9A63}" sibTransId="{85E9D89C-6C57-4FE5-A785-3A6A03576E35}"/>
    <dgm:cxn modelId="{6D64DD9B-26DD-4F4B-B7AF-D0A9CB08CEF6}" type="presOf" srcId="{D46025AC-4854-4162-8770-BF0A307DF4CB}" destId="{4E427CBA-FDC1-4BB6-B9A8-DBA660E86C9B}" srcOrd="0" destOrd="0" presId="urn:microsoft.com/office/officeart/2005/8/layout/vList2"/>
    <dgm:cxn modelId="{868BF3DA-F1FC-4506-863C-7E8971246AD5}" srcId="{D9A5EF66-0B8E-48C7-8C63-B05FEED4F288}" destId="{D22F998E-2077-44CC-8CB0-508880C5AB6E}" srcOrd="0" destOrd="0" parTransId="{DBC52C01-195A-4C18-AE70-1949F1FD3EAA}" sibTransId="{B535B912-0D9B-4199-8948-D479A477A7D7}"/>
    <dgm:cxn modelId="{202F5C40-CE7A-4932-9A14-933D6C237B9C}" type="presOf" srcId="{D22F998E-2077-44CC-8CB0-508880C5AB6E}" destId="{BC1BD781-5015-43B3-A8F9-ECFD8ABA6ACF}" srcOrd="0" destOrd="0" presId="urn:microsoft.com/office/officeart/2005/8/layout/vList2"/>
    <dgm:cxn modelId="{C0531A68-AC39-4DAB-91DC-ED8AB9B2EEA1}" type="presParOf" srcId="{33CCBD94-E90F-4427-9B36-6C5059947596}" destId="{BC1BD781-5015-43B3-A8F9-ECFD8ABA6ACF}" srcOrd="0" destOrd="0" presId="urn:microsoft.com/office/officeart/2005/8/layout/vList2"/>
    <dgm:cxn modelId="{342E7DCE-A8CC-45E7-A335-EE1E4812F4B8}" type="presParOf" srcId="{33CCBD94-E90F-4427-9B36-6C5059947596}" destId="{7E860E17-FAF0-400B-910E-20365D589FC2}" srcOrd="1" destOrd="0" presId="urn:microsoft.com/office/officeart/2005/8/layout/vList2"/>
    <dgm:cxn modelId="{85A19C32-89D4-4731-BFE9-D71F89D70086}" type="presParOf" srcId="{33CCBD94-E90F-4427-9B36-6C5059947596}" destId="{4E427CBA-FDC1-4BB6-B9A8-DBA660E86C9B}" srcOrd="2" destOrd="0" presId="urn:microsoft.com/office/officeart/2005/8/layout/vList2"/>
    <dgm:cxn modelId="{7A586259-DBE6-49FC-B326-E4AE904432B7}" type="presParOf" srcId="{33CCBD94-E90F-4427-9B36-6C5059947596}" destId="{D7F5CA37-E378-4E4E-B5E0-0E38E9BC71D9}" srcOrd="3" destOrd="0" presId="urn:microsoft.com/office/officeart/2005/8/layout/vList2"/>
    <dgm:cxn modelId="{18CE5155-9788-497B-95D4-6EDB488F9A35}" type="presParOf" srcId="{33CCBD94-E90F-4427-9B36-6C5059947596}" destId="{6A08624C-1095-4EF6-B018-E12ECB885F45}" srcOrd="4" destOrd="0" presId="urn:microsoft.com/office/officeart/2005/8/layout/vList2"/>
    <dgm:cxn modelId="{5EB49B30-2F05-477D-A724-1D3EBF2C8D7E}" type="presParOf" srcId="{33CCBD94-E90F-4427-9B36-6C5059947596}" destId="{BEF61E15-C00C-45D2-89F8-EA389E1E00A2}" srcOrd="5" destOrd="0" presId="urn:microsoft.com/office/officeart/2005/8/layout/vList2"/>
    <dgm:cxn modelId="{7EA01BF0-D87F-43A4-8147-9D57B0BDB23D}" type="presParOf" srcId="{33CCBD94-E90F-4427-9B36-6C5059947596}" destId="{DD3ED112-41D6-4AEB-BE5B-1986250D21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A83A2D-4A7D-4A55-8682-6CD7865FDB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95072-F328-4767-BFED-7952AB32B51A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You may re-import the data from a template-generated Excel template if you do not change the worksheet layout</a:t>
          </a:r>
        </a:p>
      </dgm:t>
    </dgm:pt>
    <dgm:pt modelId="{71B77E8A-A4FE-4912-9A36-71D8615A6202}" type="parTrans" cxnId="{649258F9-E5E1-4BBA-9F6D-CBC09A942F34}">
      <dgm:prSet/>
      <dgm:spPr/>
      <dgm:t>
        <a:bodyPr/>
        <a:lstStyle/>
        <a:p>
          <a:endParaRPr lang="en-US"/>
        </a:p>
      </dgm:t>
    </dgm:pt>
    <dgm:pt modelId="{4B4982D0-F15F-4ED3-84CC-35A962E588B1}" type="sibTrans" cxnId="{649258F9-E5E1-4BBA-9F6D-CBC09A942F34}">
      <dgm:prSet/>
      <dgm:spPr/>
      <dgm:t>
        <a:bodyPr/>
        <a:lstStyle/>
        <a:p>
          <a:endParaRPr lang="en-US"/>
        </a:p>
      </dgm:t>
    </dgm:pt>
    <dgm:pt modelId="{359BBC78-BD86-43A8-B21F-04A0F0A73E79}">
      <dgm:prSet/>
      <dgm:spPr/>
      <dgm:t>
        <a:bodyPr/>
        <a:lstStyle/>
        <a:p>
          <a:pPr rtl="0" eaLnBrk="1" latinLnBrk="0" hangingPunct="1"/>
          <a:r>
            <a:rPr lang="en-US" dirty="0"/>
            <a:t>Rows and columns only</a:t>
          </a:r>
        </a:p>
      </dgm:t>
    </dgm:pt>
    <dgm:pt modelId="{7C1B323A-BED8-4CA1-9A7E-9305F7DA2484}" type="parTrans" cxnId="{53D50A5C-6423-42A9-AB23-8811E0FB0AC1}">
      <dgm:prSet/>
      <dgm:spPr/>
      <dgm:t>
        <a:bodyPr/>
        <a:lstStyle/>
        <a:p>
          <a:endParaRPr lang="en-US"/>
        </a:p>
      </dgm:t>
    </dgm:pt>
    <dgm:pt modelId="{EB84AE7D-AF5F-4517-AEF7-DF97551A99A2}" type="sibTrans" cxnId="{53D50A5C-6423-42A9-AB23-8811E0FB0AC1}">
      <dgm:prSet/>
      <dgm:spPr/>
      <dgm:t>
        <a:bodyPr/>
        <a:lstStyle/>
        <a:p>
          <a:endParaRPr lang="en-US"/>
        </a:p>
      </dgm:t>
    </dgm:pt>
    <dgm:pt modelId="{085FF032-32E6-4E7C-AE00-47DD24F2E382}">
      <dgm:prSet/>
      <dgm:spPr/>
      <dgm:t>
        <a:bodyPr/>
        <a:lstStyle/>
        <a:p>
          <a:pPr rtl="0" eaLnBrk="1" latinLnBrk="0" hangingPunct="1"/>
          <a:r>
            <a:rPr lang="en-US"/>
            <a:t>Do not modify columns A-C</a:t>
          </a:r>
        </a:p>
      </dgm:t>
    </dgm:pt>
    <dgm:pt modelId="{1153CCB3-7AAE-4CA8-9CE0-D4432813A222}" type="parTrans" cxnId="{69061884-4FA8-424D-AABE-18E02B1D73B8}">
      <dgm:prSet/>
      <dgm:spPr/>
      <dgm:t>
        <a:bodyPr/>
        <a:lstStyle/>
        <a:p>
          <a:endParaRPr lang="en-US"/>
        </a:p>
      </dgm:t>
    </dgm:pt>
    <dgm:pt modelId="{D788E0EA-330D-46B4-8759-74B84C7A4A8F}" type="sibTrans" cxnId="{69061884-4FA8-424D-AABE-18E02B1D73B8}">
      <dgm:prSet/>
      <dgm:spPr/>
      <dgm:t>
        <a:bodyPr/>
        <a:lstStyle/>
        <a:p>
          <a:endParaRPr lang="en-US"/>
        </a:p>
      </dgm:t>
    </dgm:pt>
    <dgm:pt modelId="{178C930E-C64C-46BA-A727-24CD56C68C8D}">
      <dgm:prSet/>
      <dgm:spPr/>
      <dgm:t>
        <a:bodyPr/>
        <a:lstStyle/>
        <a:p>
          <a:pPr rtl="0" eaLnBrk="1" latinLnBrk="0" hangingPunct="1"/>
          <a:r>
            <a:rPr lang="en-US"/>
            <a:t>Do not create a pivot table</a:t>
          </a:r>
        </a:p>
      </dgm:t>
    </dgm:pt>
    <dgm:pt modelId="{E8D3F25C-A4C6-4F67-8DBF-549423B7776F}" type="parTrans" cxnId="{E6743FC4-E1E6-4EC2-8385-022E0C9E3F89}">
      <dgm:prSet/>
      <dgm:spPr/>
      <dgm:t>
        <a:bodyPr/>
        <a:lstStyle/>
        <a:p>
          <a:endParaRPr lang="en-US"/>
        </a:p>
      </dgm:t>
    </dgm:pt>
    <dgm:pt modelId="{8E993F5A-D8CC-4C8D-B578-FCB45EA3E987}" type="sibTrans" cxnId="{E6743FC4-E1E6-4EC2-8385-022E0C9E3F89}">
      <dgm:prSet/>
      <dgm:spPr/>
      <dgm:t>
        <a:bodyPr/>
        <a:lstStyle/>
        <a:p>
          <a:endParaRPr lang="en-US"/>
        </a:p>
      </dgm:t>
    </dgm:pt>
    <dgm:pt modelId="{B43C827B-8BB1-4924-A7B5-7CE6548F527E}">
      <dgm:prSet/>
      <dgm:spPr/>
      <dgm:t>
        <a:bodyPr/>
        <a:lstStyle/>
        <a:p>
          <a:pPr rtl="0" eaLnBrk="1" latinLnBrk="0" hangingPunct="1"/>
          <a:r>
            <a:rPr lang="en-US"/>
            <a:t>Standard re-import rules apply</a:t>
          </a:r>
        </a:p>
      </dgm:t>
    </dgm:pt>
    <dgm:pt modelId="{30E013F8-113C-4D82-A19B-AA8C4BFA1691}" type="parTrans" cxnId="{74CF3FCE-3282-48E4-A2C6-153A29821E1B}">
      <dgm:prSet/>
      <dgm:spPr/>
      <dgm:t>
        <a:bodyPr/>
        <a:lstStyle/>
        <a:p>
          <a:endParaRPr lang="en-US"/>
        </a:p>
      </dgm:t>
    </dgm:pt>
    <dgm:pt modelId="{11BC60D3-6B49-467B-B006-513DB6BED9A5}" type="sibTrans" cxnId="{74CF3FCE-3282-48E4-A2C6-153A29821E1B}">
      <dgm:prSet/>
      <dgm:spPr/>
      <dgm:t>
        <a:bodyPr/>
        <a:lstStyle/>
        <a:p>
          <a:endParaRPr lang="en-US"/>
        </a:p>
      </dgm:t>
    </dgm:pt>
    <dgm:pt modelId="{6F95D9F4-4DCA-46EA-B46D-280C28EE8678}" type="pres">
      <dgm:prSet presAssocID="{4BA83A2D-4A7D-4A55-8682-6CD7865FDB73}" presName="linear" presStyleCnt="0">
        <dgm:presLayoutVars>
          <dgm:animLvl val="lvl"/>
          <dgm:resizeHandles val="exact"/>
        </dgm:presLayoutVars>
      </dgm:prSet>
      <dgm:spPr/>
    </dgm:pt>
    <dgm:pt modelId="{64B0347B-70F1-4F60-8A05-E9562B4FDDCC}" type="pres">
      <dgm:prSet presAssocID="{15095072-F328-4767-BFED-7952AB32B5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309E6E-BA29-44D5-87A0-5C5FDE3AA756}" type="pres">
      <dgm:prSet presAssocID="{15095072-F328-4767-BFED-7952AB32B5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061884-4FA8-424D-AABE-18E02B1D73B8}" srcId="{15095072-F328-4767-BFED-7952AB32B51A}" destId="{085FF032-32E6-4E7C-AE00-47DD24F2E382}" srcOrd="1" destOrd="0" parTransId="{1153CCB3-7AAE-4CA8-9CE0-D4432813A222}" sibTransId="{D788E0EA-330D-46B4-8759-74B84C7A4A8F}"/>
    <dgm:cxn modelId="{D770A090-D1DA-4807-B51A-7C068CDEADBA}" type="presOf" srcId="{4BA83A2D-4A7D-4A55-8682-6CD7865FDB73}" destId="{6F95D9F4-4DCA-46EA-B46D-280C28EE8678}" srcOrd="0" destOrd="0" presId="urn:microsoft.com/office/officeart/2005/8/layout/vList2"/>
    <dgm:cxn modelId="{649258F9-E5E1-4BBA-9F6D-CBC09A942F34}" srcId="{4BA83A2D-4A7D-4A55-8682-6CD7865FDB73}" destId="{15095072-F328-4767-BFED-7952AB32B51A}" srcOrd="0" destOrd="0" parTransId="{71B77E8A-A4FE-4912-9A36-71D8615A6202}" sibTransId="{4B4982D0-F15F-4ED3-84CC-35A962E588B1}"/>
    <dgm:cxn modelId="{84B4B599-67DE-41AA-802B-FF6E271B0582}" type="presOf" srcId="{359BBC78-BD86-43A8-B21F-04A0F0A73E79}" destId="{3A309E6E-BA29-44D5-87A0-5C5FDE3AA756}" srcOrd="0" destOrd="0" presId="urn:microsoft.com/office/officeart/2005/8/layout/vList2"/>
    <dgm:cxn modelId="{53D50A5C-6423-42A9-AB23-8811E0FB0AC1}" srcId="{15095072-F328-4767-BFED-7952AB32B51A}" destId="{359BBC78-BD86-43A8-B21F-04A0F0A73E79}" srcOrd="0" destOrd="0" parTransId="{7C1B323A-BED8-4CA1-9A7E-9305F7DA2484}" sibTransId="{EB84AE7D-AF5F-4517-AEF7-DF97551A99A2}"/>
    <dgm:cxn modelId="{7B7DBF15-7481-4C4F-BDDC-A0FAA18A2191}" type="presOf" srcId="{085FF032-32E6-4E7C-AE00-47DD24F2E382}" destId="{3A309E6E-BA29-44D5-87A0-5C5FDE3AA756}" srcOrd="0" destOrd="1" presId="urn:microsoft.com/office/officeart/2005/8/layout/vList2"/>
    <dgm:cxn modelId="{E6743FC4-E1E6-4EC2-8385-022E0C9E3F89}" srcId="{15095072-F328-4767-BFED-7952AB32B51A}" destId="{178C930E-C64C-46BA-A727-24CD56C68C8D}" srcOrd="2" destOrd="0" parTransId="{E8D3F25C-A4C6-4F67-8DBF-549423B7776F}" sibTransId="{8E993F5A-D8CC-4C8D-B578-FCB45EA3E987}"/>
    <dgm:cxn modelId="{1EE87BE9-9639-43B5-8F92-92B288E6D2B8}" type="presOf" srcId="{178C930E-C64C-46BA-A727-24CD56C68C8D}" destId="{3A309E6E-BA29-44D5-87A0-5C5FDE3AA756}" srcOrd="0" destOrd="2" presId="urn:microsoft.com/office/officeart/2005/8/layout/vList2"/>
    <dgm:cxn modelId="{F7A57401-CB0F-4D38-9223-458F322FF76C}" type="presOf" srcId="{B43C827B-8BB1-4924-A7B5-7CE6548F527E}" destId="{3A309E6E-BA29-44D5-87A0-5C5FDE3AA756}" srcOrd="0" destOrd="3" presId="urn:microsoft.com/office/officeart/2005/8/layout/vList2"/>
    <dgm:cxn modelId="{74CF3FCE-3282-48E4-A2C6-153A29821E1B}" srcId="{15095072-F328-4767-BFED-7952AB32B51A}" destId="{B43C827B-8BB1-4924-A7B5-7CE6548F527E}" srcOrd="3" destOrd="0" parTransId="{30E013F8-113C-4D82-A19B-AA8C4BFA1691}" sibTransId="{11BC60D3-6B49-467B-B006-513DB6BED9A5}"/>
    <dgm:cxn modelId="{1F414AF0-D591-4CD1-A82E-16778EE44F27}" type="presOf" srcId="{15095072-F328-4767-BFED-7952AB32B51A}" destId="{64B0347B-70F1-4F60-8A05-E9562B4FDDCC}" srcOrd="0" destOrd="0" presId="urn:microsoft.com/office/officeart/2005/8/layout/vList2"/>
    <dgm:cxn modelId="{5E0702B8-5EA3-4A84-9BBA-27E5A9D983C0}" type="presParOf" srcId="{6F95D9F4-4DCA-46EA-B46D-280C28EE8678}" destId="{64B0347B-70F1-4F60-8A05-E9562B4FDDCC}" srcOrd="0" destOrd="0" presId="urn:microsoft.com/office/officeart/2005/8/layout/vList2"/>
    <dgm:cxn modelId="{A49E4C73-99B1-47D0-9F98-355141CBFE3D}" type="presParOf" srcId="{6F95D9F4-4DCA-46EA-B46D-280C28EE8678}" destId="{3A309E6E-BA29-44D5-87A0-5C5FDE3AA7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47551F-7391-4043-A808-46ED117F1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3277C-674B-4B11-9B0F-B0C751AEEA75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You cannot have the template being uploaded open in either Word of Excel</a:t>
          </a:r>
        </a:p>
      </dgm:t>
    </dgm:pt>
    <dgm:pt modelId="{B2CE0D1C-C720-4F2D-AA05-D283FE4FDDAC}" type="parTrans" cxnId="{FF087100-140F-42AD-A61A-C488A95AC652}">
      <dgm:prSet/>
      <dgm:spPr/>
      <dgm:t>
        <a:bodyPr/>
        <a:lstStyle/>
        <a:p>
          <a:endParaRPr lang="en-US"/>
        </a:p>
      </dgm:t>
    </dgm:pt>
    <dgm:pt modelId="{90AFEFF8-3AAA-4536-BBD0-FB3B8C033CAE}" type="sibTrans" cxnId="{FF087100-140F-42AD-A61A-C488A95AC652}">
      <dgm:prSet/>
      <dgm:spPr/>
      <dgm:t>
        <a:bodyPr/>
        <a:lstStyle/>
        <a:p>
          <a:endParaRPr lang="en-US"/>
        </a:p>
      </dgm:t>
    </dgm:pt>
    <dgm:pt modelId="{5CF0DCE8-ADAB-4E2D-AE3F-8115716E08CE}">
      <dgm:prSet/>
      <dgm:spPr/>
      <dgm:t>
        <a:bodyPr/>
        <a:lstStyle/>
        <a:p>
          <a:pPr rtl="0" eaLnBrk="1" latinLnBrk="0" hangingPunct="1"/>
          <a:r>
            <a:rPr lang="en-US"/>
            <a:t>New templates may not display after being uploaded. You will need to reload the CRM page to see them</a:t>
          </a:r>
        </a:p>
      </dgm:t>
    </dgm:pt>
    <dgm:pt modelId="{12D95577-2C83-4942-92E2-10B27EDF275B}" type="parTrans" cxnId="{962A2D6A-B8D3-4297-80BD-F4E16C20D9D2}">
      <dgm:prSet/>
      <dgm:spPr/>
      <dgm:t>
        <a:bodyPr/>
        <a:lstStyle/>
        <a:p>
          <a:endParaRPr lang="en-US"/>
        </a:p>
      </dgm:t>
    </dgm:pt>
    <dgm:pt modelId="{0734BCAA-1C66-4CCF-8B21-EC5BC3FB5E43}" type="sibTrans" cxnId="{962A2D6A-B8D3-4297-80BD-F4E16C20D9D2}">
      <dgm:prSet/>
      <dgm:spPr/>
      <dgm:t>
        <a:bodyPr/>
        <a:lstStyle/>
        <a:p>
          <a:endParaRPr lang="en-US"/>
        </a:p>
      </dgm:t>
    </dgm:pt>
    <dgm:pt modelId="{BA8FC19F-A411-4142-AB5B-E9453AF8846F}">
      <dgm:prSet/>
      <dgm:spPr/>
      <dgm:t>
        <a:bodyPr/>
        <a:lstStyle/>
        <a:p>
          <a:pPr rtl="0" eaLnBrk="1" latinLnBrk="0" hangingPunct="1"/>
          <a:r>
            <a:rPr lang="en-US" dirty="0"/>
            <a:t>Name your working template differently than your generated template so they do not get overwritten</a:t>
          </a:r>
        </a:p>
      </dgm:t>
    </dgm:pt>
    <dgm:pt modelId="{F6767EA2-7A61-4474-AB14-E3BA8AE3EC0B}" type="parTrans" cxnId="{B3AC62B8-5385-4224-83ED-4BD1E26596E4}">
      <dgm:prSet/>
      <dgm:spPr/>
      <dgm:t>
        <a:bodyPr/>
        <a:lstStyle/>
        <a:p>
          <a:endParaRPr lang="en-US"/>
        </a:p>
      </dgm:t>
    </dgm:pt>
    <dgm:pt modelId="{EA02F937-95E5-4B1F-9964-2CC0B2E1D5AF}" type="sibTrans" cxnId="{B3AC62B8-5385-4224-83ED-4BD1E26596E4}">
      <dgm:prSet/>
      <dgm:spPr/>
      <dgm:t>
        <a:bodyPr/>
        <a:lstStyle/>
        <a:p>
          <a:endParaRPr lang="en-US"/>
        </a:p>
      </dgm:t>
    </dgm:pt>
    <dgm:pt modelId="{2FEC06B3-595E-485D-BB65-CB19D8A082F1}" type="pres">
      <dgm:prSet presAssocID="{4547551F-7391-4043-A808-46ED117F18E2}" presName="linear" presStyleCnt="0">
        <dgm:presLayoutVars>
          <dgm:animLvl val="lvl"/>
          <dgm:resizeHandles val="exact"/>
        </dgm:presLayoutVars>
      </dgm:prSet>
      <dgm:spPr/>
    </dgm:pt>
    <dgm:pt modelId="{44C136AE-BAB5-4583-A3FA-AA9B1DB67FE3}" type="pres">
      <dgm:prSet presAssocID="{90A3277C-674B-4B11-9B0F-B0C751AEEA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C39534-3DA2-401A-B9DE-F4E1A35AFAF5}" type="pres">
      <dgm:prSet presAssocID="{90AFEFF8-3AAA-4536-BBD0-FB3B8C033CAE}" presName="spacer" presStyleCnt="0"/>
      <dgm:spPr/>
    </dgm:pt>
    <dgm:pt modelId="{6719E8EE-CAE8-4A19-A106-3B98B59915D1}" type="pres">
      <dgm:prSet presAssocID="{5CF0DCE8-ADAB-4E2D-AE3F-8115716E08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7C9EA3-DB46-4C30-8752-A4C671B60A29}" type="pres">
      <dgm:prSet presAssocID="{0734BCAA-1C66-4CCF-8B21-EC5BC3FB5E43}" presName="spacer" presStyleCnt="0"/>
      <dgm:spPr/>
    </dgm:pt>
    <dgm:pt modelId="{C3143063-9DCB-4491-A2C7-1237B68D9128}" type="pres">
      <dgm:prSet presAssocID="{BA8FC19F-A411-4142-AB5B-E9453AF884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7B4E8F-9A6A-448C-8261-B393AAA60C40}" type="presOf" srcId="{90A3277C-674B-4B11-9B0F-B0C751AEEA75}" destId="{44C136AE-BAB5-4583-A3FA-AA9B1DB67FE3}" srcOrd="0" destOrd="0" presId="urn:microsoft.com/office/officeart/2005/8/layout/vList2"/>
    <dgm:cxn modelId="{B3AC62B8-5385-4224-83ED-4BD1E26596E4}" srcId="{4547551F-7391-4043-A808-46ED117F18E2}" destId="{BA8FC19F-A411-4142-AB5B-E9453AF8846F}" srcOrd="2" destOrd="0" parTransId="{F6767EA2-7A61-4474-AB14-E3BA8AE3EC0B}" sibTransId="{EA02F937-95E5-4B1F-9964-2CC0B2E1D5AF}"/>
    <dgm:cxn modelId="{FF087100-140F-42AD-A61A-C488A95AC652}" srcId="{4547551F-7391-4043-A808-46ED117F18E2}" destId="{90A3277C-674B-4B11-9B0F-B0C751AEEA75}" srcOrd="0" destOrd="0" parTransId="{B2CE0D1C-C720-4F2D-AA05-D283FE4FDDAC}" sibTransId="{90AFEFF8-3AAA-4536-BBD0-FB3B8C033CAE}"/>
    <dgm:cxn modelId="{315291A9-F8C9-46E1-94FF-23BEF4A4ADCD}" type="presOf" srcId="{4547551F-7391-4043-A808-46ED117F18E2}" destId="{2FEC06B3-595E-485D-BB65-CB19D8A082F1}" srcOrd="0" destOrd="0" presId="urn:microsoft.com/office/officeart/2005/8/layout/vList2"/>
    <dgm:cxn modelId="{E0BC782D-D5B6-48F2-8C52-351362E0BE67}" type="presOf" srcId="{BA8FC19F-A411-4142-AB5B-E9453AF8846F}" destId="{C3143063-9DCB-4491-A2C7-1237B68D9128}" srcOrd="0" destOrd="0" presId="urn:microsoft.com/office/officeart/2005/8/layout/vList2"/>
    <dgm:cxn modelId="{962A2D6A-B8D3-4297-80BD-F4E16C20D9D2}" srcId="{4547551F-7391-4043-A808-46ED117F18E2}" destId="{5CF0DCE8-ADAB-4E2D-AE3F-8115716E08CE}" srcOrd="1" destOrd="0" parTransId="{12D95577-2C83-4942-92E2-10B27EDF275B}" sibTransId="{0734BCAA-1C66-4CCF-8B21-EC5BC3FB5E43}"/>
    <dgm:cxn modelId="{68747A77-E2BC-4969-8FC9-1E1B5FCBF763}" type="presOf" srcId="{5CF0DCE8-ADAB-4E2D-AE3F-8115716E08CE}" destId="{6719E8EE-CAE8-4A19-A106-3B98B59915D1}" srcOrd="0" destOrd="0" presId="urn:microsoft.com/office/officeart/2005/8/layout/vList2"/>
    <dgm:cxn modelId="{A901D896-B074-463A-9A5F-EA749A257A52}" type="presParOf" srcId="{2FEC06B3-595E-485D-BB65-CB19D8A082F1}" destId="{44C136AE-BAB5-4583-A3FA-AA9B1DB67FE3}" srcOrd="0" destOrd="0" presId="urn:microsoft.com/office/officeart/2005/8/layout/vList2"/>
    <dgm:cxn modelId="{9EA90430-C6EF-451A-B34B-CAF773760ED4}" type="presParOf" srcId="{2FEC06B3-595E-485D-BB65-CB19D8A082F1}" destId="{B6C39534-3DA2-401A-B9DE-F4E1A35AFAF5}" srcOrd="1" destOrd="0" presId="urn:microsoft.com/office/officeart/2005/8/layout/vList2"/>
    <dgm:cxn modelId="{A111FFCB-3BA2-4763-9F76-E384EA71F9CD}" type="presParOf" srcId="{2FEC06B3-595E-485D-BB65-CB19D8A082F1}" destId="{6719E8EE-CAE8-4A19-A106-3B98B59915D1}" srcOrd="2" destOrd="0" presId="urn:microsoft.com/office/officeart/2005/8/layout/vList2"/>
    <dgm:cxn modelId="{D35C7121-C99F-426B-B055-0F34900FA404}" type="presParOf" srcId="{2FEC06B3-595E-485D-BB65-CB19D8A082F1}" destId="{737C9EA3-DB46-4C30-8752-A4C671B60A29}" srcOrd="3" destOrd="0" presId="urn:microsoft.com/office/officeart/2005/8/layout/vList2"/>
    <dgm:cxn modelId="{CE4294A9-C0BF-4542-B118-1FD02E828012}" type="presParOf" srcId="{2FEC06B3-595E-485D-BB65-CB19D8A082F1}" destId="{C3143063-9DCB-4491-A2C7-1237B68D91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F75B79-EEA1-44D9-8CCC-D90D8C7BD8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5FC42D-7189-4D7E-82D4-941112B4944B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Document templates can take the place of SSRS reports.</a:t>
          </a:r>
        </a:p>
      </dgm:t>
    </dgm:pt>
    <dgm:pt modelId="{9870D9D5-E77F-480A-B553-15CC87D03D2D}" type="parTrans" cxnId="{D56E4443-5800-487B-AA92-291A0AC6F640}">
      <dgm:prSet/>
      <dgm:spPr/>
      <dgm:t>
        <a:bodyPr/>
        <a:lstStyle/>
        <a:p>
          <a:endParaRPr lang="en-US"/>
        </a:p>
      </dgm:t>
    </dgm:pt>
    <dgm:pt modelId="{FDC5F2C8-B2FD-4D68-BC54-184E79E3BD24}" type="sibTrans" cxnId="{D56E4443-5800-487B-AA92-291A0AC6F640}">
      <dgm:prSet/>
      <dgm:spPr/>
      <dgm:t>
        <a:bodyPr/>
        <a:lstStyle/>
        <a:p>
          <a:endParaRPr lang="en-US"/>
        </a:p>
      </dgm:t>
    </dgm:pt>
    <dgm:pt modelId="{2B0F18A4-3177-48E7-80F7-8028280F7BB1}">
      <dgm:prSet/>
      <dgm:spPr/>
      <dgm:t>
        <a:bodyPr/>
        <a:lstStyle/>
        <a:p>
          <a:pPr rtl="0" eaLnBrk="1" latinLnBrk="0" hangingPunct="1"/>
          <a:r>
            <a:rPr lang="en-US"/>
            <a:t>Can be used within Dynamics CRM mobile</a:t>
          </a:r>
        </a:p>
      </dgm:t>
    </dgm:pt>
    <dgm:pt modelId="{03F351CF-7254-40F3-B575-2FDC0BF86711}" type="parTrans" cxnId="{D88F682F-AAC8-40C1-8ABE-B30BA139E31A}">
      <dgm:prSet/>
      <dgm:spPr/>
      <dgm:t>
        <a:bodyPr/>
        <a:lstStyle/>
        <a:p>
          <a:endParaRPr lang="en-US"/>
        </a:p>
      </dgm:t>
    </dgm:pt>
    <dgm:pt modelId="{3417D4DF-5B47-4D5E-8301-C0C546390C99}" type="sibTrans" cxnId="{D88F682F-AAC8-40C1-8ABE-B30BA139E31A}">
      <dgm:prSet/>
      <dgm:spPr/>
      <dgm:t>
        <a:bodyPr/>
        <a:lstStyle/>
        <a:p>
          <a:endParaRPr lang="en-US"/>
        </a:p>
      </dgm:t>
    </dgm:pt>
    <dgm:pt modelId="{595CB491-BBB0-481B-8EE3-420A23C8E4AD}" type="pres">
      <dgm:prSet presAssocID="{1DF75B79-EEA1-44D9-8CCC-D90D8C7BD83A}" presName="linear" presStyleCnt="0">
        <dgm:presLayoutVars>
          <dgm:animLvl val="lvl"/>
          <dgm:resizeHandles val="exact"/>
        </dgm:presLayoutVars>
      </dgm:prSet>
      <dgm:spPr/>
    </dgm:pt>
    <dgm:pt modelId="{A01FE6CF-0D0A-49A5-9BFC-9FC6786B6C04}" type="pres">
      <dgm:prSet presAssocID="{925FC42D-7189-4D7E-82D4-941112B494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E71409-467E-4817-B5BB-8B7A81A238D5}" type="pres">
      <dgm:prSet presAssocID="{FDC5F2C8-B2FD-4D68-BC54-184E79E3BD24}" presName="spacer" presStyleCnt="0"/>
      <dgm:spPr/>
    </dgm:pt>
    <dgm:pt modelId="{7D5C528B-A9B1-4742-98A3-B54AA992EBF5}" type="pres">
      <dgm:prSet presAssocID="{2B0F18A4-3177-48E7-80F7-8028280F7B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6E4443-5800-487B-AA92-291A0AC6F640}" srcId="{1DF75B79-EEA1-44D9-8CCC-D90D8C7BD83A}" destId="{925FC42D-7189-4D7E-82D4-941112B4944B}" srcOrd="0" destOrd="0" parTransId="{9870D9D5-E77F-480A-B553-15CC87D03D2D}" sibTransId="{FDC5F2C8-B2FD-4D68-BC54-184E79E3BD24}"/>
    <dgm:cxn modelId="{C234A877-D1BE-40C9-8B4A-4D2B181AB3ED}" type="presOf" srcId="{925FC42D-7189-4D7E-82D4-941112B4944B}" destId="{A01FE6CF-0D0A-49A5-9BFC-9FC6786B6C04}" srcOrd="0" destOrd="0" presId="urn:microsoft.com/office/officeart/2005/8/layout/vList2"/>
    <dgm:cxn modelId="{04025A16-7675-4FAC-A33F-67CA53226A75}" type="presOf" srcId="{2B0F18A4-3177-48E7-80F7-8028280F7BB1}" destId="{7D5C528B-A9B1-4742-98A3-B54AA992EBF5}" srcOrd="0" destOrd="0" presId="urn:microsoft.com/office/officeart/2005/8/layout/vList2"/>
    <dgm:cxn modelId="{E70CEC8F-8C78-4A9C-8F9C-CE3CD6A35E2C}" type="presOf" srcId="{1DF75B79-EEA1-44D9-8CCC-D90D8C7BD83A}" destId="{595CB491-BBB0-481B-8EE3-420A23C8E4AD}" srcOrd="0" destOrd="0" presId="urn:microsoft.com/office/officeart/2005/8/layout/vList2"/>
    <dgm:cxn modelId="{D88F682F-AAC8-40C1-8ABE-B30BA139E31A}" srcId="{1DF75B79-EEA1-44D9-8CCC-D90D8C7BD83A}" destId="{2B0F18A4-3177-48E7-80F7-8028280F7BB1}" srcOrd="1" destOrd="0" parTransId="{03F351CF-7254-40F3-B575-2FDC0BF86711}" sibTransId="{3417D4DF-5B47-4D5E-8301-C0C546390C99}"/>
    <dgm:cxn modelId="{5389D0C6-BF7B-4B4B-9631-FEEDE36E9BD4}" type="presParOf" srcId="{595CB491-BBB0-481B-8EE3-420A23C8E4AD}" destId="{A01FE6CF-0D0A-49A5-9BFC-9FC6786B6C04}" srcOrd="0" destOrd="0" presId="urn:microsoft.com/office/officeart/2005/8/layout/vList2"/>
    <dgm:cxn modelId="{29AFFA96-202B-4098-A51B-9BABEFD71506}" type="presParOf" srcId="{595CB491-BBB0-481B-8EE3-420A23C8E4AD}" destId="{CDE71409-467E-4817-B5BB-8B7A81A238D5}" srcOrd="1" destOrd="0" presId="urn:microsoft.com/office/officeart/2005/8/layout/vList2"/>
    <dgm:cxn modelId="{67DC5331-2327-4575-B118-0C6EA4DE5AD9}" type="presParOf" srcId="{595CB491-BBB0-481B-8EE3-420A23C8E4AD}" destId="{7D5C528B-A9B1-4742-98A3-B54AA992EB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33BE57-A09A-4608-A407-3AE1C473E3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7D2E31-D00B-4459-95D5-AB8461CBE401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System Templates</a:t>
          </a:r>
        </a:p>
      </dgm:t>
    </dgm:pt>
    <dgm:pt modelId="{22C737FE-BB71-47E4-8C1C-7FA5F2F620C4}" type="parTrans" cxnId="{28BD605F-B86F-47BA-ACA7-0D5A24CA292E}">
      <dgm:prSet/>
      <dgm:spPr/>
      <dgm:t>
        <a:bodyPr/>
        <a:lstStyle/>
        <a:p>
          <a:endParaRPr lang="en-US"/>
        </a:p>
      </dgm:t>
    </dgm:pt>
    <dgm:pt modelId="{0E0F97E1-D8E6-4321-9CAD-77F1F2600ED3}" type="sibTrans" cxnId="{28BD605F-B86F-47BA-ACA7-0D5A24CA292E}">
      <dgm:prSet/>
      <dgm:spPr/>
      <dgm:t>
        <a:bodyPr/>
        <a:lstStyle/>
        <a:p>
          <a:endParaRPr lang="en-US"/>
        </a:p>
      </dgm:t>
    </dgm:pt>
    <dgm:pt modelId="{2968EE7E-9508-480C-AC26-8720BD5A5796}">
      <dgm:prSet/>
      <dgm:spPr/>
      <dgm:t>
        <a:bodyPr/>
        <a:lstStyle/>
        <a:p>
          <a:pPr rtl="0" eaLnBrk="1" latinLnBrk="0" hangingPunct="1"/>
          <a:r>
            <a:rPr lang="en-US"/>
            <a:t>Uploaded into the Settings, Templates, Document Templates area</a:t>
          </a:r>
        </a:p>
      </dgm:t>
    </dgm:pt>
    <dgm:pt modelId="{228F83FF-B276-4280-BA66-3E1C25D044B0}" type="parTrans" cxnId="{4E4323C0-97A8-4264-8128-312C6EC8EF18}">
      <dgm:prSet/>
      <dgm:spPr/>
      <dgm:t>
        <a:bodyPr/>
        <a:lstStyle/>
        <a:p>
          <a:endParaRPr lang="en-US"/>
        </a:p>
      </dgm:t>
    </dgm:pt>
    <dgm:pt modelId="{F5637A17-FFCE-43AF-8389-E3D77391E4F3}" type="sibTrans" cxnId="{4E4323C0-97A8-4264-8128-312C6EC8EF18}">
      <dgm:prSet/>
      <dgm:spPr/>
      <dgm:t>
        <a:bodyPr/>
        <a:lstStyle/>
        <a:p>
          <a:endParaRPr lang="en-US"/>
        </a:p>
      </dgm:t>
    </dgm:pt>
    <dgm:pt modelId="{E6D50153-AD88-431D-8B2C-C1E1D8011903}">
      <dgm:prSet/>
      <dgm:spPr/>
      <dgm:t>
        <a:bodyPr/>
        <a:lstStyle/>
        <a:p>
          <a:pPr rtl="0" eaLnBrk="1" latinLnBrk="0" hangingPunct="1"/>
          <a:r>
            <a:rPr lang="en-US"/>
            <a:t>Personal Templates</a:t>
          </a:r>
        </a:p>
      </dgm:t>
    </dgm:pt>
    <dgm:pt modelId="{9DB1ADFD-63D4-4A30-9D27-5E85E59C5D33}" type="parTrans" cxnId="{A6ABC53B-A697-4CAF-A5BA-40E22EBB3FD2}">
      <dgm:prSet/>
      <dgm:spPr/>
      <dgm:t>
        <a:bodyPr/>
        <a:lstStyle/>
        <a:p>
          <a:endParaRPr lang="en-US"/>
        </a:p>
      </dgm:t>
    </dgm:pt>
    <dgm:pt modelId="{8C344DD9-1D52-4F28-9AD3-784C3DE86538}" type="sibTrans" cxnId="{A6ABC53B-A697-4CAF-A5BA-40E22EBB3FD2}">
      <dgm:prSet/>
      <dgm:spPr/>
      <dgm:t>
        <a:bodyPr/>
        <a:lstStyle/>
        <a:p>
          <a:endParaRPr lang="en-US"/>
        </a:p>
      </dgm:t>
    </dgm:pt>
    <dgm:pt modelId="{382192B0-0E7B-4E42-AAD7-E04329D6E8D7}">
      <dgm:prSet/>
      <dgm:spPr/>
      <dgm:t>
        <a:bodyPr/>
        <a:lstStyle/>
        <a:p>
          <a:pPr rtl="0" eaLnBrk="1" latinLnBrk="0" hangingPunct="1"/>
          <a:r>
            <a:rPr lang="en-US"/>
            <a:t>Uploaded from an entity view or form</a:t>
          </a:r>
        </a:p>
      </dgm:t>
    </dgm:pt>
    <dgm:pt modelId="{4ECF3F6C-48B0-4FD1-BCC2-529549DDC72E}" type="parTrans" cxnId="{81C812E8-8276-4721-89BA-4AFCB46008DA}">
      <dgm:prSet/>
      <dgm:spPr/>
      <dgm:t>
        <a:bodyPr/>
        <a:lstStyle/>
        <a:p>
          <a:endParaRPr lang="en-US"/>
        </a:p>
      </dgm:t>
    </dgm:pt>
    <dgm:pt modelId="{57564073-49BB-4E38-9F9E-53D9FE9AE8ED}" type="sibTrans" cxnId="{81C812E8-8276-4721-89BA-4AFCB46008DA}">
      <dgm:prSet/>
      <dgm:spPr/>
      <dgm:t>
        <a:bodyPr/>
        <a:lstStyle/>
        <a:p>
          <a:endParaRPr lang="en-US"/>
        </a:p>
      </dgm:t>
    </dgm:pt>
    <dgm:pt modelId="{AA9BEEE2-3C3C-440E-A945-7A54CD332286}" type="pres">
      <dgm:prSet presAssocID="{6133BE57-A09A-4608-A407-3AE1C473E309}" presName="linear" presStyleCnt="0">
        <dgm:presLayoutVars>
          <dgm:animLvl val="lvl"/>
          <dgm:resizeHandles val="exact"/>
        </dgm:presLayoutVars>
      </dgm:prSet>
      <dgm:spPr/>
    </dgm:pt>
    <dgm:pt modelId="{18E94561-0300-4698-B2CD-E22C8459497F}" type="pres">
      <dgm:prSet presAssocID="{7D7D2E31-D00B-4459-95D5-AB8461CBE4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2C3AE8-3967-4B85-A0D6-7BB22363969F}" type="pres">
      <dgm:prSet presAssocID="{7D7D2E31-D00B-4459-95D5-AB8461CBE401}" presName="childText" presStyleLbl="revTx" presStyleIdx="0" presStyleCnt="2">
        <dgm:presLayoutVars>
          <dgm:bulletEnabled val="1"/>
        </dgm:presLayoutVars>
      </dgm:prSet>
      <dgm:spPr/>
    </dgm:pt>
    <dgm:pt modelId="{838B012A-61FF-4F59-8547-D17B617EB437}" type="pres">
      <dgm:prSet presAssocID="{E6D50153-AD88-431D-8B2C-C1E1D80119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180FE3-9A93-41F9-AF97-3F766D6534B0}" type="pres">
      <dgm:prSet presAssocID="{E6D50153-AD88-431D-8B2C-C1E1D80119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20C9B6F-154D-4CAF-8D03-8F3FC8C7DAA1}" type="presOf" srcId="{7D7D2E31-D00B-4459-95D5-AB8461CBE401}" destId="{18E94561-0300-4698-B2CD-E22C8459497F}" srcOrd="0" destOrd="0" presId="urn:microsoft.com/office/officeart/2005/8/layout/vList2"/>
    <dgm:cxn modelId="{4E4323C0-97A8-4264-8128-312C6EC8EF18}" srcId="{7D7D2E31-D00B-4459-95D5-AB8461CBE401}" destId="{2968EE7E-9508-480C-AC26-8720BD5A5796}" srcOrd="0" destOrd="0" parTransId="{228F83FF-B276-4280-BA66-3E1C25D044B0}" sibTransId="{F5637A17-FFCE-43AF-8389-E3D77391E4F3}"/>
    <dgm:cxn modelId="{28BD605F-B86F-47BA-ACA7-0D5A24CA292E}" srcId="{6133BE57-A09A-4608-A407-3AE1C473E309}" destId="{7D7D2E31-D00B-4459-95D5-AB8461CBE401}" srcOrd="0" destOrd="0" parTransId="{22C737FE-BB71-47E4-8C1C-7FA5F2F620C4}" sibTransId="{0E0F97E1-D8E6-4321-9CAD-77F1F2600ED3}"/>
    <dgm:cxn modelId="{36F9A038-A0BF-4B36-AFC5-CEDFB3885F0E}" type="presOf" srcId="{E6D50153-AD88-431D-8B2C-C1E1D8011903}" destId="{838B012A-61FF-4F59-8547-D17B617EB437}" srcOrd="0" destOrd="0" presId="urn:microsoft.com/office/officeart/2005/8/layout/vList2"/>
    <dgm:cxn modelId="{81C812E8-8276-4721-89BA-4AFCB46008DA}" srcId="{E6D50153-AD88-431D-8B2C-C1E1D8011903}" destId="{382192B0-0E7B-4E42-AAD7-E04329D6E8D7}" srcOrd="0" destOrd="0" parTransId="{4ECF3F6C-48B0-4FD1-BCC2-529549DDC72E}" sibTransId="{57564073-49BB-4E38-9F9E-53D9FE9AE8ED}"/>
    <dgm:cxn modelId="{AC708C68-A25F-4480-AF77-E43214B7918B}" type="presOf" srcId="{6133BE57-A09A-4608-A407-3AE1C473E309}" destId="{AA9BEEE2-3C3C-440E-A945-7A54CD332286}" srcOrd="0" destOrd="0" presId="urn:microsoft.com/office/officeart/2005/8/layout/vList2"/>
    <dgm:cxn modelId="{033EDFC0-59F3-4158-89FB-A4CC7BD57D20}" type="presOf" srcId="{2968EE7E-9508-480C-AC26-8720BD5A5796}" destId="{532C3AE8-3967-4B85-A0D6-7BB22363969F}" srcOrd="0" destOrd="0" presId="urn:microsoft.com/office/officeart/2005/8/layout/vList2"/>
    <dgm:cxn modelId="{A64400A5-2BAC-4866-A2C0-26EE8BC1EE3D}" type="presOf" srcId="{382192B0-0E7B-4E42-AAD7-E04329D6E8D7}" destId="{05180FE3-9A93-41F9-AF97-3F766D6534B0}" srcOrd="0" destOrd="0" presId="urn:microsoft.com/office/officeart/2005/8/layout/vList2"/>
    <dgm:cxn modelId="{A6ABC53B-A697-4CAF-A5BA-40E22EBB3FD2}" srcId="{6133BE57-A09A-4608-A407-3AE1C473E309}" destId="{E6D50153-AD88-431D-8B2C-C1E1D8011903}" srcOrd="1" destOrd="0" parTransId="{9DB1ADFD-63D4-4A30-9D27-5E85E59C5D33}" sibTransId="{8C344DD9-1D52-4F28-9AD3-784C3DE86538}"/>
    <dgm:cxn modelId="{E6D245DC-E999-4C00-9B3E-D3D030C1004B}" type="presParOf" srcId="{AA9BEEE2-3C3C-440E-A945-7A54CD332286}" destId="{18E94561-0300-4698-B2CD-E22C8459497F}" srcOrd="0" destOrd="0" presId="urn:microsoft.com/office/officeart/2005/8/layout/vList2"/>
    <dgm:cxn modelId="{558E0944-856C-43EC-8400-1D849DECA43C}" type="presParOf" srcId="{AA9BEEE2-3C3C-440E-A945-7A54CD332286}" destId="{532C3AE8-3967-4B85-A0D6-7BB22363969F}" srcOrd="1" destOrd="0" presId="urn:microsoft.com/office/officeart/2005/8/layout/vList2"/>
    <dgm:cxn modelId="{53B813F5-959E-4064-B918-7D055B1129DB}" type="presParOf" srcId="{AA9BEEE2-3C3C-440E-A945-7A54CD332286}" destId="{838B012A-61FF-4F59-8547-D17B617EB437}" srcOrd="2" destOrd="0" presId="urn:microsoft.com/office/officeart/2005/8/layout/vList2"/>
    <dgm:cxn modelId="{38BA79A2-019D-43B1-A09B-DA4A7F1F50E2}" type="presParOf" srcId="{AA9BEEE2-3C3C-440E-A945-7A54CD332286}" destId="{05180FE3-9A93-41F9-AF97-3F766D6534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7C37-CB75-49D2-921D-7C5B778F35DE}">
      <dsp:nvSpPr>
        <dsp:cNvPr id="0" name=""/>
        <dsp:cNvSpPr/>
      </dsp:nvSpPr>
      <dsp:spPr>
        <a:xfrm>
          <a:off x="0" y="15163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600" kern="1200" dirty="0"/>
            <a:t>You may:</a:t>
          </a:r>
        </a:p>
      </dsp:txBody>
      <dsp:txXfrm>
        <a:off x="30442" y="45605"/>
        <a:ext cx="8168716" cy="562726"/>
      </dsp:txXfrm>
    </dsp:sp>
    <dsp:sp modelId="{EF66C5C5-52B5-4428-AEB5-D887CC580F43}">
      <dsp:nvSpPr>
        <dsp:cNvPr id="0" name=""/>
        <dsp:cNvSpPr/>
      </dsp:nvSpPr>
      <dsp:spPr>
        <a:xfrm>
          <a:off x="0" y="658694"/>
          <a:ext cx="8229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Create a new template from scratch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Upload an existing file as a template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Delete an existing template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Templates must be activated (like Processes) before being available for use</a:t>
          </a:r>
        </a:p>
      </dsp:txBody>
      <dsp:txXfrm>
        <a:off x="0" y="658694"/>
        <a:ext cx="8229600" cy="16684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43015-2B69-481C-AA74-58045EA45BD3}">
      <dsp:nvSpPr>
        <dsp:cNvPr id="0" name=""/>
        <dsp:cNvSpPr/>
      </dsp:nvSpPr>
      <dsp:spPr>
        <a:xfrm>
          <a:off x="0" y="115980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DocumentsCorePack</a:t>
          </a:r>
        </a:p>
      </dsp:txBody>
      <dsp:txXfrm>
        <a:off x="15221" y="131201"/>
        <a:ext cx="8199158" cy="281363"/>
      </dsp:txXfrm>
    </dsp:sp>
    <dsp:sp modelId="{C0339E39-FDCB-4081-84A9-68E77C509EEA}">
      <dsp:nvSpPr>
        <dsp:cNvPr id="0" name=""/>
        <dsp:cNvSpPr/>
      </dsp:nvSpPr>
      <dsp:spPr>
        <a:xfrm>
          <a:off x="0" y="427785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hlinkClick xmlns:r="http://schemas.openxmlformats.org/officeDocument/2006/relationships" r:id="rId1"/>
            </a:rPr>
            <a:t>http://www.mscrm-addons.com/Products/DocumentsCorePack</a:t>
          </a:r>
          <a:endParaRPr lang="en-US" sz="1000" kern="1200"/>
        </a:p>
      </dsp:txBody>
      <dsp:txXfrm>
        <a:off x="0" y="427785"/>
        <a:ext cx="8229600" cy="215280"/>
      </dsp:txXfrm>
    </dsp:sp>
    <dsp:sp modelId="{F8B67AFC-B8FE-4E75-BE64-3B2A96A80F4B}">
      <dsp:nvSpPr>
        <dsp:cNvPr id="0" name=""/>
        <dsp:cNvSpPr/>
      </dsp:nvSpPr>
      <dsp:spPr>
        <a:xfrm>
          <a:off x="0" y="643065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 Generator </a:t>
          </a:r>
        </a:p>
      </dsp:txBody>
      <dsp:txXfrm>
        <a:off x="15221" y="658286"/>
        <a:ext cx="8199158" cy="281363"/>
      </dsp:txXfrm>
    </dsp:sp>
    <dsp:sp modelId="{FEB45442-D4B7-48F1-9EA6-3AD08E7A4449}">
      <dsp:nvSpPr>
        <dsp:cNvPr id="0" name=""/>
        <dsp:cNvSpPr/>
      </dsp:nvSpPr>
      <dsp:spPr>
        <a:xfrm>
          <a:off x="0" y="954870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hlinkClick xmlns:r="http://schemas.openxmlformats.org/officeDocument/2006/relationships" r:id="rId2"/>
            </a:rPr>
            <a:t>http://crmbricks.com/en/products/dynamics-crm-2015-addons/document-generator</a:t>
          </a:r>
          <a:endParaRPr lang="en-US" sz="1000" kern="1200" dirty="0"/>
        </a:p>
      </dsp:txBody>
      <dsp:txXfrm>
        <a:off x="0" y="954870"/>
        <a:ext cx="8229600" cy="215280"/>
      </dsp:txXfrm>
    </dsp:sp>
    <dsp:sp modelId="{B0C37F01-21FB-4A02-82B6-3A875B4ED1E7}">
      <dsp:nvSpPr>
        <dsp:cNvPr id="0" name=""/>
        <dsp:cNvSpPr/>
      </dsp:nvSpPr>
      <dsp:spPr>
        <a:xfrm>
          <a:off x="0" y="1170150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Dynamics Docs</a:t>
          </a:r>
        </a:p>
      </dsp:txBody>
      <dsp:txXfrm>
        <a:off x="15221" y="1185371"/>
        <a:ext cx="8199158" cy="281363"/>
      </dsp:txXfrm>
    </dsp:sp>
    <dsp:sp modelId="{3BD4DB51-2741-4FEB-B5BD-77225F528ECF}">
      <dsp:nvSpPr>
        <dsp:cNvPr id="0" name=""/>
        <dsp:cNvSpPr/>
      </dsp:nvSpPr>
      <dsp:spPr>
        <a:xfrm>
          <a:off x="0" y="1481955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hlinkClick xmlns:r="http://schemas.openxmlformats.org/officeDocument/2006/relationships" r:id="rId3"/>
            </a:rPr>
            <a:t>http://www.dynamicsobjects.com/Products/Dynamics-Docs</a:t>
          </a:r>
          <a:endParaRPr lang="en-US" sz="1000" kern="1200" dirty="0"/>
        </a:p>
      </dsp:txBody>
      <dsp:txXfrm>
        <a:off x="0" y="1481955"/>
        <a:ext cx="8229600" cy="215280"/>
      </dsp:txXfrm>
    </dsp:sp>
    <dsp:sp modelId="{865BB7ED-54FA-42F2-B8AD-4B11F5B499CD}">
      <dsp:nvSpPr>
        <dsp:cNvPr id="0" name=""/>
        <dsp:cNvSpPr/>
      </dsp:nvSpPr>
      <dsp:spPr>
        <a:xfrm>
          <a:off x="0" y="1697235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PandaDoc</a:t>
          </a:r>
        </a:p>
      </dsp:txBody>
      <dsp:txXfrm>
        <a:off x="15221" y="1712456"/>
        <a:ext cx="8199158" cy="281363"/>
      </dsp:txXfrm>
    </dsp:sp>
    <dsp:sp modelId="{22C67CEE-F180-4766-915E-FABED2864C9D}">
      <dsp:nvSpPr>
        <dsp:cNvPr id="0" name=""/>
        <dsp:cNvSpPr/>
      </dsp:nvSpPr>
      <dsp:spPr>
        <a:xfrm>
          <a:off x="0" y="2009040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hlinkClick xmlns:r="http://schemas.openxmlformats.org/officeDocument/2006/relationships" r:id="rId4"/>
            </a:rPr>
            <a:t>https://www.pandadoc.com/faqs/msdynamics-integration-pandadoc</a:t>
          </a:r>
          <a:endParaRPr lang="en-US" sz="1000" kern="1200"/>
        </a:p>
      </dsp:txBody>
      <dsp:txXfrm>
        <a:off x="0" y="2009040"/>
        <a:ext cx="8229600" cy="215280"/>
      </dsp:txXfrm>
    </dsp:sp>
    <dsp:sp modelId="{AF5BB222-FDA6-4790-B1A7-822A092FEE3B}">
      <dsp:nvSpPr>
        <dsp:cNvPr id="0" name=""/>
        <dsp:cNvSpPr/>
      </dsp:nvSpPr>
      <dsp:spPr>
        <a:xfrm>
          <a:off x="0" y="2224320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nn-NO" sz="1300" kern="1200" dirty="0"/>
            <a:t>XperiDo for Microsoft Dynamics CRM</a:t>
          </a:r>
          <a:endParaRPr lang="en-US" sz="1300" kern="1200" dirty="0"/>
        </a:p>
      </dsp:txBody>
      <dsp:txXfrm>
        <a:off x="15221" y="2239541"/>
        <a:ext cx="8199158" cy="281363"/>
      </dsp:txXfrm>
    </dsp:sp>
    <dsp:sp modelId="{B8E27211-297C-4701-8D83-53AE4088EC03}">
      <dsp:nvSpPr>
        <dsp:cNvPr id="0" name=""/>
        <dsp:cNvSpPr/>
      </dsp:nvSpPr>
      <dsp:spPr>
        <a:xfrm>
          <a:off x="0" y="2536126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hlinkClick xmlns:r="http://schemas.openxmlformats.org/officeDocument/2006/relationships" r:id="rId5"/>
            </a:rPr>
            <a:t>http://www.xperido.com/products/xperido-microsoft-dynamics-crm</a:t>
          </a:r>
          <a:endParaRPr lang="en-US" sz="1000" kern="1200"/>
        </a:p>
      </dsp:txBody>
      <dsp:txXfrm>
        <a:off x="0" y="2536126"/>
        <a:ext cx="8229600" cy="215280"/>
      </dsp:txXfrm>
    </dsp:sp>
    <dsp:sp modelId="{9A41F420-1E8D-4CF5-B2E1-B4175F93900E}">
      <dsp:nvSpPr>
        <dsp:cNvPr id="0" name=""/>
        <dsp:cNvSpPr/>
      </dsp:nvSpPr>
      <dsp:spPr>
        <a:xfrm>
          <a:off x="0" y="2751406"/>
          <a:ext cx="8229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Xpertdoc CRM Connector</a:t>
          </a:r>
        </a:p>
      </dsp:txBody>
      <dsp:txXfrm>
        <a:off x="15221" y="2766627"/>
        <a:ext cx="8199158" cy="281363"/>
      </dsp:txXfrm>
    </dsp:sp>
    <dsp:sp modelId="{D5962ECC-8EEA-4D68-A8C5-C3BBFEB6DD3F}">
      <dsp:nvSpPr>
        <dsp:cNvPr id="0" name=""/>
        <dsp:cNvSpPr/>
      </dsp:nvSpPr>
      <dsp:spPr>
        <a:xfrm>
          <a:off x="0" y="3063211"/>
          <a:ext cx="82296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hlinkClick xmlns:r="http://schemas.openxmlformats.org/officeDocument/2006/relationships" r:id="rId6"/>
            </a:rPr>
            <a:t>https://www.xpertdoc.com/en/xpertdoc-crm-connector</a:t>
          </a:r>
          <a:endParaRPr lang="en-US" sz="1000" kern="1200" dirty="0"/>
        </a:p>
      </dsp:txBody>
      <dsp:txXfrm>
        <a:off x="0" y="3063211"/>
        <a:ext cx="8229600" cy="215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87E18-758D-4E6A-9CB8-1CDC2B0F4089}">
      <dsp:nvSpPr>
        <dsp:cNvPr id="0" name=""/>
        <dsp:cNvSpPr/>
      </dsp:nvSpPr>
      <dsp:spPr>
        <a:xfrm>
          <a:off x="0" y="141"/>
          <a:ext cx="8230156" cy="60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l" defTabSz="1111250" rtl="0" eaLnBrk="0" fontAlgn="base" latinLnBrk="0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The following are the supported versions of Word</a:t>
          </a:r>
          <a:endParaRPr lang="en-US" sz="2500" kern="1200" dirty="0"/>
        </a:p>
      </dsp:txBody>
      <dsp:txXfrm>
        <a:off x="29367" y="29508"/>
        <a:ext cx="8171422" cy="542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9314-A408-488D-BA62-5E91A75D4126}">
      <dsp:nvSpPr>
        <dsp:cNvPr id="0" name=""/>
        <dsp:cNvSpPr/>
      </dsp:nvSpPr>
      <dsp:spPr>
        <a:xfrm>
          <a:off x="0" y="316874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500" kern="1200" dirty="0"/>
            <a:t>Works on a single record</a:t>
          </a:r>
        </a:p>
      </dsp:txBody>
      <dsp:txXfrm>
        <a:off x="29271" y="346145"/>
        <a:ext cx="8171058" cy="541083"/>
      </dsp:txXfrm>
    </dsp:sp>
    <dsp:sp modelId="{E499FEE0-D675-4FC8-BDBA-CA22A54B07BB}">
      <dsp:nvSpPr>
        <dsp:cNvPr id="0" name=""/>
        <dsp:cNvSpPr/>
      </dsp:nvSpPr>
      <dsp:spPr>
        <a:xfrm>
          <a:off x="0" y="988499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Clicking </a:t>
          </a:r>
          <a:r>
            <a:rPr lang="en-US" sz="2500" b="1" kern="1200"/>
            <a:t>Download File</a:t>
          </a:r>
          <a:r>
            <a:rPr lang="en-US" sz="2500" kern="1200"/>
            <a:t> creates and downloads the template</a:t>
          </a:r>
        </a:p>
      </dsp:txBody>
      <dsp:txXfrm>
        <a:off x="29271" y="1017770"/>
        <a:ext cx="8171058" cy="54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C69FE-6666-463A-884C-25906DA93E38}">
      <dsp:nvSpPr>
        <dsp:cNvPr id="0" name=""/>
        <dsp:cNvSpPr/>
      </dsp:nvSpPr>
      <dsp:spPr>
        <a:xfrm>
          <a:off x="0" y="11226"/>
          <a:ext cx="4876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100" kern="1200"/>
            <a:t>Only use</a:t>
          </a:r>
        </a:p>
      </dsp:txBody>
      <dsp:txXfrm>
        <a:off x="36296" y="47522"/>
        <a:ext cx="4804208" cy="670943"/>
      </dsp:txXfrm>
    </dsp:sp>
    <dsp:sp modelId="{3BAF5A1E-6B35-49A1-A872-D5DA2733B037}">
      <dsp:nvSpPr>
        <dsp:cNvPr id="0" name=""/>
        <dsp:cNvSpPr/>
      </dsp:nvSpPr>
      <dsp:spPr>
        <a:xfrm>
          <a:off x="0" y="754761"/>
          <a:ext cx="48768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8" tIns="39370" rIns="220472" bIns="39370" numCol="1" spcCol="1270" anchor="t" anchorCtr="0">
          <a:noAutofit/>
        </a:bodyPr>
        <a:lstStyle/>
        <a:p>
          <a:pPr marL="228600" lvl="1" indent="-22860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Plain Text</a:t>
          </a:r>
        </a:p>
        <a:p>
          <a:pPr marL="228600" lvl="1" indent="-22860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Picture</a:t>
          </a:r>
        </a:p>
      </dsp:txBody>
      <dsp:txXfrm>
        <a:off x="0" y="754761"/>
        <a:ext cx="4876800" cy="834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D781-5015-43B3-A8F9-ECFD8ABA6ACF}">
      <dsp:nvSpPr>
        <dsp:cNvPr id="0" name=""/>
        <dsp:cNvSpPr/>
      </dsp:nvSpPr>
      <dsp:spPr>
        <a:xfrm>
          <a:off x="0" y="389985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500" kern="1200" dirty="0"/>
            <a:t>System views only</a:t>
          </a:r>
        </a:p>
      </dsp:txBody>
      <dsp:txXfrm>
        <a:off x="29271" y="419256"/>
        <a:ext cx="8171058" cy="541083"/>
      </dsp:txXfrm>
    </dsp:sp>
    <dsp:sp modelId="{4E427CBA-FDC1-4BB6-B9A8-DBA660E86C9B}">
      <dsp:nvSpPr>
        <dsp:cNvPr id="0" name=""/>
        <dsp:cNvSpPr/>
      </dsp:nvSpPr>
      <dsp:spPr>
        <a:xfrm>
          <a:off x="0" y="1061611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may select the columns to export</a:t>
          </a:r>
        </a:p>
      </dsp:txBody>
      <dsp:txXfrm>
        <a:off x="29271" y="1090882"/>
        <a:ext cx="8171058" cy="541083"/>
      </dsp:txXfrm>
    </dsp:sp>
    <dsp:sp modelId="{6A08624C-1095-4EF6-B018-E12ECB885F45}">
      <dsp:nvSpPr>
        <dsp:cNvPr id="0" name=""/>
        <dsp:cNvSpPr/>
      </dsp:nvSpPr>
      <dsp:spPr>
        <a:xfrm>
          <a:off x="0" y="1733236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entity fields may be exported</a:t>
          </a:r>
        </a:p>
      </dsp:txBody>
      <dsp:txXfrm>
        <a:off x="29271" y="1762507"/>
        <a:ext cx="8171058" cy="541083"/>
      </dsp:txXfrm>
    </dsp:sp>
    <dsp:sp modelId="{DD3ED112-41D6-4AEB-BE5B-1986250D2130}">
      <dsp:nvSpPr>
        <dsp:cNvPr id="0" name=""/>
        <dsp:cNvSpPr/>
      </dsp:nvSpPr>
      <dsp:spPr>
        <a:xfrm>
          <a:off x="0" y="2404861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Clicking </a:t>
          </a:r>
          <a:r>
            <a:rPr lang="en-US" sz="2500" b="1" kern="1200"/>
            <a:t>Download File</a:t>
          </a:r>
          <a:r>
            <a:rPr lang="en-US" sz="2500" kern="1200"/>
            <a:t> creates and downloads the template</a:t>
          </a:r>
        </a:p>
      </dsp:txBody>
      <dsp:txXfrm>
        <a:off x="29271" y="2434132"/>
        <a:ext cx="8171058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347B-70F1-4F60-8A05-E9562B4FDDCC}">
      <dsp:nvSpPr>
        <dsp:cNvPr id="0" name=""/>
        <dsp:cNvSpPr/>
      </dsp:nvSpPr>
      <dsp:spPr>
        <a:xfrm>
          <a:off x="0" y="168254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600" kern="1200"/>
            <a:t>You may re-import the data from a template-generated Excel template if you do not change the worksheet layout</a:t>
          </a:r>
        </a:p>
      </dsp:txBody>
      <dsp:txXfrm>
        <a:off x="50489" y="218743"/>
        <a:ext cx="8128622" cy="933302"/>
      </dsp:txXfrm>
    </dsp:sp>
    <dsp:sp modelId="{3A309E6E-BA29-44D5-87A0-5C5FDE3AA756}">
      <dsp:nvSpPr>
        <dsp:cNvPr id="0" name=""/>
        <dsp:cNvSpPr/>
      </dsp:nvSpPr>
      <dsp:spPr>
        <a:xfrm>
          <a:off x="0" y="1202534"/>
          <a:ext cx="8229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Rows and columns only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 not modify columns A-C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 not create a pivot table</a:t>
          </a:r>
        </a:p>
        <a:p>
          <a:pPr marL="228600" lvl="1" indent="-22860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Standard re-import rules apply</a:t>
          </a:r>
        </a:p>
      </dsp:txBody>
      <dsp:txXfrm>
        <a:off x="0" y="1202534"/>
        <a:ext cx="8229600" cy="13724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6AE-BAB5-4583-A3FA-AA9B1DB67FE3}">
      <dsp:nvSpPr>
        <dsp:cNvPr id="0" name=""/>
        <dsp:cNvSpPr/>
      </dsp:nvSpPr>
      <dsp:spPr>
        <a:xfrm>
          <a:off x="0" y="7944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000" kern="1200"/>
            <a:t>You cannot have the template being uploaded open in either Word of Excel</a:t>
          </a:r>
        </a:p>
      </dsp:txBody>
      <dsp:txXfrm>
        <a:off x="38784" y="46728"/>
        <a:ext cx="8152032" cy="716935"/>
      </dsp:txXfrm>
    </dsp:sp>
    <dsp:sp modelId="{6719E8EE-CAE8-4A19-A106-3B98B59915D1}">
      <dsp:nvSpPr>
        <dsp:cNvPr id="0" name=""/>
        <dsp:cNvSpPr/>
      </dsp:nvSpPr>
      <dsp:spPr>
        <a:xfrm>
          <a:off x="0" y="860047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New templates may not display after being uploaded. You will need to reload the CRM page to see them</a:t>
          </a:r>
        </a:p>
      </dsp:txBody>
      <dsp:txXfrm>
        <a:off x="38784" y="898831"/>
        <a:ext cx="8152032" cy="716935"/>
      </dsp:txXfrm>
    </dsp:sp>
    <dsp:sp modelId="{C3143063-9DCB-4491-A2C7-1237B68D9128}">
      <dsp:nvSpPr>
        <dsp:cNvPr id="0" name=""/>
        <dsp:cNvSpPr/>
      </dsp:nvSpPr>
      <dsp:spPr>
        <a:xfrm>
          <a:off x="0" y="1712151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 your working template differently than your generated template so they do not get overwritten</a:t>
          </a:r>
        </a:p>
      </dsp:txBody>
      <dsp:txXfrm>
        <a:off x="38784" y="1750935"/>
        <a:ext cx="8152032" cy="716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FE6CF-0D0A-49A5-9BFC-9FC6786B6C04}">
      <dsp:nvSpPr>
        <dsp:cNvPr id="0" name=""/>
        <dsp:cNvSpPr/>
      </dsp:nvSpPr>
      <dsp:spPr>
        <a:xfrm>
          <a:off x="0" y="7552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700" kern="1200"/>
            <a:t>Document templates can take the place of SSRS reports.</a:t>
          </a:r>
        </a:p>
      </dsp:txBody>
      <dsp:txXfrm>
        <a:off x="31613" y="107137"/>
        <a:ext cx="8166374" cy="584369"/>
      </dsp:txXfrm>
    </dsp:sp>
    <dsp:sp modelId="{7D5C528B-A9B1-4742-98A3-B54AA992EBF5}">
      <dsp:nvSpPr>
        <dsp:cNvPr id="0" name=""/>
        <dsp:cNvSpPr/>
      </dsp:nvSpPr>
      <dsp:spPr>
        <a:xfrm>
          <a:off x="0" y="80087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Can be used within Dynamics CRM mobile</a:t>
          </a:r>
        </a:p>
      </dsp:txBody>
      <dsp:txXfrm>
        <a:off x="31613" y="832492"/>
        <a:ext cx="8166374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4561-0300-4698-B2CD-E22C8459497F}">
      <dsp:nvSpPr>
        <dsp:cNvPr id="0" name=""/>
        <dsp:cNvSpPr/>
      </dsp:nvSpPr>
      <dsp:spPr>
        <a:xfrm>
          <a:off x="0" y="773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800" kern="1200"/>
            <a:t>System Templates</a:t>
          </a:r>
        </a:p>
      </dsp:txBody>
      <dsp:txXfrm>
        <a:off x="32784" y="40523"/>
        <a:ext cx="8164032" cy="606012"/>
      </dsp:txXfrm>
    </dsp:sp>
    <dsp:sp modelId="{532C3AE8-3967-4B85-A0D6-7BB22363969F}">
      <dsp:nvSpPr>
        <dsp:cNvPr id="0" name=""/>
        <dsp:cNvSpPr/>
      </dsp:nvSpPr>
      <dsp:spPr>
        <a:xfrm>
          <a:off x="0" y="67931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Uploaded into the Settings, Templates, Document Templates area</a:t>
          </a:r>
        </a:p>
      </dsp:txBody>
      <dsp:txXfrm>
        <a:off x="0" y="679319"/>
        <a:ext cx="8229600" cy="463680"/>
      </dsp:txXfrm>
    </dsp:sp>
    <dsp:sp modelId="{838B012A-61FF-4F59-8547-D17B617EB437}">
      <dsp:nvSpPr>
        <dsp:cNvPr id="0" name=""/>
        <dsp:cNvSpPr/>
      </dsp:nvSpPr>
      <dsp:spPr>
        <a:xfrm>
          <a:off x="0" y="114299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Personal Templates</a:t>
          </a:r>
        </a:p>
      </dsp:txBody>
      <dsp:txXfrm>
        <a:off x="32784" y="1175783"/>
        <a:ext cx="8164032" cy="606012"/>
      </dsp:txXfrm>
    </dsp:sp>
    <dsp:sp modelId="{05180FE3-9A93-41F9-AF97-3F766D6534B0}">
      <dsp:nvSpPr>
        <dsp:cNvPr id="0" name=""/>
        <dsp:cNvSpPr/>
      </dsp:nvSpPr>
      <dsp:spPr>
        <a:xfrm>
          <a:off x="0" y="181457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Uploaded from an entity view or form</a:t>
          </a:r>
        </a:p>
      </dsp:txBody>
      <dsp:txXfrm>
        <a:off x="0" y="1814579"/>
        <a:ext cx="822960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7200" dirty="0"/>
              <a:t>Word and Excel Integration</a:t>
            </a:r>
            <a:endParaRPr lang="en-US" sz="60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CRM 2016</a:t>
            </a:r>
          </a:p>
        </p:txBody>
      </p:sp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320224"/>
              </p:ext>
            </p:extLst>
          </p:nvPr>
        </p:nvGraphicFramePr>
        <p:xfrm>
          <a:off x="457200" y="1200151"/>
          <a:ext cx="82296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8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5" y="1229150"/>
            <a:ext cx="4723809" cy="3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6" y="1200150"/>
            <a:ext cx="4663327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69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Uploaded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570" y="1200150"/>
            <a:ext cx="4950860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5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19" y="2035282"/>
            <a:ext cx="3904762" cy="1723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54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972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604" y="1200150"/>
            <a:ext cx="4748792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727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Role Privileges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37" y="1200149"/>
            <a:ext cx="3960254" cy="3657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Word Integration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78188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Word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48656"/>
              </p:ext>
            </p:extLst>
          </p:nvPr>
        </p:nvGraphicFramePr>
        <p:xfrm>
          <a:off x="448857" y="2190750"/>
          <a:ext cx="8229600" cy="13716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296875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3656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4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Creating a Word template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2013, 2016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9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Using a Word document generated in CRM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2010, 2013, 2016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408843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86879849"/>
              </p:ext>
            </p:extLst>
          </p:nvPr>
        </p:nvGraphicFramePr>
        <p:xfrm>
          <a:off x="448857" y="1284089"/>
          <a:ext cx="8230156" cy="60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4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/>
              <a:t>Independent consultant and trainer</a:t>
            </a:r>
          </a:p>
          <a:p>
            <a:pPr lvl="1"/>
            <a:r>
              <a:rPr lang="en-US" sz="2400" dirty="0"/>
              <a:t>Ten-Time Dynamics CRM MVP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infinite–x.net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Word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5" y="1229150"/>
            <a:ext cx="4723809" cy="3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56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Template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39219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75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239" y="1200150"/>
            <a:ext cx="5791521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92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the Developer Tab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96" y="1200150"/>
            <a:ext cx="4144607" cy="3394075"/>
          </a:xfrm>
        </p:spPr>
      </p:pic>
    </p:spTree>
    <p:extLst>
      <p:ext uri="{BB962C8B-B14F-4D97-AF65-F5344CB8AC3E}">
        <p14:creationId xmlns:p14="http://schemas.microsoft.com/office/powerpoint/2010/main" val="271530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Off AutoCorrect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8" y="1919369"/>
            <a:ext cx="4609524" cy="13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98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Off AutoCorrect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83" y="1192225"/>
            <a:ext cx="33498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2" y="1193337"/>
            <a:ext cx="3352381" cy="36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204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Mapping Pane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8750"/>
            <a:ext cx="2638095" cy="1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76550"/>
            <a:ext cx="4200000" cy="16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5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Mapping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00151"/>
            <a:ext cx="171718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40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48768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00151"/>
            <a:ext cx="23052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Excel Integration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4164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Webinar: The 5 Top Dynamics CRM Ribbon Customizations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Friday, July 22th, 10:00am Central Time (U.S.) (GMT-5:00) </a:t>
            </a:r>
          </a:p>
          <a:p>
            <a:pPr marL="0" indent="0">
              <a:buNone/>
            </a:pPr>
            <a:r>
              <a:rPr lang="en-US" dirty="0"/>
              <a:t>In this webinar we will walk through the top 5 ribbon customization activities with Dynamics CRM and walk through using the Ribbon Workbench.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Dynamics CRM Upgrade Strategies Deep Dive</a:t>
            </a:r>
          </a:p>
          <a:p>
            <a:pPr marL="0" indent="0">
              <a:buNone/>
            </a:pPr>
            <a:r>
              <a:rPr lang="en-US" dirty="0"/>
              <a:t>Tuesday, July 26th, 2016 at 1:00pm Central Time (U.S.) (GMT-5:00) </a:t>
            </a:r>
          </a:p>
          <a:p>
            <a:pPr marL="0" indent="0">
              <a:buNone/>
            </a:pPr>
            <a:r>
              <a:rPr lang="en-US" dirty="0"/>
              <a:t>In this workshop we will be discussing all aspects of upgrading your Dynamics CRM system from version 4.0 onward.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Registration ends today!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Webinar: Introduction to Dynamics CRM Project Service Automation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Friday, Jul 29, 2016 10:00 AM Central Time (U.S.) (GMT-5:00)</a:t>
            </a:r>
          </a:p>
          <a:p>
            <a:pPr marL="0" indent="0">
              <a:buNone/>
            </a:pPr>
            <a:r>
              <a:rPr lang="en-US" dirty="0"/>
              <a:t>In this webinar we will review the installation and configuration of the new Project Service Automation feature available for Dynamics CRM Online (Spring Release).</a:t>
            </a:r>
          </a:p>
        </p:txBody>
      </p:sp>
    </p:spTree>
    <p:extLst>
      <p:ext uri="{BB962C8B-B14F-4D97-AF65-F5344CB8AC3E}">
        <p14:creationId xmlns:p14="http://schemas.microsoft.com/office/powerpoint/2010/main" val="3244193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Excel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85" y="1200150"/>
            <a:ext cx="4771429" cy="34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78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Template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9208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041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Excel 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9038"/>
            <a:ext cx="8229600" cy="18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8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Re-Import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117346"/>
              </p:ext>
            </p:extLst>
          </p:nvPr>
        </p:nvGraphicFramePr>
        <p:xfrm>
          <a:off x="457200" y="1200151"/>
          <a:ext cx="8229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254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Options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96" y="1200150"/>
            <a:ext cx="3219807" cy="33940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857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47942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24304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030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Usages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422484"/>
              </p:ext>
            </p:extLst>
          </p:nvPr>
        </p:nvGraphicFramePr>
        <p:xfrm>
          <a:off x="457200" y="1200151"/>
          <a:ext cx="82296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556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vs. System Templates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5908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12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6953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85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(Workflow)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229398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98" y="1198029"/>
            <a:ext cx="4114800" cy="640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598" y="2114550"/>
            <a:ext cx="4792202" cy="1097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88" y="3488271"/>
            <a:ext cx="1661259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68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Third-Party Solutions</a:t>
            </a:r>
          </a:p>
        </p:txBody>
      </p:sp>
    </p:spTree>
    <p:extLst>
      <p:ext uri="{BB962C8B-B14F-4D97-AF65-F5344CB8AC3E}">
        <p14:creationId xmlns:p14="http://schemas.microsoft.com/office/powerpoint/2010/main" val="1623175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Solutions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4980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03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546912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Integration Overview</a:t>
            </a:r>
          </a:p>
          <a:p>
            <a:r>
              <a:rPr lang="en-US" dirty="0"/>
              <a:t>Excel Integration Overview</a:t>
            </a:r>
          </a:p>
          <a:p>
            <a:r>
              <a:rPr lang="en-US" dirty="0"/>
              <a:t>Third-Party Solutions</a:t>
            </a:r>
          </a:p>
          <a:p>
            <a:r>
              <a:rPr lang="en-US" dirty="0"/>
              <a:t>Demonstrations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Document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33" y="1200150"/>
            <a:ext cx="3933333" cy="29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811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System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43" y="1200150"/>
            <a:ext cx="3085714" cy="337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3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13075</TotalTime>
  <Words>418</Words>
  <Application>Microsoft Office PowerPoint</Application>
  <PresentationFormat>On-screen Show (16:9)</PresentationFormat>
  <Paragraphs>139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Word and Excel Integration</vt:lpstr>
      <vt:lpstr>Mitch Milam</vt:lpstr>
      <vt:lpstr>Future Events</vt:lpstr>
      <vt:lpstr>Webinar Housekeeping</vt:lpstr>
      <vt:lpstr>2016 Training Roadmap</vt:lpstr>
      <vt:lpstr>Agenda</vt:lpstr>
      <vt:lpstr>PowerPoint Presentation</vt:lpstr>
      <vt:lpstr>System Document Templates</vt:lpstr>
      <vt:lpstr>Available System Templates</vt:lpstr>
      <vt:lpstr>Functionality</vt:lpstr>
      <vt:lpstr>Creating a New Template</vt:lpstr>
      <vt:lpstr>Upload Template</vt:lpstr>
      <vt:lpstr>Uploaded Template</vt:lpstr>
      <vt:lpstr>Using a Template</vt:lpstr>
      <vt:lpstr>PowerPoint Presentation</vt:lpstr>
      <vt:lpstr>Security Roles</vt:lpstr>
      <vt:lpstr>Security Role Privileges</vt:lpstr>
      <vt:lpstr>PowerPoint Presentation</vt:lpstr>
      <vt:lpstr>Microsoft Word Support</vt:lpstr>
      <vt:lpstr>Creating a New Word Template</vt:lpstr>
      <vt:lpstr>Word Template Features</vt:lpstr>
      <vt:lpstr>Relationship Selection</vt:lpstr>
      <vt:lpstr>Enable the Developer Tab</vt:lpstr>
      <vt:lpstr>Turn Off AutoCorrect</vt:lpstr>
      <vt:lpstr>Turn Off AutoCorrect Options</vt:lpstr>
      <vt:lpstr>XML Mapping Pane</vt:lpstr>
      <vt:lpstr>XML Mapping Pane</vt:lpstr>
      <vt:lpstr>Inserting Fields</vt:lpstr>
      <vt:lpstr>PowerPoint Presentation</vt:lpstr>
      <vt:lpstr>Creating a New Excel Template</vt:lpstr>
      <vt:lpstr>Excel Template Features</vt:lpstr>
      <vt:lpstr>Sample Excel Template</vt:lpstr>
      <vt:lpstr>Data Re-Import</vt:lpstr>
      <vt:lpstr>Pivot Table Options</vt:lpstr>
      <vt:lpstr>PowerPoint Presentation</vt:lpstr>
      <vt:lpstr>General Notes</vt:lpstr>
      <vt:lpstr>Interesting Usages</vt:lpstr>
      <vt:lpstr>Personal vs. System Templates</vt:lpstr>
      <vt:lpstr>PowerPoint Presentation</vt:lpstr>
      <vt:lpstr>Automation (Workflow)</vt:lpstr>
      <vt:lpstr>PowerPoint Presentation</vt:lpstr>
      <vt:lpstr>Third-Party Solutions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662</cp:revision>
  <cp:lastPrinted>2014-08-04T20:14:51Z</cp:lastPrinted>
  <dcterms:created xsi:type="dcterms:W3CDTF">2014-08-03T21:50:47Z</dcterms:created>
  <dcterms:modified xsi:type="dcterms:W3CDTF">2016-07-23T12:51:51Z</dcterms:modified>
</cp:coreProperties>
</file>