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7" r:id="rId1"/>
  </p:sldMasterIdLst>
  <p:notesMasterIdLst>
    <p:notesMasterId r:id="rId10"/>
  </p:notesMasterIdLst>
  <p:sldIdLst>
    <p:sldId id="256" r:id="rId2"/>
    <p:sldId id="295" r:id="rId3"/>
    <p:sldId id="257" r:id="rId4"/>
    <p:sldId id="356" r:id="rId5"/>
    <p:sldId id="345" r:id="rId6"/>
    <p:sldId id="357" r:id="rId7"/>
    <p:sldId id="349" r:id="rId8"/>
    <p:sldId id="35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CF2"/>
    <a:srgbClr val="E671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2" autoAdjust="0"/>
    <p:restoredTop sz="94660"/>
  </p:normalViewPr>
  <p:slideViewPr>
    <p:cSldViewPr>
      <p:cViewPr varScale="1">
        <p:scale>
          <a:sx n="106" d="100"/>
          <a:sy n="106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FA1FE-D341-43FD-8032-F2753912F700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50AE6-9157-4237-A249-6665E372C7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5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“If you can’t hear me, I’m sorry but you can’t hear me telling you how to fix it.”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50AE6-9157-4237-A249-6665E372C78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18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0DB54-CE3B-4955-B682-234F4E224EA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14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5BF7-8D7D-49B3-BED1-495C5679D512}" type="datetime1">
              <a:rPr lang="en-US" smtClean="0"/>
              <a:t>2/12/2015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3D0186-93FB-4F64-8A3C-919CDF2A8B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www.xrmvirtual.com julie.yack@xrmvirtual.com 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6876-D143-47AE-B71E-7835608C8FB0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www.xrmvirtual.com julie.yack@xrmvirtual.com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D0186-93FB-4F64-8A3C-919CDF2A8B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857B-D0B8-4550-BB96-697A011791A6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www.xrmvirtual.com julie.yack@xrmvirtual.com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D0186-93FB-4F64-8A3C-919CDF2A8B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EC5F-910D-4C2D-B5E2-FC08064244D4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www.xrmvirtual.com julie.yack@xrmvirtual.com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D0186-93FB-4F64-8A3C-919CDF2A8B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4911-36A0-44E9-9749-206B1706C9C3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www.xrmvirtual.com julie.yack@xrmvirtual.com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D0186-93FB-4F64-8A3C-919CDF2A8B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9F6E-B3A2-4FCB-9CD9-0A9DCBFA4B26}" type="datetime1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www.xrmvirtual.com julie.yack@xrmvirtual.com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D0186-93FB-4F64-8A3C-919CDF2A8B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33F3-DECE-4672-8608-B4C34DA02E10}" type="datetime1">
              <a:rPr lang="en-US" smtClean="0"/>
              <a:t>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www.xrmvirtual.com julie.yack@xrmvirtual.com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D0186-93FB-4F64-8A3C-919CDF2A8B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3589-A0BC-4B95-8341-D51C8743E289}" type="datetime1">
              <a:rPr lang="en-US" smtClean="0"/>
              <a:t>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www.xrmvirtual.com julie.yack@xrmvirtual.com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D0186-93FB-4F64-8A3C-919CDF2A8B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0FC7-BFD1-4F89-9AC2-270647DBF9F9}" type="datetime1">
              <a:rPr lang="en-US" smtClean="0"/>
              <a:t>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www.xrmvirtual.com julie.yack@xrmvirtual.com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D0186-93FB-4F64-8A3C-919CDF2A8B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BCBCD-8859-477A-9320-C7653B600A55}" type="datetime1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www.xrmvirtual.com julie.yack@xrmvirtual.com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D0186-93FB-4F64-8A3C-919CDF2A8B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3460-A027-4746-A9D1-790D7622E789}" type="datetime1">
              <a:rPr lang="en-US" smtClean="0"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www.xrmvirtual.com julie.yack@xrmvirtual.com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D0186-93FB-4F64-8A3C-919CDF2A8B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3EFBFEB-EF0E-422D-B015-61823E0E7D1B}" type="datetime1">
              <a:rPr lang="en-US" smtClean="0"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www.xrmvirtual.com julie.yack@xrmvirtual.com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53D0186-93FB-4F64-8A3C-919CDF2A8B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sldNum="0"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rmvirtual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rmug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882" y="2209800"/>
            <a:ext cx="7086600" cy="2301240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Customization Considerations for the Tablet Client</a:t>
            </a:r>
            <a:endParaRPr lang="en-US" sz="6000" dirty="0"/>
          </a:p>
        </p:txBody>
      </p:sp>
      <p:pic>
        <p:nvPicPr>
          <p:cNvPr id="1026" name="Picture 2" descr="C:\Users\jyack\Desktop\mesh folders\XRM Virtual User Group\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33450" cy="88582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51900" y="4800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i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Mitch Milam</a:t>
            </a:r>
            <a:endParaRPr lang="en-US" sz="3600" b="1" i="1" dirty="0"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are recording today</a:t>
            </a:r>
          </a:p>
          <a:p>
            <a:endParaRPr lang="en-US" sz="2400" dirty="0" smtClean="0"/>
          </a:p>
          <a:p>
            <a:r>
              <a:rPr lang="en-US" sz="2400" dirty="0" smtClean="0"/>
              <a:t>Posted on </a:t>
            </a:r>
            <a:r>
              <a:rPr lang="en-US" sz="2400" dirty="0"/>
              <a:t>E</a:t>
            </a:r>
            <a:r>
              <a:rPr lang="en-US" sz="2400" dirty="0" smtClean="0"/>
              <a:t>vents page</a:t>
            </a:r>
          </a:p>
          <a:p>
            <a:endParaRPr lang="en-US" sz="2400" dirty="0"/>
          </a:p>
          <a:p>
            <a:r>
              <a:rPr lang="en-US" sz="2400" dirty="0" smtClean="0"/>
              <a:t>Watch for Tweet from @</a:t>
            </a:r>
            <a:r>
              <a:rPr lang="en-US" sz="2400" dirty="0" err="1" smtClean="0"/>
              <a:t>xrmvirtual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2" descr="C:\Users\jyack\Desktop\mesh folders\XRM Virtual User Group\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381000"/>
            <a:ext cx="933450" cy="885825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2847975" cy="365125"/>
          </a:xfrm>
        </p:spPr>
        <p:txBody>
          <a:bodyPr/>
          <a:lstStyle/>
          <a:p>
            <a:r>
              <a:rPr lang="en-US" dirty="0" smtClean="0"/>
              <a:t>www.xrmvirtual.com julie.yack@xrmvirtual.com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86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6711A"/>
                </a:solidFill>
              </a:rPr>
              <a:t>Logistics</a:t>
            </a:r>
            <a:endParaRPr lang="en-US" dirty="0">
              <a:solidFill>
                <a:srgbClr val="E6711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Audio is broadcast through your computer speakers</a:t>
            </a:r>
          </a:p>
          <a:p>
            <a:r>
              <a:rPr lang="en-US" sz="2400" dirty="0" smtClean="0"/>
              <a:t>Make sure the icon in the top right is       not,       just click to change</a:t>
            </a:r>
          </a:p>
          <a:p>
            <a:r>
              <a:rPr lang="en-US" sz="2400" dirty="0" smtClean="0"/>
              <a:t>Full screen mode</a:t>
            </a:r>
          </a:p>
          <a:p>
            <a:pPr lvl="1"/>
            <a:r>
              <a:rPr lang="en-US" sz="2400" dirty="0" smtClean="0"/>
              <a:t>On your keyboard press </a:t>
            </a:r>
            <a:r>
              <a:rPr lang="en-US" sz="2400" b="1" dirty="0" smtClean="0"/>
              <a:t>F5</a:t>
            </a:r>
            <a:r>
              <a:rPr lang="en-US" sz="2400" dirty="0" smtClean="0"/>
              <a:t>. </a:t>
            </a:r>
          </a:p>
          <a:p>
            <a:pPr lvl="1"/>
            <a:r>
              <a:rPr lang="en-US" sz="2400" dirty="0" smtClean="0"/>
              <a:t>To return to console mode, on your keyboard press </a:t>
            </a:r>
            <a:r>
              <a:rPr lang="en-US" sz="2400" b="1" dirty="0" smtClean="0"/>
              <a:t>ESC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Q &amp; A</a:t>
            </a:r>
          </a:p>
          <a:p>
            <a:pPr lvl="1"/>
            <a:r>
              <a:rPr lang="en-US" sz="2400" dirty="0" smtClean="0"/>
              <a:t>In the meeting client, click the </a:t>
            </a:r>
            <a:r>
              <a:rPr lang="en-US" sz="2400" b="1" dirty="0" smtClean="0"/>
              <a:t>Q&amp;A</a:t>
            </a:r>
            <a:r>
              <a:rPr lang="en-US" sz="2400" dirty="0" smtClean="0"/>
              <a:t> menu. </a:t>
            </a:r>
          </a:p>
          <a:p>
            <a:pPr lvl="1"/>
            <a:r>
              <a:rPr lang="en-US" sz="2400" dirty="0" smtClean="0"/>
              <a:t>Type your question in the </a:t>
            </a:r>
            <a:r>
              <a:rPr lang="en-US" sz="2400" b="1" dirty="0" smtClean="0"/>
              <a:t>Q&amp;A</a:t>
            </a:r>
            <a:r>
              <a:rPr lang="en-US" sz="2400" dirty="0" smtClean="0"/>
              <a:t> text box, and then click </a:t>
            </a:r>
            <a:r>
              <a:rPr lang="en-US" sz="2400" b="1" dirty="0" smtClean="0"/>
              <a:t>Ask</a:t>
            </a:r>
            <a:r>
              <a:rPr lang="en-US" sz="2400" dirty="0" smtClean="0"/>
              <a:t>. 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5591" y="2010962"/>
            <a:ext cx="359504" cy="359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30004" y="2032586"/>
            <a:ext cx="421675" cy="31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C:\Users\jyack\Desktop\mesh folders\XRM Virtual User Group\x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4800" y="228600"/>
            <a:ext cx="933450" cy="885825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www.xrmvirtual.com julie.yack@xrmvirtual.com 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events?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 us!  </a:t>
            </a:r>
          </a:p>
          <a:p>
            <a:r>
              <a:rPr lang="en-US" dirty="0" smtClean="0"/>
              <a:t>We can help with speakers?  Topics?  Content?  Sponsors?</a:t>
            </a:r>
            <a:endParaRPr lang="en-US" dirty="0"/>
          </a:p>
        </p:txBody>
      </p:sp>
      <p:pic>
        <p:nvPicPr>
          <p:cNvPr id="4" name="Picture 2" descr="C:\Users\jyack\Desktop\mesh folders\XRM Virtual User Group\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381000"/>
            <a:ext cx="933450" cy="885825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www.xrmvirtual.com julie.yack@xrmvirtual.com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2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9"/>
            <a:ext cx="8153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Speakers Wanted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89120"/>
          </a:xfrm>
        </p:spPr>
        <p:txBody>
          <a:bodyPr/>
          <a:lstStyle/>
          <a:p>
            <a:pPr algn="ctr"/>
            <a:r>
              <a:rPr lang="en-US" sz="2400" dirty="0" smtClean="0"/>
              <a:t>xRMVirtual is always interested in having members speak to the group. Contact us at </a:t>
            </a:r>
            <a:r>
              <a:rPr lang="en-US" sz="2400" dirty="0" smtClean="0">
                <a:hlinkClick r:id="rId3"/>
              </a:rPr>
              <a:t>www.xrmvirtual.com</a:t>
            </a:r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(Got a topic and don’t want to present?  Tell us, we’ll find a speaker)</a:t>
            </a:r>
            <a:endParaRPr lang="en-US" sz="2400" dirty="0"/>
          </a:p>
        </p:txBody>
      </p:sp>
      <p:pic>
        <p:nvPicPr>
          <p:cNvPr id="5" name="Picture 2" descr="C:\Users\jyack\Desktop\mesh folders\XRM Virtual User Group\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0"/>
            <a:ext cx="933450" cy="885825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www.xrmvirtual.com julie.yack@xrmvirtual.com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2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Volunteers Wanted Too!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we need help with:</a:t>
            </a:r>
          </a:p>
          <a:p>
            <a:r>
              <a:rPr lang="en-US" dirty="0"/>
              <a:t>P</a:t>
            </a:r>
            <a:r>
              <a:rPr lang="en-US" dirty="0" smtClean="0"/>
              <a:t>utting together our newsletter</a:t>
            </a:r>
          </a:p>
          <a:p>
            <a:r>
              <a:rPr lang="en-US" dirty="0" smtClean="0"/>
              <a:t>Getting Sponsors</a:t>
            </a:r>
          </a:p>
          <a:p>
            <a:r>
              <a:rPr lang="en-US" dirty="0" smtClean="0"/>
              <a:t>Social Media</a:t>
            </a:r>
          </a:p>
          <a:p>
            <a:endParaRPr lang="en-US" dirty="0" smtClean="0"/>
          </a:p>
          <a:p>
            <a:r>
              <a:rPr lang="en-US" dirty="0" smtClean="0"/>
              <a:t>This is a great opportunity to be active in the CRM Community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www.xrmvirtual.com julie.yack@xrmvirtual.com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6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04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CRMUG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Visit </a:t>
            </a:r>
            <a:r>
              <a:rPr lang="en-US" sz="2800" dirty="0" smtClean="0">
                <a:hlinkClick r:id="rId2"/>
              </a:rPr>
              <a:t>www.crmug.com</a:t>
            </a:r>
            <a:r>
              <a:rPr lang="en-US" sz="2800" dirty="0" smtClean="0"/>
              <a:t> for local meetings, more events, SIGs and CRM Academy seminars and sign up info.</a:t>
            </a:r>
          </a:p>
          <a:p>
            <a:r>
              <a:rPr lang="en-US" sz="2800" dirty="0" smtClean="0"/>
              <a:t>Convergence 2015</a:t>
            </a:r>
          </a:p>
          <a:p>
            <a:pPr marL="0" indent="0">
              <a:buNone/>
            </a:pPr>
            <a:r>
              <a:rPr lang="en-US" sz="2800" dirty="0" smtClean="0"/>
              <a:t>	- March 16-19</a:t>
            </a:r>
            <a:r>
              <a:rPr lang="en-US" sz="2800" baseline="30000" dirty="0" smtClean="0"/>
              <a:t>th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Atlanta, GA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 Key Speakers: Satya Nadella and Kirill 	Tatarinov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www.xrmvirtual.com julie.yack@xrmvirtual.com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yack\Desktop\mesh folders\XRM Virtual User Group\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5835650"/>
            <a:ext cx="933450" cy="885825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www.xrmvirtual.com julie.yack@xrmvirtual.com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01000" cy="4190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Mitch Milam</a:t>
            </a:r>
          </a:p>
          <a:p>
            <a:r>
              <a:rPr lang="en-US" sz="3600" dirty="0"/>
              <a:t>9</a:t>
            </a:r>
            <a:r>
              <a:rPr lang="en-US" sz="3600" smtClean="0"/>
              <a:t> </a:t>
            </a:r>
            <a:r>
              <a:rPr lang="en-US" sz="3600" dirty="0" smtClean="0"/>
              <a:t>Time MVP</a:t>
            </a:r>
          </a:p>
          <a:p>
            <a:r>
              <a:rPr lang="en-US" sz="3600" dirty="0" smtClean="0"/>
              <a:t>Microsoft Certified Trainer</a:t>
            </a:r>
          </a:p>
          <a:p>
            <a:r>
              <a:rPr lang="en-US" sz="3600" dirty="0" smtClean="0"/>
              <a:t>Specializes in Microsoft Dynamics CRM</a:t>
            </a:r>
            <a:r>
              <a:rPr lang="en-US" sz="3600" dirty="0"/>
              <a:t>	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86228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4179</TotalTime>
  <Words>250</Words>
  <Application>Microsoft Office PowerPoint</Application>
  <PresentationFormat>On-screen Show (4:3)</PresentationFormat>
  <Paragraphs>51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Courier New</vt:lpstr>
      <vt:lpstr>Palatino Linotype</vt:lpstr>
      <vt:lpstr>Executive</vt:lpstr>
      <vt:lpstr>Customization Considerations for the Tablet Client</vt:lpstr>
      <vt:lpstr>Recording</vt:lpstr>
      <vt:lpstr>Logistics</vt:lpstr>
      <vt:lpstr>Local events?</vt:lpstr>
      <vt:lpstr>Speakers Wanted</vt:lpstr>
      <vt:lpstr>Volunteers Wanted Too!</vt:lpstr>
      <vt:lpstr>CRMUG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Julie R. Yack</dc:creator>
  <cp:lastModifiedBy>Mitch Milam</cp:lastModifiedBy>
  <cp:revision>266</cp:revision>
  <dcterms:created xsi:type="dcterms:W3CDTF">2009-08-26T19:57:12Z</dcterms:created>
  <dcterms:modified xsi:type="dcterms:W3CDTF">2015-02-12T16:35:14Z</dcterms:modified>
</cp:coreProperties>
</file>